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a43afc74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a43afc7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a43afc74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a43afc74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a43afc74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a43afc74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a43afc74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a43afc74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a43afc74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a43afc74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a43afc74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a43afc74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a43afc74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a43afc74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a43afc74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a43afc74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342625"/>
            <a:ext cx="85206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Toward News Authenticity: Synthesizing Natural Language Processing and Human Expert Opinion to Evaluate News</a:t>
            </a:r>
            <a:endParaRPr sz="348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182600"/>
            <a:ext cx="85206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Shafaat Siddhi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Farah Binta Haque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141575" y="240800"/>
            <a:ext cx="27273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Paper Title:</a:t>
            </a:r>
            <a:endParaRPr sz="2180">
              <a:solidFill>
                <a:srgbClr val="000000"/>
              </a:solidFill>
            </a:endParaRPr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11700" y="953000"/>
            <a:ext cx="85206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480">
                <a:solidFill>
                  <a:srgbClr val="000000"/>
                </a:solidFill>
              </a:rPr>
              <a:t>Toward News Authenticity: Synthesizing Natural Language Processing and Human Expert Opinion to Evaluate News</a:t>
            </a:r>
            <a:endParaRPr sz="34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ctrTitle"/>
          </p:nvPr>
        </p:nvSpPr>
        <p:spPr>
          <a:xfrm>
            <a:off x="141575" y="240800"/>
            <a:ext cx="27273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Introduction:</a:t>
            </a:r>
            <a:endParaRPr sz="2180">
              <a:solidFill>
                <a:srgbClr val="000000"/>
              </a:solidFill>
            </a:endParaRPr>
          </a:p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311700" y="9625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The paper addresses the challenges of fake news in the Bangla language, such as the lack of reliable datasets.</a:t>
            </a:r>
            <a:endParaRPr sz="2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T</a:t>
            </a:r>
            <a:r>
              <a:rPr lang="en" sz="2600">
                <a:solidFill>
                  <a:schemeClr val="lt1"/>
                </a:solidFill>
              </a:rPr>
              <a:t>he complexity of the language and the socio-political influence on news media</a:t>
            </a:r>
            <a:endParaRPr sz="2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T</a:t>
            </a:r>
            <a:r>
              <a:rPr lang="en" sz="2600">
                <a:solidFill>
                  <a:schemeClr val="lt1"/>
                </a:solidFill>
              </a:rPr>
              <a:t>he absence of a proper news evaluation process.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ctrTitle"/>
          </p:nvPr>
        </p:nvSpPr>
        <p:spPr>
          <a:xfrm>
            <a:off x="141575" y="240800"/>
            <a:ext cx="27273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Methodology:</a:t>
            </a:r>
            <a:endParaRPr sz="2180">
              <a:solidFill>
                <a:srgbClr val="000000"/>
              </a:solidFill>
            </a:endParaRPr>
          </a:p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311700" y="9625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The paper suggests a decentralized platform that combines human expert opinion and machine classification using a novel synthesis procedure. The paper also uses incremental machine learning to keep the NLP model updated with new data using </a:t>
            </a:r>
            <a:r>
              <a:rPr lang="en" sz="2600">
                <a:solidFill>
                  <a:schemeClr val="lt1"/>
                </a:solidFill>
              </a:rPr>
              <a:t>ethereum</a:t>
            </a:r>
            <a:r>
              <a:rPr lang="en" sz="2600">
                <a:solidFill>
                  <a:schemeClr val="lt1"/>
                </a:solidFill>
              </a:rPr>
              <a:t> networks.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ctrTitle"/>
          </p:nvPr>
        </p:nvSpPr>
        <p:spPr>
          <a:xfrm>
            <a:off x="141575" y="240800"/>
            <a:ext cx="38529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TESTED MODELS:</a:t>
            </a:r>
            <a:endParaRPr sz="2180">
              <a:solidFill>
                <a:srgbClr val="000000"/>
              </a:solidFill>
            </a:endParaRPr>
          </a:p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311700" y="9625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Hybrid Learning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SVM Classifier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Deep learning based detection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Data Striving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Bangla-Bert-Base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Bangla-BERT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mBERT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ctrTitle"/>
          </p:nvPr>
        </p:nvSpPr>
        <p:spPr>
          <a:xfrm>
            <a:off x="141575" y="240800"/>
            <a:ext cx="38529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RESULTS:</a:t>
            </a:r>
            <a:endParaRPr sz="2180">
              <a:solidFill>
                <a:srgbClr val="000000"/>
              </a:solidFill>
            </a:endParaRPr>
          </a:p>
        </p:txBody>
      </p:sp>
      <p:sp>
        <p:nvSpPr>
          <p:cNvPr id="130" name="Google Shape;130;p30"/>
          <p:cNvSpPr txBox="1"/>
          <p:nvPr>
            <p:ph idx="1" type="subTitle"/>
          </p:nvPr>
        </p:nvSpPr>
        <p:spPr>
          <a:xfrm>
            <a:off x="311700" y="9625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31" name="Google Shape;1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5" y="749450"/>
            <a:ext cx="8783699" cy="43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ctrTitle"/>
          </p:nvPr>
        </p:nvSpPr>
        <p:spPr>
          <a:xfrm>
            <a:off x="141575" y="240800"/>
            <a:ext cx="38529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LIMITATIONS:</a:t>
            </a:r>
            <a:endParaRPr sz="2180">
              <a:solidFill>
                <a:srgbClr val="000000"/>
              </a:solidFill>
            </a:endParaRPr>
          </a:p>
        </p:txBody>
      </p:sp>
      <p:sp>
        <p:nvSpPr>
          <p:cNvPr id="137" name="Google Shape;137;p31"/>
          <p:cNvSpPr txBox="1"/>
          <p:nvPr>
            <p:ph idx="1" type="subTitle"/>
          </p:nvPr>
        </p:nvSpPr>
        <p:spPr>
          <a:xfrm>
            <a:off x="211375" y="1333500"/>
            <a:ext cx="87030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Human expert evaluations are needed. Which is complex and time-consuming in terms of large-scale news authentication.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T</a:t>
            </a:r>
            <a:r>
              <a:rPr lang="en" sz="2600">
                <a:solidFill>
                  <a:schemeClr val="lt1"/>
                </a:solidFill>
              </a:rPr>
              <a:t>he blockchain network is a trade-off between reliability and computational cost because it is expensive in terms of execution and mining time.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ctrTitle"/>
          </p:nvPr>
        </p:nvSpPr>
        <p:spPr>
          <a:xfrm>
            <a:off x="141575" y="240800"/>
            <a:ext cx="38529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000000"/>
                </a:solidFill>
              </a:rPr>
              <a:t>CONCLUSION:</a:t>
            </a:r>
            <a:endParaRPr sz="2180">
              <a:solidFill>
                <a:srgbClr val="000000"/>
              </a:solidFill>
            </a:endParaRPr>
          </a:p>
        </p:txBody>
      </p:sp>
      <p:sp>
        <p:nvSpPr>
          <p:cNvPr id="143" name="Google Shape;143;p32"/>
          <p:cNvSpPr txBox="1"/>
          <p:nvPr>
            <p:ph idx="1" type="subTitle"/>
          </p:nvPr>
        </p:nvSpPr>
        <p:spPr>
          <a:xfrm>
            <a:off x="311700" y="9625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The NLP model was chosen by experimenting with three Bert-based models. The Bert-base-multilingual-cased model was chosen among three competing models with an initial training accuracy of 87.35% and testing accuracy of 88.63%. The Bangla-Bert-base scored nominally better training and testing accuracy.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The initial accuracies were improved to 93.75% training and 93.80% testing accuracy by incrementally training the model. This paper proposed news evaluation process using blockchain, smart contract and NLP shows great prospects in the pre-evaluation of news.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idx="1" type="subTitle"/>
          </p:nvPr>
        </p:nvSpPr>
        <p:spPr>
          <a:xfrm>
            <a:off x="311700" y="962575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    Thank you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