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p:regular r:id="rId12"/>
      <p:bold r:id="rId13"/>
      <p:italic r:id="rId14"/>
      <p:boldItalic r:id="rId15"/>
    </p:embeddedFont>
    <p:embeddedFont>
      <p:font typeface="Arimo"/>
      <p:regular r:id="rId16"/>
      <p:bold r:id="rId17"/>
      <p:italic r:id="rId18"/>
      <p:boldItalic r:id="rId19"/>
    </p:embeddedFont>
    <p:embeddedFont>
      <p:font typeface="Bebas Neue"/>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ebasNeu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bold.fntdata"/><Relationship Id="rId12" Type="http://schemas.openxmlformats.org/officeDocument/2006/relationships/font" Target="fonts/Roboto-regular.fntdata"/><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Arimo-bold.fntdata"/><Relationship Id="rId16" Type="http://schemas.openxmlformats.org/officeDocument/2006/relationships/font" Target="fonts/Arimo-regular.fntdata"/><Relationship Id="rId19" Type="http://schemas.openxmlformats.org/officeDocument/2006/relationships/font" Target="fonts/Arimo-boldItalic.fntdata"/><Relationship Id="rId18" Type="http://schemas.openxmlformats.org/officeDocument/2006/relationships/font" Target="fonts/Arim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f5e77e62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f5e77e62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f5e6061853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f5e6061853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64b3ea6ae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64b3ea6ae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aaa128c327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aaa128c327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64b3ea6ae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64b3ea6ae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f5e77e6543_0_1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f5e77e6543_0_1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a79d0ffc77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a79d0ffc77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14300" y="1079004"/>
            <a:ext cx="5007300" cy="21948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852563" y="3464767"/>
            <a:ext cx="3815400" cy="214800"/>
          </a:xfrm>
          <a:prstGeom prst="rect">
            <a:avLst/>
          </a:prstGeom>
          <a:noFill/>
        </p:spPr>
        <p:txBody>
          <a:bodyPr anchorCtr="0" anchor="ctr" bIns="91425" lIns="91425" spcFirstLastPara="1" rIns="91425" wrap="square" tIns="91425">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12" name="Google Shape;12;p2"/>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3" name="Google Shape;13;p2"/>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14" name="Google Shape;14;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4" name="Shape 64"/>
        <p:cNvGrpSpPr/>
        <p:nvPr/>
      </p:nvGrpSpPr>
      <p:grpSpPr>
        <a:xfrm>
          <a:off x="0" y="0"/>
          <a:ext cx="0" cy="0"/>
          <a:chOff x="0" y="0"/>
          <a:chExt cx="0" cy="0"/>
        </a:xfrm>
      </p:grpSpPr>
      <p:sp>
        <p:nvSpPr>
          <p:cNvPr id="65" name="Google Shape;65;p11"/>
          <p:cNvSpPr txBox="1"/>
          <p:nvPr>
            <p:ph hasCustomPrompt="1" type="title"/>
          </p:nvPr>
        </p:nvSpPr>
        <p:spPr>
          <a:xfrm>
            <a:off x="3293750" y="1495425"/>
            <a:ext cx="3764400" cy="1012200"/>
          </a:xfrm>
          <a:prstGeom prst="rect">
            <a:avLst/>
          </a:prstGeom>
        </p:spPr>
        <p:txBody>
          <a:bodyPr anchorCtr="0" anchor="ctr" bIns="91425" lIns="91425" spcFirstLastPara="1" rIns="91425" wrap="square" tIns="91425">
            <a:noAutofit/>
          </a:bodyPr>
          <a:lstStyle>
            <a:lvl1pPr lvl="0" algn="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66" name="Google Shape;66;p11"/>
          <p:cNvSpPr txBox="1"/>
          <p:nvPr>
            <p:ph idx="1" type="subTitle"/>
          </p:nvPr>
        </p:nvSpPr>
        <p:spPr>
          <a:xfrm>
            <a:off x="1933650" y="3189775"/>
            <a:ext cx="5153100" cy="28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cxnSp>
        <p:nvCxnSpPr>
          <p:cNvPr id="67" name="Google Shape;67;p11"/>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68" name="Google Shape;68;p11"/>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69" name="Google Shape;69;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70" name="Shape 70"/>
        <p:cNvGrpSpPr/>
        <p:nvPr/>
      </p:nvGrpSpPr>
      <p:grpSpPr>
        <a:xfrm>
          <a:off x="0" y="0"/>
          <a:ext cx="0" cy="0"/>
          <a:chOff x="0" y="0"/>
          <a:chExt cx="0" cy="0"/>
        </a:xfrm>
      </p:grpSpPr>
      <p:sp>
        <p:nvSpPr>
          <p:cNvPr id="71" name="Google Shape;71;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2" name="Shape 72"/>
        <p:cNvGrpSpPr/>
        <p:nvPr/>
      </p:nvGrpSpPr>
      <p:grpSpPr>
        <a:xfrm>
          <a:off x="0" y="0"/>
          <a:ext cx="0" cy="0"/>
          <a:chOff x="0" y="0"/>
          <a:chExt cx="0" cy="0"/>
        </a:xfrm>
      </p:grpSpPr>
      <p:sp>
        <p:nvSpPr>
          <p:cNvPr id="73" name="Google Shape;73;p13"/>
          <p:cNvSpPr txBox="1"/>
          <p:nvPr>
            <p:ph type="title"/>
          </p:nvPr>
        </p:nvSpPr>
        <p:spPr>
          <a:xfrm>
            <a:off x="1641574" y="1361075"/>
            <a:ext cx="277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4" name="Google Shape;74;p13"/>
          <p:cNvSpPr txBox="1"/>
          <p:nvPr>
            <p:ph idx="1" type="subTitle"/>
          </p:nvPr>
        </p:nvSpPr>
        <p:spPr>
          <a:xfrm>
            <a:off x="1641561" y="20078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5" name="Google Shape;75;p13"/>
          <p:cNvSpPr txBox="1"/>
          <p:nvPr>
            <p:ph hasCustomPrompt="1" idx="2" type="title"/>
          </p:nvPr>
        </p:nvSpPr>
        <p:spPr>
          <a:xfrm>
            <a:off x="806111" y="18591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6" name="Google Shape;76;p13"/>
          <p:cNvSpPr txBox="1"/>
          <p:nvPr>
            <p:ph idx="3" type="title"/>
          </p:nvPr>
        </p:nvSpPr>
        <p:spPr>
          <a:xfrm>
            <a:off x="5499274" y="1361075"/>
            <a:ext cx="28317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7" name="Google Shape;77;p13"/>
          <p:cNvSpPr txBox="1"/>
          <p:nvPr>
            <p:ph idx="4" type="subTitle"/>
          </p:nvPr>
        </p:nvSpPr>
        <p:spPr>
          <a:xfrm>
            <a:off x="5499261" y="20078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8" name="Google Shape;78;p13"/>
          <p:cNvSpPr txBox="1"/>
          <p:nvPr>
            <p:ph hasCustomPrompt="1" idx="5" type="title"/>
          </p:nvPr>
        </p:nvSpPr>
        <p:spPr>
          <a:xfrm>
            <a:off x="4663811" y="18591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9" name="Google Shape;79;p13"/>
          <p:cNvSpPr txBox="1"/>
          <p:nvPr>
            <p:ph idx="6" type="title"/>
          </p:nvPr>
        </p:nvSpPr>
        <p:spPr>
          <a:xfrm>
            <a:off x="1641574" y="3103675"/>
            <a:ext cx="277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0" name="Google Shape;80;p13"/>
          <p:cNvSpPr txBox="1"/>
          <p:nvPr>
            <p:ph idx="7" type="subTitle"/>
          </p:nvPr>
        </p:nvSpPr>
        <p:spPr>
          <a:xfrm>
            <a:off x="1641561" y="37504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1" name="Google Shape;81;p13"/>
          <p:cNvSpPr txBox="1"/>
          <p:nvPr>
            <p:ph hasCustomPrompt="1" idx="8" type="title"/>
          </p:nvPr>
        </p:nvSpPr>
        <p:spPr>
          <a:xfrm>
            <a:off x="806111" y="36017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2" name="Google Shape;82;p13"/>
          <p:cNvSpPr txBox="1"/>
          <p:nvPr>
            <p:ph idx="9" type="title"/>
          </p:nvPr>
        </p:nvSpPr>
        <p:spPr>
          <a:xfrm>
            <a:off x="5499274" y="3103675"/>
            <a:ext cx="28317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3" name="Google Shape;83;p13"/>
          <p:cNvSpPr txBox="1"/>
          <p:nvPr>
            <p:ph idx="13" type="subTitle"/>
          </p:nvPr>
        </p:nvSpPr>
        <p:spPr>
          <a:xfrm>
            <a:off x="5499261" y="37504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4" name="Google Shape;84;p13"/>
          <p:cNvSpPr txBox="1"/>
          <p:nvPr>
            <p:ph hasCustomPrompt="1" idx="14" type="title"/>
          </p:nvPr>
        </p:nvSpPr>
        <p:spPr>
          <a:xfrm>
            <a:off x="4663811" y="36017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5" name="Google Shape;85;p13"/>
          <p:cNvSpPr txBox="1"/>
          <p:nvPr>
            <p:ph idx="15"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86" name="Google Shape;86;p13"/>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87" name="Google Shape;87;p13"/>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88" name="Google Shape;88;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89" name="Shape 89"/>
        <p:cNvGrpSpPr/>
        <p:nvPr/>
      </p:nvGrpSpPr>
      <p:grpSpPr>
        <a:xfrm>
          <a:off x="0" y="0"/>
          <a:ext cx="0" cy="0"/>
          <a:chOff x="0" y="0"/>
          <a:chExt cx="0" cy="0"/>
        </a:xfrm>
      </p:grpSpPr>
      <p:sp>
        <p:nvSpPr>
          <p:cNvPr id="90" name="Google Shape;90;p14"/>
          <p:cNvSpPr txBox="1"/>
          <p:nvPr>
            <p:ph type="title"/>
          </p:nvPr>
        </p:nvSpPr>
        <p:spPr>
          <a:xfrm>
            <a:off x="1914075"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1" name="Google Shape;91;p14"/>
          <p:cNvSpPr txBox="1"/>
          <p:nvPr>
            <p:ph idx="1" type="subTitle"/>
          </p:nvPr>
        </p:nvSpPr>
        <p:spPr>
          <a:xfrm>
            <a:off x="1914075"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2" name="Google Shape;92;p14"/>
          <p:cNvSpPr txBox="1"/>
          <p:nvPr>
            <p:ph idx="2" type="title"/>
          </p:nvPr>
        </p:nvSpPr>
        <p:spPr>
          <a:xfrm>
            <a:off x="4999425"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3" name="Google Shape;93;p14"/>
          <p:cNvSpPr txBox="1"/>
          <p:nvPr>
            <p:ph idx="3" type="subTitle"/>
          </p:nvPr>
        </p:nvSpPr>
        <p:spPr>
          <a:xfrm>
            <a:off x="4999425"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4" name="Google Shape;94;p14"/>
          <p:cNvSpPr txBox="1"/>
          <p:nvPr>
            <p:ph idx="4"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95" name="Google Shape;95;p14"/>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96" name="Google Shape;96;p14"/>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97" name="Google Shape;97;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4_1">
    <p:spTree>
      <p:nvGrpSpPr>
        <p:cNvPr id="98" name="Shape 98"/>
        <p:cNvGrpSpPr/>
        <p:nvPr/>
      </p:nvGrpSpPr>
      <p:grpSpPr>
        <a:xfrm>
          <a:off x="0" y="0"/>
          <a:ext cx="0" cy="0"/>
          <a:chOff x="0" y="0"/>
          <a:chExt cx="0" cy="0"/>
        </a:xfrm>
      </p:grpSpPr>
      <p:sp>
        <p:nvSpPr>
          <p:cNvPr id="99" name="Google Shape;99;p15"/>
          <p:cNvSpPr txBox="1"/>
          <p:nvPr>
            <p:ph type="title"/>
          </p:nvPr>
        </p:nvSpPr>
        <p:spPr>
          <a:xfrm>
            <a:off x="1773725" y="1448288"/>
            <a:ext cx="22305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15"/>
          <p:cNvSpPr txBox="1"/>
          <p:nvPr>
            <p:ph idx="1" type="subTitle"/>
          </p:nvPr>
        </p:nvSpPr>
        <p:spPr>
          <a:xfrm>
            <a:off x="1773725" y="2095103"/>
            <a:ext cx="2230500" cy="7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1" name="Google Shape;101;p15"/>
          <p:cNvSpPr txBox="1"/>
          <p:nvPr>
            <p:ph idx="2" type="title"/>
          </p:nvPr>
        </p:nvSpPr>
        <p:spPr>
          <a:xfrm>
            <a:off x="5144188" y="2484688"/>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2" name="Google Shape;102;p15"/>
          <p:cNvSpPr txBox="1"/>
          <p:nvPr>
            <p:ph idx="3" type="subTitle"/>
          </p:nvPr>
        </p:nvSpPr>
        <p:spPr>
          <a:xfrm>
            <a:off x="5144188" y="3131503"/>
            <a:ext cx="2230500" cy="78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3" name="Google Shape;103;p15"/>
          <p:cNvSpPr txBox="1"/>
          <p:nvPr>
            <p:ph idx="4"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104" name="Google Shape;104;p15"/>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05" name="Google Shape;105;p15"/>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106" name="Google Shape;106;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07" name="Shape 107"/>
        <p:cNvGrpSpPr/>
        <p:nvPr/>
      </p:nvGrpSpPr>
      <p:grpSpPr>
        <a:xfrm>
          <a:off x="0" y="0"/>
          <a:ext cx="0" cy="0"/>
          <a:chOff x="0" y="0"/>
          <a:chExt cx="0" cy="0"/>
        </a:xfrm>
      </p:grpSpPr>
      <p:sp>
        <p:nvSpPr>
          <p:cNvPr id="108" name="Google Shape;108;p16"/>
          <p:cNvSpPr txBox="1"/>
          <p:nvPr>
            <p:ph type="title"/>
          </p:nvPr>
        </p:nvSpPr>
        <p:spPr>
          <a:xfrm>
            <a:off x="714300"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9" name="Google Shape;109;p16"/>
          <p:cNvSpPr txBox="1"/>
          <p:nvPr>
            <p:ph idx="1" type="subTitle"/>
          </p:nvPr>
        </p:nvSpPr>
        <p:spPr>
          <a:xfrm>
            <a:off x="714300"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0" name="Google Shape;110;p16"/>
          <p:cNvSpPr txBox="1"/>
          <p:nvPr>
            <p:ph idx="2" type="title"/>
          </p:nvPr>
        </p:nvSpPr>
        <p:spPr>
          <a:xfrm>
            <a:off x="3456750"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1" name="Google Shape;111;p16"/>
          <p:cNvSpPr txBox="1"/>
          <p:nvPr>
            <p:ph idx="3" type="subTitle"/>
          </p:nvPr>
        </p:nvSpPr>
        <p:spPr>
          <a:xfrm>
            <a:off x="3456750"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2" name="Google Shape;112;p16"/>
          <p:cNvSpPr txBox="1"/>
          <p:nvPr>
            <p:ph idx="4" type="title"/>
          </p:nvPr>
        </p:nvSpPr>
        <p:spPr>
          <a:xfrm>
            <a:off x="6199188"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3" name="Google Shape;113;p16"/>
          <p:cNvSpPr txBox="1"/>
          <p:nvPr>
            <p:ph idx="5" type="subTitle"/>
          </p:nvPr>
        </p:nvSpPr>
        <p:spPr>
          <a:xfrm>
            <a:off x="6199188"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4" name="Google Shape;114;p16"/>
          <p:cNvSpPr txBox="1"/>
          <p:nvPr>
            <p:ph idx="6"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15" name="Google Shape;115;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
    <p:spTree>
      <p:nvGrpSpPr>
        <p:cNvPr id="116" name="Shape 116"/>
        <p:cNvGrpSpPr/>
        <p:nvPr/>
      </p:nvGrpSpPr>
      <p:grpSpPr>
        <a:xfrm>
          <a:off x="0" y="0"/>
          <a:ext cx="0" cy="0"/>
          <a:chOff x="0" y="0"/>
          <a:chExt cx="0" cy="0"/>
        </a:xfrm>
      </p:grpSpPr>
      <p:sp>
        <p:nvSpPr>
          <p:cNvPr id="117" name="Google Shape;117;p17"/>
          <p:cNvSpPr txBox="1"/>
          <p:nvPr>
            <p:ph type="title"/>
          </p:nvPr>
        </p:nvSpPr>
        <p:spPr>
          <a:xfrm>
            <a:off x="736350" y="303997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8" name="Google Shape;118;p17"/>
          <p:cNvSpPr txBox="1"/>
          <p:nvPr>
            <p:ph idx="1" type="subTitle"/>
          </p:nvPr>
        </p:nvSpPr>
        <p:spPr>
          <a:xfrm>
            <a:off x="736350" y="368678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9" name="Google Shape;119;p17"/>
          <p:cNvSpPr txBox="1"/>
          <p:nvPr>
            <p:ph idx="2" type="title"/>
          </p:nvPr>
        </p:nvSpPr>
        <p:spPr>
          <a:xfrm>
            <a:off x="736350" y="1475500"/>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0" name="Google Shape;120;p17"/>
          <p:cNvSpPr txBox="1"/>
          <p:nvPr>
            <p:ph idx="3" type="subTitle"/>
          </p:nvPr>
        </p:nvSpPr>
        <p:spPr>
          <a:xfrm>
            <a:off x="736350" y="2122313"/>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1" name="Google Shape;121;p17"/>
          <p:cNvSpPr txBox="1"/>
          <p:nvPr>
            <p:ph idx="4" type="title"/>
          </p:nvPr>
        </p:nvSpPr>
        <p:spPr>
          <a:xfrm>
            <a:off x="6199188" y="1475500"/>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2" name="Google Shape;122;p17"/>
          <p:cNvSpPr txBox="1"/>
          <p:nvPr>
            <p:ph idx="5" type="subTitle"/>
          </p:nvPr>
        </p:nvSpPr>
        <p:spPr>
          <a:xfrm>
            <a:off x="6199200" y="2122312"/>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3" name="Google Shape;123;p17"/>
          <p:cNvSpPr txBox="1"/>
          <p:nvPr>
            <p:ph idx="6"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24" name="Google Shape;124;p17"/>
          <p:cNvSpPr txBox="1"/>
          <p:nvPr>
            <p:ph idx="7" type="title"/>
          </p:nvPr>
        </p:nvSpPr>
        <p:spPr>
          <a:xfrm>
            <a:off x="6199200" y="303997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5" name="Google Shape;125;p17"/>
          <p:cNvSpPr txBox="1"/>
          <p:nvPr>
            <p:ph idx="8" type="subTitle"/>
          </p:nvPr>
        </p:nvSpPr>
        <p:spPr>
          <a:xfrm>
            <a:off x="6199200" y="368678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6" name="Google Shape;126;p17"/>
          <p:cNvSpPr txBox="1"/>
          <p:nvPr>
            <p:ph idx="9" type="title"/>
          </p:nvPr>
        </p:nvSpPr>
        <p:spPr>
          <a:xfrm>
            <a:off x="3459563" y="303997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7" name="Google Shape;127;p17"/>
          <p:cNvSpPr txBox="1"/>
          <p:nvPr>
            <p:ph idx="13" type="subTitle"/>
          </p:nvPr>
        </p:nvSpPr>
        <p:spPr>
          <a:xfrm>
            <a:off x="3459563" y="368678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8" name="Google Shape;128;p17"/>
          <p:cNvSpPr txBox="1"/>
          <p:nvPr>
            <p:ph idx="14" type="title"/>
          </p:nvPr>
        </p:nvSpPr>
        <p:spPr>
          <a:xfrm>
            <a:off x="3459563" y="1475500"/>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9" name="Google Shape;129;p17"/>
          <p:cNvSpPr txBox="1"/>
          <p:nvPr>
            <p:ph idx="15" type="subTitle"/>
          </p:nvPr>
        </p:nvSpPr>
        <p:spPr>
          <a:xfrm>
            <a:off x="3459563" y="2122313"/>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30" name="Google Shape;130;p17"/>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31" name="Google Shape;131;p17"/>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132" name="Google Shape;132;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
    <p:spTree>
      <p:nvGrpSpPr>
        <p:cNvPr id="133" name="Shape 133"/>
        <p:cNvGrpSpPr/>
        <p:nvPr/>
      </p:nvGrpSpPr>
      <p:grpSpPr>
        <a:xfrm>
          <a:off x="0" y="0"/>
          <a:ext cx="0" cy="0"/>
          <a:chOff x="0" y="0"/>
          <a:chExt cx="0" cy="0"/>
        </a:xfrm>
      </p:grpSpPr>
      <p:sp>
        <p:nvSpPr>
          <p:cNvPr id="134" name="Google Shape;134;p18"/>
          <p:cNvSpPr txBox="1"/>
          <p:nvPr>
            <p:ph type="title"/>
          </p:nvPr>
        </p:nvSpPr>
        <p:spPr>
          <a:xfrm>
            <a:off x="721200" y="306432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35" name="Google Shape;135;p18"/>
          <p:cNvSpPr txBox="1"/>
          <p:nvPr>
            <p:ph idx="1" type="subTitle"/>
          </p:nvPr>
        </p:nvSpPr>
        <p:spPr>
          <a:xfrm>
            <a:off x="721200" y="371113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6" name="Google Shape;136;p18"/>
          <p:cNvSpPr txBox="1"/>
          <p:nvPr>
            <p:ph idx="2" type="title"/>
          </p:nvPr>
        </p:nvSpPr>
        <p:spPr>
          <a:xfrm>
            <a:off x="725325" y="15204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37" name="Google Shape;137;p18"/>
          <p:cNvSpPr txBox="1"/>
          <p:nvPr>
            <p:ph idx="3" type="subTitle"/>
          </p:nvPr>
        </p:nvSpPr>
        <p:spPr>
          <a:xfrm>
            <a:off x="725325" y="2167301"/>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8" name="Google Shape;138;p18"/>
          <p:cNvSpPr txBox="1"/>
          <p:nvPr>
            <p:ph idx="4" type="title"/>
          </p:nvPr>
        </p:nvSpPr>
        <p:spPr>
          <a:xfrm>
            <a:off x="6188163" y="15204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39" name="Google Shape;139;p18"/>
          <p:cNvSpPr txBox="1"/>
          <p:nvPr>
            <p:ph idx="5" type="subTitle"/>
          </p:nvPr>
        </p:nvSpPr>
        <p:spPr>
          <a:xfrm>
            <a:off x="6188175" y="2167300"/>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0" name="Google Shape;140;p18"/>
          <p:cNvSpPr txBox="1"/>
          <p:nvPr>
            <p:ph idx="6"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41" name="Google Shape;141;p18"/>
          <p:cNvSpPr txBox="1"/>
          <p:nvPr>
            <p:ph idx="7" type="title"/>
          </p:nvPr>
        </p:nvSpPr>
        <p:spPr>
          <a:xfrm>
            <a:off x="6184050" y="306432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42" name="Google Shape;142;p18"/>
          <p:cNvSpPr txBox="1"/>
          <p:nvPr>
            <p:ph idx="8" type="subTitle"/>
          </p:nvPr>
        </p:nvSpPr>
        <p:spPr>
          <a:xfrm>
            <a:off x="6184050" y="371113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43" name="Google Shape;143;p18"/>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44" name="Google Shape;144;p18"/>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145" name="Google Shape;145;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_1_1">
    <p:spTree>
      <p:nvGrpSpPr>
        <p:cNvPr id="146" name="Shape 146"/>
        <p:cNvGrpSpPr/>
        <p:nvPr/>
      </p:nvGrpSpPr>
      <p:grpSpPr>
        <a:xfrm>
          <a:off x="0" y="0"/>
          <a:ext cx="0" cy="0"/>
          <a:chOff x="0" y="0"/>
          <a:chExt cx="0" cy="0"/>
        </a:xfrm>
      </p:grpSpPr>
      <p:sp>
        <p:nvSpPr>
          <p:cNvPr id="147" name="Google Shape;147;p19"/>
          <p:cNvSpPr txBox="1"/>
          <p:nvPr>
            <p:ph type="title"/>
          </p:nvPr>
        </p:nvSpPr>
        <p:spPr>
          <a:xfrm>
            <a:off x="5194325" y="3443524"/>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48" name="Google Shape;148;p19"/>
          <p:cNvSpPr txBox="1"/>
          <p:nvPr>
            <p:ph idx="1" type="subTitle"/>
          </p:nvPr>
        </p:nvSpPr>
        <p:spPr>
          <a:xfrm>
            <a:off x="5194325" y="4090330"/>
            <a:ext cx="2230500" cy="30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9" name="Google Shape;149;p19"/>
          <p:cNvSpPr txBox="1"/>
          <p:nvPr>
            <p:ph idx="2" type="title"/>
          </p:nvPr>
        </p:nvSpPr>
        <p:spPr>
          <a:xfrm>
            <a:off x="5194313" y="1158124"/>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50" name="Google Shape;150;p19"/>
          <p:cNvSpPr txBox="1"/>
          <p:nvPr>
            <p:ph idx="3" type="subTitle"/>
          </p:nvPr>
        </p:nvSpPr>
        <p:spPr>
          <a:xfrm>
            <a:off x="5194325" y="1804929"/>
            <a:ext cx="2230500" cy="30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1" name="Google Shape;151;p19"/>
          <p:cNvSpPr txBox="1"/>
          <p:nvPr>
            <p:ph idx="4"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52" name="Google Shape;152;p19"/>
          <p:cNvSpPr txBox="1"/>
          <p:nvPr>
            <p:ph idx="5" type="title"/>
          </p:nvPr>
        </p:nvSpPr>
        <p:spPr>
          <a:xfrm>
            <a:off x="5194325" y="2300824"/>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53" name="Google Shape;153;p19"/>
          <p:cNvSpPr txBox="1"/>
          <p:nvPr>
            <p:ph idx="6" type="subTitle"/>
          </p:nvPr>
        </p:nvSpPr>
        <p:spPr>
          <a:xfrm>
            <a:off x="5194325" y="2947643"/>
            <a:ext cx="2230500" cy="30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54" name="Google Shape;154;p19"/>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55" name="Google Shape;155;p19"/>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156" name="Google Shape;156;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57" name="Shape 157"/>
        <p:cNvGrpSpPr/>
        <p:nvPr/>
      </p:nvGrpSpPr>
      <p:grpSpPr>
        <a:xfrm>
          <a:off x="0" y="0"/>
          <a:ext cx="0" cy="0"/>
          <a:chOff x="0" y="0"/>
          <a:chExt cx="0" cy="0"/>
        </a:xfrm>
      </p:grpSpPr>
      <p:sp>
        <p:nvSpPr>
          <p:cNvPr id="158" name="Google Shape;158;p20"/>
          <p:cNvSpPr txBox="1"/>
          <p:nvPr>
            <p:ph type="title"/>
          </p:nvPr>
        </p:nvSpPr>
        <p:spPr>
          <a:xfrm>
            <a:off x="5562600" y="2988175"/>
            <a:ext cx="2867100" cy="36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600"/>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
        <p:nvSpPr>
          <p:cNvPr id="159" name="Google Shape;159;p20"/>
          <p:cNvSpPr txBox="1"/>
          <p:nvPr>
            <p:ph idx="1" type="subTitle"/>
          </p:nvPr>
        </p:nvSpPr>
        <p:spPr>
          <a:xfrm>
            <a:off x="4474125" y="1495425"/>
            <a:ext cx="3955500" cy="1000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
        <p:nvSpPr>
          <p:cNvPr id="160" name="Google Shape;16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380400" y="1273525"/>
            <a:ext cx="4445400" cy="17409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 type="subTitle"/>
          </p:nvPr>
        </p:nvSpPr>
        <p:spPr>
          <a:xfrm>
            <a:off x="2431100" y="3530450"/>
            <a:ext cx="4580400" cy="3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 name="Google Shape;18;p3"/>
          <p:cNvSpPr txBox="1"/>
          <p:nvPr>
            <p:ph hasCustomPrompt="1" idx="2" type="title"/>
          </p:nvPr>
        </p:nvSpPr>
        <p:spPr>
          <a:xfrm>
            <a:off x="714300" y="1764027"/>
            <a:ext cx="1367400" cy="75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75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cxnSp>
        <p:nvCxnSpPr>
          <p:cNvPr id="19" name="Google Shape;19;p3"/>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20" name="Google Shape;20;p3"/>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21" name="Google Shape;21;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161" name="Shape 161"/>
        <p:cNvGrpSpPr/>
        <p:nvPr/>
      </p:nvGrpSpPr>
      <p:grpSpPr>
        <a:xfrm>
          <a:off x="0" y="0"/>
          <a:ext cx="0" cy="0"/>
          <a:chOff x="0" y="0"/>
          <a:chExt cx="0" cy="0"/>
        </a:xfrm>
      </p:grpSpPr>
      <p:sp>
        <p:nvSpPr>
          <p:cNvPr id="162" name="Google Shape;162;p21"/>
          <p:cNvSpPr txBox="1"/>
          <p:nvPr>
            <p:ph hasCustomPrompt="1" type="title"/>
          </p:nvPr>
        </p:nvSpPr>
        <p:spPr>
          <a:xfrm>
            <a:off x="3857450" y="730575"/>
            <a:ext cx="1938300" cy="564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63" name="Google Shape;163;p21"/>
          <p:cNvSpPr txBox="1"/>
          <p:nvPr>
            <p:ph idx="1" type="subTitle"/>
          </p:nvPr>
        </p:nvSpPr>
        <p:spPr>
          <a:xfrm>
            <a:off x="2704575" y="1488775"/>
            <a:ext cx="3734700" cy="1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21"/>
          <p:cNvSpPr txBox="1"/>
          <p:nvPr>
            <p:ph hasCustomPrompt="1" idx="2" type="title"/>
          </p:nvPr>
        </p:nvSpPr>
        <p:spPr>
          <a:xfrm>
            <a:off x="3857450" y="2029025"/>
            <a:ext cx="1938300" cy="564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65" name="Google Shape;165;p21"/>
          <p:cNvSpPr txBox="1"/>
          <p:nvPr>
            <p:ph idx="3" type="subTitle"/>
          </p:nvPr>
        </p:nvSpPr>
        <p:spPr>
          <a:xfrm>
            <a:off x="2704575" y="2787225"/>
            <a:ext cx="3734700" cy="1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 name="Google Shape;166;p21"/>
          <p:cNvSpPr txBox="1"/>
          <p:nvPr>
            <p:ph hasCustomPrompt="1" idx="4" type="title"/>
          </p:nvPr>
        </p:nvSpPr>
        <p:spPr>
          <a:xfrm>
            <a:off x="3780800" y="3330900"/>
            <a:ext cx="1938300" cy="564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67" name="Google Shape;167;p21"/>
          <p:cNvSpPr txBox="1"/>
          <p:nvPr>
            <p:ph idx="5" type="subTitle"/>
          </p:nvPr>
        </p:nvSpPr>
        <p:spPr>
          <a:xfrm>
            <a:off x="2704575" y="4089100"/>
            <a:ext cx="3734700" cy="1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168" name="Google Shape;168;p21"/>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69" name="Google Shape;169;p21"/>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170" name="Google Shape;170;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3_1">
    <p:spTree>
      <p:nvGrpSpPr>
        <p:cNvPr id="171" name="Shape 171"/>
        <p:cNvGrpSpPr/>
        <p:nvPr/>
      </p:nvGrpSpPr>
      <p:grpSpPr>
        <a:xfrm>
          <a:off x="0" y="0"/>
          <a:ext cx="0" cy="0"/>
          <a:chOff x="0" y="0"/>
          <a:chExt cx="0" cy="0"/>
        </a:xfrm>
      </p:grpSpPr>
      <p:sp>
        <p:nvSpPr>
          <p:cNvPr id="172" name="Google Shape;172;p22"/>
          <p:cNvSpPr txBox="1"/>
          <p:nvPr>
            <p:ph hasCustomPrompt="1" type="title"/>
          </p:nvPr>
        </p:nvSpPr>
        <p:spPr>
          <a:xfrm>
            <a:off x="1146851" y="2167525"/>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73" name="Google Shape;173;p22"/>
          <p:cNvSpPr txBox="1"/>
          <p:nvPr>
            <p:ph idx="1" type="subTitle"/>
          </p:nvPr>
        </p:nvSpPr>
        <p:spPr>
          <a:xfrm>
            <a:off x="714350" y="3611525"/>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 name="Google Shape;174;p22"/>
          <p:cNvSpPr txBox="1"/>
          <p:nvPr>
            <p:ph hasCustomPrompt="1" idx="2" type="title"/>
          </p:nvPr>
        </p:nvSpPr>
        <p:spPr>
          <a:xfrm>
            <a:off x="3075717" y="2950750"/>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75" name="Google Shape;175;p22"/>
          <p:cNvSpPr txBox="1"/>
          <p:nvPr>
            <p:ph idx="3" type="subTitle"/>
          </p:nvPr>
        </p:nvSpPr>
        <p:spPr>
          <a:xfrm>
            <a:off x="2643217" y="1480100"/>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22"/>
          <p:cNvSpPr txBox="1"/>
          <p:nvPr>
            <p:ph hasCustomPrompt="1" idx="4" type="title"/>
          </p:nvPr>
        </p:nvSpPr>
        <p:spPr>
          <a:xfrm>
            <a:off x="5004584" y="2167525"/>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77" name="Google Shape;177;p22"/>
          <p:cNvSpPr txBox="1"/>
          <p:nvPr>
            <p:ph idx="5" type="subTitle"/>
          </p:nvPr>
        </p:nvSpPr>
        <p:spPr>
          <a:xfrm>
            <a:off x="4572083" y="3611525"/>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22"/>
          <p:cNvSpPr txBox="1"/>
          <p:nvPr>
            <p:ph hasCustomPrompt="1" idx="6" type="title"/>
          </p:nvPr>
        </p:nvSpPr>
        <p:spPr>
          <a:xfrm>
            <a:off x="6933451" y="2950750"/>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79" name="Google Shape;179;p22"/>
          <p:cNvSpPr txBox="1"/>
          <p:nvPr>
            <p:ph idx="7" type="subTitle"/>
          </p:nvPr>
        </p:nvSpPr>
        <p:spPr>
          <a:xfrm>
            <a:off x="6500950" y="1480100"/>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 name="Google Shape;180;p22"/>
          <p:cNvSpPr txBox="1"/>
          <p:nvPr>
            <p:ph idx="8"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181" name="Google Shape;181;p22"/>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82" name="Google Shape;182;p22"/>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183" name="Google Shape;183;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5">
    <p:spTree>
      <p:nvGrpSpPr>
        <p:cNvPr id="184" name="Shape 184"/>
        <p:cNvGrpSpPr/>
        <p:nvPr/>
      </p:nvGrpSpPr>
      <p:grpSpPr>
        <a:xfrm>
          <a:off x="0" y="0"/>
          <a:ext cx="0" cy="0"/>
          <a:chOff x="0" y="0"/>
          <a:chExt cx="0" cy="0"/>
        </a:xfrm>
      </p:grpSpPr>
      <p:sp>
        <p:nvSpPr>
          <p:cNvPr id="185" name="Google Shape;185;p23"/>
          <p:cNvSpPr txBox="1"/>
          <p:nvPr>
            <p:ph idx="1" type="subTitle"/>
          </p:nvPr>
        </p:nvSpPr>
        <p:spPr>
          <a:xfrm>
            <a:off x="3024150" y="2831188"/>
            <a:ext cx="3095700" cy="87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6" name="Google Shape;186;p23"/>
          <p:cNvSpPr txBox="1"/>
          <p:nvPr>
            <p:ph type="title"/>
          </p:nvPr>
        </p:nvSpPr>
        <p:spPr>
          <a:xfrm>
            <a:off x="3024150" y="1440213"/>
            <a:ext cx="3095700" cy="1269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900"/>
              <a:buNone/>
              <a:defRPr sz="10700"/>
            </a:lvl1pPr>
            <a:lvl2pPr lvl="1" rtl="0" algn="ctr">
              <a:spcBef>
                <a:spcPts val="0"/>
              </a:spcBef>
              <a:spcAft>
                <a:spcPts val="0"/>
              </a:spcAft>
              <a:buSzPts val="3900"/>
              <a:buNone/>
              <a:defRPr/>
            </a:lvl2pPr>
            <a:lvl3pPr lvl="2" rtl="0" algn="ctr">
              <a:spcBef>
                <a:spcPts val="0"/>
              </a:spcBef>
              <a:spcAft>
                <a:spcPts val="0"/>
              </a:spcAft>
              <a:buSzPts val="3900"/>
              <a:buNone/>
              <a:defRPr/>
            </a:lvl3pPr>
            <a:lvl4pPr lvl="3" rtl="0" algn="ctr">
              <a:spcBef>
                <a:spcPts val="0"/>
              </a:spcBef>
              <a:spcAft>
                <a:spcPts val="0"/>
              </a:spcAft>
              <a:buSzPts val="3900"/>
              <a:buNone/>
              <a:defRPr/>
            </a:lvl4pPr>
            <a:lvl5pPr lvl="4" rtl="0" algn="ctr">
              <a:spcBef>
                <a:spcPts val="0"/>
              </a:spcBef>
              <a:spcAft>
                <a:spcPts val="0"/>
              </a:spcAft>
              <a:buSzPts val="3900"/>
              <a:buNone/>
              <a:defRPr/>
            </a:lvl5pPr>
            <a:lvl6pPr lvl="5" rtl="0" algn="ctr">
              <a:spcBef>
                <a:spcPts val="0"/>
              </a:spcBef>
              <a:spcAft>
                <a:spcPts val="0"/>
              </a:spcAft>
              <a:buSzPts val="3900"/>
              <a:buNone/>
              <a:defRPr/>
            </a:lvl6pPr>
            <a:lvl7pPr lvl="6" rtl="0" algn="ctr">
              <a:spcBef>
                <a:spcPts val="0"/>
              </a:spcBef>
              <a:spcAft>
                <a:spcPts val="0"/>
              </a:spcAft>
              <a:buSzPts val="3900"/>
              <a:buNone/>
              <a:defRPr/>
            </a:lvl7pPr>
            <a:lvl8pPr lvl="7" rtl="0" algn="ctr">
              <a:spcBef>
                <a:spcPts val="0"/>
              </a:spcBef>
              <a:spcAft>
                <a:spcPts val="0"/>
              </a:spcAft>
              <a:buSzPts val="3900"/>
              <a:buNone/>
              <a:defRPr/>
            </a:lvl8pPr>
            <a:lvl9pPr lvl="8" rtl="0" algn="ctr">
              <a:spcBef>
                <a:spcPts val="0"/>
              </a:spcBef>
              <a:spcAft>
                <a:spcPts val="0"/>
              </a:spcAft>
              <a:buSzPts val="3900"/>
              <a:buNone/>
              <a:defRPr/>
            </a:lvl9pPr>
          </a:lstStyle>
          <a:p/>
        </p:txBody>
      </p:sp>
      <p:cxnSp>
        <p:nvCxnSpPr>
          <p:cNvPr id="187" name="Google Shape;187;p23"/>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88" name="Google Shape;188;p23"/>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sp>
        <p:nvSpPr>
          <p:cNvPr id="189" name="Google Shape;189;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spTree>
      <p:nvGrpSpPr>
        <p:cNvPr id="190" name="Shape 190"/>
        <p:cNvGrpSpPr/>
        <p:nvPr/>
      </p:nvGrpSpPr>
      <p:grpSpPr>
        <a:xfrm>
          <a:off x="0" y="0"/>
          <a:ext cx="0" cy="0"/>
          <a:chOff x="0" y="0"/>
          <a:chExt cx="0" cy="0"/>
        </a:xfrm>
      </p:grpSpPr>
      <p:sp>
        <p:nvSpPr>
          <p:cNvPr id="191" name="Google Shape;191;p24"/>
          <p:cNvSpPr txBox="1"/>
          <p:nvPr>
            <p:ph idx="1" type="subTitle"/>
          </p:nvPr>
        </p:nvSpPr>
        <p:spPr>
          <a:xfrm>
            <a:off x="1011250" y="2703350"/>
            <a:ext cx="2429100" cy="105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2" name="Google Shape;192;p24"/>
          <p:cNvSpPr txBox="1"/>
          <p:nvPr>
            <p:ph type="title"/>
          </p:nvPr>
        </p:nvSpPr>
        <p:spPr>
          <a:xfrm>
            <a:off x="1011250" y="1304150"/>
            <a:ext cx="1932000" cy="11820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193" name="Google Shape;193;p24"/>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94" name="Google Shape;194;p24"/>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195" name="Google Shape;195;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_1">
    <p:spTree>
      <p:nvGrpSpPr>
        <p:cNvPr id="196" name="Shape 196"/>
        <p:cNvGrpSpPr/>
        <p:nvPr/>
      </p:nvGrpSpPr>
      <p:grpSpPr>
        <a:xfrm>
          <a:off x="0" y="0"/>
          <a:ext cx="0" cy="0"/>
          <a:chOff x="0" y="0"/>
          <a:chExt cx="0" cy="0"/>
        </a:xfrm>
      </p:grpSpPr>
      <p:sp>
        <p:nvSpPr>
          <p:cNvPr id="197" name="Google Shape;197;p25"/>
          <p:cNvSpPr txBox="1"/>
          <p:nvPr>
            <p:ph idx="1" type="subTitle"/>
          </p:nvPr>
        </p:nvSpPr>
        <p:spPr>
          <a:xfrm>
            <a:off x="5703750" y="2703350"/>
            <a:ext cx="2429100" cy="1056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98" name="Google Shape;198;p25"/>
          <p:cNvSpPr txBox="1"/>
          <p:nvPr>
            <p:ph type="title"/>
          </p:nvPr>
        </p:nvSpPr>
        <p:spPr>
          <a:xfrm>
            <a:off x="6276975" y="1304150"/>
            <a:ext cx="1855800" cy="1182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900"/>
              <a:buNone/>
              <a:defRPr/>
            </a:lvl1pPr>
            <a:lvl2pPr lvl="1" rtl="0" algn="r">
              <a:spcBef>
                <a:spcPts val="0"/>
              </a:spcBef>
              <a:spcAft>
                <a:spcPts val="0"/>
              </a:spcAft>
              <a:buSzPts val="3900"/>
              <a:buNone/>
              <a:defRPr/>
            </a:lvl2pPr>
            <a:lvl3pPr lvl="2" rtl="0" algn="r">
              <a:spcBef>
                <a:spcPts val="0"/>
              </a:spcBef>
              <a:spcAft>
                <a:spcPts val="0"/>
              </a:spcAft>
              <a:buSzPts val="3900"/>
              <a:buNone/>
              <a:defRPr/>
            </a:lvl3pPr>
            <a:lvl4pPr lvl="3" rtl="0" algn="r">
              <a:spcBef>
                <a:spcPts val="0"/>
              </a:spcBef>
              <a:spcAft>
                <a:spcPts val="0"/>
              </a:spcAft>
              <a:buSzPts val="3900"/>
              <a:buNone/>
              <a:defRPr/>
            </a:lvl4pPr>
            <a:lvl5pPr lvl="4" rtl="0" algn="r">
              <a:spcBef>
                <a:spcPts val="0"/>
              </a:spcBef>
              <a:spcAft>
                <a:spcPts val="0"/>
              </a:spcAft>
              <a:buSzPts val="3900"/>
              <a:buNone/>
              <a:defRPr/>
            </a:lvl5pPr>
            <a:lvl6pPr lvl="5" rtl="0" algn="r">
              <a:spcBef>
                <a:spcPts val="0"/>
              </a:spcBef>
              <a:spcAft>
                <a:spcPts val="0"/>
              </a:spcAft>
              <a:buSzPts val="3900"/>
              <a:buNone/>
              <a:defRPr/>
            </a:lvl6pPr>
            <a:lvl7pPr lvl="6" rtl="0" algn="r">
              <a:spcBef>
                <a:spcPts val="0"/>
              </a:spcBef>
              <a:spcAft>
                <a:spcPts val="0"/>
              </a:spcAft>
              <a:buSzPts val="3900"/>
              <a:buNone/>
              <a:defRPr/>
            </a:lvl7pPr>
            <a:lvl8pPr lvl="7" rtl="0" algn="r">
              <a:spcBef>
                <a:spcPts val="0"/>
              </a:spcBef>
              <a:spcAft>
                <a:spcPts val="0"/>
              </a:spcAft>
              <a:buSzPts val="3900"/>
              <a:buNone/>
              <a:defRPr/>
            </a:lvl8pPr>
            <a:lvl9pPr lvl="8" rtl="0" algn="r">
              <a:spcBef>
                <a:spcPts val="0"/>
              </a:spcBef>
              <a:spcAft>
                <a:spcPts val="0"/>
              </a:spcAft>
              <a:buSzPts val="3900"/>
              <a:buNone/>
              <a:defRPr/>
            </a:lvl9pPr>
          </a:lstStyle>
          <a:p/>
        </p:txBody>
      </p:sp>
      <p:cxnSp>
        <p:nvCxnSpPr>
          <p:cNvPr id="199" name="Google Shape;199;p25"/>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200" name="Google Shape;200;p25"/>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201" name="Google Shape;201;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6_1_2">
    <p:spTree>
      <p:nvGrpSpPr>
        <p:cNvPr id="202" name="Shape 202"/>
        <p:cNvGrpSpPr/>
        <p:nvPr/>
      </p:nvGrpSpPr>
      <p:grpSpPr>
        <a:xfrm>
          <a:off x="0" y="0"/>
          <a:ext cx="0" cy="0"/>
          <a:chOff x="0" y="0"/>
          <a:chExt cx="0" cy="0"/>
        </a:xfrm>
      </p:grpSpPr>
      <p:sp>
        <p:nvSpPr>
          <p:cNvPr id="203" name="Google Shape;203;p26"/>
          <p:cNvSpPr txBox="1"/>
          <p:nvPr>
            <p:ph idx="1" type="subTitle"/>
          </p:nvPr>
        </p:nvSpPr>
        <p:spPr>
          <a:xfrm>
            <a:off x="714300" y="1259225"/>
            <a:ext cx="5386200" cy="245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p:txBody>
      </p:sp>
      <p:sp>
        <p:nvSpPr>
          <p:cNvPr id="204" name="Google Shape;204;p26"/>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205" name="Google Shape;205;p26"/>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206" name="Google Shape;206;p26"/>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207" name="Google Shape;207;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6_1_1">
    <p:spTree>
      <p:nvGrpSpPr>
        <p:cNvPr id="208" name="Shape 208"/>
        <p:cNvGrpSpPr/>
        <p:nvPr/>
      </p:nvGrpSpPr>
      <p:grpSpPr>
        <a:xfrm>
          <a:off x="0" y="0"/>
          <a:ext cx="0" cy="0"/>
          <a:chOff x="0" y="0"/>
          <a:chExt cx="0" cy="0"/>
        </a:xfrm>
      </p:grpSpPr>
      <p:sp>
        <p:nvSpPr>
          <p:cNvPr id="209" name="Google Shape;209;p27"/>
          <p:cNvSpPr txBox="1"/>
          <p:nvPr>
            <p:ph idx="1" type="subTitle"/>
          </p:nvPr>
        </p:nvSpPr>
        <p:spPr>
          <a:xfrm>
            <a:off x="706050" y="1408650"/>
            <a:ext cx="3768300" cy="264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cxnSp>
        <p:nvCxnSpPr>
          <p:cNvPr id="210" name="Google Shape;210;p27"/>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211" name="Google Shape;211;p27"/>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212" name="Google Shape;212;p27"/>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213" name="Google Shape;213;p27"/>
          <p:cNvSpPr txBox="1"/>
          <p:nvPr>
            <p:ph idx="2" type="subTitle"/>
          </p:nvPr>
        </p:nvSpPr>
        <p:spPr>
          <a:xfrm>
            <a:off x="4669650" y="1408650"/>
            <a:ext cx="3768300" cy="264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214" name="Google Shape;214;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215" name="Shape 215"/>
        <p:cNvGrpSpPr/>
        <p:nvPr/>
      </p:nvGrpSpPr>
      <p:grpSpPr>
        <a:xfrm>
          <a:off x="0" y="0"/>
          <a:ext cx="0" cy="0"/>
          <a:chOff x="0" y="0"/>
          <a:chExt cx="0" cy="0"/>
        </a:xfrm>
      </p:grpSpPr>
      <p:sp>
        <p:nvSpPr>
          <p:cNvPr id="216" name="Google Shape;216;p28"/>
          <p:cNvSpPr txBox="1"/>
          <p:nvPr>
            <p:ph idx="1" type="subTitle"/>
          </p:nvPr>
        </p:nvSpPr>
        <p:spPr>
          <a:xfrm>
            <a:off x="714300" y="1656375"/>
            <a:ext cx="3361200" cy="138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28"/>
          <p:cNvSpPr txBox="1"/>
          <p:nvPr>
            <p:ph type="title"/>
          </p:nvPr>
        </p:nvSpPr>
        <p:spPr>
          <a:xfrm>
            <a:off x="714300" y="490500"/>
            <a:ext cx="2828700" cy="9624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sz="6800"/>
            </a:lvl1pPr>
            <a:lvl2pPr lvl="1" rtl="0" algn="ctr">
              <a:spcBef>
                <a:spcPts val="0"/>
              </a:spcBef>
              <a:spcAft>
                <a:spcPts val="0"/>
              </a:spcAft>
              <a:buSzPts val="3900"/>
              <a:buNone/>
              <a:defRPr/>
            </a:lvl2pPr>
            <a:lvl3pPr lvl="2" rtl="0" algn="ctr">
              <a:spcBef>
                <a:spcPts val="0"/>
              </a:spcBef>
              <a:spcAft>
                <a:spcPts val="0"/>
              </a:spcAft>
              <a:buSzPts val="3900"/>
              <a:buNone/>
              <a:defRPr/>
            </a:lvl3pPr>
            <a:lvl4pPr lvl="3" rtl="0" algn="ctr">
              <a:spcBef>
                <a:spcPts val="0"/>
              </a:spcBef>
              <a:spcAft>
                <a:spcPts val="0"/>
              </a:spcAft>
              <a:buSzPts val="3900"/>
              <a:buNone/>
              <a:defRPr/>
            </a:lvl4pPr>
            <a:lvl5pPr lvl="4" rtl="0" algn="ctr">
              <a:spcBef>
                <a:spcPts val="0"/>
              </a:spcBef>
              <a:spcAft>
                <a:spcPts val="0"/>
              </a:spcAft>
              <a:buSzPts val="3900"/>
              <a:buNone/>
              <a:defRPr/>
            </a:lvl5pPr>
            <a:lvl6pPr lvl="5" rtl="0" algn="ctr">
              <a:spcBef>
                <a:spcPts val="0"/>
              </a:spcBef>
              <a:spcAft>
                <a:spcPts val="0"/>
              </a:spcAft>
              <a:buSzPts val="3900"/>
              <a:buNone/>
              <a:defRPr/>
            </a:lvl6pPr>
            <a:lvl7pPr lvl="6" rtl="0" algn="ctr">
              <a:spcBef>
                <a:spcPts val="0"/>
              </a:spcBef>
              <a:spcAft>
                <a:spcPts val="0"/>
              </a:spcAft>
              <a:buSzPts val="3900"/>
              <a:buNone/>
              <a:defRPr/>
            </a:lvl7pPr>
            <a:lvl8pPr lvl="7" rtl="0" algn="ctr">
              <a:spcBef>
                <a:spcPts val="0"/>
              </a:spcBef>
              <a:spcAft>
                <a:spcPts val="0"/>
              </a:spcAft>
              <a:buSzPts val="3900"/>
              <a:buNone/>
              <a:defRPr/>
            </a:lvl8pPr>
            <a:lvl9pPr lvl="8" rtl="0" algn="ctr">
              <a:spcBef>
                <a:spcPts val="0"/>
              </a:spcBef>
              <a:spcAft>
                <a:spcPts val="0"/>
              </a:spcAft>
              <a:buSzPts val="3900"/>
              <a:buNone/>
              <a:defRPr/>
            </a:lvl9pPr>
          </a:lstStyle>
          <a:p/>
        </p:txBody>
      </p:sp>
      <p:cxnSp>
        <p:nvCxnSpPr>
          <p:cNvPr id="218" name="Google Shape;218;p28"/>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219" name="Google Shape;219;p28"/>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220" name="Google Shape;220;p28"/>
          <p:cNvSpPr txBox="1"/>
          <p:nvPr/>
        </p:nvSpPr>
        <p:spPr>
          <a:xfrm>
            <a:off x="714300" y="3620145"/>
            <a:ext cx="4739400" cy="5643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Arimo"/>
                <a:ea typeface="Arimo"/>
                <a:cs typeface="Arimo"/>
                <a:sym typeface="Arimo"/>
              </a:rPr>
              <a:t>CREDITS: This presentation template was created by </a:t>
            </a:r>
            <a:r>
              <a:rPr b="1" lang="en" sz="1200">
                <a:solidFill>
                  <a:schemeClr val="dk1"/>
                </a:solidFill>
                <a:uFill>
                  <a:noFill/>
                </a:uFill>
                <a:latin typeface="Arimo"/>
                <a:ea typeface="Arimo"/>
                <a:cs typeface="Arimo"/>
                <a:sym typeface="Arimo"/>
                <a:hlinkClick r:id="rId2">
                  <a:extLst>
                    <a:ext uri="{A12FA001-AC4F-418D-AE19-62706E023703}">
                      <ahyp:hlinkClr val="tx"/>
                    </a:ext>
                  </a:extLst>
                </a:hlinkClick>
              </a:rPr>
              <a:t>Slidesgo</a:t>
            </a:r>
            <a:r>
              <a:rPr lang="en" sz="1200">
                <a:solidFill>
                  <a:schemeClr val="dk1"/>
                </a:solidFill>
                <a:latin typeface="Arimo"/>
                <a:ea typeface="Arimo"/>
                <a:cs typeface="Arimo"/>
                <a:sym typeface="Arimo"/>
              </a:rPr>
              <a:t>, including icons by </a:t>
            </a:r>
            <a:r>
              <a:rPr b="1" lang="en" sz="1200">
                <a:solidFill>
                  <a:schemeClr val="dk1"/>
                </a:solidFill>
                <a:uFill>
                  <a:noFill/>
                </a:uFill>
                <a:latin typeface="Arimo"/>
                <a:ea typeface="Arimo"/>
                <a:cs typeface="Arimo"/>
                <a:sym typeface="Arimo"/>
                <a:hlinkClick r:id="rId3">
                  <a:extLst>
                    <a:ext uri="{A12FA001-AC4F-418D-AE19-62706E023703}">
                      <ahyp:hlinkClr val="tx"/>
                    </a:ext>
                  </a:extLst>
                </a:hlinkClick>
              </a:rPr>
              <a:t>Flaticon</a:t>
            </a:r>
            <a:r>
              <a:rPr lang="en" sz="1200">
                <a:solidFill>
                  <a:schemeClr val="dk1"/>
                </a:solidFill>
                <a:latin typeface="Arimo"/>
                <a:ea typeface="Arimo"/>
                <a:cs typeface="Arimo"/>
                <a:sym typeface="Arimo"/>
              </a:rPr>
              <a:t> and infographics &amp; images by </a:t>
            </a:r>
            <a:r>
              <a:rPr b="1" lang="en" sz="1200">
                <a:solidFill>
                  <a:schemeClr val="dk1"/>
                </a:solidFill>
                <a:uFill>
                  <a:noFill/>
                </a:uFill>
                <a:latin typeface="Arimo"/>
                <a:ea typeface="Arimo"/>
                <a:cs typeface="Arimo"/>
                <a:sym typeface="Arimo"/>
                <a:hlinkClick r:id="rId4">
                  <a:extLst>
                    <a:ext uri="{A12FA001-AC4F-418D-AE19-62706E023703}">
                      <ahyp:hlinkClr val="tx"/>
                    </a:ext>
                  </a:extLst>
                </a:hlinkClick>
              </a:rPr>
              <a:t>Freepik</a:t>
            </a:r>
            <a:endParaRPr b="1" sz="1200">
              <a:solidFill>
                <a:schemeClr val="dk1"/>
              </a:solidFill>
              <a:latin typeface="Arimo"/>
              <a:ea typeface="Arimo"/>
              <a:cs typeface="Arimo"/>
              <a:sym typeface="Arimo"/>
            </a:endParaRPr>
          </a:p>
        </p:txBody>
      </p:sp>
      <p:sp>
        <p:nvSpPr>
          <p:cNvPr id="221" name="Google Shape;221;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222" name="Shape 222"/>
        <p:cNvGrpSpPr/>
        <p:nvPr/>
      </p:nvGrpSpPr>
      <p:grpSpPr>
        <a:xfrm>
          <a:off x="0" y="0"/>
          <a:ext cx="0" cy="0"/>
          <a:chOff x="0" y="0"/>
          <a:chExt cx="0" cy="0"/>
        </a:xfrm>
      </p:grpSpPr>
      <p:sp>
        <p:nvSpPr>
          <p:cNvPr id="223" name="Google Shape;223;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224" name="Shape 224"/>
        <p:cNvGrpSpPr/>
        <p:nvPr/>
      </p:nvGrpSpPr>
      <p:grpSpPr>
        <a:xfrm>
          <a:off x="0" y="0"/>
          <a:ext cx="0" cy="0"/>
          <a:chOff x="0" y="0"/>
          <a:chExt cx="0" cy="0"/>
        </a:xfrm>
      </p:grpSpPr>
      <p:cxnSp>
        <p:nvCxnSpPr>
          <p:cNvPr id="225" name="Google Shape;225;p30"/>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226" name="Google Shape;226;p30"/>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grpSp>
        <p:nvGrpSpPr>
          <p:cNvPr id="227" name="Google Shape;227;p30"/>
          <p:cNvGrpSpPr/>
          <p:nvPr/>
        </p:nvGrpSpPr>
        <p:grpSpPr>
          <a:xfrm>
            <a:off x="706060" y="1236002"/>
            <a:ext cx="695830" cy="243805"/>
            <a:chOff x="2271950" y="2722775"/>
            <a:chExt cx="575875" cy="201775"/>
          </a:xfrm>
        </p:grpSpPr>
        <p:sp>
          <p:nvSpPr>
            <p:cNvPr id="228" name="Google Shape;228;p3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30"/>
          <p:cNvSpPr/>
          <p:nvPr/>
        </p:nvSpPr>
        <p:spPr>
          <a:xfrm>
            <a:off x="7786413" y="8020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0"/>
          <p:cNvSpPr/>
          <p:nvPr/>
        </p:nvSpPr>
        <p:spPr>
          <a:xfrm>
            <a:off x="1915951" y="336779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30"/>
          <p:cNvGrpSpPr/>
          <p:nvPr/>
        </p:nvGrpSpPr>
        <p:grpSpPr>
          <a:xfrm>
            <a:off x="1401907" y="689254"/>
            <a:ext cx="953591" cy="334099"/>
            <a:chOff x="2271950" y="2722775"/>
            <a:chExt cx="575875" cy="201775"/>
          </a:xfrm>
        </p:grpSpPr>
        <p:sp>
          <p:nvSpPr>
            <p:cNvPr id="236" name="Google Shape;236;p3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30"/>
          <p:cNvSpPr/>
          <p:nvPr/>
        </p:nvSpPr>
        <p:spPr>
          <a:xfrm>
            <a:off x="6775477" y="3965413"/>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0"/>
          <p:cNvSpPr/>
          <p:nvPr/>
        </p:nvSpPr>
        <p:spPr>
          <a:xfrm>
            <a:off x="1654063" y="1173140"/>
            <a:ext cx="335779" cy="396134"/>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p:nvPr/>
        </p:nvSpPr>
        <p:spPr>
          <a:xfrm>
            <a:off x="8224526" y="204207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p:nvPr/>
        </p:nvSpPr>
        <p:spPr>
          <a:xfrm rot="-1685758">
            <a:off x="7349828" y="1695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a:off x="8224513" y="36894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p:nvPr/>
        </p:nvSpPr>
        <p:spPr>
          <a:xfrm rot="-1685758">
            <a:off x="2517753" y="144988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0"/>
          <p:cNvSpPr/>
          <p:nvPr/>
        </p:nvSpPr>
        <p:spPr>
          <a:xfrm>
            <a:off x="1494952" y="2445824"/>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0"/>
          <p:cNvSpPr/>
          <p:nvPr/>
        </p:nvSpPr>
        <p:spPr>
          <a:xfrm>
            <a:off x="7674437" y="245962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p:nvPr/>
        </p:nvSpPr>
        <p:spPr>
          <a:xfrm rot="-4501656">
            <a:off x="7177993" y="3584747"/>
            <a:ext cx="700435" cy="696862"/>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rot="-4498560">
            <a:off x="7715362" y="3194685"/>
            <a:ext cx="372045" cy="370147"/>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p:nvPr/>
        </p:nvSpPr>
        <p:spPr>
          <a:xfrm rot="-4497731">
            <a:off x="7127795" y="2968777"/>
            <a:ext cx="503609" cy="50104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p:nvPr/>
        </p:nvSpPr>
        <p:spPr>
          <a:xfrm>
            <a:off x="1126688" y="34189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0"/>
          <p:cNvSpPr/>
          <p:nvPr/>
        </p:nvSpPr>
        <p:spPr>
          <a:xfrm>
            <a:off x="706038" y="19410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0"/>
          <p:cNvSpPr/>
          <p:nvPr/>
        </p:nvSpPr>
        <p:spPr>
          <a:xfrm>
            <a:off x="8140863" y="11731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0"/>
          <p:cNvSpPr/>
          <p:nvPr/>
        </p:nvSpPr>
        <p:spPr>
          <a:xfrm rot="-1685758">
            <a:off x="930128" y="402163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
          <p:cNvSpPr/>
          <p:nvPr/>
        </p:nvSpPr>
        <p:spPr>
          <a:xfrm>
            <a:off x="1401912" y="42271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txBox="1"/>
          <p:nvPr>
            <p:ph idx="1" type="subTitle"/>
          </p:nvPr>
        </p:nvSpPr>
        <p:spPr>
          <a:xfrm>
            <a:off x="714300" y="1259225"/>
            <a:ext cx="7715400" cy="334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p:txBody>
      </p:sp>
      <p:sp>
        <p:nvSpPr>
          <p:cNvPr id="24" name="Google Shape;24;p4"/>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25" name="Google Shape;25;p4"/>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26" name="Google Shape;26;p4"/>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27" name="Google Shape;27;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30" name="Google Shape;30;p5"/>
          <p:cNvSpPr txBox="1"/>
          <p:nvPr>
            <p:ph idx="2" type="title"/>
          </p:nvPr>
        </p:nvSpPr>
        <p:spPr>
          <a:xfrm>
            <a:off x="1804169" y="29418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1" name="Google Shape;31;p5"/>
          <p:cNvSpPr txBox="1"/>
          <p:nvPr>
            <p:ph idx="1" type="subTitle"/>
          </p:nvPr>
        </p:nvSpPr>
        <p:spPr>
          <a:xfrm>
            <a:off x="1804169" y="3588701"/>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2" name="Google Shape;32;p5"/>
          <p:cNvSpPr txBox="1"/>
          <p:nvPr>
            <p:ph idx="3" type="title"/>
          </p:nvPr>
        </p:nvSpPr>
        <p:spPr>
          <a:xfrm>
            <a:off x="5109344" y="29418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3" name="Google Shape;33;p5"/>
          <p:cNvSpPr txBox="1"/>
          <p:nvPr>
            <p:ph idx="4" type="subTitle"/>
          </p:nvPr>
        </p:nvSpPr>
        <p:spPr>
          <a:xfrm>
            <a:off x="5109344" y="3588701"/>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34" name="Google Shape;34;p5"/>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35" name="Google Shape;35;p5"/>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36" name="Google Shape;36;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39" name="Google Shape;39;p6"/>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0" name="Google Shape;40;p6"/>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41" name="Google Shape;41;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714300" y="1971675"/>
            <a:ext cx="3857700" cy="238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Font typeface="Anaheim"/>
              <a:buChar char="●"/>
              <a:defRPr sz="1400"/>
            </a:lvl1pPr>
            <a:lvl2pPr lvl="1" rtl="0">
              <a:lnSpc>
                <a:spcPct val="100000"/>
              </a:lnSpc>
              <a:spcBef>
                <a:spcPts val="0"/>
              </a:spcBef>
              <a:spcAft>
                <a:spcPts val="0"/>
              </a:spcAft>
              <a:buClr>
                <a:srgbClr val="595959"/>
              </a:buClr>
              <a:buSzPts val="1400"/>
              <a:buFont typeface="Anaheim"/>
              <a:buChar char="○"/>
              <a:defRPr/>
            </a:lvl2pPr>
            <a:lvl3pPr lvl="2" rtl="0">
              <a:lnSpc>
                <a:spcPct val="100000"/>
              </a:lnSpc>
              <a:spcBef>
                <a:spcPts val="0"/>
              </a:spcBef>
              <a:spcAft>
                <a:spcPts val="0"/>
              </a:spcAft>
              <a:buClr>
                <a:srgbClr val="595959"/>
              </a:buClr>
              <a:buSzPts val="1400"/>
              <a:buFont typeface="Anaheim"/>
              <a:buChar char="■"/>
              <a:defRPr/>
            </a:lvl3pPr>
            <a:lvl4pPr lvl="3" rtl="0">
              <a:lnSpc>
                <a:spcPct val="100000"/>
              </a:lnSpc>
              <a:spcBef>
                <a:spcPts val="0"/>
              </a:spcBef>
              <a:spcAft>
                <a:spcPts val="0"/>
              </a:spcAft>
              <a:buClr>
                <a:srgbClr val="595959"/>
              </a:buClr>
              <a:buSzPts val="1400"/>
              <a:buFont typeface="Anaheim"/>
              <a:buChar char="●"/>
              <a:defRPr/>
            </a:lvl4pPr>
            <a:lvl5pPr lvl="4" rtl="0">
              <a:lnSpc>
                <a:spcPct val="100000"/>
              </a:lnSpc>
              <a:spcBef>
                <a:spcPts val="0"/>
              </a:spcBef>
              <a:spcAft>
                <a:spcPts val="0"/>
              </a:spcAft>
              <a:buClr>
                <a:srgbClr val="595959"/>
              </a:buClr>
              <a:buSzPts val="1400"/>
              <a:buFont typeface="Anaheim"/>
              <a:buChar char="○"/>
              <a:defRPr/>
            </a:lvl5pPr>
            <a:lvl6pPr lvl="5" rtl="0">
              <a:lnSpc>
                <a:spcPct val="100000"/>
              </a:lnSpc>
              <a:spcBef>
                <a:spcPts val="0"/>
              </a:spcBef>
              <a:spcAft>
                <a:spcPts val="0"/>
              </a:spcAft>
              <a:buClr>
                <a:srgbClr val="595959"/>
              </a:buClr>
              <a:buSzPts val="1400"/>
              <a:buFont typeface="Anaheim"/>
              <a:buChar char="■"/>
              <a:defRPr/>
            </a:lvl6pPr>
            <a:lvl7pPr lvl="6" rtl="0">
              <a:lnSpc>
                <a:spcPct val="100000"/>
              </a:lnSpc>
              <a:spcBef>
                <a:spcPts val="0"/>
              </a:spcBef>
              <a:spcAft>
                <a:spcPts val="0"/>
              </a:spcAft>
              <a:buClr>
                <a:srgbClr val="595959"/>
              </a:buClr>
              <a:buSzPts val="1400"/>
              <a:buFont typeface="Anaheim"/>
              <a:buChar char="●"/>
              <a:defRPr/>
            </a:lvl7pPr>
            <a:lvl8pPr lvl="7" rtl="0">
              <a:lnSpc>
                <a:spcPct val="100000"/>
              </a:lnSpc>
              <a:spcBef>
                <a:spcPts val="0"/>
              </a:spcBef>
              <a:spcAft>
                <a:spcPts val="0"/>
              </a:spcAft>
              <a:buClr>
                <a:srgbClr val="595959"/>
              </a:buClr>
              <a:buSzPts val="1400"/>
              <a:buFont typeface="Anaheim"/>
              <a:buChar char="○"/>
              <a:defRPr/>
            </a:lvl8pPr>
            <a:lvl9pPr lvl="8" rtl="0">
              <a:lnSpc>
                <a:spcPct val="100000"/>
              </a:lnSpc>
              <a:spcBef>
                <a:spcPts val="0"/>
              </a:spcBef>
              <a:spcAft>
                <a:spcPts val="0"/>
              </a:spcAft>
              <a:buClr>
                <a:srgbClr val="595959"/>
              </a:buClr>
              <a:buSzPts val="1400"/>
              <a:buFont typeface="Anaheim"/>
              <a:buChar char="■"/>
              <a:defRPr/>
            </a:lvl9pPr>
          </a:lstStyle>
          <a:p/>
        </p:txBody>
      </p:sp>
      <p:sp>
        <p:nvSpPr>
          <p:cNvPr id="44" name="Google Shape;44;p7"/>
          <p:cNvSpPr txBox="1"/>
          <p:nvPr>
            <p:ph type="title"/>
          </p:nvPr>
        </p:nvSpPr>
        <p:spPr>
          <a:xfrm>
            <a:off x="714300" y="553450"/>
            <a:ext cx="3857700" cy="12468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45" name="Google Shape;45;p7"/>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6" name="Google Shape;46;p7"/>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47" name="Google Shape;4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2367000" y="1163250"/>
            <a:ext cx="4410000" cy="281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50" name="Google Shape;50;p8"/>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51" name="Google Shape;51;p8"/>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52" name="Google Shape;52;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3" name="Shape 53"/>
        <p:cNvGrpSpPr/>
        <p:nvPr/>
      </p:nvGrpSpPr>
      <p:grpSpPr>
        <a:xfrm>
          <a:off x="0" y="0"/>
          <a:ext cx="0" cy="0"/>
          <a:chOff x="0" y="0"/>
          <a:chExt cx="0" cy="0"/>
        </a:xfrm>
      </p:grpSpPr>
      <p:sp>
        <p:nvSpPr>
          <p:cNvPr id="54" name="Google Shape;54;p9"/>
          <p:cNvSpPr txBox="1"/>
          <p:nvPr>
            <p:ph type="title"/>
          </p:nvPr>
        </p:nvSpPr>
        <p:spPr>
          <a:xfrm>
            <a:off x="4384500" y="1404538"/>
            <a:ext cx="4045200" cy="768600"/>
          </a:xfrm>
          <a:prstGeom prst="rect">
            <a:avLst/>
          </a:prstGeom>
        </p:spPr>
        <p:txBody>
          <a:bodyPr anchorCtr="0" anchor="t" bIns="91425" lIns="91425" spcFirstLastPara="1" rIns="91425" wrap="square" tIns="91425">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5" name="Google Shape;55;p9"/>
          <p:cNvSpPr txBox="1"/>
          <p:nvPr>
            <p:ph idx="1" type="subTitle"/>
          </p:nvPr>
        </p:nvSpPr>
        <p:spPr>
          <a:xfrm>
            <a:off x="4384500" y="2314563"/>
            <a:ext cx="4045200" cy="142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56" name="Google Shape;56;p9"/>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57" name="Google Shape;57;p9"/>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58" name="Google Shape;5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 name="Shape 59"/>
        <p:cNvGrpSpPr/>
        <p:nvPr/>
      </p:nvGrpSpPr>
      <p:grpSpPr>
        <a:xfrm>
          <a:off x="0" y="0"/>
          <a:ext cx="0" cy="0"/>
          <a:chOff x="0" y="0"/>
          <a:chExt cx="0" cy="0"/>
        </a:xfrm>
      </p:grpSpPr>
      <p:sp>
        <p:nvSpPr>
          <p:cNvPr id="60" name="Google Shape;60;p10"/>
          <p:cNvSpPr txBox="1"/>
          <p:nvPr>
            <p:ph type="title"/>
          </p:nvPr>
        </p:nvSpPr>
        <p:spPr>
          <a:xfrm>
            <a:off x="750600" y="3073400"/>
            <a:ext cx="3414600" cy="1242300"/>
          </a:xfrm>
          <a:prstGeom prst="rect">
            <a:avLst/>
          </a:prstGeom>
        </p:spPr>
        <p:txBody>
          <a:bodyPr anchorCtr="0" anchor="t" bIns="91425" lIns="91425" spcFirstLastPara="1" rIns="91425" wrap="square" tIns="91425">
            <a:noAutofit/>
          </a:bodyPr>
          <a:lstStyle>
            <a:lvl1pPr lvl="0">
              <a:spcBef>
                <a:spcPts val="0"/>
              </a:spcBef>
              <a:spcAft>
                <a:spcPts val="0"/>
              </a:spcAft>
              <a:buSzPts val="3900"/>
              <a:buNone/>
              <a:defRPr/>
            </a:lvl1pPr>
            <a:lvl2pPr lvl="1">
              <a:spcBef>
                <a:spcPts val="0"/>
              </a:spcBef>
              <a:spcAft>
                <a:spcPts val="0"/>
              </a:spcAft>
              <a:buSzPts val="3900"/>
              <a:buNone/>
              <a:defRPr/>
            </a:lvl2pPr>
            <a:lvl3pPr lvl="2">
              <a:spcBef>
                <a:spcPts val="0"/>
              </a:spcBef>
              <a:spcAft>
                <a:spcPts val="0"/>
              </a:spcAft>
              <a:buSzPts val="3900"/>
              <a:buNone/>
              <a:defRPr/>
            </a:lvl3pPr>
            <a:lvl4pPr lvl="3">
              <a:spcBef>
                <a:spcPts val="0"/>
              </a:spcBef>
              <a:spcAft>
                <a:spcPts val="0"/>
              </a:spcAft>
              <a:buSzPts val="3900"/>
              <a:buNone/>
              <a:defRPr/>
            </a:lvl4pPr>
            <a:lvl5pPr lvl="4">
              <a:spcBef>
                <a:spcPts val="0"/>
              </a:spcBef>
              <a:spcAft>
                <a:spcPts val="0"/>
              </a:spcAft>
              <a:buSzPts val="3900"/>
              <a:buNone/>
              <a:defRPr/>
            </a:lvl5pPr>
            <a:lvl6pPr lvl="5">
              <a:spcBef>
                <a:spcPts val="0"/>
              </a:spcBef>
              <a:spcAft>
                <a:spcPts val="0"/>
              </a:spcAft>
              <a:buSzPts val="3900"/>
              <a:buNone/>
              <a:defRPr/>
            </a:lvl6pPr>
            <a:lvl7pPr lvl="6">
              <a:spcBef>
                <a:spcPts val="0"/>
              </a:spcBef>
              <a:spcAft>
                <a:spcPts val="0"/>
              </a:spcAft>
              <a:buSzPts val="3900"/>
              <a:buNone/>
              <a:defRPr/>
            </a:lvl7pPr>
            <a:lvl8pPr lvl="7">
              <a:spcBef>
                <a:spcPts val="0"/>
              </a:spcBef>
              <a:spcAft>
                <a:spcPts val="0"/>
              </a:spcAft>
              <a:buSzPts val="3900"/>
              <a:buNone/>
              <a:defRPr/>
            </a:lvl8pPr>
            <a:lvl9pPr lvl="8">
              <a:spcBef>
                <a:spcPts val="0"/>
              </a:spcBef>
              <a:spcAft>
                <a:spcPts val="0"/>
              </a:spcAft>
              <a:buSzPts val="3900"/>
              <a:buNone/>
              <a:defRPr/>
            </a:lvl9pPr>
          </a:lstStyle>
          <a:p/>
        </p:txBody>
      </p:sp>
      <p:cxnSp>
        <p:nvCxnSpPr>
          <p:cNvPr id="61" name="Google Shape;61;p10"/>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62" name="Google Shape;62;p10"/>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63" name="Google Shape;63;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100000">
              <a:schemeClr val="lt1"/>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4300" y="549600"/>
            <a:ext cx="7715400" cy="4680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4300" y="1152475"/>
            <a:ext cx="77154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indent="-317500" lvl="1" marL="9144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indent="-317500" lvl="2" marL="13716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indent="-317500" lvl="3" marL="18288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indent="-317500" lvl="4" marL="22860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indent="-317500" lvl="5" marL="27432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indent="-317500" lvl="6" marL="32004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indent="-317500" lvl="7" marL="36576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indent="-317500" lvl="8" marL="41148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Arimo"/>
                <a:ea typeface="Arimo"/>
                <a:cs typeface="Arimo"/>
                <a:sym typeface="Arimo"/>
              </a:defRPr>
            </a:lvl1pPr>
            <a:lvl2pPr lvl="1" algn="r">
              <a:buNone/>
              <a:defRPr sz="1300">
                <a:solidFill>
                  <a:schemeClr val="dk1"/>
                </a:solidFill>
                <a:latin typeface="Arimo"/>
                <a:ea typeface="Arimo"/>
                <a:cs typeface="Arimo"/>
                <a:sym typeface="Arimo"/>
              </a:defRPr>
            </a:lvl2pPr>
            <a:lvl3pPr lvl="2" algn="r">
              <a:buNone/>
              <a:defRPr sz="1300">
                <a:solidFill>
                  <a:schemeClr val="dk1"/>
                </a:solidFill>
                <a:latin typeface="Arimo"/>
                <a:ea typeface="Arimo"/>
                <a:cs typeface="Arimo"/>
                <a:sym typeface="Arimo"/>
              </a:defRPr>
            </a:lvl3pPr>
            <a:lvl4pPr lvl="3" algn="r">
              <a:buNone/>
              <a:defRPr sz="1300">
                <a:solidFill>
                  <a:schemeClr val="dk1"/>
                </a:solidFill>
                <a:latin typeface="Arimo"/>
                <a:ea typeface="Arimo"/>
                <a:cs typeface="Arimo"/>
                <a:sym typeface="Arimo"/>
              </a:defRPr>
            </a:lvl4pPr>
            <a:lvl5pPr lvl="4" algn="r">
              <a:buNone/>
              <a:defRPr sz="1300">
                <a:solidFill>
                  <a:schemeClr val="dk1"/>
                </a:solidFill>
                <a:latin typeface="Arimo"/>
                <a:ea typeface="Arimo"/>
                <a:cs typeface="Arimo"/>
                <a:sym typeface="Arimo"/>
              </a:defRPr>
            </a:lvl5pPr>
            <a:lvl6pPr lvl="5" algn="r">
              <a:buNone/>
              <a:defRPr sz="1300">
                <a:solidFill>
                  <a:schemeClr val="dk1"/>
                </a:solidFill>
                <a:latin typeface="Arimo"/>
                <a:ea typeface="Arimo"/>
                <a:cs typeface="Arimo"/>
                <a:sym typeface="Arimo"/>
              </a:defRPr>
            </a:lvl6pPr>
            <a:lvl7pPr lvl="6" algn="r">
              <a:buNone/>
              <a:defRPr sz="1300">
                <a:solidFill>
                  <a:schemeClr val="dk1"/>
                </a:solidFill>
                <a:latin typeface="Arimo"/>
                <a:ea typeface="Arimo"/>
                <a:cs typeface="Arimo"/>
                <a:sym typeface="Arimo"/>
              </a:defRPr>
            </a:lvl7pPr>
            <a:lvl8pPr lvl="7" algn="r">
              <a:buNone/>
              <a:defRPr sz="1300">
                <a:solidFill>
                  <a:schemeClr val="dk1"/>
                </a:solidFill>
                <a:latin typeface="Arimo"/>
                <a:ea typeface="Arimo"/>
                <a:cs typeface="Arimo"/>
                <a:sym typeface="Arimo"/>
              </a:defRPr>
            </a:lvl8pPr>
            <a:lvl9pPr lvl="8" algn="r">
              <a:buNone/>
              <a:defRPr sz="1300">
                <a:solidFill>
                  <a:schemeClr val="dk1"/>
                </a:solidFill>
                <a:latin typeface="Arimo"/>
                <a:ea typeface="Arimo"/>
                <a:cs typeface="Arimo"/>
                <a:sym typeface="Arim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p:nvPr/>
        </p:nvSpPr>
        <p:spPr>
          <a:xfrm>
            <a:off x="602025" y="2922000"/>
            <a:ext cx="4440000" cy="1548900"/>
          </a:xfrm>
          <a:prstGeom prst="roundRect">
            <a:avLst>
              <a:gd fmla="val 50000" name="adj"/>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1"/>
          <p:cNvSpPr txBox="1"/>
          <p:nvPr>
            <p:ph type="ctrTitle"/>
          </p:nvPr>
        </p:nvSpPr>
        <p:spPr>
          <a:xfrm>
            <a:off x="409500" y="850400"/>
            <a:ext cx="5423700" cy="197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100"/>
              <a:t>Colloquial Expression Detection using Machine and Deep Learning </a:t>
            </a:r>
            <a:r>
              <a:rPr lang="en" sz="4100"/>
              <a:t>Techniques</a:t>
            </a:r>
            <a:endParaRPr sz="4100"/>
          </a:p>
        </p:txBody>
      </p:sp>
      <p:sp>
        <p:nvSpPr>
          <p:cNvPr id="264" name="Google Shape;264;p31"/>
          <p:cNvSpPr txBox="1"/>
          <p:nvPr>
            <p:ph idx="1" type="subTitle"/>
          </p:nvPr>
        </p:nvSpPr>
        <p:spPr>
          <a:xfrm>
            <a:off x="1011775" y="3219926"/>
            <a:ext cx="4134600" cy="98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Submitted To - Annajiat Alim Rasel</a:t>
            </a:r>
            <a:endParaRPr/>
          </a:p>
          <a:p>
            <a:pPr indent="0" lvl="0" marL="0" rtl="0" algn="l">
              <a:spcBef>
                <a:spcPts val="0"/>
              </a:spcBef>
              <a:spcAft>
                <a:spcPts val="0"/>
              </a:spcAft>
              <a:buNone/>
            </a:pPr>
            <a:r>
              <a:rPr lang="en"/>
              <a:t>Submitted By: Group 30</a:t>
            </a:r>
            <a:endParaRPr/>
          </a:p>
          <a:p>
            <a:pPr indent="0" lvl="0" marL="0" rtl="0" algn="l">
              <a:spcBef>
                <a:spcPts val="0"/>
              </a:spcBef>
              <a:spcAft>
                <a:spcPts val="0"/>
              </a:spcAft>
              <a:buNone/>
            </a:pPr>
            <a:r>
              <a:rPr lang="en"/>
              <a:t>Syed Tanvir </a:t>
            </a:r>
            <a:r>
              <a:rPr lang="en"/>
              <a:t>Shahriar</a:t>
            </a:r>
            <a:r>
              <a:rPr lang="en"/>
              <a:t> Sizan - 19301031</a:t>
            </a:r>
            <a:endParaRPr/>
          </a:p>
          <a:p>
            <a:pPr indent="0" lvl="0" marL="0" rtl="0" algn="l">
              <a:spcBef>
                <a:spcPts val="0"/>
              </a:spcBef>
              <a:spcAft>
                <a:spcPts val="0"/>
              </a:spcAft>
              <a:buNone/>
            </a:pPr>
            <a:r>
              <a:rPr lang="en"/>
              <a:t>Shafaat Siddhi - 19301027</a:t>
            </a:r>
            <a:endParaRPr/>
          </a:p>
        </p:txBody>
      </p:sp>
      <p:sp>
        <p:nvSpPr>
          <p:cNvPr id="265" name="Google Shape;265;p31"/>
          <p:cNvSpPr/>
          <p:nvPr/>
        </p:nvSpPr>
        <p:spPr>
          <a:xfrm rot="-1685758">
            <a:off x="4276753" y="42838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
          <p:cNvSpPr/>
          <p:nvPr/>
        </p:nvSpPr>
        <p:spPr>
          <a:xfrm>
            <a:off x="3870412" y="86690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l">
              <a:spcBef>
                <a:spcPts val="0"/>
              </a:spcBef>
              <a:spcAft>
                <a:spcPts val="0"/>
              </a:spcAft>
              <a:buNone/>
            </a:pPr>
            <a:r>
              <a:t/>
            </a:r>
            <a:endParaRPr>
              <a:solidFill>
                <a:schemeClr val="lt2"/>
              </a:solidFill>
            </a:endParaRPr>
          </a:p>
        </p:txBody>
      </p:sp>
      <p:grpSp>
        <p:nvGrpSpPr>
          <p:cNvPr id="268" name="Google Shape;268;p31"/>
          <p:cNvGrpSpPr/>
          <p:nvPr/>
        </p:nvGrpSpPr>
        <p:grpSpPr>
          <a:xfrm>
            <a:off x="5041963" y="757530"/>
            <a:ext cx="3701872" cy="3762679"/>
            <a:chOff x="5041963" y="757530"/>
            <a:chExt cx="3701872" cy="3762679"/>
          </a:xfrm>
        </p:grpSpPr>
        <p:sp>
          <p:nvSpPr>
            <p:cNvPr id="269" name="Google Shape;269;p31"/>
            <p:cNvSpPr/>
            <p:nvPr/>
          </p:nvSpPr>
          <p:spPr>
            <a:xfrm rot="7198710">
              <a:off x="6604948" y="1367176"/>
              <a:ext cx="630918" cy="62770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31"/>
            <p:cNvGrpSpPr/>
            <p:nvPr/>
          </p:nvGrpSpPr>
          <p:grpSpPr>
            <a:xfrm>
              <a:off x="5536526" y="2174241"/>
              <a:ext cx="858975" cy="300968"/>
              <a:chOff x="2271950" y="2722775"/>
              <a:chExt cx="575875" cy="201775"/>
            </a:xfrm>
          </p:grpSpPr>
          <p:sp>
            <p:nvSpPr>
              <p:cNvPr id="271" name="Google Shape;271;p3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 name="Google Shape;276;p31"/>
            <p:cNvSpPr/>
            <p:nvPr/>
          </p:nvSpPr>
          <p:spPr>
            <a:xfrm rot="8100000">
              <a:off x="6648045" y="2782815"/>
              <a:ext cx="969401" cy="964456"/>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1"/>
            <p:cNvSpPr/>
            <p:nvPr/>
          </p:nvSpPr>
          <p:spPr>
            <a:xfrm rot="7198710">
              <a:off x="5934873" y="3298064"/>
              <a:ext cx="630918" cy="62770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 name="Google Shape;278;p31"/>
            <p:cNvGrpSpPr/>
            <p:nvPr/>
          </p:nvGrpSpPr>
          <p:grpSpPr>
            <a:xfrm>
              <a:off x="6056200" y="1535350"/>
              <a:ext cx="2293204" cy="1710167"/>
              <a:chOff x="1062800" y="1986296"/>
              <a:chExt cx="2169540" cy="1617945"/>
            </a:xfrm>
          </p:grpSpPr>
          <p:sp>
            <p:nvSpPr>
              <p:cNvPr id="279" name="Google Shape;279;p31"/>
              <p:cNvSpPr/>
              <p:nvPr/>
            </p:nvSpPr>
            <p:spPr>
              <a:xfrm>
                <a:off x="1062800" y="1986296"/>
                <a:ext cx="2169540" cy="1617945"/>
              </a:xfrm>
              <a:custGeom>
                <a:rect b="b" l="l" r="r" t="t"/>
                <a:pathLst>
                  <a:path extrusionOk="0" h="49275" w="66074">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1"/>
              <p:cNvSpPr/>
              <p:nvPr/>
            </p:nvSpPr>
            <p:spPr>
              <a:xfrm>
                <a:off x="1062800" y="1986854"/>
                <a:ext cx="1993479" cy="1436072"/>
              </a:xfrm>
              <a:custGeom>
                <a:rect b="b" l="l" r="r" t="t"/>
                <a:pathLst>
                  <a:path extrusionOk="0" fill="none" h="43736" w="60712">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1"/>
              <p:cNvSpPr/>
              <p:nvPr/>
            </p:nvSpPr>
            <p:spPr>
              <a:xfrm>
                <a:off x="1163997" y="2090415"/>
                <a:ext cx="1791675" cy="1259977"/>
              </a:xfrm>
              <a:custGeom>
                <a:rect b="b" l="l" r="r" t="t"/>
                <a:pathLst>
                  <a:path extrusionOk="0" fill="none" h="38373" w="54566">
                    <a:moveTo>
                      <a:pt x="0" y="9495"/>
                    </a:moveTo>
                    <a:lnTo>
                      <a:pt x="48972" y="0"/>
                    </a:lnTo>
                    <a:lnTo>
                      <a:pt x="54565" y="28895"/>
                    </a:lnTo>
                    <a:lnTo>
                      <a:pt x="5612" y="3837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1"/>
              <p:cNvSpPr/>
              <p:nvPr/>
            </p:nvSpPr>
            <p:spPr>
              <a:xfrm>
                <a:off x="1118356" y="3046759"/>
                <a:ext cx="2113983" cy="557473"/>
              </a:xfrm>
              <a:custGeom>
                <a:rect b="b" l="l" r="r" t="t"/>
                <a:pathLst>
                  <a:path extrusionOk="0" fill="none" h="16978" w="64382">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1"/>
              <p:cNvSpPr/>
              <p:nvPr/>
            </p:nvSpPr>
            <p:spPr>
              <a:xfrm>
                <a:off x="1884028" y="3195336"/>
                <a:ext cx="567422" cy="149760"/>
              </a:xfrm>
              <a:custGeom>
                <a:rect b="b" l="l" r="r" t="t"/>
                <a:pathLst>
                  <a:path extrusionOk="0" fill="none" h="4561" w="17281">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1"/>
              <p:cNvSpPr/>
              <p:nvPr/>
            </p:nvSpPr>
            <p:spPr>
              <a:xfrm>
                <a:off x="1365799" y="2636719"/>
                <a:ext cx="115842" cy="432897"/>
              </a:xfrm>
              <a:custGeom>
                <a:rect b="b" l="l" r="r" t="t"/>
                <a:pathLst>
                  <a:path extrusionOk="0" fill="none" h="13184" w="3528">
                    <a:moveTo>
                      <a:pt x="2530" y="13183"/>
                    </a:moveTo>
                    <a:lnTo>
                      <a:pt x="0" y="197"/>
                    </a:lnTo>
                    <a:lnTo>
                      <a:pt x="998" y="1"/>
                    </a:lnTo>
                    <a:lnTo>
                      <a:pt x="3527" y="1298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1"/>
              <p:cNvSpPr/>
              <p:nvPr/>
            </p:nvSpPr>
            <p:spPr>
              <a:xfrm>
                <a:off x="1549443" y="2765989"/>
                <a:ext cx="84846" cy="267934"/>
              </a:xfrm>
              <a:custGeom>
                <a:rect b="b" l="l" r="r" t="t"/>
                <a:pathLst>
                  <a:path extrusionOk="0" fill="none" h="8160" w="2584">
                    <a:moveTo>
                      <a:pt x="998" y="1"/>
                    </a:moveTo>
                    <a:lnTo>
                      <a:pt x="2584" y="7964"/>
                    </a:lnTo>
                    <a:lnTo>
                      <a:pt x="1586" y="8160"/>
                    </a:lnTo>
                    <a:lnTo>
                      <a:pt x="1" y="19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1"/>
              <p:cNvSpPr/>
              <p:nvPr/>
            </p:nvSpPr>
            <p:spPr>
              <a:xfrm>
                <a:off x="1641873" y="2453633"/>
                <a:ext cx="139844" cy="551037"/>
              </a:xfrm>
              <a:custGeom>
                <a:rect b="b" l="l" r="r" t="t"/>
                <a:pathLst>
                  <a:path extrusionOk="0" fill="none" h="16782" w="4259">
                    <a:moveTo>
                      <a:pt x="3261" y="16782"/>
                    </a:moveTo>
                    <a:lnTo>
                      <a:pt x="0" y="197"/>
                    </a:lnTo>
                    <a:lnTo>
                      <a:pt x="998" y="1"/>
                    </a:lnTo>
                    <a:lnTo>
                      <a:pt x="4258" y="16586"/>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1"/>
              <p:cNvSpPr/>
              <p:nvPr/>
            </p:nvSpPr>
            <p:spPr>
              <a:xfrm>
                <a:off x="1831985" y="2644337"/>
                <a:ext cx="97126" cy="331108"/>
              </a:xfrm>
              <a:custGeom>
                <a:rect b="b" l="l" r="r" t="t"/>
                <a:pathLst>
                  <a:path extrusionOk="0" fill="none" h="10084" w="2958">
                    <a:moveTo>
                      <a:pt x="1960" y="10083"/>
                    </a:moveTo>
                    <a:lnTo>
                      <a:pt x="0" y="196"/>
                    </a:lnTo>
                    <a:lnTo>
                      <a:pt x="998" y="0"/>
                    </a:lnTo>
                    <a:lnTo>
                      <a:pt x="2957" y="988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1"/>
              <p:cNvSpPr/>
              <p:nvPr/>
            </p:nvSpPr>
            <p:spPr>
              <a:xfrm>
                <a:off x="1959483" y="2513293"/>
                <a:ext cx="117024" cy="433488"/>
              </a:xfrm>
              <a:custGeom>
                <a:rect b="b" l="l" r="r" t="t"/>
                <a:pathLst>
                  <a:path extrusionOk="0" fill="none" h="13202" w="3564">
                    <a:moveTo>
                      <a:pt x="2566" y="13201"/>
                    </a:moveTo>
                    <a:lnTo>
                      <a:pt x="1" y="197"/>
                    </a:lnTo>
                    <a:lnTo>
                      <a:pt x="998" y="1"/>
                    </a:lnTo>
                    <a:lnTo>
                      <a:pt x="3564" y="13005"/>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1"/>
              <p:cNvSpPr/>
              <p:nvPr/>
            </p:nvSpPr>
            <p:spPr>
              <a:xfrm>
                <a:off x="2106877" y="2484629"/>
                <a:ext cx="117024" cy="432897"/>
              </a:xfrm>
              <a:custGeom>
                <a:rect b="b" l="l" r="r" t="t"/>
                <a:pathLst>
                  <a:path extrusionOk="0" fill="none" h="13184" w="3564">
                    <a:moveTo>
                      <a:pt x="2566" y="13184"/>
                    </a:moveTo>
                    <a:lnTo>
                      <a:pt x="1" y="197"/>
                    </a:lnTo>
                    <a:lnTo>
                      <a:pt x="998" y="1"/>
                    </a:lnTo>
                    <a:lnTo>
                      <a:pt x="3564" y="12988"/>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1"/>
              <p:cNvSpPr/>
              <p:nvPr/>
            </p:nvSpPr>
            <p:spPr>
              <a:xfrm>
                <a:off x="2254305" y="2455406"/>
                <a:ext cx="116991" cy="433455"/>
              </a:xfrm>
              <a:custGeom>
                <a:rect b="b" l="l" r="r" t="t"/>
                <a:pathLst>
                  <a:path extrusionOk="0" fill="none" h="13201" w="3563">
                    <a:moveTo>
                      <a:pt x="2565" y="13201"/>
                    </a:moveTo>
                    <a:lnTo>
                      <a:pt x="0" y="196"/>
                    </a:lnTo>
                    <a:lnTo>
                      <a:pt x="998" y="0"/>
                    </a:lnTo>
                    <a:lnTo>
                      <a:pt x="3563" y="13005"/>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1"/>
              <p:cNvSpPr/>
              <p:nvPr/>
            </p:nvSpPr>
            <p:spPr>
              <a:xfrm>
                <a:off x="2478303" y="2670637"/>
                <a:ext cx="67903" cy="183712"/>
              </a:xfrm>
              <a:custGeom>
                <a:rect b="b" l="l" r="r" t="t"/>
                <a:pathLst>
                  <a:path extrusionOk="0" fill="none" h="5595" w="2068">
                    <a:moveTo>
                      <a:pt x="1070" y="5595"/>
                    </a:moveTo>
                    <a:lnTo>
                      <a:pt x="1" y="197"/>
                    </a:lnTo>
                    <a:lnTo>
                      <a:pt x="999" y="1"/>
                    </a:lnTo>
                    <a:lnTo>
                      <a:pt x="2067" y="5399"/>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1"/>
              <p:cNvSpPr/>
              <p:nvPr/>
            </p:nvSpPr>
            <p:spPr>
              <a:xfrm>
                <a:off x="1399126" y="2873030"/>
                <a:ext cx="1336023" cy="256244"/>
              </a:xfrm>
              <a:custGeom>
                <a:rect b="b" l="l" r="r" t="t"/>
                <a:pathLst>
                  <a:path extrusionOk="0" fill="none" h="7804" w="40689">
                    <a:moveTo>
                      <a:pt x="40688" y="1"/>
                    </a:moveTo>
                    <a:lnTo>
                      <a:pt x="1" y="780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31"/>
            <p:cNvGrpSpPr/>
            <p:nvPr/>
          </p:nvGrpSpPr>
          <p:grpSpPr>
            <a:xfrm>
              <a:off x="7524694" y="2964516"/>
              <a:ext cx="953591" cy="334099"/>
              <a:chOff x="2271950" y="2722775"/>
              <a:chExt cx="575875" cy="201775"/>
            </a:xfrm>
          </p:grpSpPr>
          <p:sp>
            <p:nvSpPr>
              <p:cNvPr id="294" name="Google Shape;294;p3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31"/>
            <p:cNvGrpSpPr/>
            <p:nvPr/>
          </p:nvGrpSpPr>
          <p:grpSpPr>
            <a:xfrm>
              <a:off x="7653574" y="1141618"/>
              <a:ext cx="695830" cy="643529"/>
              <a:chOff x="3407216" y="1944760"/>
              <a:chExt cx="535831" cy="495479"/>
            </a:xfrm>
          </p:grpSpPr>
          <p:sp>
            <p:nvSpPr>
              <p:cNvPr id="300" name="Google Shape;300;p31"/>
              <p:cNvSpPr/>
              <p:nvPr/>
            </p:nvSpPr>
            <p:spPr>
              <a:xfrm>
                <a:off x="3747055" y="2059977"/>
                <a:ext cx="195992" cy="130486"/>
              </a:xfrm>
              <a:custGeom>
                <a:rect b="b" l="l" r="r" t="t"/>
                <a:pathLst>
                  <a:path extrusionOk="0" h="3974" w="5969">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1"/>
              <p:cNvSpPr/>
              <p:nvPr/>
            </p:nvSpPr>
            <p:spPr>
              <a:xfrm>
                <a:off x="3715468" y="1944760"/>
                <a:ext cx="143916" cy="193628"/>
              </a:xfrm>
              <a:custGeom>
                <a:rect b="b" l="l" r="r" t="t"/>
                <a:pathLst>
                  <a:path extrusionOk="0" h="5897" w="4383">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1"/>
              <p:cNvSpPr/>
              <p:nvPr/>
            </p:nvSpPr>
            <p:spPr>
              <a:xfrm>
                <a:off x="3407216" y="2031904"/>
                <a:ext cx="459197" cy="408336"/>
              </a:xfrm>
              <a:custGeom>
                <a:rect b="b" l="l" r="r" t="t"/>
                <a:pathLst>
                  <a:path extrusionOk="0" h="12436" w="13985">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 name="Google Shape;303;p31"/>
            <p:cNvSpPr/>
            <p:nvPr/>
          </p:nvSpPr>
          <p:spPr>
            <a:xfrm>
              <a:off x="8170289" y="4203881"/>
              <a:ext cx="140247" cy="141086"/>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1"/>
            <p:cNvSpPr/>
            <p:nvPr/>
          </p:nvSpPr>
          <p:spPr>
            <a:xfrm>
              <a:off x="8030063" y="75753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1"/>
            <p:cNvSpPr/>
            <p:nvPr/>
          </p:nvSpPr>
          <p:spPr>
            <a:xfrm>
              <a:off x="5256650" y="3893001"/>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1"/>
            <p:cNvSpPr/>
            <p:nvPr/>
          </p:nvSpPr>
          <p:spPr>
            <a:xfrm>
              <a:off x="7082963" y="910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1"/>
            <p:cNvSpPr/>
            <p:nvPr/>
          </p:nvSpPr>
          <p:spPr>
            <a:xfrm>
              <a:off x="5653275" y="88338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1"/>
            <p:cNvSpPr/>
            <p:nvPr/>
          </p:nvSpPr>
          <p:spPr>
            <a:xfrm>
              <a:off x="5041963" y="282429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1"/>
            <p:cNvSpPr/>
            <p:nvPr/>
          </p:nvSpPr>
          <p:spPr>
            <a:xfrm>
              <a:off x="5692426" y="4028640"/>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1"/>
            <p:cNvSpPr/>
            <p:nvPr/>
          </p:nvSpPr>
          <p:spPr>
            <a:xfrm rot="-1685758">
              <a:off x="6377366" y="12954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
            <p:cNvSpPr/>
            <p:nvPr/>
          </p:nvSpPr>
          <p:spPr>
            <a:xfrm rot="-1685758">
              <a:off x="7465216" y="405248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1"/>
            <p:cNvSpPr/>
            <p:nvPr/>
          </p:nvSpPr>
          <p:spPr>
            <a:xfrm>
              <a:off x="6575627" y="3816888"/>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1"/>
            <p:cNvSpPr/>
            <p:nvPr/>
          </p:nvSpPr>
          <p:spPr>
            <a:xfrm>
              <a:off x="5138089" y="1527749"/>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 name="Google Shape;314;p31"/>
            <p:cNvGrpSpPr/>
            <p:nvPr/>
          </p:nvGrpSpPr>
          <p:grpSpPr>
            <a:xfrm>
              <a:off x="6882732" y="2040297"/>
              <a:ext cx="1861102" cy="1904111"/>
              <a:chOff x="6882732" y="2040297"/>
              <a:chExt cx="1861102" cy="1904111"/>
            </a:xfrm>
          </p:grpSpPr>
          <p:grpSp>
            <p:nvGrpSpPr>
              <p:cNvPr id="315" name="Google Shape;315;p31"/>
              <p:cNvGrpSpPr/>
              <p:nvPr/>
            </p:nvGrpSpPr>
            <p:grpSpPr>
              <a:xfrm rot="1800000">
                <a:off x="7153488" y="2273972"/>
                <a:ext cx="1319590" cy="1436760"/>
                <a:chOff x="2956444" y="-416775"/>
                <a:chExt cx="1627918" cy="1772276"/>
              </a:xfrm>
            </p:grpSpPr>
            <p:sp>
              <p:nvSpPr>
                <p:cNvPr id="316" name="Google Shape;316;p31"/>
                <p:cNvSpPr/>
                <p:nvPr/>
              </p:nvSpPr>
              <p:spPr>
                <a:xfrm rot="-1685758">
                  <a:off x="3256913" y="-103587"/>
                  <a:ext cx="989043" cy="989043"/>
                </a:xfrm>
                <a:custGeom>
                  <a:rect b="b" l="l" r="r" t="t"/>
                  <a:pathLst>
                    <a:path extrusionOk="0" h="28717" w="28717">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rot="-1685758">
                  <a:off x="4089280" y="737191"/>
                  <a:ext cx="118443" cy="204959"/>
                </a:xfrm>
                <a:custGeom>
                  <a:rect b="b" l="l" r="r" t="t"/>
                  <a:pathLst>
                    <a:path extrusionOk="0" h="5951" w="3439">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rot="-1685758">
                  <a:off x="4188388" y="804968"/>
                  <a:ext cx="292714" cy="511759"/>
                </a:xfrm>
                <a:custGeom>
                  <a:rect b="b" l="l" r="r" t="t"/>
                  <a:pathLst>
                    <a:path extrusionOk="0" h="14859" w="8499">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rot="-1685758">
                  <a:off x="3167104" y="-212431"/>
                  <a:ext cx="1164555" cy="1186011"/>
                </a:xfrm>
                <a:custGeom>
                  <a:rect b="b" l="l" r="r" t="t"/>
                  <a:pathLst>
                    <a:path extrusionOk="0" h="34436" w="33813">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p:nvPr/>
              </p:nvSpPr>
              <p:spPr>
                <a:xfrm rot="-1685758">
                  <a:off x="3633731" y="686682"/>
                  <a:ext cx="59549" cy="60134"/>
                </a:xfrm>
                <a:custGeom>
                  <a:rect b="b" l="l" r="r" t="t"/>
                  <a:pathLst>
                    <a:path extrusionOk="0" fill="none" h="1746" w="1729">
                      <a:moveTo>
                        <a:pt x="1729" y="748"/>
                      </a:moveTo>
                      <a:cubicBezTo>
                        <a:pt x="1729" y="1408"/>
                        <a:pt x="945" y="1746"/>
                        <a:pt x="464" y="1283"/>
                      </a:cubicBezTo>
                      <a:cubicBezTo>
                        <a:pt x="1" y="820"/>
                        <a:pt x="321" y="18"/>
                        <a:pt x="980" y="18"/>
                      </a:cubicBezTo>
                      <a:cubicBezTo>
                        <a:pt x="1390" y="0"/>
                        <a:pt x="1729" y="339"/>
                        <a:pt x="1729" y="748"/>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1"/>
                <p:cNvSpPr/>
                <p:nvPr/>
              </p:nvSpPr>
              <p:spPr>
                <a:xfrm rot="-1685758">
                  <a:off x="3920185" y="240959"/>
                  <a:ext cx="59549" cy="60168"/>
                </a:xfrm>
                <a:custGeom>
                  <a:rect b="b" l="l" r="r" t="t"/>
                  <a:pathLst>
                    <a:path extrusionOk="0" fill="none" h="1747" w="1729">
                      <a:moveTo>
                        <a:pt x="1729" y="749"/>
                      </a:moveTo>
                      <a:cubicBezTo>
                        <a:pt x="1729" y="1408"/>
                        <a:pt x="927" y="1746"/>
                        <a:pt x="464" y="1283"/>
                      </a:cubicBezTo>
                      <a:cubicBezTo>
                        <a:pt x="1" y="802"/>
                        <a:pt x="321" y="0"/>
                        <a:pt x="998" y="0"/>
                      </a:cubicBezTo>
                      <a:cubicBezTo>
                        <a:pt x="1408" y="0"/>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
                <p:cNvSpPr/>
                <p:nvPr/>
              </p:nvSpPr>
              <p:spPr>
                <a:xfrm rot="-1685758">
                  <a:off x="3804917" y="483952"/>
                  <a:ext cx="59549" cy="59549"/>
                </a:xfrm>
                <a:custGeom>
                  <a:rect b="b" l="l" r="r" t="t"/>
                  <a:pathLst>
                    <a:path extrusionOk="0" fill="none" h="1729" w="1729">
                      <a:moveTo>
                        <a:pt x="1729" y="749"/>
                      </a:moveTo>
                      <a:cubicBezTo>
                        <a:pt x="1729" y="1408"/>
                        <a:pt x="927" y="1729"/>
                        <a:pt x="464" y="1266"/>
                      </a:cubicBezTo>
                      <a:cubicBezTo>
                        <a:pt x="1" y="803"/>
                        <a:pt x="322" y="1"/>
                        <a:pt x="999" y="1"/>
                      </a:cubicBezTo>
                      <a:cubicBezTo>
                        <a:pt x="1390"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1"/>
                <p:cNvSpPr/>
                <p:nvPr/>
              </p:nvSpPr>
              <p:spPr>
                <a:xfrm rot="-1685758">
                  <a:off x="3656982" y="206840"/>
                  <a:ext cx="59549" cy="59549"/>
                </a:xfrm>
                <a:custGeom>
                  <a:rect b="b" l="l" r="r" t="t"/>
                  <a:pathLst>
                    <a:path extrusionOk="0" fill="none" h="1729" w="1729">
                      <a:moveTo>
                        <a:pt x="1729" y="731"/>
                      </a:moveTo>
                      <a:cubicBezTo>
                        <a:pt x="1729" y="1390"/>
                        <a:pt x="927" y="1729"/>
                        <a:pt x="464" y="1266"/>
                      </a:cubicBezTo>
                      <a:cubicBezTo>
                        <a:pt x="1" y="785"/>
                        <a:pt x="322" y="1"/>
                        <a:pt x="999" y="1"/>
                      </a:cubicBezTo>
                      <a:cubicBezTo>
                        <a:pt x="1390" y="1"/>
                        <a:pt x="1729" y="322"/>
                        <a:pt x="1729" y="73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1"/>
                <p:cNvSpPr/>
                <p:nvPr/>
              </p:nvSpPr>
              <p:spPr>
                <a:xfrm rot="-1685758">
                  <a:off x="3625057" y="514757"/>
                  <a:ext cx="17221" cy="173652"/>
                </a:xfrm>
                <a:custGeom>
                  <a:rect b="b" l="l" r="r" t="t"/>
                  <a:pathLst>
                    <a:path extrusionOk="0" fill="none" h="5042" w="500">
                      <a:moveTo>
                        <a:pt x="1" y="5042"/>
                      </a:moveTo>
                      <a:lnTo>
                        <a:pt x="500"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1"/>
                <p:cNvSpPr/>
                <p:nvPr/>
              </p:nvSpPr>
              <p:spPr>
                <a:xfrm rot="-1685758">
                  <a:off x="3641679" y="449510"/>
                  <a:ext cx="154675" cy="97571"/>
                </a:xfrm>
                <a:custGeom>
                  <a:rect b="b" l="l" r="r" t="t"/>
                  <a:pathLst>
                    <a:path extrusionOk="0" fill="none" h="2833" w="4491">
                      <a:moveTo>
                        <a:pt x="1" y="0"/>
                      </a:moveTo>
                      <a:lnTo>
                        <a:pt x="4490" y="283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1"/>
                <p:cNvSpPr/>
                <p:nvPr/>
              </p:nvSpPr>
              <p:spPr>
                <a:xfrm rot="-1685758">
                  <a:off x="3762760" y="237601"/>
                  <a:ext cx="34" cy="263233"/>
                </a:xfrm>
                <a:custGeom>
                  <a:rect b="b" l="l" r="r" t="t"/>
                  <a:pathLst>
                    <a:path extrusionOk="0" fill="none" h="7643" w="1">
                      <a:moveTo>
                        <a:pt x="1" y="7643"/>
                      </a:moveTo>
                      <a:lnTo>
                        <a:pt x="1" y="1"/>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1"/>
                <p:cNvSpPr/>
                <p:nvPr/>
              </p:nvSpPr>
              <p:spPr>
                <a:xfrm rot="-1685758">
                  <a:off x="3732400" y="186253"/>
                  <a:ext cx="173652" cy="122748"/>
                </a:xfrm>
                <a:custGeom>
                  <a:rect b="b" l="l" r="r" t="t"/>
                  <a:pathLst>
                    <a:path extrusionOk="0" fill="none" h="3564" w="5042">
                      <a:moveTo>
                        <a:pt x="0" y="1"/>
                      </a:moveTo>
                      <a:lnTo>
                        <a:pt x="5042" y="3564"/>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1"/>
                <p:cNvSpPr/>
                <p:nvPr/>
              </p:nvSpPr>
              <p:spPr>
                <a:xfrm rot="-1685758">
                  <a:off x="3885238" y="25901"/>
                  <a:ext cx="654" cy="230755"/>
                </a:xfrm>
                <a:custGeom>
                  <a:rect b="b" l="l" r="r" t="t"/>
                  <a:pathLst>
                    <a:path extrusionOk="0" fill="none" h="6700" w="19">
                      <a:moveTo>
                        <a:pt x="0" y="6699"/>
                      </a:moveTo>
                      <a:lnTo>
                        <a:pt x="18" y="1"/>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1"/>
                <p:cNvSpPr/>
                <p:nvPr/>
              </p:nvSpPr>
              <p:spPr>
                <a:xfrm rot="-1685758">
                  <a:off x="3819341" y="33672"/>
                  <a:ext cx="34992" cy="30101"/>
                </a:xfrm>
                <a:custGeom>
                  <a:rect b="b" l="l" r="r" t="t"/>
                  <a:pathLst>
                    <a:path extrusionOk="0" fill="none" h="874" w="1016">
                      <a:moveTo>
                        <a:pt x="1016" y="838"/>
                      </a:moveTo>
                      <a:lnTo>
                        <a:pt x="481" y="0"/>
                      </a:lnTo>
                      <a:lnTo>
                        <a:pt x="0" y="87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 name="Google Shape;330;p31"/>
              <p:cNvSpPr/>
              <p:nvPr/>
            </p:nvSpPr>
            <p:spPr>
              <a:xfrm rot="113924">
                <a:off x="7656437" y="2922773"/>
                <a:ext cx="48270" cy="48274"/>
              </a:xfrm>
              <a:custGeom>
                <a:rect b="b" l="l" r="r" t="t"/>
                <a:pathLst>
                  <a:path extrusionOk="0" fill="none" h="1729" w="1729">
                    <a:moveTo>
                      <a:pt x="1729" y="731"/>
                    </a:moveTo>
                    <a:cubicBezTo>
                      <a:pt x="1729" y="1390"/>
                      <a:pt x="927" y="1729"/>
                      <a:pt x="464" y="1266"/>
                    </a:cubicBezTo>
                    <a:cubicBezTo>
                      <a:pt x="1" y="785"/>
                      <a:pt x="322" y="1"/>
                      <a:pt x="999" y="1"/>
                    </a:cubicBezTo>
                    <a:cubicBezTo>
                      <a:pt x="1390" y="1"/>
                      <a:pt x="1729" y="322"/>
                      <a:pt x="1729" y="73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1" name="Google Shape;331;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2"/>
          <p:cNvSpPr txBox="1"/>
          <p:nvPr>
            <p:ph idx="1" type="subTitle"/>
          </p:nvPr>
        </p:nvSpPr>
        <p:spPr>
          <a:xfrm>
            <a:off x="714300" y="1259225"/>
            <a:ext cx="7603200" cy="330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br>
              <a:rPr lang="en" sz="700"/>
            </a:br>
            <a:br>
              <a:rPr lang="en" sz="700"/>
            </a:br>
            <a:r>
              <a:rPr lang="en" sz="700">
                <a:latin typeface="Roboto"/>
                <a:ea typeface="Roboto"/>
                <a:cs typeface="Roboto"/>
                <a:sym typeface="Roboto"/>
              </a:rPr>
              <a:t>N</a:t>
            </a:r>
            <a:r>
              <a:rPr lang="en" sz="900">
                <a:latin typeface="Roboto"/>
                <a:ea typeface="Roboto"/>
                <a:cs typeface="Roboto"/>
                <a:sym typeface="Roboto"/>
              </a:rPr>
              <a:t>ature of NLP Challenges:</a:t>
            </a:r>
            <a:endParaRPr sz="900">
              <a:latin typeface="Roboto"/>
              <a:ea typeface="Roboto"/>
              <a:cs typeface="Roboto"/>
              <a:sym typeface="Roboto"/>
            </a:endParaRPr>
          </a:p>
          <a:p>
            <a:pPr indent="-285750" lvl="0" marL="914400" rtl="0" algn="l">
              <a:lnSpc>
                <a:spcPct val="115000"/>
              </a:lnSpc>
              <a:spcBef>
                <a:spcPts val="0"/>
              </a:spcBef>
              <a:spcAft>
                <a:spcPts val="0"/>
              </a:spcAft>
              <a:buClr>
                <a:schemeClr val="dk1"/>
              </a:buClr>
              <a:buSzPts val="900"/>
              <a:buFont typeface="Roboto"/>
              <a:buChar char="●"/>
            </a:pPr>
            <a:r>
              <a:rPr lang="en" sz="900">
                <a:latin typeface="Roboto"/>
                <a:ea typeface="Roboto"/>
                <a:cs typeface="Roboto"/>
                <a:sym typeface="Roboto"/>
              </a:rPr>
              <a:t>NLP focuses on analyzing and generating natural language texts, tackling challenges posed by the diversity and ambiguity inherent in colloquial words and idiomatic expressions.</a:t>
            </a:r>
            <a:endParaRPr sz="900">
              <a:latin typeface="Roboto"/>
              <a:ea typeface="Roboto"/>
              <a:cs typeface="Roboto"/>
              <a:sym typeface="Roboto"/>
            </a:endParaRPr>
          </a:p>
          <a:p>
            <a:pPr indent="-285750" lvl="0" marL="914400" rtl="0" algn="l">
              <a:lnSpc>
                <a:spcPct val="115000"/>
              </a:lnSpc>
              <a:spcBef>
                <a:spcPts val="0"/>
              </a:spcBef>
              <a:spcAft>
                <a:spcPts val="0"/>
              </a:spcAft>
              <a:buClr>
                <a:schemeClr val="dk1"/>
              </a:buClr>
              <a:buSzPts val="900"/>
              <a:buFont typeface="Roboto"/>
              <a:buChar char="●"/>
            </a:pPr>
            <a:r>
              <a:rPr lang="en" sz="900">
                <a:latin typeface="Roboto"/>
                <a:ea typeface="Roboto"/>
                <a:cs typeface="Roboto"/>
                <a:sym typeface="Roboto"/>
              </a:rPr>
              <a:t>Colloquial words, informal in spoken language, and idiomatic expressions, with figurative meanings, contribute to the complexity of NLP tasks.</a:t>
            </a:r>
            <a:endParaRPr sz="900">
              <a:latin typeface="Roboto"/>
              <a:ea typeface="Roboto"/>
              <a:cs typeface="Roboto"/>
              <a:sym typeface="Roboto"/>
            </a:endParaRPr>
          </a:p>
          <a:p>
            <a:pPr indent="0" lvl="0" marL="914400" rtl="0" algn="l">
              <a:lnSpc>
                <a:spcPct val="115000"/>
              </a:lnSpc>
              <a:spcBef>
                <a:spcPts val="0"/>
              </a:spcBef>
              <a:spcAft>
                <a:spcPts val="0"/>
              </a:spcAft>
              <a:buNone/>
            </a:pPr>
            <a:r>
              <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Importance in NLP Applications:</a:t>
            </a:r>
            <a:endParaRPr sz="900">
              <a:latin typeface="Roboto"/>
              <a:ea typeface="Roboto"/>
              <a:cs typeface="Roboto"/>
              <a:sym typeface="Roboto"/>
            </a:endParaRPr>
          </a:p>
          <a:p>
            <a:pPr indent="-285750" lvl="0" marL="914400" rtl="0" algn="l">
              <a:lnSpc>
                <a:spcPct val="115000"/>
              </a:lnSpc>
              <a:spcBef>
                <a:spcPts val="0"/>
              </a:spcBef>
              <a:spcAft>
                <a:spcPts val="0"/>
              </a:spcAft>
              <a:buClr>
                <a:schemeClr val="dk1"/>
              </a:buClr>
              <a:buSzPts val="900"/>
              <a:buFont typeface="Roboto"/>
              <a:buChar char="●"/>
            </a:pPr>
            <a:r>
              <a:rPr lang="en" sz="900">
                <a:latin typeface="Roboto"/>
                <a:ea typeface="Roboto"/>
                <a:cs typeface="Roboto"/>
                <a:sym typeface="Roboto"/>
              </a:rPr>
              <a:t>Recognition and interpretation of colloquial words and idiomatic expressions are crucial for various NLP applications, including machine translation, sentiment analysis, information retrieval, and dialogue systems.</a:t>
            </a:r>
            <a:endParaRPr sz="900">
              <a:latin typeface="Roboto"/>
              <a:ea typeface="Roboto"/>
              <a:cs typeface="Roboto"/>
              <a:sym typeface="Roboto"/>
            </a:endParaRPr>
          </a:p>
          <a:p>
            <a:pPr indent="-285750" lvl="0" marL="914400" rtl="0" algn="l">
              <a:lnSpc>
                <a:spcPct val="115000"/>
              </a:lnSpc>
              <a:spcBef>
                <a:spcPts val="0"/>
              </a:spcBef>
              <a:spcAft>
                <a:spcPts val="0"/>
              </a:spcAft>
              <a:buClr>
                <a:schemeClr val="dk1"/>
              </a:buClr>
              <a:buSzPts val="900"/>
              <a:buFont typeface="Roboto"/>
              <a:buChar char="●"/>
            </a:pPr>
            <a:r>
              <a:rPr lang="en" sz="900">
                <a:latin typeface="Roboto"/>
                <a:ea typeface="Roboto"/>
                <a:cs typeface="Roboto"/>
                <a:sym typeface="Roboto"/>
              </a:rPr>
              <a:t>The complexity of these tasks necessitates a deep understanding of linguistic and pragmatic aspects, with challenges arising from domain specificity, cultural nuances, and dynamic nature.</a:t>
            </a:r>
            <a:endParaRPr sz="900">
              <a:latin typeface="Roboto"/>
              <a:ea typeface="Roboto"/>
              <a:cs typeface="Roboto"/>
              <a:sym typeface="Roboto"/>
            </a:endParaRPr>
          </a:p>
          <a:p>
            <a:pPr indent="0" lvl="0" marL="914400" rtl="0" algn="l">
              <a:lnSpc>
                <a:spcPct val="115000"/>
              </a:lnSpc>
              <a:spcBef>
                <a:spcPts val="0"/>
              </a:spcBef>
              <a:spcAft>
                <a:spcPts val="0"/>
              </a:spcAft>
              <a:buNone/>
            </a:pPr>
            <a:r>
              <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Advanced Techniques for Improvement:</a:t>
            </a:r>
            <a:endParaRPr sz="900">
              <a:latin typeface="Roboto"/>
              <a:ea typeface="Roboto"/>
              <a:cs typeface="Roboto"/>
              <a:sym typeface="Roboto"/>
            </a:endParaRPr>
          </a:p>
          <a:p>
            <a:pPr indent="-285750" lvl="0" marL="914400" rtl="0" algn="l">
              <a:lnSpc>
                <a:spcPct val="115000"/>
              </a:lnSpc>
              <a:spcBef>
                <a:spcPts val="0"/>
              </a:spcBef>
              <a:spcAft>
                <a:spcPts val="0"/>
              </a:spcAft>
              <a:buClr>
                <a:schemeClr val="dk1"/>
              </a:buClr>
              <a:buSzPts val="900"/>
              <a:buFont typeface="Roboto"/>
              <a:buChar char="●"/>
            </a:pPr>
            <a:r>
              <a:rPr lang="en" sz="900">
                <a:latin typeface="Roboto"/>
                <a:ea typeface="Roboto"/>
                <a:cs typeface="Roboto"/>
                <a:sym typeface="Roboto"/>
              </a:rPr>
              <a:t>To enhance NLP system performance in handling colloquial words and idiomatic expressions, the paper proposes leveraging advanced machine learning techniques such as BERT, Naive Bayes, and SVM.</a:t>
            </a:r>
            <a:endParaRPr sz="900">
              <a:latin typeface="Roboto"/>
              <a:ea typeface="Roboto"/>
              <a:cs typeface="Roboto"/>
              <a:sym typeface="Roboto"/>
            </a:endParaRPr>
          </a:p>
          <a:p>
            <a:pPr indent="-285750" lvl="0" marL="914400" rtl="0" algn="l">
              <a:lnSpc>
                <a:spcPct val="115000"/>
              </a:lnSpc>
              <a:spcBef>
                <a:spcPts val="0"/>
              </a:spcBef>
              <a:spcAft>
                <a:spcPts val="0"/>
              </a:spcAft>
              <a:buClr>
                <a:schemeClr val="dk1"/>
              </a:buClr>
              <a:buSzPts val="900"/>
              <a:buFont typeface="Roboto"/>
              <a:buChar char="●"/>
            </a:pPr>
            <a:r>
              <a:rPr lang="en" sz="900">
                <a:latin typeface="Roboto"/>
                <a:ea typeface="Roboto"/>
                <a:cs typeface="Roboto"/>
                <a:sym typeface="Roboto"/>
              </a:rPr>
              <a:t>The approach involves presenting methodology, experiments, results, and discussions, while acknowledging limitations and outlining future directions for research.</a:t>
            </a:r>
            <a:endParaRPr sz="900">
              <a:latin typeface="Roboto"/>
              <a:ea typeface="Roboto"/>
              <a:cs typeface="Roboto"/>
              <a:sym typeface="Roboto"/>
            </a:endParaRPr>
          </a:p>
          <a:p>
            <a:pPr indent="0" lvl="0" marL="1371600" rtl="0" algn="l">
              <a:lnSpc>
                <a:spcPct val="115000"/>
              </a:lnSpc>
              <a:spcBef>
                <a:spcPts val="0"/>
              </a:spcBef>
              <a:spcAft>
                <a:spcPts val="0"/>
              </a:spcAft>
              <a:buNone/>
            </a:pPr>
            <a:r>
              <a:t/>
            </a:r>
            <a:endParaRPr sz="900"/>
          </a:p>
          <a:p>
            <a:pPr indent="0" lvl="0" marL="0" rtl="0" algn="l">
              <a:spcBef>
                <a:spcPts val="1600"/>
              </a:spcBef>
              <a:spcAft>
                <a:spcPts val="0"/>
              </a:spcAft>
              <a:buNone/>
            </a:pPr>
            <a:r>
              <a:t/>
            </a:r>
            <a:endParaRPr sz="700"/>
          </a:p>
        </p:txBody>
      </p:sp>
      <p:sp>
        <p:nvSpPr>
          <p:cNvPr id="337" name="Google Shape;337;p32"/>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a:t>
            </a:r>
            <a:endParaRPr/>
          </a:p>
        </p:txBody>
      </p:sp>
      <p:sp>
        <p:nvSpPr>
          <p:cNvPr id="338" name="Google Shape;338;p32"/>
          <p:cNvSpPr/>
          <p:nvPr/>
        </p:nvSpPr>
        <p:spPr>
          <a:xfrm>
            <a:off x="7546751" y="940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2"/>
          <p:cNvSpPr/>
          <p:nvPr/>
        </p:nvSpPr>
        <p:spPr>
          <a:xfrm>
            <a:off x="7093638" y="8325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2"/>
          <p:cNvSpPr/>
          <p:nvPr/>
        </p:nvSpPr>
        <p:spPr>
          <a:xfrm rot="-1685758">
            <a:off x="8328153" y="13340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2"/>
          <p:cNvSpPr/>
          <p:nvPr/>
        </p:nvSpPr>
        <p:spPr>
          <a:xfrm>
            <a:off x="8104063" y="726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2">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2">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3"/>
          <p:cNvSpPr txBox="1"/>
          <p:nvPr>
            <p:ph idx="1" type="subTitle"/>
          </p:nvPr>
        </p:nvSpPr>
        <p:spPr>
          <a:xfrm>
            <a:off x="714300" y="1259225"/>
            <a:ext cx="7715400" cy="3345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Colloquial words are informal words or phrases that are used in everyday speech, often depending on the region, culture, or context of the speaker. They can make the language more natural and engaging, but they can also be confusing or unfamiliar to some listeners or readers.</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Conversational AI is a type of AI that can simulate human conversation by using natural language processing (NLP), a field of AI that allows computers to understand and process human language, and foundation models, such as BERT or GPT-3, that power new generative AI capabilities.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Some examples of colloquial words in different languages and domains are lol, wanna, or what’s up in English, jajaja, vale, or qué tal in Spanish, or pop, biscuit, or swag in American or British English.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0" name="Google Shape;350;p33"/>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351" name="Google Shape;351;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7" name="Google Shape;357;p34"/>
          <p:cNvSpPr/>
          <p:nvPr/>
        </p:nvSpPr>
        <p:spPr>
          <a:xfrm>
            <a:off x="890300" y="514075"/>
            <a:ext cx="1534800" cy="454200"/>
          </a:xfrm>
          <a:prstGeom prst="flowChartAlternateProcess">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rimo"/>
                <a:ea typeface="Arimo"/>
                <a:cs typeface="Arimo"/>
                <a:sym typeface="Arimo"/>
              </a:rPr>
              <a:t>Scrape Tweets</a:t>
            </a:r>
            <a:endParaRPr>
              <a:latin typeface="Arimo"/>
              <a:ea typeface="Arimo"/>
              <a:cs typeface="Arimo"/>
              <a:sym typeface="Arimo"/>
            </a:endParaRPr>
          </a:p>
        </p:txBody>
      </p:sp>
      <p:sp>
        <p:nvSpPr>
          <p:cNvPr id="358" name="Google Shape;358;p34"/>
          <p:cNvSpPr/>
          <p:nvPr/>
        </p:nvSpPr>
        <p:spPr>
          <a:xfrm>
            <a:off x="2987875" y="563875"/>
            <a:ext cx="1128300" cy="393600"/>
          </a:xfrm>
          <a:prstGeom prst="flowChartAlternateProcess">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rimo"/>
                <a:ea typeface="Arimo"/>
                <a:cs typeface="Arimo"/>
                <a:sym typeface="Arimo"/>
              </a:rPr>
              <a:t>CSV File</a:t>
            </a:r>
            <a:endParaRPr>
              <a:latin typeface="Arimo"/>
              <a:ea typeface="Arimo"/>
              <a:cs typeface="Arimo"/>
              <a:sym typeface="Arimo"/>
            </a:endParaRPr>
          </a:p>
        </p:txBody>
      </p:sp>
      <p:sp>
        <p:nvSpPr>
          <p:cNvPr id="359" name="Google Shape;359;p34"/>
          <p:cNvSpPr/>
          <p:nvPr/>
        </p:nvSpPr>
        <p:spPr>
          <a:xfrm>
            <a:off x="4753300" y="544375"/>
            <a:ext cx="2259900" cy="454200"/>
          </a:xfrm>
          <a:prstGeom prst="flowChartAlternateProcess">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rimo"/>
                <a:ea typeface="Arimo"/>
                <a:cs typeface="Arimo"/>
                <a:sym typeface="Arimo"/>
              </a:rPr>
              <a:t>Colloquial data train and test</a:t>
            </a:r>
            <a:endParaRPr>
              <a:latin typeface="Arimo"/>
              <a:ea typeface="Arimo"/>
              <a:cs typeface="Arimo"/>
              <a:sym typeface="Arimo"/>
            </a:endParaRPr>
          </a:p>
        </p:txBody>
      </p:sp>
      <p:sp>
        <p:nvSpPr>
          <p:cNvPr id="360" name="Google Shape;360;p34"/>
          <p:cNvSpPr/>
          <p:nvPr/>
        </p:nvSpPr>
        <p:spPr>
          <a:xfrm>
            <a:off x="2163825" y="1197250"/>
            <a:ext cx="2187000" cy="290100"/>
          </a:xfrm>
          <a:prstGeom prst="flowChartAlternateProcess">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rimo"/>
                <a:ea typeface="Arimo"/>
                <a:cs typeface="Arimo"/>
                <a:sym typeface="Arimo"/>
              </a:rPr>
              <a:t>Data Preprocessing</a:t>
            </a:r>
            <a:endParaRPr>
              <a:latin typeface="Arimo"/>
              <a:ea typeface="Arimo"/>
              <a:cs typeface="Arimo"/>
              <a:sym typeface="Arimo"/>
            </a:endParaRPr>
          </a:p>
        </p:txBody>
      </p:sp>
      <p:sp>
        <p:nvSpPr>
          <p:cNvPr id="361" name="Google Shape;361;p34"/>
          <p:cNvSpPr/>
          <p:nvPr/>
        </p:nvSpPr>
        <p:spPr>
          <a:xfrm>
            <a:off x="572350" y="1943000"/>
            <a:ext cx="1597200" cy="454200"/>
          </a:xfrm>
          <a:prstGeom prst="flowChartAlternateProcess">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mo"/>
                <a:ea typeface="Arimo"/>
                <a:cs typeface="Arimo"/>
                <a:sym typeface="Arimo"/>
              </a:rPr>
              <a:t>Remove Special Character</a:t>
            </a:r>
            <a:endParaRPr>
              <a:latin typeface="Arimo"/>
              <a:ea typeface="Arimo"/>
              <a:cs typeface="Arimo"/>
              <a:sym typeface="Arimo"/>
            </a:endParaRPr>
          </a:p>
        </p:txBody>
      </p:sp>
      <p:sp>
        <p:nvSpPr>
          <p:cNvPr id="362" name="Google Shape;362;p34"/>
          <p:cNvSpPr/>
          <p:nvPr/>
        </p:nvSpPr>
        <p:spPr>
          <a:xfrm>
            <a:off x="573275" y="4361975"/>
            <a:ext cx="1467900" cy="454200"/>
          </a:xfrm>
          <a:prstGeom prst="flowChartAlternateProcess">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mo"/>
                <a:ea typeface="Arimo"/>
                <a:cs typeface="Arimo"/>
                <a:sym typeface="Arimo"/>
              </a:rPr>
              <a:t>Tokenization</a:t>
            </a:r>
            <a:endParaRPr>
              <a:latin typeface="Arimo"/>
              <a:ea typeface="Arimo"/>
              <a:cs typeface="Arimo"/>
              <a:sym typeface="Arimo"/>
            </a:endParaRPr>
          </a:p>
        </p:txBody>
      </p:sp>
      <p:cxnSp>
        <p:nvCxnSpPr>
          <p:cNvPr id="363" name="Google Shape;363;p34"/>
          <p:cNvCxnSpPr>
            <a:stCxn id="357" idx="3"/>
            <a:endCxn id="358" idx="1"/>
          </p:cNvCxnSpPr>
          <p:nvPr/>
        </p:nvCxnSpPr>
        <p:spPr>
          <a:xfrm>
            <a:off x="2425100" y="741175"/>
            <a:ext cx="562800" cy="19500"/>
          </a:xfrm>
          <a:prstGeom prst="straightConnector1">
            <a:avLst/>
          </a:prstGeom>
          <a:noFill/>
          <a:ln cap="flat" cmpd="sng" w="9525">
            <a:solidFill>
              <a:schemeClr val="dk1"/>
            </a:solidFill>
            <a:prstDash val="solid"/>
            <a:round/>
            <a:headEnd len="med" w="med" type="none"/>
            <a:tailEnd len="med" w="med" type="triangle"/>
          </a:ln>
        </p:spPr>
      </p:cxnSp>
      <p:cxnSp>
        <p:nvCxnSpPr>
          <p:cNvPr id="364" name="Google Shape;364;p34"/>
          <p:cNvCxnSpPr>
            <a:stCxn id="358" idx="3"/>
            <a:endCxn id="359" idx="1"/>
          </p:cNvCxnSpPr>
          <p:nvPr/>
        </p:nvCxnSpPr>
        <p:spPr>
          <a:xfrm>
            <a:off x="4116175" y="760675"/>
            <a:ext cx="637200" cy="10800"/>
          </a:xfrm>
          <a:prstGeom prst="straightConnector1">
            <a:avLst/>
          </a:prstGeom>
          <a:noFill/>
          <a:ln cap="flat" cmpd="sng" w="9525">
            <a:solidFill>
              <a:schemeClr val="accent4"/>
            </a:solidFill>
            <a:prstDash val="solid"/>
            <a:round/>
            <a:headEnd len="med" w="med" type="none"/>
            <a:tailEnd len="med" w="med" type="triangle"/>
          </a:ln>
        </p:spPr>
      </p:cxnSp>
      <p:cxnSp>
        <p:nvCxnSpPr>
          <p:cNvPr id="365" name="Google Shape;365;p34"/>
          <p:cNvCxnSpPr/>
          <p:nvPr/>
        </p:nvCxnSpPr>
        <p:spPr>
          <a:xfrm>
            <a:off x="5610725" y="998575"/>
            <a:ext cx="3900" cy="315600"/>
          </a:xfrm>
          <a:prstGeom prst="straightConnector1">
            <a:avLst/>
          </a:prstGeom>
          <a:noFill/>
          <a:ln cap="flat" cmpd="sng" w="9525">
            <a:solidFill>
              <a:schemeClr val="accent4"/>
            </a:solidFill>
            <a:prstDash val="solid"/>
            <a:round/>
            <a:headEnd len="med" w="med" type="none"/>
            <a:tailEnd len="med" w="med" type="none"/>
          </a:ln>
        </p:spPr>
      </p:cxnSp>
      <p:cxnSp>
        <p:nvCxnSpPr>
          <p:cNvPr id="366" name="Google Shape;366;p34"/>
          <p:cNvCxnSpPr/>
          <p:nvPr/>
        </p:nvCxnSpPr>
        <p:spPr>
          <a:xfrm flipH="1">
            <a:off x="4330925" y="1324675"/>
            <a:ext cx="1283700" cy="10200"/>
          </a:xfrm>
          <a:prstGeom prst="straightConnector1">
            <a:avLst/>
          </a:prstGeom>
          <a:noFill/>
          <a:ln cap="flat" cmpd="sng" w="9525">
            <a:solidFill>
              <a:schemeClr val="dk1"/>
            </a:solidFill>
            <a:prstDash val="solid"/>
            <a:round/>
            <a:headEnd len="med" w="med" type="none"/>
            <a:tailEnd len="med" w="med" type="triangle"/>
          </a:ln>
        </p:spPr>
      </p:cxnSp>
      <p:sp>
        <p:nvSpPr>
          <p:cNvPr id="367" name="Google Shape;367;p34"/>
          <p:cNvSpPr/>
          <p:nvPr/>
        </p:nvSpPr>
        <p:spPr>
          <a:xfrm>
            <a:off x="561000" y="2531150"/>
            <a:ext cx="1985400" cy="454200"/>
          </a:xfrm>
          <a:prstGeom prst="flowChartAlternateProcess">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mo"/>
                <a:ea typeface="Arimo"/>
                <a:cs typeface="Arimo"/>
                <a:sym typeface="Arimo"/>
              </a:rPr>
              <a:t>Replace emoji to text</a:t>
            </a:r>
            <a:endParaRPr>
              <a:latin typeface="Arimo"/>
              <a:ea typeface="Arimo"/>
              <a:cs typeface="Arimo"/>
              <a:sym typeface="Arimo"/>
            </a:endParaRPr>
          </a:p>
        </p:txBody>
      </p:sp>
      <p:sp>
        <p:nvSpPr>
          <p:cNvPr id="368" name="Google Shape;368;p34"/>
          <p:cNvSpPr/>
          <p:nvPr/>
        </p:nvSpPr>
        <p:spPr>
          <a:xfrm>
            <a:off x="573275" y="3119325"/>
            <a:ext cx="1824600" cy="454200"/>
          </a:xfrm>
          <a:prstGeom prst="flowChartAlternateProcess">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mo"/>
                <a:ea typeface="Arimo"/>
                <a:cs typeface="Arimo"/>
                <a:sym typeface="Arimo"/>
              </a:rPr>
              <a:t>Stopword removal</a:t>
            </a:r>
            <a:endParaRPr>
              <a:latin typeface="Arimo"/>
              <a:ea typeface="Arimo"/>
              <a:cs typeface="Arimo"/>
              <a:sym typeface="Arimo"/>
            </a:endParaRPr>
          </a:p>
        </p:txBody>
      </p:sp>
      <p:sp>
        <p:nvSpPr>
          <p:cNvPr id="369" name="Google Shape;369;p34"/>
          <p:cNvSpPr/>
          <p:nvPr/>
        </p:nvSpPr>
        <p:spPr>
          <a:xfrm>
            <a:off x="572350" y="3740650"/>
            <a:ext cx="1597200" cy="454200"/>
          </a:xfrm>
          <a:prstGeom prst="flowChartAlternateProcess">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mo"/>
                <a:ea typeface="Arimo"/>
                <a:cs typeface="Arimo"/>
                <a:sym typeface="Arimo"/>
              </a:rPr>
              <a:t>Link, username removal</a:t>
            </a:r>
            <a:endParaRPr>
              <a:latin typeface="Arimo"/>
              <a:ea typeface="Arimo"/>
              <a:cs typeface="Arimo"/>
              <a:sym typeface="Arimo"/>
            </a:endParaRPr>
          </a:p>
        </p:txBody>
      </p:sp>
      <p:sp>
        <p:nvSpPr>
          <p:cNvPr id="370" name="Google Shape;370;p34"/>
          <p:cNvSpPr/>
          <p:nvPr/>
        </p:nvSpPr>
        <p:spPr>
          <a:xfrm>
            <a:off x="3039075" y="2874000"/>
            <a:ext cx="1368600" cy="613500"/>
          </a:xfrm>
          <a:prstGeom prst="flowChartAlternateProcess">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mo"/>
                <a:ea typeface="Arimo"/>
                <a:cs typeface="Arimo"/>
                <a:sym typeface="Arimo"/>
              </a:rPr>
              <a:t>Preprocessed text</a:t>
            </a:r>
            <a:endParaRPr>
              <a:latin typeface="Arimo"/>
              <a:ea typeface="Arimo"/>
              <a:cs typeface="Arimo"/>
              <a:sym typeface="Arimo"/>
            </a:endParaRPr>
          </a:p>
        </p:txBody>
      </p:sp>
      <p:sp>
        <p:nvSpPr>
          <p:cNvPr id="371" name="Google Shape;371;p34"/>
          <p:cNvSpPr/>
          <p:nvPr/>
        </p:nvSpPr>
        <p:spPr>
          <a:xfrm>
            <a:off x="4788275" y="3345075"/>
            <a:ext cx="1597200" cy="454200"/>
          </a:xfrm>
          <a:prstGeom prst="flowChartAlternateProcess">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mo"/>
                <a:ea typeface="Arimo"/>
                <a:cs typeface="Arimo"/>
                <a:sym typeface="Arimo"/>
              </a:rPr>
              <a:t>BERT, Spacy, Roberta</a:t>
            </a:r>
            <a:endParaRPr>
              <a:latin typeface="Arimo"/>
              <a:ea typeface="Arimo"/>
              <a:cs typeface="Arimo"/>
              <a:sym typeface="Arimo"/>
            </a:endParaRPr>
          </a:p>
        </p:txBody>
      </p:sp>
      <p:sp>
        <p:nvSpPr>
          <p:cNvPr id="372" name="Google Shape;372;p34"/>
          <p:cNvSpPr/>
          <p:nvPr/>
        </p:nvSpPr>
        <p:spPr>
          <a:xfrm>
            <a:off x="4788275" y="2498000"/>
            <a:ext cx="1597200" cy="454200"/>
          </a:xfrm>
          <a:prstGeom prst="flowChartAlternateProcess">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mo"/>
                <a:ea typeface="Arimo"/>
                <a:cs typeface="Arimo"/>
                <a:sym typeface="Arimo"/>
              </a:rPr>
              <a:t>ML</a:t>
            </a:r>
            <a:endParaRPr>
              <a:latin typeface="Arimo"/>
              <a:ea typeface="Arimo"/>
              <a:cs typeface="Arimo"/>
              <a:sym typeface="Arimo"/>
            </a:endParaRPr>
          </a:p>
        </p:txBody>
      </p:sp>
      <p:sp>
        <p:nvSpPr>
          <p:cNvPr id="373" name="Google Shape;373;p34"/>
          <p:cNvSpPr/>
          <p:nvPr/>
        </p:nvSpPr>
        <p:spPr>
          <a:xfrm>
            <a:off x="6772875" y="3543475"/>
            <a:ext cx="1597200" cy="454200"/>
          </a:xfrm>
          <a:prstGeom prst="flowChartAlternateProcess">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mo"/>
                <a:ea typeface="Arimo"/>
                <a:cs typeface="Arimo"/>
                <a:sym typeface="Arimo"/>
              </a:rPr>
              <a:t>SVM</a:t>
            </a:r>
            <a:endParaRPr>
              <a:latin typeface="Arimo"/>
              <a:ea typeface="Arimo"/>
              <a:cs typeface="Arimo"/>
              <a:sym typeface="Arimo"/>
            </a:endParaRPr>
          </a:p>
        </p:txBody>
      </p:sp>
      <p:sp>
        <p:nvSpPr>
          <p:cNvPr id="374" name="Google Shape;374;p34"/>
          <p:cNvSpPr/>
          <p:nvPr/>
        </p:nvSpPr>
        <p:spPr>
          <a:xfrm>
            <a:off x="6772875" y="2908513"/>
            <a:ext cx="1597200" cy="454200"/>
          </a:xfrm>
          <a:prstGeom prst="flowChartAlternateProcess">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mo"/>
                <a:ea typeface="Arimo"/>
                <a:cs typeface="Arimo"/>
                <a:sym typeface="Arimo"/>
              </a:rPr>
              <a:t>NV</a:t>
            </a:r>
            <a:endParaRPr>
              <a:latin typeface="Arimo"/>
              <a:ea typeface="Arimo"/>
              <a:cs typeface="Arimo"/>
              <a:sym typeface="Arimo"/>
            </a:endParaRPr>
          </a:p>
        </p:txBody>
      </p:sp>
      <p:sp>
        <p:nvSpPr>
          <p:cNvPr id="375" name="Google Shape;375;p34"/>
          <p:cNvSpPr/>
          <p:nvPr/>
        </p:nvSpPr>
        <p:spPr>
          <a:xfrm>
            <a:off x="6665625" y="4250300"/>
            <a:ext cx="1597200" cy="454200"/>
          </a:xfrm>
          <a:prstGeom prst="flowChartAlternateProcess">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mo"/>
                <a:ea typeface="Arimo"/>
                <a:cs typeface="Arimo"/>
                <a:sym typeface="Arimo"/>
              </a:rPr>
              <a:t>Model Evaluation</a:t>
            </a:r>
            <a:endParaRPr>
              <a:latin typeface="Arimo"/>
              <a:ea typeface="Arimo"/>
              <a:cs typeface="Arimo"/>
              <a:sym typeface="Arimo"/>
            </a:endParaRPr>
          </a:p>
        </p:txBody>
      </p:sp>
      <p:sp>
        <p:nvSpPr>
          <p:cNvPr id="376" name="Google Shape;376;p34"/>
          <p:cNvSpPr/>
          <p:nvPr/>
        </p:nvSpPr>
        <p:spPr>
          <a:xfrm>
            <a:off x="6772863" y="2374950"/>
            <a:ext cx="1597200" cy="393600"/>
          </a:xfrm>
          <a:prstGeom prst="flowChartAlternateProcess">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mo"/>
                <a:ea typeface="Arimo"/>
                <a:cs typeface="Arimo"/>
                <a:sym typeface="Arimo"/>
              </a:rPr>
              <a:t>RF</a:t>
            </a:r>
            <a:endParaRPr>
              <a:latin typeface="Arimo"/>
              <a:ea typeface="Arimo"/>
              <a:cs typeface="Arimo"/>
              <a:sym typeface="Arimo"/>
            </a:endParaRPr>
          </a:p>
        </p:txBody>
      </p:sp>
      <p:cxnSp>
        <p:nvCxnSpPr>
          <p:cNvPr id="377" name="Google Shape;377;p34"/>
          <p:cNvCxnSpPr/>
          <p:nvPr/>
        </p:nvCxnSpPr>
        <p:spPr>
          <a:xfrm flipH="1">
            <a:off x="233100" y="1169400"/>
            <a:ext cx="11400" cy="3863400"/>
          </a:xfrm>
          <a:prstGeom prst="straightConnector1">
            <a:avLst/>
          </a:prstGeom>
          <a:noFill/>
          <a:ln cap="flat" cmpd="sng" w="9525">
            <a:solidFill>
              <a:schemeClr val="dk1"/>
            </a:solidFill>
            <a:prstDash val="solid"/>
            <a:round/>
            <a:headEnd len="med" w="med" type="none"/>
            <a:tailEnd len="med" w="med" type="none"/>
          </a:ln>
        </p:spPr>
      </p:cxnSp>
      <p:cxnSp>
        <p:nvCxnSpPr>
          <p:cNvPr id="378" name="Google Shape;378;p34"/>
          <p:cNvCxnSpPr>
            <a:stCxn id="360" idx="1"/>
          </p:cNvCxnSpPr>
          <p:nvPr/>
        </p:nvCxnSpPr>
        <p:spPr>
          <a:xfrm flipH="1">
            <a:off x="267525" y="1342300"/>
            <a:ext cx="1896300" cy="11700"/>
          </a:xfrm>
          <a:prstGeom prst="straightConnector1">
            <a:avLst/>
          </a:prstGeom>
          <a:noFill/>
          <a:ln cap="flat" cmpd="sng" w="9525">
            <a:solidFill>
              <a:schemeClr val="dk1"/>
            </a:solidFill>
            <a:prstDash val="solid"/>
            <a:round/>
            <a:headEnd len="med" w="med" type="none"/>
            <a:tailEnd len="med" w="med" type="triangle"/>
          </a:ln>
        </p:spPr>
      </p:cxnSp>
      <p:cxnSp>
        <p:nvCxnSpPr>
          <p:cNvPr id="379" name="Google Shape;379;p34"/>
          <p:cNvCxnSpPr>
            <a:endCxn id="361" idx="1"/>
          </p:cNvCxnSpPr>
          <p:nvPr/>
        </p:nvCxnSpPr>
        <p:spPr>
          <a:xfrm flipH="1" rot="10800000">
            <a:off x="244450" y="2170100"/>
            <a:ext cx="327900" cy="2700"/>
          </a:xfrm>
          <a:prstGeom prst="straightConnector1">
            <a:avLst/>
          </a:prstGeom>
          <a:noFill/>
          <a:ln cap="flat" cmpd="sng" w="9525">
            <a:solidFill>
              <a:schemeClr val="dk1"/>
            </a:solidFill>
            <a:prstDash val="solid"/>
            <a:round/>
            <a:headEnd len="med" w="med" type="none"/>
            <a:tailEnd len="med" w="med" type="triangle"/>
          </a:ln>
        </p:spPr>
      </p:cxnSp>
      <p:cxnSp>
        <p:nvCxnSpPr>
          <p:cNvPr id="380" name="Google Shape;380;p34"/>
          <p:cNvCxnSpPr/>
          <p:nvPr/>
        </p:nvCxnSpPr>
        <p:spPr>
          <a:xfrm flipH="1" rot="10800000">
            <a:off x="233100" y="2723750"/>
            <a:ext cx="327900" cy="2700"/>
          </a:xfrm>
          <a:prstGeom prst="straightConnector1">
            <a:avLst/>
          </a:prstGeom>
          <a:noFill/>
          <a:ln cap="flat" cmpd="sng" w="9525">
            <a:solidFill>
              <a:schemeClr val="dk1"/>
            </a:solidFill>
            <a:prstDash val="solid"/>
            <a:round/>
            <a:headEnd len="med" w="med" type="none"/>
            <a:tailEnd len="med" w="med" type="triangle"/>
          </a:ln>
        </p:spPr>
      </p:cxnSp>
      <p:cxnSp>
        <p:nvCxnSpPr>
          <p:cNvPr id="381" name="Google Shape;381;p34"/>
          <p:cNvCxnSpPr/>
          <p:nvPr/>
        </p:nvCxnSpPr>
        <p:spPr>
          <a:xfrm flipH="1" rot="10800000">
            <a:off x="233100" y="3345075"/>
            <a:ext cx="327900" cy="2700"/>
          </a:xfrm>
          <a:prstGeom prst="straightConnector1">
            <a:avLst/>
          </a:prstGeom>
          <a:noFill/>
          <a:ln cap="flat" cmpd="sng" w="9525">
            <a:solidFill>
              <a:schemeClr val="dk1"/>
            </a:solidFill>
            <a:prstDash val="solid"/>
            <a:round/>
            <a:headEnd len="med" w="med" type="none"/>
            <a:tailEnd len="med" w="med" type="triangle"/>
          </a:ln>
        </p:spPr>
      </p:cxnSp>
      <p:cxnSp>
        <p:nvCxnSpPr>
          <p:cNvPr id="382" name="Google Shape;382;p34"/>
          <p:cNvCxnSpPr/>
          <p:nvPr/>
        </p:nvCxnSpPr>
        <p:spPr>
          <a:xfrm flipH="1" rot="10800000">
            <a:off x="244600" y="4044800"/>
            <a:ext cx="327900" cy="2700"/>
          </a:xfrm>
          <a:prstGeom prst="straightConnector1">
            <a:avLst/>
          </a:prstGeom>
          <a:noFill/>
          <a:ln cap="flat" cmpd="sng" w="9525">
            <a:solidFill>
              <a:schemeClr val="dk1"/>
            </a:solidFill>
            <a:prstDash val="solid"/>
            <a:round/>
            <a:headEnd len="med" w="med" type="none"/>
            <a:tailEnd len="med" w="med" type="triangle"/>
          </a:ln>
        </p:spPr>
      </p:cxnSp>
      <p:cxnSp>
        <p:nvCxnSpPr>
          <p:cNvPr id="383" name="Google Shape;383;p34"/>
          <p:cNvCxnSpPr/>
          <p:nvPr/>
        </p:nvCxnSpPr>
        <p:spPr>
          <a:xfrm flipH="1" rot="10800000">
            <a:off x="244600" y="4587725"/>
            <a:ext cx="327900" cy="2700"/>
          </a:xfrm>
          <a:prstGeom prst="straightConnector1">
            <a:avLst/>
          </a:prstGeom>
          <a:noFill/>
          <a:ln cap="flat" cmpd="sng" w="9525">
            <a:solidFill>
              <a:schemeClr val="dk1"/>
            </a:solidFill>
            <a:prstDash val="solid"/>
            <a:round/>
            <a:headEnd len="med" w="med" type="none"/>
            <a:tailEnd len="med" w="med" type="triangle"/>
          </a:ln>
        </p:spPr>
      </p:cxnSp>
      <p:sp>
        <p:nvSpPr>
          <p:cNvPr id="384" name="Google Shape;384;p34"/>
          <p:cNvSpPr/>
          <p:nvPr/>
        </p:nvSpPr>
        <p:spPr>
          <a:xfrm>
            <a:off x="2041175" y="1943000"/>
            <a:ext cx="998008" cy="2720770"/>
          </a:xfrm>
          <a:custGeom>
            <a:rect b="b" l="l" r="r" t="t"/>
            <a:pathLst>
              <a:path extrusionOk="0" h="130087" w="55817">
                <a:moveTo>
                  <a:pt x="4152" y="0"/>
                </a:moveTo>
                <a:lnTo>
                  <a:pt x="55817" y="58124"/>
                </a:lnTo>
                <a:lnTo>
                  <a:pt x="0" y="130087"/>
                </a:lnTo>
              </a:path>
            </a:pathLst>
          </a:custGeom>
          <a:noFill/>
          <a:ln cap="flat" cmpd="sng" w="9525">
            <a:solidFill>
              <a:schemeClr val="dk1"/>
            </a:solidFill>
            <a:prstDash val="solid"/>
            <a:round/>
            <a:headEnd len="med" w="med" type="none"/>
            <a:tailEnd len="med" w="med" type="none"/>
          </a:ln>
        </p:spPr>
      </p:sp>
      <p:cxnSp>
        <p:nvCxnSpPr>
          <p:cNvPr id="385" name="Google Shape;385;p34"/>
          <p:cNvCxnSpPr/>
          <p:nvPr/>
        </p:nvCxnSpPr>
        <p:spPr>
          <a:xfrm>
            <a:off x="4580725" y="2334175"/>
            <a:ext cx="27900" cy="2025300"/>
          </a:xfrm>
          <a:prstGeom prst="straightConnector1">
            <a:avLst/>
          </a:prstGeom>
          <a:noFill/>
          <a:ln cap="flat" cmpd="sng" w="9525">
            <a:solidFill>
              <a:schemeClr val="dk1"/>
            </a:solidFill>
            <a:prstDash val="solid"/>
            <a:round/>
            <a:headEnd len="med" w="med" type="none"/>
            <a:tailEnd len="med" w="med" type="none"/>
          </a:ln>
        </p:spPr>
      </p:cxnSp>
      <p:cxnSp>
        <p:nvCxnSpPr>
          <p:cNvPr id="386" name="Google Shape;386;p34"/>
          <p:cNvCxnSpPr>
            <a:stCxn id="370" idx="3"/>
          </p:cNvCxnSpPr>
          <p:nvPr/>
        </p:nvCxnSpPr>
        <p:spPr>
          <a:xfrm>
            <a:off x="4407675" y="3180750"/>
            <a:ext cx="184500" cy="6900"/>
          </a:xfrm>
          <a:prstGeom prst="straightConnector1">
            <a:avLst/>
          </a:prstGeom>
          <a:noFill/>
          <a:ln cap="flat" cmpd="sng" w="9525">
            <a:solidFill>
              <a:schemeClr val="dk1"/>
            </a:solidFill>
            <a:prstDash val="solid"/>
            <a:round/>
            <a:headEnd len="med" w="med" type="none"/>
            <a:tailEnd len="med" w="med" type="triangle"/>
          </a:ln>
        </p:spPr>
      </p:cxnSp>
      <p:cxnSp>
        <p:nvCxnSpPr>
          <p:cNvPr id="387" name="Google Shape;387;p34"/>
          <p:cNvCxnSpPr>
            <a:endCxn id="372" idx="1"/>
          </p:cNvCxnSpPr>
          <p:nvPr/>
        </p:nvCxnSpPr>
        <p:spPr>
          <a:xfrm flipH="1" rot="10800000">
            <a:off x="4580675" y="2725100"/>
            <a:ext cx="207600" cy="1200"/>
          </a:xfrm>
          <a:prstGeom prst="straightConnector1">
            <a:avLst/>
          </a:prstGeom>
          <a:noFill/>
          <a:ln cap="flat" cmpd="sng" w="9525">
            <a:solidFill>
              <a:schemeClr val="dk1"/>
            </a:solidFill>
            <a:prstDash val="solid"/>
            <a:round/>
            <a:headEnd len="med" w="med" type="none"/>
            <a:tailEnd len="med" w="med" type="triangle"/>
          </a:ln>
        </p:spPr>
      </p:cxnSp>
      <p:cxnSp>
        <p:nvCxnSpPr>
          <p:cNvPr id="388" name="Google Shape;388;p34"/>
          <p:cNvCxnSpPr/>
          <p:nvPr/>
        </p:nvCxnSpPr>
        <p:spPr>
          <a:xfrm flipH="1" rot="10800000">
            <a:off x="4615225" y="3572925"/>
            <a:ext cx="207600" cy="1200"/>
          </a:xfrm>
          <a:prstGeom prst="straightConnector1">
            <a:avLst/>
          </a:prstGeom>
          <a:noFill/>
          <a:ln cap="flat" cmpd="sng" w="9525">
            <a:solidFill>
              <a:schemeClr val="dk1"/>
            </a:solidFill>
            <a:prstDash val="solid"/>
            <a:round/>
            <a:headEnd len="med" w="med" type="none"/>
            <a:tailEnd len="med" w="med" type="triangle"/>
          </a:ln>
        </p:spPr>
      </p:cxnSp>
      <p:cxnSp>
        <p:nvCxnSpPr>
          <p:cNvPr id="389" name="Google Shape;389;p34"/>
          <p:cNvCxnSpPr/>
          <p:nvPr/>
        </p:nvCxnSpPr>
        <p:spPr>
          <a:xfrm>
            <a:off x="6561925" y="2334175"/>
            <a:ext cx="34500" cy="1602900"/>
          </a:xfrm>
          <a:prstGeom prst="straightConnector1">
            <a:avLst/>
          </a:prstGeom>
          <a:noFill/>
          <a:ln cap="flat" cmpd="sng" w="9525">
            <a:solidFill>
              <a:schemeClr val="dk1"/>
            </a:solidFill>
            <a:prstDash val="solid"/>
            <a:round/>
            <a:headEnd len="med" w="med" type="none"/>
            <a:tailEnd len="med" w="med" type="none"/>
          </a:ln>
        </p:spPr>
      </p:cxnSp>
      <p:cxnSp>
        <p:nvCxnSpPr>
          <p:cNvPr id="390" name="Google Shape;390;p34"/>
          <p:cNvCxnSpPr/>
          <p:nvPr/>
        </p:nvCxnSpPr>
        <p:spPr>
          <a:xfrm flipH="1" rot="10800000">
            <a:off x="6333275" y="2725100"/>
            <a:ext cx="207600" cy="1200"/>
          </a:xfrm>
          <a:prstGeom prst="straightConnector1">
            <a:avLst/>
          </a:prstGeom>
          <a:noFill/>
          <a:ln cap="flat" cmpd="sng" w="9525">
            <a:solidFill>
              <a:schemeClr val="dk1"/>
            </a:solidFill>
            <a:prstDash val="solid"/>
            <a:round/>
            <a:headEnd len="med" w="med" type="none"/>
            <a:tailEnd len="med" w="med" type="triangle"/>
          </a:ln>
        </p:spPr>
      </p:cxnSp>
      <p:cxnSp>
        <p:nvCxnSpPr>
          <p:cNvPr id="391" name="Google Shape;391;p34"/>
          <p:cNvCxnSpPr/>
          <p:nvPr/>
        </p:nvCxnSpPr>
        <p:spPr>
          <a:xfrm>
            <a:off x="6333275" y="3564500"/>
            <a:ext cx="231000" cy="3600"/>
          </a:xfrm>
          <a:prstGeom prst="straightConnector1">
            <a:avLst/>
          </a:prstGeom>
          <a:noFill/>
          <a:ln cap="flat" cmpd="sng" w="9525">
            <a:solidFill>
              <a:schemeClr val="dk1"/>
            </a:solidFill>
            <a:prstDash val="solid"/>
            <a:round/>
            <a:headEnd len="med" w="med" type="none"/>
            <a:tailEnd len="med" w="med" type="triangle"/>
          </a:ln>
        </p:spPr>
      </p:cxnSp>
      <p:cxnSp>
        <p:nvCxnSpPr>
          <p:cNvPr id="392" name="Google Shape;392;p34"/>
          <p:cNvCxnSpPr/>
          <p:nvPr/>
        </p:nvCxnSpPr>
        <p:spPr>
          <a:xfrm>
            <a:off x="6561875" y="3716900"/>
            <a:ext cx="231000" cy="3600"/>
          </a:xfrm>
          <a:prstGeom prst="straightConnector1">
            <a:avLst/>
          </a:prstGeom>
          <a:noFill/>
          <a:ln cap="flat" cmpd="sng" w="9525">
            <a:solidFill>
              <a:schemeClr val="dk1"/>
            </a:solidFill>
            <a:prstDash val="solid"/>
            <a:round/>
            <a:headEnd len="med" w="med" type="none"/>
            <a:tailEnd len="med" w="med" type="triangle"/>
          </a:ln>
        </p:spPr>
      </p:cxnSp>
      <p:cxnSp>
        <p:nvCxnSpPr>
          <p:cNvPr id="393" name="Google Shape;393;p34"/>
          <p:cNvCxnSpPr/>
          <p:nvPr/>
        </p:nvCxnSpPr>
        <p:spPr>
          <a:xfrm>
            <a:off x="6561875" y="3107300"/>
            <a:ext cx="231000" cy="3600"/>
          </a:xfrm>
          <a:prstGeom prst="straightConnector1">
            <a:avLst/>
          </a:prstGeom>
          <a:noFill/>
          <a:ln cap="flat" cmpd="sng" w="9525">
            <a:solidFill>
              <a:schemeClr val="dk1"/>
            </a:solidFill>
            <a:prstDash val="solid"/>
            <a:round/>
            <a:headEnd len="med" w="med" type="none"/>
            <a:tailEnd len="med" w="med" type="triangle"/>
          </a:ln>
        </p:spPr>
      </p:cxnSp>
      <p:cxnSp>
        <p:nvCxnSpPr>
          <p:cNvPr id="394" name="Google Shape;394;p34"/>
          <p:cNvCxnSpPr/>
          <p:nvPr/>
        </p:nvCxnSpPr>
        <p:spPr>
          <a:xfrm>
            <a:off x="6561875" y="2573900"/>
            <a:ext cx="231000" cy="3600"/>
          </a:xfrm>
          <a:prstGeom prst="straightConnector1">
            <a:avLst/>
          </a:prstGeom>
          <a:noFill/>
          <a:ln cap="flat" cmpd="sng" w="9525">
            <a:solidFill>
              <a:schemeClr val="dk1"/>
            </a:solidFill>
            <a:prstDash val="solid"/>
            <a:round/>
            <a:headEnd len="med" w="med" type="none"/>
            <a:tailEnd len="med" w="med" type="triangle"/>
          </a:ln>
        </p:spPr>
      </p:cxnSp>
      <p:cxnSp>
        <p:nvCxnSpPr>
          <p:cNvPr id="395" name="Google Shape;395;p34"/>
          <p:cNvCxnSpPr/>
          <p:nvPr/>
        </p:nvCxnSpPr>
        <p:spPr>
          <a:xfrm>
            <a:off x="8642275" y="2382750"/>
            <a:ext cx="21000" cy="2142600"/>
          </a:xfrm>
          <a:prstGeom prst="straightConnector1">
            <a:avLst/>
          </a:prstGeom>
          <a:noFill/>
          <a:ln cap="flat" cmpd="sng" w="9525">
            <a:solidFill>
              <a:schemeClr val="dk1"/>
            </a:solidFill>
            <a:prstDash val="solid"/>
            <a:round/>
            <a:headEnd len="med" w="med" type="none"/>
            <a:tailEnd len="med" w="med" type="none"/>
          </a:ln>
        </p:spPr>
      </p:cxnSp>
      <p:cxnSp>
        <p:nvCxnSpPr>
          <p:cNvPr id="396" name="Google Shape;396;p34"/>
          <p:cNvCxnSpPr/>
          <p:nvPr/>
        </p:nvCxnSpPr>
        <p:spPr>
          <a:xfrm>
            <a:off x="8390675" y="2573900"/>
            <a:ext cx="231000" cy="3600"/>
          </a:xfrm>
          <a:prstGeom prst="straightConnector1">
            <a:avLst/>
          </a:prstGeom>
          <a:noFill/>
          <a:ln cap="flat" cmpd="sng" w="9525">
            <a:solidFill>
              <a:schemeClr val="dk1"/>
            </a:solidFill>
            <a:prstDash val="solid"/>
            <a:round/>
            <a:headEnd len="med" w="med" type="none"/>
            <a:tailEnd len="med" w="med" type="triangle"/>
          </a:ln>
        </p:spPr>
      </p:cxnSp>
      <p:cxnSp>
        <p:nvCxnSpPr>
          <p:cNvPr id="397" name="Google Shape;397;p34"/>
          <p:cNvCxnSpPr/>
          <p:nvPr/>
        </p:nvCxnSpPr>
        <p:spPr>
          <a:xfrm>
            <a:off x="8390675" y="3107300"/>
            <a:ext cx="231000" cy="3600"/>
          </a:xfrm>
          <a:prstGeom prst="straightConnector1">
            <a:avLst/>
          </a:prstGeom>
          <a:noFill/>
          <a:ln cap="flat" cmpd="sng" w="9525">
            <a:solidFill>
              <a:schemeClr val="dk1"/>
            </a:solidFill>
            <a:prstDash val="solid"/>
            <a:round/>
            <a:headEnd len="med" w="med" type="none"/>
            <a:tailEnd len="med" w="med" type="triangle"/>
          </a:ln>
        </p:spPr>
      </p:cxnSp>
      <p:cxnSp>
        <p:nvCxnSpPr>
          <p:cNvPr id="398" name="Google Shape;398;p34"/>
          <p:cNvCxnSpPr/>
          <p:nvPr/>
        </p:nvCxnSpPr>
        <p:spPr>
          <a:xfrm>
            <a:off x="8390675" y="3716900"/>
            <a:ext cx="231000" cy="3600"/>
          </a:xfrm>
          <a:prstGeom prst="straightConnector1">
            <a:avLst/>
          </a:prstGeom>
          <a:noFill/>
          <a:ln cap="flat" cmpd="sng" w="9525">
            <a:solidFill>
              <a:schemeClr val="dk1"/>
            </a:solidFill>
            <a:prstDash val="solid"/>
            <a:round/>
            <a:headEnd len="med" w="med" type="none"/>
            <a:tailEnd len="med" w="med" type="triangle"/>
          </a:ln>
        </p:spPr>
      </p:cxnSp>
      <p:cxnSp>
        <p:nvCxnSpPr>
          <p:cNvPr id="399" name="Google Shape;399;p34"/>
          <p:cNvCxnSpPr>
            <a:endCxn id="375" idx="3"/>
          </p:cNvCxnSpPr>
          <p:nvPr/>
        </p:nvCxnSpPr>
        <p:spPr>
          <a:xfrm rot="10800000">
            <a:off x="8262825" y="4477400"/>
            <a:ext cx="411900" cy="13200"/>
          </a:xfrm>
          <a:prstGeom prst="straightConnector1">
            <a:avLst/>
          </a:prstGeom>
          <a:noFill/>
          <a:ln cap="flat" cmpd="sng" w="9525">
            <a:solidFill>
              <a:schemeClr val="dk1"/>
            </a:solidFill>
            <a:prstDash val="solid"/>
            <a:round/>
            <a:headEnd len="med" w="med" type="none"/>
            <a:tailEnd len="med" w="med" type="triangle"/>
          </a:ln>
        </p:spPr>
      </p:cxnSp>
      <p:sp>
        <p:nvSpPr>
          <p:cNvPr id="400" name="Google Shape;400;p34"/>
          <p:cNvSpPr/>
          <p:nvPr/>
        </p:nvSpPr>
        <p:spPr>
          <a:xfrm>
            <a:off x="4788275" y="3937075"/>
            <a:ext cx="1597200" cy="454200"/>
          </a:xfrm>
          <a:prstGeom prst="flowChartAlternateProcess">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mo"/>
                <a:ea typeface="Arimo"/>
                <a:cs typeface="Arimo"/>
                <a:sym typeface="Arimo"/>
              </a:rPr>
              <a:t>RNN- LSTM, BERT</a:t>
            </a:r>
            <a:endParaRPr>
              <a:latin typeface="Arimo"/>
              <a:ea typeface="Arimo"/>
              <a:cs typeface="Arimo"/>
              <a:sym typeface="Arimo"/>
            </a:endParaRPr>
          </a:p>
        </p:txBody>
      </p:sp>
      <p:cxnSp>
        <p:nvCxnSpPr>
          <p:cNvPr id="401" name="Google Shape;401;p34"/>
          <p:cNvCxnSpPr/>
          <p:nvPr/>
        </p:nvCxnSpPr>
        <p:spPr>
          <a:xfrm flipH="1" rot="10800000">
            <a:off x="4580675" y="4163575"/>
            <a:ext cx="207600" cy="1200"/>
          </a:xfrm>
          <a:prstGeom prst="straightConnector1">
            <a:avLst/>
          </a:prstGeom>
          <a:noFill/>
          <a:ln cap="flat" cmpd="sng" w="9525">
            <a:solidFill>
              <a:schemeClr val="dk1"/>
            </a:solidFill>
            <a:prstDash val="solid"/>
            <a:round/>
            <a:headEnd len="med" w="med" type="none"/>
            <a:tailEnd len="med" w="med" type="triangle"/>
          </a:ln>
        </p:spPr>
      </p:cxnSp>
      <p:cxnSp>
        <p:nvCxnSpPr>
          <p:cNvPr id="402" name="Google Shape;402;p34"/>
          <p:cNvCxnSpPr>
            <a:endCxn id="375" idx="1"/>
          </p:cNvCxnSpPr>
          <p:nvPr/>
        </p:nvCxnSpPr>
        <p:spPr>
          <a:xfrm flipH="1" rot="10800000">
            <a:off x="5583225" y="4477400"/>
            <a:ext cx="1082400" cy="36000"/>
          </a:xfrm>
          <a:prstGeom prst="straightConnector1">
            <a:avLst/>
          </a:prstGeom>
          <a:noFill/>
          <a:ln cap="flat" cmpd="sng" w="9525">
            <a:solidFill>
              <a:schemeClr val="dk1"/>
            </a:solidFill>
            <a:prstDash val="solid"/>
            <a:round/>
            <a:headEnd len="med" w="med" type="none"/>
            <a:tailEnd len="med" w="med" type="triangle"/>
          </a:ln>
        </p:spPr>
      </p:cxnSp>
      <p:cxnSp>
        <p:nvCxnSpPr>
          <p:cNvPr id="403" name="Google Shape;403;p34"/>
          <p:cNvCxnSpPr>
            <a:stCxn id="400" idx="2"/>
          </p:cNvCxnSpPr>
          <p:nvPr/>
        </p:nvCxnSpPr>
        <p:spPr>
          <a:xfrm flipH="1">
            <a:off x="5583275" y="4391275"/>
            <a:ext cx="3600" cy="158700"/>
          </a:xfrm>
          <a:prstGeom prst="straightConnector1">
            <a:avLst/>
          </a:prstGeom>
          <a:noFill/>
          <a:ln cap="flat" cmpd="sng" w="9525">
            <a:solidFill>
              <a:schemeClr val="dk1"/>
            </a:solidFill>
            <a:prstDash val="solid"/>
            <a:round/>
            <a:headEnd len="med" w="med" type="none"/>
            <a:tailEnd len="med" w="med" type="none"/>
          </a:ln>
        </p:spPr>
      </p:cxnSp>
      <p:sp>
        <p:nvSpPr>
          <p:cNvPr id="404" name="Google Shape;404;p34"/>
          <p:cNvSpPr txBox="1"/>
          <p:nvPr/>
        </p:nvSpPr>
        <p:spPr>
          <a:xfrm>
            <a:off x="0" y="0"/>
            <a:ext cx="4049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latin typeface="Bebas Neue"/>
                <a:ea typeface="Bebas Neue"/>
                <a:cs typeface="Bebas Neue"/>
                <a:sym typeface="Bebas Neue"/>
              </a:rPr>
              <a:t>Methodology</a:t>
            </a:r>
            <a:endParaRPr sz="2500">
              <a:solidFill>
                <a:schemeClr val="dk1"/>
              </a:solidFill>
              <a:latin typeface="Bebas Neue"/>
              <a:ea typeface="Bebas Neue"/>
              <a:cs typeface="Bebas Neue"/>
              <a:sym typeface="Bebas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5"/>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results</a:t>
            </a:r>
            <a:endParaRPr/>
          </a:p>
        </p:txBody>
      </p:sp>
      <p:sp>
        <p:nvSpPr>
          <p:cNvPr id="410" name="Google Shape;410;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1" name="Google Shape;411;p35"/>
          <p:cNvPicPr preferRelativeResize="0"/>
          <p:nvPr/>
        </p:nvPicPr>
        <p:blipFill>
          <a:blip r:embed="rId3">
            <a:alphaModFix/>
          </a:blip>
          <a:stretch>
            <a:fillRect/>
          </a:stretch>
        </p:blipFill>
        <p:spPr>
          <a:xfrm>
            <a:off x="2261025" y="1595438"/>
            <a:ext cx="2505075" cy="1952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6"/>
          <p:cNvSpPr txBox="1"/>
          <p:nvPr>
            <p:ph idx="1" type="subTitle"/>
          </p:nvPr>
        </p:nvSpPr>
        <p:spPr>
          <a:xfrm>
            <a:off x="2373625" y="2321625"/>
            <a:ext cx="5827500" cy="15924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Limited Dataset</a:t>
            </a:r>
            <a:endParaRPr sz="1600"/>
          </a:p>
          <a:p>
            <a:pPr indent="-330200" lvl="0" marL="457200" rtl="0" algn="l">
              <a:lnSpc>
                <a:spcPct val="115000"/>
              </a:lnSpc>
              <a:spcBef>
                <a:spcPts val="0"/>
              </a:spcBef>
              <a:spcAft>
                <a:spcPts val="0"/>
              </a:spcAft>
              <a:buSzPts val="1600"/>
              <a:buChar char="●"/>
            </a:pPr>
            <a:r>
              <a:rPr lang="en" sz="1600"/>
              <a:t>Complex task</a:t>
            </a:r>
            <a:endParaRPr sz="1600"/>
          </a:p>
          <a:p>
            <a:pPr indent="-330200" lvl="0" marL="457200" rtl="0" algn="l">
              <a:lnSpc>
                <a:spcPct val="115000"/>
              </a:lnSpc>
              <a:spcBef>
                <a:spcPts val="0"/>
              </a:spcBef>
              <a:spcAft>
                <a:spcPts val="0"/>
              </a:spcAft>
              <a:buSzPts val="1600"/>
              <a:buChar char="●"/>
            </a:pPr>
            <a:r>
              <a:rPr lang="en" sz="1600"/>
              <a:t>Teaching difference between normal and colloquial expressions</a:t>
            </a:r>
            <a:endParaRPr sz="1600"/>
          </a:p>
          <a:p>
            <a:pPr indent="0" lvl="0" marL="457200" rtl="0" algn="l">
              <a:spcBef>
                <a:spcPts val="0"/>
              </a:spcBef>
              <a:spcAft>
                <a:spcPts val="0"/>
              </a:spcAft>
              <a:buNone/>
            </a:pPr>
            <a:r>
              <a:t/>
            </a:r>
            <a:endParaRPr sz="1600"/>
          </a:p>
          <a:p>
            <a:pPr indent="0" lvl="0" marL="457200" rtl="0" algn="ctr">
              <a:spcBef>
                <a:spcPts val="0"/>
              </a:spcBef>
              <a:spcAft>
                <a:spcPts val="0"/>
              </a:spcAft>
              <a:buNone/>
            </a:pPr>
            <a:r>
              <a:t/>
            </a:r>
            <a:endParaRPr/>
          </a:p>
        </p:txBody>
      </p:sp>
      <p:sp>
        <p:nvSpPr>
          <p:cNvPr id="417" name="Google Shape;417;p36"/>
          <p:cNvSpPr txBox="1"/>
          <p:nvPr>
            <p:ph type="title"/>
          </p:nvPr>
        </p:nvSpPr>
        <p:spPr>
          <a:xfrm>
            <a:off x="1925050" y="1440225"/>
            <a:ext cx="4816800" cy="42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600"/>
              <a:t>Challenge!</a:t>
            </a:r>
            <a:endParaRPr sz="7600"/>
          </a:p>
        </p:txBody>
      </p:sp>
      <p:grpSp>
        <p:nvGrpSpPr>
          <p:cNvPr id="418" name="Google Shape;418;p36"/>
          <p:cNvGrpSpPr/>
          <p:nvPr/>
        </p:nvGrpSpPr>
        <p:grpSpPr>
          <a:xfrm>
            <a:off x="2308150" y="1262488"/>
            <a:ext cx="65475" cy="397950"/>
            <a:chOff x="2551425" y="1409425"/>
            <a:chExt cx="65475" cy="397950"/>
          </a:xfrm>
        </p:grpSpPr>
        <p:sp>
          <p:nvSpPr>
            <p:cNvPr id="419" name="Google Shape;419;p36"/>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6"/>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6"/>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6"/>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6"/>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6"/>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6"/>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6"/>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6"/>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6"/>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36"/>
          <p:cNvGrpSpPr/>
          <p:nvPr/>
        </p:nvGrpSpPr>
        <p:grpSpPr>
          <a:xfrm>
            <a:off x="714300" y="922363"/>
            <a:ext cx="472550" cy="202200"/>
            <a:chOff x="1441900" y="2926313"/>
            <a:chExt cx="472550" cy="202200"/>
          </a:xfrm>
        </p:grpSpPr>
        <p:sp>
          <p:nvSpPr>
            <p:cNvPr id="430" name="Google Shape;430;p36"/>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6"/>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6"/>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6"/>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6"/>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36"/>
          <p:cNvGrpSpPr/>
          <p:nvPr/>
        </p:nvGrpSpPr>
        <p:grpSpPr>
          <a:xfrm>
            <a:off x="1093400" y="1043938"/>
            <a:ext cx="1043050" cy="1488400"/>
            <a:chOff x="910475" y="761863"/>
            <a:chExt cx="1043050" cy="1488400"/>
          </a:xfrm>
        </p:grpSpPr>
        <p:sp>
          <p:nvSpPr>
            <p:cNvPr id="436" name="Google Shape;436;p36"/>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6"/>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6"/>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6"/>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6"/>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6"/>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6"/>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6"/>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6"/>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6"/>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6"/>
            <p:cNvSpPr/>
            <p:nvPr/>
          </p:nvSpPr>
          <p:spPr>
            <a:xfrm>
              <a:off x="1051650" y="1990163"/>
              <a:ext cx="393275" cy="0"/>
            </a:xfrm>
            <a:custGeom>
              <a:rect b="b" l="l" r="r" t="t"/>
              <a:pathLst>
                <a:path extrusionOk="0" fill="none" h="0" w="15731">
                  <a:moveTo>
                    <a:pt x="1" y="0"/>
                  </a:moveTo>
                  <a:lnTo>
                    <a:pt x="15731" y="0"/>
                  </a:lnTo>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 name="Google Shape;447;p36"/>
          <p:cNvGrpSpPr/>
          <p:nvPr/>
        </p:nvGrpSpPr>
        <p:grpSpPr>
          <a:xfrm>
            <a:off x="7701156" y="1589321"/>
            <a:ext cx="612965" cy="612965"/>
            <a:chOff x="5208200" y="980975"/>
            <a:chExt cx="440475" cy="440475"/>
          </a:xfrm>
        </p:grpSpPr>
        <p:sp>
          <p:nvSpPr>
            <p:cNvPr id="448" name="Google Shape;448;p36"/>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6"/>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0" name="Google Shape;450;p36"/>
          <p:cNvSpPr/>
          <p:nvPr/>
        </p:nvSpPr>
        <p:spPr>
          <a:xfrm>
            <a:off x="830238" y="31402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6"/>
          <p:cNvSpPr/>
          <p:nvPr/>
        </p:nvSpPr>
        <p:spPr>
          <a:xfrm>
            <a:off x="1287513" y="27704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6"/>
          <p:cNvSpPr/>
          <p:nvPr/>
        </p:nvSpPr>
        <p:spPr>
          <a:xfrm>
            <a:off x="2039913" y="742619"/>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6"/>
          <p:cNvSpPr/>
          <p:nvPr/>
        </p:nvSpPr>
        <p:spPr>
          <a:xfrm rot="-1685758">
            <a:off x="724953" y="2780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4" name="Google Shape;454;p36"/>
          <p:cNvGrpSpPr/>
          <p:nvPr/>
        </p:nvGrpSpPr>
        <p:grpSpPr>
          <a:xfrm>
            <a:off x="6522182" y="1124566"/>
            <a:ext cx="953591" cy="334099"/>
            <a:chOff x="2271950" y="2722775"/>
            <a:chExt cx="575875" cy="201775"/>
          </a:xfrm>
        </p:grpSpPr>
        <p:sp>
          <p:nvSpPr>
            <p:cNvPr id="455" name="Google Shape;455;p36"/>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6"/>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6"/>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6"/>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6"/>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 name="Google Shape;460;p36"/>
          <p:cNvGrpSpPr/>
          <p:nvPr/>
        </p:nvGrpSpPr>
        <p:grpSpPr>
          <a:xfrm>
            <a:off x="7618297" y="3712639"/>
            <a:ext cx="695830" cy="243805"/>
            <a:chOff x="2271950" y="2722775"/>
            <a:chExt cx="575875" cy="201775"/>
          </a:xfrm>
        </p:grpSpPr>
        <p:sp>
          <p:nvSpPr>
            <p:cNvPr id="461" name="Google Shape;461;p36"/>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6"/>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6"/>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6"/>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6"/>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36"/>
          <p:cNvSpPr/>
          <p:nvPr/>
        </p:nvSpPr>
        <p:spPr>
          <a:xfrm>
            <a:off x="2039926" y="390146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6"/>
          <p:cNvSpPr/>
          <p:nvPr/>
        </p:nvSpPr>
        <p:spPr>
          <a:xfrm>
            <a:off x="2810726" y="803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6"/>
          <p:cNvSpPr/>
          <p:nvPr/>
        </p:nvSpPr>
        <p:spPr>
          <a:xfrm>
            <a:off x="6012013" y="417420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6"/>
          <p:cNvSpPr/>
          <p:nvPr/>
        </p:nvSpPr>
        <p:spPr>
          <a:xfrm rot="7201932">
            <a:off x="1208275" y="3208853"/>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6"/>
          <p:cNvSpPr/>
          <p:nvPr/>
        </p:nvSpPr>
        <p:spPr>
          <a:xfrm>
            <a:off x="7140551" y="342741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6"/>
          <p:cNvSpPr/>
          <p:nvPr/>
        </p:nvSpPr>
        <p:spPr>
          <a:xfrm rot="7198898">
            <a:off x="7188899" y="21191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6"/>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6"/>
          <p:cNvSpPr/>
          <p:nvPr/>
        </p:nvSpPr>
        <p:spPr>
          <a:xfrm rot="7198898">
            <a:off x="838849" y="36362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6"/>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6"/>
          <p:cNvSpPr/>
          <p:nvPr/>
        </p:nvSpPr>
        <p:spPr>
          <a:xfrm>
            <a:off x="6647613" y="8564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6" name="Google Shape;476;p36"/>
          <p:cNvGrpSpPr/>
          <p:nvPr/>
        </p:nvGrpSpPr>
        <p:grpSpPr>
          <a:xfrm rot="5400000">
            <a:off x="7461288" y="4014463"/>
            <a:ext cx="65475" cy="397950"/>
            <a:chOff x="2551425" y="1409425"/>
            <a:chExt cx="65475" cy="397950"/>
          </a:xfrm>
        </p:grpSpPr>
        <p:sp>
          <p:nvSpPr>
            <p:cNvPr id="477" name="Google Shape;477;p36"/>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6"/>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6"/>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6"/>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6"/>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6"/>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6"/>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6"/>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6"/>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6"/>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7" name="Google Shape;487;p36"/>
          <p:cNvSpPr/>
          <p:nvPr/>
        </p:nvSpPr>
        <p:spPr>
          <a:xfrm>
            <a:off x="8021301" y="74261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6"/>
          <p:cNvSpPr/>
          <p:nvPr/>
        </p:nvSpPr>
        <p:spPr>
          <a:xfrm>
            <a:off x="6661124" y="253152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6">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6">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7"/>
          <p:cNvSpPr txBox="1"/>
          <p:nvPr>
            <p:ph idx="1" type="subTitle"/>
          </p:nvPr>
        </p:nvSpPr>
        <p:spPr>
          <a:xfrm>
            <a:off x="2373625" y="2321625"/>
            <a:ext cx="5827500" cy="15924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600"/>
          </a:p>
          <a:p>
            <a:pPr indent="0" lvl="0" marL="457200" rtl="0" algn="l">
              <a:spcBef>
                <a:spcPts val="0"/>
              </a:spcBef>
              <a:spcAft>
                <a:spcPts val="0"/>
              </a:spcAft>
              <a:buNone/>
            </a:pPr>
            <a:r>
              <a:t/>
            </a:r>
            <a:endParaRPr sz="1600"/>
          </a:p>
          <a:p>
            <a:pPr indent="0" lvl="0" marL="457200" rtl="0" algn="ctr">
              <a:spcBef>
                <a:spcPts val="0"/>
              </a:spcBef>
              <a:spcAft>
                <a:spcPts val="0"/>
              </a:spcAft>
              <a:buNone/>
            </a:pPr>
            <a:r>
              <a:t/>
            </a:r>
            <a:endParaRPr/>
          </a:p>
        </p:txBody>
      </p:sp>
      <p:sp>
        <p:nvSpPr>
          <p:cNvPr id="497" name="Google Shape;497;p37"/>
          <p:cNvSpPr txBox="1"/>
          <p:nvPr>
            <p:ph type="title"/>
          </p:nvPr>
        </p:nvSpPr>
        <p:spPr>
          <a:xfrm>
            <a:off x="1925050" y="2126025"/>
            <a:ext cx="4816800" cy="67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600"/>
              <a:t>THank you</a:t>
            </a:r>
            <a:endParaRPr sz="7600"/>
          </a:p>
        </p:txBody>
      </p:sp>
      <p:grpSp>
        <p:nvGrpSpPr>
          <p:cNvPr id="498" name="Google Shape;498;p37"/>
          <p:cNvGrpSpPr/>
          <p:nvPr/>
        </p:nvGrpSpPr>
        <p:grpSpPr>
          <a:xfrm>
            <a:off x="2308150" y="1262488"/>
            <a:ext cx="65475" cy="397950"/>
            <a:chOff x="2551425" y="1409425"/>
            <a:chExt cx="65475" cy="397950"/>
          </a:xfrm>
        </p:grpSpPr>
        <p:sp>
          <p:nvSpPr>
            <p:cNvPr id="499" name="Google Shape;499;p37"/>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7"/>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7"/>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7"/>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7"/>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7"/>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7"/>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7"/>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7"/>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7"/>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9" name="Google Shape;509;p37"/>
          <p:cNvGrpSpPr/>
          <p:nvPr/>
        </p:nvGrpSpPr>
        <p:grpSpPr>
          <a:xfrm>
            <a:off x="714300" y="922363"/>
            <a:ext cx="472550" cy="202200"/>
            <a:chOff x="1441900" y="2926313"/>
            <a:chExt cx="472550" cy="202200"/>
          </a:xfrm>
        </p:grpSpPr>
        <p:sp>
          <p:nvSpPr>
            <p:cNvPr id="510" name="Google Shape;510;p37"/>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7"/>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7"/>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7"/>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7"/>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 name="Google Shape;515;p37"/>
          <p:cNvGrpSpPr/>
          <p:nvPr/>
        </p:nvGrpSpPr>
        <p:grpSpPr>
          <a:xfrm>
            <a:off x="1093400" y="1043938"/>
            <a:ext cx="1043050" cy="1488400"/>
            <a:chOff x="910475" y="761863"/>
            <a:chExt cx="1043050" cy="1488400"/>
          </a:xfrm>
        </p:grpSpPr>
        <p:sp>
          <p:nvSpPr>
            <p:cNvPr id="516" name="Google Shape;516;p37"/>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7"/>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7"/>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7"/>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7"/>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7"/>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7"/>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7"/>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7"/>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7"/>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7"/>
            <p:cNvSpPr/>
            <p:nvPr/>
          </p:nvSpPr>
          <p:spPr>
            <a:xfrm>
              <a:off x="1051650" y="1990163"/>
              <a:ext cx="393275" cy="0"/>
            </a:xfrm>
            <a:custGeom>
              <a:rect b="b" l="l" r="r" t="t"/>
              <a:pathLst>
                <a:path extrusionOk="0" fill="none" h="0" w="15731">
                  <a:moveTo>
                    <a:pt x="1" y="0"/>
                  </a:moveTo>
                  <a:lnTo>
                    <a:pt x="15731" y="0"/>
                  </a:lnTo>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37"/>
          <p:cNvGrpSpPr/>
          <p:nvPr/>
        </p:nvGrpSpPr>
        <p:grpSpPr>
          <a:xfrm>
            <a:off x="7701156" y="1589321"/>
            <a:ext cx="612965" cy="612965"/>
            <a:chOff x="5208200" y="980975"/>
            <a:chExt cx="440475" cy="440475"/>
          </a:xfrm>
        </p:grpSpPr>
        <p:sp>
          <p:nvSpPr>
            <p:cNvPr id="528" name="Google Shape;528;p37"/>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7"/>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0" name="Google Shape;530;p37"/>
          <p:cNvSpPr/>
          <p:nvPr/>
        </p:nvSpPr>
        <p:spPr>
          <a:xfrm>
            <a:off x="830238" y="31402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7"/>
          <p:cNvSpPr/>
          <p:nvPr/>
        </p:nvSpPr>
        <p:spPr>
          <a:xfrm>
            <a:off x="1287513" y="27704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7"/>
          <p:cNvSpPr/>
          <p:nvPr/>
        </p:nvSpPr>
        <p:spPr>
          <a:xfrm>
            <a:off x="2039913" y="742619"/>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7"/>
          <p:cNvSpPr/>
          <p:nvPr/>
        </p:nvSpPr>
        <p:spPr>
          <a:xfrm rot="-1685758">
            <a:off x="724953" y="2780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4" name="Google Shape;534;p37"/>
          <p:cNvGrpSpPr/>
          <p:nvPr/>
        </p:nvGrpSpPr>
        <p:grpSpPr>
          <a:xfrm>
            <a:off x="6522182" y="1124566"/>
            <a:ext cx="953591" cy="334099"/>
            <a:chOff x="2271950" y="2722775"/>
            <a:chExt cx="575875" cy="201775"/>
          </a:xfrm>
        </p:grpSpPr>
        <p:sp>
          <p:nvSpPr>
            <p:cNvPr id="535" name="Google Shape;535;p37"/>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7"/>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7"/>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7"/>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7"/>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37"/>
          <p:cNvGrpSpPr/>
          <p:nvPr/>
        </p:nvGrpSpPr>
        <p:grpSpPr>
          <a:xfrm>
            <a:off x="7618297" y="3712639"/>
            <a:ext cx="695830" cy="243805"/>
            <a:chOff x="2271950" y="2722775"/>
            <a:chExt cx="575875" cy="201775"/>
          </a:xfrm>
        </p:grpSpPr>
        <p:sp>
          <p:nvSpPr>
            <p:cNvPr id="541" name="Google Shape;541;p37"/>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7"/>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7"/>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7"/>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7"/>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37"/>
          <p:cNvSpPr/>
          <p:nvPr/>
        </p:nvSpPr>
        <p:spPr>
          <a:xfrm>
            <a:off x="2039926" y="390146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7"/>
          <p:cNvSpPr/>
          <p:nvPr/>
        </p:nvSpPr>
        <p:spPr>
          <a:xfrm>
            <a:off x="2810726" y="803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7"/>
          <p:cNvSpPr/>
          <p:nvPr/>
        </p:nvSpPr>
        <p:spPr>
          <a:xfrm>
            <a:off x="6012013" y="417420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7"/>
          <p:cNvSpPr/>
          <p:nvPr/>
        </p:nvSpPr>
        <p:spPr>
          <a:xfrm rot="7201932">
            <a:off x="1208275" y="3208853"/>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7"/>
          <p:cNvSpPr/>
          <p:nvPr/>
        </p:nvSpPr>
        <p:spPr>
          <a:xfrm>
            <a:off x="7140551" y="342741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7"/>
          <p:cNvSpPr/>
          <p:nvPr/>
        </p:nvSpPr>
        <p:spPr>
          <a:xfrm rot="7198898">
            <a:off x="7188899" y="21191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7"/>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7"/>
          <p:cNvSpPr/>
          <p:nvPr/>
        </p:nvSpPr>
        <p:spPr>
          <a:xfrm rot="7198898">
            <a:off x="838849" y="36362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7"/>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7"/>
          <p:cNvSpPr/>
          <p:nvPr/>
        </p:nvSpPr>
        <p:spPr>
          <a:xfrm>
            <a:off x="6647613" y="8564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6" name="Google Shape;556;p37"/>
          <p:cNvGrpSpPr/>
          <p:nvPr/>
        </p:nvGrpSpPr>
        <p:grpSpPr>
          <a:xfrm rot="5400000">
            <a:off x="7461288" y="4014463"/>
            <a:ext cx="65475" cy="397950"/>
            <a:chOff x="2551425" y="1409425"/>
            <a:chExt cx="65475" cy="397950"/>
          </a:xfrm>
        </p:grpSpPr>
        <p:sp>
          <p:nvSpPr>
            <p:cNvPr id="557" name="Google Shape;557;p37"/>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7"/>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7"/>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7"/>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7"/>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7"/>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7"/>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7"/>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7"/>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7"/>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7" name="Google Shape;567;p37"/>
          <p:cNvSpPr/>
          <p:nvPr/>
        </p:nvSpPr>
        <p:spPr>
          <a:xfrm>
            <a:off x="8021301" y="74261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7"/>
          <p:cNvSpPr/>
          <p:nvPr/>
        </p:nvSpPr>
        <p:spPr>
          <a:xfrm>
            <a:off x="6661124" y="253152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7">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7">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