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 id="2147483797" r:id="rId2"/>
    <p:sldMasterId id="2147483822" r:id="rId3"/>
  </p:sldMasterIdLst>
  <p:sldIdLst>
    <p:sldId id="256" r:id="rId4"/>
    <p:sldId id="257" r:id="rId5"/>
    <p:sldId id="271" r:id="rId6"/>
    <p:sldId id="272" r:id="rId7"/>
    <p:sldId id="258" r:id="rId8"/>
    <p:sldId id="259" r:id="rId9"/>
    <p:sldId id="260" r:id="rId10"/>
    <p:sldId id="261" r:id="rId11"/>
    <p:sldId id="262" r:id="rId12"/>
    <p:sldId id="273" r:id="rId13"/>
    <p:sldId id="266" r:id="rId14"/>
    <p:sldId id="264" r:id="rId15"/>
    <p:sldId id="276" r:id="rId16"/>
    <p:sldId id="275" r:id="rId17"/>
    <p:sldId id="277" r:id="rId18"/>
    <p:sldId id="269"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9A7D"/>
    <a:srgbClr val="608679"/>
    <a:srgbClr val="749C8F"/>
    <a:srgbClr val="7F998B"/>
    <a:srgbClr val="000000"/>
    <a:srgbClr val="83AB9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snapToObjects="1">
      <p:cViewPr varScale="1">
        <p:scale>
          <a:sx n="95" d="100"/>
          <a:sy n="95" d="100"/>
        </p:scale>
        <p:origin x="-1090"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flipH="1">
            <a:off x="2" y="788"/>
            <a:ext cx="3379972" cy="1808477"/>
          </a:xfrm>
          <a:custGeom>
            <a:avLst/>
            <a:gdLst/>
            <a:ahLst/>
            <a:cxnLst/>
            <a:rect l="l" t="t" r="r" b="b"/>
            <a:pathLst>
              <a:path w="44268" h="17765" extrusionOk="0">
                <a:moveTo>
                  <a:pt x="44268" y="1"/>
                </a:moveTo>
                <a:lnTo>
                  <a:pt x="44268" y="16491"/>
                </a:lnTo>
                <a:cubicBezTo>
                  <a:pt x="42458" y="17205"/>
                  <a:pt x="40541" y="17622"/>
                  <a:pt x="38612" y="17657"/>
                </a:cubicBezTo>
                <a:cubicBezTo>
                  <a:pt x="34302" y="17765"/>
                  <a:pt x="30076" y="16145"/>
                  <a:pt x="26909" y="13228"/>
                </a:cubicBezTo>
                <a:cubicBezTo>
                  <a:pt x="25385" y="11823"/>
                  <a:pt x="24063" y="10216"/>
                  <a:pt x="22551" y="8835"/>
                </a:cubicBezTo>
                <a:cubicBezTo>
                  <a:pt x="21801" y="8156"/>
                  <a:pt x="21003" y="7513"/>
                  <a:pt x="20122" y="7001"/>
                </a:cubicBezTo>
                <a:cubicBezTo>
                  <a:pt x="19122" y="6418"/>
                  <a:pt x="18038" y="6037"/>
                  <a:pt x="16907" y="5787"/>
                </a:cubicBezTo>
                <a:cubicBezTo>
                  <a:pt x="12621" y="4823"/>
                  <a:pt x="7989" y="5680"/>
                  <a:pt x="3918" y="3775"/>
                </a:cubicBezTo>
                <a:cubicBezTo>
                  <a:pt x="2215" y="2977"/>
                  <a:pt x="834" y="1679"/>
                  <a:pt x="0" y="1"/>
                </a:cubicBezTo>
                <a:close/>
              </a:path>
            </a:pathLst>
          </a:custGeom>
          <a:gradFill>
            <a:gsLst>
              <a:gs pos="0">
                <a:schemeClr val="dk1"/>
              </a:gs>
              <a:gs pos="38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flipH="1">
            <a:off x="5764077" y="5049555"/>
            <a:ext cx="3379972" cy="1808477"/>
          </a:xfrm>
          <a:custGeom>
            <a:avLst/>
            <a:gdLst/>
            <a:ahLst/>
            <a:cxnLst/>
            <a:rect l="l" t="t" r="r" b="b"/>
            <a:pathLst>
              <a:path w="44268" h="17765" extrusionOk="0">
                <a:moveTo>
                  <a:pt x="44268" y="1"/>
                </a:moveTo>
                <a:lnTo>
                  <a:pt x="44268" y="16491"/>
                </a:lnTo>
                <a:cubicBezTo>
                  <a:pt x="42458" y="17205"/>
                  <a:pt x="40541" y="17622"/>
                  <a:pt x="38612" y="17657"/>
                </a:cubicBezTo>
                <a:cubicBezTo>
                  <a:pt x="34302" y="17765"/>
                  <a:pt x="30076" y="16145"/>
                  <a:pt x="26909" y="13228"/>
                </a:cubicBezTo>
                <a:cubicBezTo>
                  <a:pt x="25385" y="11823"/>
                  <a:pt x="24063" y="10216"/>
                  <a:pt x="22551" y="8835"/>
                </a:cubicBezTo>
                <a:cubicBezTo>
                  <a:pt x="21801" y="8156"/>
                  <a:pt x="21003" y="7513"/>
                  <a:pt x="20122" y="7001"/>
                </a:cubicBezTo>
                <a:cubicBezTo>
                  <a:pt x="19122" y="6418"/>
                  <a:pt x="18038" y="6037"/>
                  <a:pt x="16907" y="5787"/>
                </a:cubicBezTo>
                <a:cubicBezTo>
                  <a:pt x="12621" y="4823"/>
                  <a:pt x="7989" y="5680"/>
                  <a:pt x="3918" y="3775"/>
                </a:cubicBezTo>
                <a:cubicBezTo>
                  <a:pt x="2215" y="2977"/>
                  <a:pt x="834" y="1679"/>
                  <a:pt x="0" y="1"/>
                </a:cubicBezTo>
                <a:close/>
              </a:path>
            </a:pathLst>
          </a:custGeom>
          <a:gradFill>
            <a:gsLst>
              <a:gs pos="0">
                <a:schemeClr val="dk1"/>
              </a:gs>
              <a:gs pos="38000">
                <a:schemeClr val="lt1"/>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4425267"/>
            <a:ext cx="3816648" cy="2432748"/>
          </a:xfrm>
          <a:custGeom>
            <a:avLst/>
            <a:gdLst/>
            <a:ahLst/>
            <a:cxnLst/>
            <a:rect l="l" t="t" r="r" b="b"/>
            <a:pathLst>
              <a:path w="61020" h="28410" extrusionOk="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gradFill>
            <a:gsLst>
              <a:gs pos="0">
                <a:schemeClr val="dk1"/>
              </a:gs>
              <a:gs pos="38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877173" y="0"/>
            <a:ext cx="3266773" cy="2344832"/>
          </a:xfrm>
          <a:custGeom>
            <a:avLst/>
            <a:gdLst/>
            <a:ahLst/>
            <a:cxnLst/>
            <a:rect l="l" t="t" r="r" b="b"/>
            <a:pathLst>
              <a:path w="53591" h="28850" extrusionOk="0">
                <a:moveTo>
                  <a:pt x="53591" y="25"/>
                </a:moveTo>
                <a:lnTo>
                  <a:pt x="53591" y="28850"/>
                </a:lnTo>
                <a:cubicBezTo>
                  <a:pt x="51031" y="27957"/>
                  <a:pt x="48650" y="26516"/>
                  <a:pt x="46709" y="24599"/>
                </a:cubicBezTo>
                <a:cubicBezTo>
                  <a:pt x="44995" y="22908"/>
                  <a:pt x="43744" y="20860"/>
                  <a:pt x="42530" y="18801"/>
                </a:cubicBezTo>
                <a:cubicBezTo>
                  <a:pt x="41339" y="16777"/>
                  <a:pt x="40137" y="14693"/>
                  <a:pt x="38434" y="13038"/>
                </a:cubicBezTo>
                <a:cubicBezTo>
                  <a:pt x="34315" y="9073"/>
                  <a:pt x="28362" y="9681"/>
                  <a:pt x="23159" y="10454"/>
                </a:cubicBezTo>
                <a:cubicBezTo>
                  <a:pt x="20182" y="10883"/>
                  <a:pt x="17158" y="11347"/>
                  <a:pt x="14146" y="10954"/>
                </a:cubicBezTo>
                <a:cubicBezTo>
                  <a:pt x="11610" y="10633"/>
                  <a:pt x="9133" y="9740"/>
                  <a:pt x="6966" y="8371"/>
                </a:cubicBezTo>
                <a:cubicBezTo>
                  <a:pt x="3811" y="6382"/>
                  <a:pt x="1382" y="3430"/>
                  <a:pt x="1" y="1"/>
                </a:cubicBezTo>
                <a:lnTo>
                  <a:pt x="53591" y="1"/>
                </a:lnTo>
                <a:close/>
              </a:path>
            </a:pathLst>
          </a:custGeom>
          <a:gradFill>
            <a:gsLst>
              <a:gs pos="0">
                <a:schemeClr val="dk1"/>
              </a:gs>
              <a:gs pos="38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a:off x="-52" y="2153"/>
            <a:ext cx="3579577" cy="1894948"/>
          </a:xfrm>
          <a:custGeom>
            <a:avLst/>
            <a:gdLst/>
            <a:ahLst/>
            <a:cxnLst/>
            <a:rect l="l" t="t" r="r" b="b"/>
            <a:pathLst>
              <a:path w="32088" h="12740" fill="none" extrusionOk="0">
                <a:moveTo>
                  <a:pt x="32088" y="429"/>
                </a:moveTo>
                <a:cubicBezTo>
                  <a:pt x="30052" y="0"/>
                  <a:pt x="27992" y="1143"/>
                  <a:pt x="26432" y="2536"/>
                </a:cubicBezTo>
                <a:cubicBezTo>
                  <a:pt x="24872" y="3929"/>
                  <a:pt x="23527" y="5620"/>
                  <a:pt x="21693" y="6632"/>
                </a:cubicBezTo>
                <a:cubicBezTo>
                  <a:pt x="17729" y="8835"/>
                  <a:pt x="12764" y="7227"/>
                  <a:pt x="8275" y="7918"/>
                </a:cubicBezTo>
                <a:cubicBezTo>
                  <a:pt x="5037" y="8406"/>
                  <a:pt x="2024" y="10168"/>
                  <a:pt x="0" y="12740"/>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0" y="4410700"/>
            <a:ext cx="3072902" cy="2432755"/>
          </a:xfrm>
          <a:custGeom>
            <a:avLst/>
            <a:gdLst/>
            <a:ahLst/>
            <a:cxnLst/>
            <a:rect l="l" t="t" r="r" b="b"/>
            <a:pathLst>
              <a:path w="32124" h="22325" fill="none" extrusionOk="0">
                <a:moveTo>
                  <a:pt x="1" y="4667"/>
                </a:moveTo>
                <a:cubicBezTo>
                  <a:pt x="2918" y="2703"/>
                  <a:pt x="6204" y="1322"/>
                  <a:pt x="9633" y="595"/>
                </a:cubicBezTo>
                <a:cubicBezTo>
                  <a:pt x="11669" y="167"/>
                  <a:pt x="13907" y="0"/>
                  <a:pt x="15717" y="1012"/>
                </a:cubicBezTo>
                <a:cubicBezTo>
                  <a:pt x="20360" y="3620"/>
                  <a:pt x="18991" y="11609"/>
                  <a:pt x="23444" y="14526"/>
                </a:cubicBezTo>
                <a:cubicBezTo>
                  <a:pt x="24706" y="15359"/>
                  <a:pt x="26254" y="15609"/>
                  <a:pt x="27611" y="16264"/>
                </a:cubicBezTo>
                <a:cubicBezTo>
                  <a:pt x="29981" y="17383"/>
                  <a:pt x="31719" y="19729"/>
                  <a:pt x="32124" y="22324"/>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161444">
            <a:off x="5504451" y="5063744"/>
            <a:ext cx="3808305" cy="1027529"/>
          </a:xfrm>
          <a:custGeom>
            <a:avLst/>
            <a:gdLst/>
            <a:ahLst/>
            <a:cxnLst/>
            <a:rect l="l" t="t" r="r" b="b"/>
            <a:pathLst>
              <a:path w="37720" h="7633" fill="none" extrusionOk="0">
                <a:moveTo>
                  <a:pt x="37720" y="1715"/>
                </a:moveTo>
                <a:cubicBezTo>
                  <a:pt x="34803" y="846"/>
                  <a:pt x="31564" y="0"/>
                  <a:pt x="28826" y="1334"/>
                </a:cubicBezTo>
                <a:cubicBezTo>
                  <a:pt x="26980" y="2251"/>
                  <a:pt x="25635" y="4048"/>
                  <a:pt x="23670" y="4667"/>
                </a:cubicBezTo>
                <a:cubicBezTo>
                  <a:pt x="21742" y="5287"/>
                  <a:pt x="19658" y="4596"/>
                  <a:pt x="17705" y="4001"/>
                </a:cubicBezTo>
                <a:cubicBezTo>
                  <a:pt x="13157" y="2620"/>
                  <a:pt x="7918" y="1822"/>
                  <a:pt x="3835" y="4286"/>
                </a:cubicBezTo>
                <a:cubicBezTo>
                  <a:pt x="2382" y="5156"/>
                  <a:pt x="1168" y="6406"/>
                  <a:pt x="1" y="7632"/>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a:off x="6360795" y="36939"/>
            <a:ext cx="2855181" cy="2092895"/>
          </a:xfrm>
          <a:custGeom>
            <a:avLst/>
            <a:gdLst/>
            <a:ahLst/>
            <a:cxnLst/>
            <a:rect l="l" t="t" r="r" b="b"/>
            <a:pathLst>
              <a:path w="32124" h="22325" fill="none" extrusionOk="0">
                <a:moveTo>
                  <a:pt x="1" y="4667"/>
                </a:moveTo>
                <a:cubicBezTo>
                  <a:pt x="2918" y="2703"/>
                  <a:pt x="6204" y="1322"/>
                  <a:pt x="9633" y="595"/>
                </a:cubicBezTo>
                <a:cubicBezTo>
                  <a:pt x="11669" y="167"/>
                  <a:pt x="13907" y="0"/>
                  <a:pt x="15717" y="1012"/>
                </a:cubicBezTo>
                <a:cubicBezTo>
                  <a:pt x="20360" y="3620"/>
                  <a:pt x="18991" y="11609"/>
                  <a:pt x="23444" y="14526"/>
                </a:cubicBezTo>
                <a:cubicBezTo>
                  <a:pt x="24706" y="15359"/>
                  <a:pt x="26254" y="15609"/>
                  <a:pt x="27611" y="16264"/>
                </a:cubicBezTo>
                <a:cubicBezTo>
                  <a:pt x="29981" y="17383"/>
                  <a:pt x="31719" y="19729"/>
                  <a:pt x="32124" y="22324"/>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7;p2"/>
          <p:cNvGrpSpPr/>
          <p:nvPr/>
        </p:nvGrpSpPr>
        <p:grpSpPr>
          <a:xfrm>
            <a:off x="-48" y="4032761"/>
            <a:ext cx="3072977" cy="2825535"/>
            <a:chOff x="238125" y="646675"/>
            <a:chExt cx="6051550" cy="4173200"/>
          </a:xfrm>
        </p:grpSpPr>
        <p:sp>
          <p:nvSpPr>
            <p:cNvPr id="18" name="Google Shape;18;p2"/>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a:off x="-1" y="5029261"/>
            <a:ext cx="2762406" cy="1828728"/>
          </a:xfrm>
          <a:custGeom>
            <a:avLst/>
            <a:gdLst/>
            <a:ahLst/>
            <a:cxnLst/>
            <a:rect l="l" t="t" r="r" b="b"/>
            <a:pathLst>
              <a:path w="44054" h="21873" extrusionOk="0">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29;p2"/>
          <p:cNvGrpSpPr/>
          <p:nvPr/>
        </p:nvGrpSpPr>
        <p:grpSpPr>
          <a:xfrm rot="10800000">
            <a:off x="6407120" y="-8"/>
            <a:ext cx="2762533" cy="2540088"/>
            <a:chOff x="238125" y="646675"/>
            <a:chExt cx="6051550" cy="4173200"/>
          </a:xfrm>
        </p:grpSpPr>
        <p:sp>
          <p:nvSpPr>
            <p:cNvPr id="30" name="Google Shape;30;p2"/>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6021250" y="5892033"/>
            <a:ext cx="3142274" cy="965992"/>
          </a:xfrm>
          <a:custGeom>
            <a:avLst/>
            <a:gdLst/>
            <a:ahLst/>
            <a:cxnLst/>
            <a:rect l="l" t="t" r="r" b="b"/>
            <a:pathLst>
              <a:path w="67236" h="15503" extrusionOk="0">
                <a:moveTo>
                  <a:pt x="67235" y="1477"/>
                </a:moveTo>
                <a:lnTo>
                  <a:pt x="67235" y="15502"/>
                </a:lnTo>
                <a:lnTo>
                  <a:pt x="1" y="15502"/>
                </a:lnTo>
                <a:cubicBezTo>
                  <a:pt x="1608" y="11633"/>
                  <a:pt x="4180" y="8168"/>
                  <a:pt x="7418" y="5537"/>
                </a:cubicBezTo>
                <a:cubicBezTo>
                  <a:pt x="11633" y="2119"/>
                  <a:pt x="16919" y="226"/>
                  <a:pt x="22337" y="84"/>
                </a:cubicBezTo>
                <a:cubicBezTo>
                  <a:pt x="25135" y="0"/>
                  <a:pt x="27945" y="381"/>
                  <a:pt x="30612" y="1227"/>
                </a:cubicBezTo>
                <a:cubicBezTo>
                  <a:pt x="33481" y="2131"/>
                  <a:pt x="36100" y="3632"/>
                  <a:pt x="38756" y="5048"/>
                </a:cubicBezTo>
                <a:cubicBezTo>
                  <a:pt x="41434" y="6489"/>
                  <a:pt x="44173" y="7882"/>
                  <a:pt x="47173" y="8489"/>
                </a:cubicBezTo>
                <a:cubicBezTo>
                  <a:pt x="48650" y="8787"/>
                  <a:pt x="50162" y="8906"/>
                  <a:pt x="51650" y="8716"/>
                </a:cubicBezTo>
                <a:cubicBezTo>
                  <a:pt x="53126" y="8513"/>
                  <a:pt x="54508" y="8013"/>
                  <a:pt x="55805" y="7311"/>
                </a:cubicBezTo>
                <a:cubicBezTo>
                  <a:pt x="58306" y="5953"/>
                  <a:pt x="60449" y="4024"/>
                  <a:pt x="62997" y="2774"/>
                </a:cubicBezTo>
                <a:cubicBezTo>
                  <a:pt x="64318" y="2084"/>
                  <a:pt x="65759" y="1596"/>
                  <a:pt x="67235" y="1477"/>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445601" y="0"/>
            <a:ext cx="2698356" cy="1443821"/>
          </a:xfrm>
          <a:custGeom>
            <a:avLst/>
            <a:gdLst/>
            <a:ahLst/>
            <a:cxnLst/>
            <a:rect l="l" t="t" r="r" b="b"/>
            <a:pathLst>
              <a:path w="44268" h="17765" extrusionOk="0">
                <a:moveTo>
                  <a:pt x="44268" y="1"/>
                </a:moveTo>
                <a:lnTo>
                  <a:pt x="44268" y="16491"/>
                </a:lnTo>
                <a:cubicBezTo>
                  <a:pt x="42458" y="17205"/>
                  <a:pt x="40541" y="17622"/>
                  <a:pt x="38612" y="17657"/>
                </a:cubicBezTo>
                <a:cubicBezTo>
                  <a:pt x="34302" y="17765"/>
                  <a:pt x="30076" y="16145"/>
                  <a:pt x="26909" y="13228"/>
                </a:cubicBezTo>
                <a:cubicBezTo>
                  <a:pt x="25385" y="11823"/>
                  <a:pt x="24063" y="10216"/>
                  <a:pt x="22551" y="8835"/>
                </a:cubicBezTo>
                <a:cubicBezTo>
                  <a:pt x="21801" y="8156"/>
                  <a:pt x="21003" y="7513"/>
                  <a:pt x="20122" y="7001"/>
                </a:cubicBezTo>
                <a:cubicBezTo>
                  <a:pt x="19122" y="6418"/>
                  <a:pt x="18038" y="6037"/>
                  <a:pt x="16907" y="5787"/>
                </a:cubicBezTo>
                <a:cubicBezTo>
                  <a:pt x="12621" y="4823"/>
                  <a:pt x="7989" y="5680"/>
                  <a:pt x="3918" y="3775"/>
                </a:cubicBezTo>
                <a:cubicBezTo>
                  <a:pt x="2215" y="2977"/>
                  <a:pt x="834" y="1679"/>
                  <a:pt x="0" y="1"/>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10800000" flipH="1">
            <a:off x="0" y="-18667"/>
            <a:ext cx="2209198" cy="1462501"/>
          </a:xfrm>
          <a:custGeom>
            <a:avLst/>
            <a:gdLst/>
            <a:ahLst/>
            <a:cxnLst/>
            <a:rect l="l" t="t" r="r" b="b"/>
            <a:pathLst>
              <a:path w="44054" h="21873" extrusionOk="0">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txBox="1">
            <a:spLocks noGrp="1"/>
          </p:cNvSpPr>
          <p:nvPr>
            <p:ph type="ctrTitle"/>
          </p:nvPr>
        </p:nvSpPr>
        <p:spPr>
          <a:xfrm>
            <a:off x="955050" y="1739484"/>
            <a:ext cx="7233900" cy="26712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r>
              <a:rPr lang="en-US" smtClean="0"/>
              <a:t>Click to edit Master title style</a:t>
            </a:r>
            <a:endParaRPr/>
          </a:p>
        </p:txBody>
      </p:sp>
      <p:sp>
        <p:nvSpPr>
          <p:cNvPr id="44" name="Google Shape;44;p2"/>
          <p:cNvSpPr txBox="1">
            <a:spLocks noGrp="1"/>
          </p:cNvSpPr>
          <p:nvPr>
            <p:ph type="subTitle" idx="1"/>
          </p:nvPr>
        </p:nvSpPr>
        <p:spPr>
          <a:xfrm>
            <a:off x="2307600" y="4410684"/>
            <a:ext cx="4528800" cy="634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r>
              <a:rPr lang="en-US" smtClean="0"/>
              <a:t>Click to edit Master subtitle style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6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68"/>
        <p:cNvGrpSpPr/>
        <p:nvPr/>
      </p:nvGrpSpPr>
      <p:grpSpPr>
        <a:xfrm>
          <a:off x="0" y="0"/>
          <a:ext cx="0" cy="0"/>
          <a:chOff x="0" y="0"/>
          <a:chExt cx="0" cy="0"/>
        </a:xfrm>
      </p:grpSpPr>
      <p:sp>
        <p:nvSpPr>
          <p:cNvPr id="369" name="Google Shape;369;p13"/>
          <p:cNvSpPr/>
          <p:nvPr/>
        </p:nvSpPr>
        <p:spPr>
          <a:xfrm rot="10800000" flipH="1">
            <a:off x="6311623" y="5342561"/>
            <a:ext cx="2832377" cy="1515473"/>
          </a:xfrm>
          <a:custGeom>
            <a:avLst/>
            <a:gdLst/>
            <a:ahLst/>
            <a:cxnLst/>
            <a:rect l="l" t="t" r="r" b="b"/>
            <a:pathLst>
              <a:path w="44268" h="17765" extrusionOk="0">
                <a:moveTo>
                  <a:pt x="44268" y="1"/>
                </a:moveTo>
                <a:lnTo>
                  <a:pt x="44268" y="16491"/>
                </a:lnTo>
                <a:cubicBezTo>
                  <a:pt x="42458" y="17205"/>
                  <a:pt x="40541" y="17622"/>
                  <a:pt x="38612" y="17657"/>
                </a:cubicBezTo>
                <a:cubicBezTo>
                  <a:pt x="34302" y="17765"/>
                  <a:pt x="30076" y="16145"/>
                  <a:pt x="26909" y="13228"/>
                </a:cubicBezTo>
                <a:cubicBezTo>
                  <a:pt x="25385" y="11823"/>
                  <a:pt x="24063" y="10216"/>
                  <a:pt x="22551" y="8835"/>
                </a:cubicBezTo>
                <a:cubicBezTo>
                  <a:pt x="21801" y="8156"/>
                  <a:pt x="21003" y="7513"/>
                  <a:pt x="20122" y="7001"/>
                </a:cubicBezTo>
                <a:cubicBezTo>
                  <a:pt x="19122" y="6418"/>
                  <a:pt x="18038" y="6037"/>
                  <a:pt x="16907" y="5787"/>
                </a:cubicBezTo>
                <a:cubicBezTo>
                  <a:pt x="12621" y="4823"/>
                  <a:pt x="7989" y="5680"/>
                  <a:pt x="3918" y="3775"/>
                </a:cubicBezTo>
                <a:cubicBezTo>
                  <a:pt x="2215" y="2977"/>
                  <a:pt x="834" y="1679"/>
                  <a:pt x="0" y="1"/>
                </a:cubicBezTo>
                <a:close/>
              </a:path>
            </a:pathLst>
          </a:custGeom>
          <a:gradFill>
            <a:gsLst>
              <a:gs pos="0">
                <a:schemeClr val="dk1"/>
              </a:gs>
              <a:gs pos="38000">
                <a:schemeClr val="lt1"/>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370;p13"/>
          <p:cNvGrpSpPr/>
          <p:nvPr/>
        </p:nvGrpSpPr>
        <p:grpSpPr>
          <a:xfrm rot="-5400000">
            <a:off x="6658451" y="4362514"/>
            <a:ext cx="3276712" cy="1694319"/>
            <a:chOff x="238125" y="646675"/>
            <a:chExt cx="6051550" cy="4173200"/>
          </a:xfrm>
        </p:grpSpPr>
        <p:sp>
          <p:nvSpPr>
            <p:cNvPr id="371" name="Google Shape;371;p13"/>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3"/>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3"/>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3"/>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3"/>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3"/>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3"/>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3"/>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3"/>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3"/>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1" name="Google Shape;381;p13"/>
          <p:cNvSpPr/>
          <p:nvPr/>
        </p:nvSpPr>
        <p:spPr>
          <a:xfrm rot="10800000">
            <a:off x="6130275" y="-697"/>
            <a:ext cx="3013778" cy="1920989"/>
          </a:xfrm>
          <a:custGeom>
            <a:avLst/>
            <a:gdLst/>
            <a:ahLst/>
            <a:cxnLst/>
            <a:rect l="l" t="t" r="r" b="b"/>
            <a:pathLst>
              <a:path w="61020" h="28410" extrusionOk="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gradFill>
            <a:gsLst>
              <a:gs pos="0">
                <a:schemeClr val="dk1"/>
              </a:gs>
              <a:gs pos="38000">
                <a:schemeClr val="lt1"/>
              </a:gs>
              <a:gs pos="100000">
                <a:schemeClr val="l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3"/>
          <p:cNvSpPr/>
          <p:nvPr/>
        </p:nvSpPr>
        <p:spPr>
          <a:xfrm>
            <a:off x="0" y="5052660"/>
            <a:ext cx="2832396" cy="1805361"/>
          </a:xfrm>
          <a:custGeom>
            <a:avLst/>
            <a:gdLst/>
            <a:ahLst/>
            <a:cxnLst/>
            <a:rect l="l" t="t" r="r" b="b"/>
            <a:pathLst>
              <a:path w="61020" h="28410" extrusionOk="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gradFill>
            <a:gsLst>
              <a:gs pos="0">
                <a:schemeClr val="dk1"/>
              </a:gs>
              <a:gs pos="38000">
                <a:schemeClr val="lt1"/>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3"/>
          <p:cNvSpPr/>
          <p:nvPr/>
        </p:nvSpPr>
        <p:spPr>
          <a:xfrm>
            <a:off x="7638516" y="5398406"/>
            <a:ext cx="1505543" cy="1459580"/>
          </a:xfrm>
          <a:custGeom>
            <a:avLst/>
            <a:gdLst/>
            <a:ahLst/>
            <a:cxnLst/>
            <a:rect l="l" t="t" r="r" b="b"/>
            <a:pathLst>
              <a:path w="33732" h="24528" extrusionOk="0">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3"/>
          <p:cNvSpPr/>
          <p:nvPr/>
        </p:nvSpPr>
        <p:spPr>
          <a:xfrm>
            <a:off x="16827" y="5982967"/>
            <a:ext cx="1910195" cy="875027"/>
          </a:xfrm>
          <a:custGeom>
            <a:avLst/>
            <a:gdLst/>
            <a:ahLst/>
            <a:cxnLst/>
            <a:rect l="l" t="t" r="r" b="b"/>
            <a:pathLst>
              <a:path w="44387" h="19349" extrusionOk="0">
                <a:moveTo>
                  <a:pt x="44387" y="19337"/>
                </a:moveTo>
                <a:lnTo>
                  <a:pt x="44339" y="19206"/>
                </a:lnTo>
                <a:cubicBezTo>
                  <a:pt x="43791" y="17503"/>
                  <a:pt x="42684" y="16051"/>
                  <a:pt x="41493" y="14717"/>
                </a:cubicBezTo>
                <a:cubicBezTo>
                  <a:pt x="40767" y="13907"/>
                  <a:pt x="39958" y="13086"/>
                  <a:pt x="39588" y="12062"/>
                </a:cubicBezTo>
                <a:cubicBezTo>
                  <a:pt x="39041" y="10550"/>
                  <a:pt x="39469" y="8883"/>
                  <a:pt x="39565" y="7300"/>
                </a:cubicBezTo>
                <a:cubicBezTo>
                  <a:pt x="39946" y="1"/>
                  <a:pt x="27730" y="49"/>
                  <a:pt x="23384" y="2656"/>
                </a:cubicBezTo>
                <a:cubicBezTo>
                  <a:pt x="20848" y="4168"/>
                  <a:pt x="18907" y="6538"/>
                  <a:pt x="16300" y="7907"/>
                </a:cubicBezTo>
                <a:cubicBezTo>
                  <a:pt x="12692" y="9800"/>
                  <a:pt x="8227" y="9621"/>
                  <a:pt x="4751" y="11717"/>
                </a:cubicBezTo>
                <a:cubicBezTo>
                  <a:pt x="2131" y="13288"/>
                  <a:pt x="0" y="16122"/>
                  <a:pt x="0" y="19170"/>
                </a:cubicBezTo>
                <a:lnTo>
                  <a:pt x="0" y="19349"/>
                </a:lnTo>
                <a:lnTo>
                  <a:pt x="44387" y="19349"/>
                </a:ln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3"/>
          <p:cNvSpPr/>
          <p:nvPr/>
        </p:nvSpPr>
        <p:spPr>
          <a:xfrm rot="10800000">
            <a:off x="-44" y="19335"/>
            <a:ext cx="1910243" cy="2283965"/>
          </a:xfrm>
          <a:custGeom>
            <a:avLst/>
            <a:gdLst/>
            <a:ahLst/>
            <a:cxnLst/>
            <a:rect l="l" t="t" r="r" b="b"/>
            <a:pathLst>
              <a:path w="33732" h="24528" extrusionOk="0">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3"/>
          <p:cNvSpPr/>
          <p:nvPr/>
        </p:nvSpPr>
        <p:spPr>
          <a:xfrm rot="-5400000">
            <a:off x="6906893" y="-282678"/>
            <a:ext cx="1995952" cy="2561338"/>
          </a:xfrm>
          <a:custGeom>
            <a:avLst/>
            <a:gdLst/>
            <a:ahLst/>
            <a:cxnLst/>
            <a:rect l="l" t="t" r="r" b="b"/>
            <a:pathLst>
              <a:path w="15372" h="29064" fill="none" extrusionOk="0">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3"/>
          <p:cNvSpPr/>
          <p:nvPr/>
        </p:nvSpPr>
        <p:spPr>
          <a:xfrm rot="10800000">
            <a:off x="6934750" y="-18667"/>
            <a:ext cx="2209198" cy="1462501"/>
          </a:xfrm>
          <a:custGeom>
            <a:avLst/>
            <a:gdLst/>
            <a:ahLst/>
            <a:cxnLst/>
            <a:rect l="l" t="t" r="r" b="b"/>
            <a:pathLst>
              <a:path w="44054" h="21873" extrusionOk="0">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3"/>
          <p:cNvSpPr/>
          <p:nvPr/>
        </p:nvSpPr>
        <p:spPr>
          <a:xfrm rot="5671465">
            <a:off x="280567" y="4625025"/>
            <a:ext cx="1794740" cy="2545000"/>
          </a:xfrm>
          <a:custGeom>
            <a:avLst/>
            <a:gdLst/>
            <a:ahLst/>
            <a:cxnLst/>
            <a:rect l="l" t="t" r="r" b="b"/>
            <a:pathLst>
              <a:path w="15372" h="29064" fill="none" extrusionOk="0">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3"/>
          <p:cNvSpPr/>
          <p:nvPr/>
        </p:nvSpPr>
        <p:spPr>
          <a:xfrm rot="9478324">
            <a:off x="6731760" y="5322378"/>
            <a:ext cx="2659977" cy="930393"/>
          </a:xfrm>
          <a:custGeom>
            <a:avLst/>
            <a:gdLst/>
            <a:ahLst/>
            <a:cxnLst/>
            <a:rect l="l" t="t" r="r" b="b"/>
            <a:pathLst>
              <a:path w="25087" h="5549" fill="none" extrusionOk="0">
                <a:moveTo>
                  <a:pt x="25087" y="0"/>
                </a:moveTo>
                <a:cubicBezTo>
                  <a:pt x="23634" y="2656"/>
                  <a:pt x="21312" y="5227"/>
                  <a:pt x="18288" y="5430"/>
                </a:cubicBezTo>
                <a:cubicBezTo>
                  <a:pt x="16633" y="5549"/>
                  <a:pt x="15050" y="4942"/>
                  <a:pt x="13454" y="4465"/>
                </a:cubicBezTo>
                <a:cubicBezTo>
                  <a:pt x="9001" y="3156"/>
                  <a:pt x="3929" y="2965"/>
                  <a:pt x="0" y="5430"/>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390;p13"/>
          <p:cNvGrpSpPr/>
          <p:nvPr/>
        </p:nvGrpSpPr>
        <p:grpSpPr>
          <a:xfrm rot="5400000">
            <a:off x="-791186" y="812865"/>
            <a:ext cx="3277520" cy="1694319"/>
            <a:chOff x="238125" y="646675"/>
            <a:chExt cx="6051550" cy="4173200"/>
          </a:xfrm>
        </p:grpSpPr>
        <p:sp>
          <p:nvSpPr>
            <p:cNvPr id="391" name="Google Shape;391;p13"/>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3"/>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3"/>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3"/>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3"/>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3"/>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3"/>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3"/>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3"/>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3"/>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1" name="Google Shape;401;p13"/>
          <p:cNvSpPr/>
          <p:nvPr/>
        </p:nvSpPr>
        <p:spPr>
          <a:xfrm>
            <a:off x="0" y="1"/>
            <a:ext cx="1141574" cy="1921060"/>
          </a:xfrm>
          <a:custGeom>
            <a:avLst/>
            <a:gdLst/>
            <a:ahLst/>
            <a:cxnLst/>
            <a:rect l="l" t="t" r="r" b="b"/>
            <a:pathLst>
              <a:path w="33207" h="41911" extrusionOk="0">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3"/>
          <p:cNvSpPr/>
          <p:nvPr/>
        </p:nvSpPr>
        <p:spPr>
          <a:xfrm rot="-9814874">
            <a:off x="251866" y="-290513"/>
            <a:ext cx="1334724" cy="2996537"/>
          </a:xfrm>
          <a:custGeom>
            <a:avLst/>
            <a:gdLst/>
            <a:ahLst/>
            <a:cxnLst/>
            <a:rect l="l" t="t" r="r" b="b"/>
            <a:pathLst>
              <a:path w="15372" h="29064" fill="none" extrusionOk="0">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3"/>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smtClean="0"/>
              <a:t>Click to edit Master title style</a:t>
            </a:r>
            <a:endParaRPr/>
          </a:p>
        </p:txBody>
      </p:sp>
      <p:sp>
        <p:nvSpPr>
          <p:cNvPr id="404" name="Google Shape;404;p13"/>
          <p:cNvSpPr txBox="1">
            <a:spLocks noGrp="1"/>
          </p:cNvSpPr>
          <p:nvPr>
            <p:ph type="title" idx="2"/>
          </p:nvPr>
        </p:nvSpPr>
        <p:spPr>
          <a:xfrm>
            <a:off x="1927000" y="2121267"/>
            <a:ext cx="2458200" cy="703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en-US" smtClean="0"/>
              <a:t>Click to edit Master title style</a:t>
            </a:r>
            <a:endParaRPr/>
          </a:p>
        </p:txBody>
      </p:sp>
      <p:sp>
        <p:nvSpPr>
          <p:cNvPr id="405" name="Google Shape;405;p13"/>
          <p:cNvSpPr txBox="1">
            <a:spLocks noGrp="1"/>
          </p:cNvSpPr>
          <p:nvPr>
            <p:ph type="subTitle" idx="1"/>
          </p:nvPr>
        </p:nvSpPr>
        <p:spPr>
          <a:xfrm>
            <a:off x="1927000" y="2700900"/>
            <a:ext cx="23055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r>
              <a:rPr lang="en-US" smtClean="0"/>
              <a:t>Click to edit Master subtitle style</a:t>
            </a:r>
            <a:endParaRPr/>
          </a:p>
        </p:txBody>
      </p:sp>
      <p:sp>
        <p:nvSpPr>
          <p:cNvPr id="406" name="Google Shape;406;p13"/>
          <p:cNvSpPr txBox="1">
            <a:spLocks noGrp="1"/>
          </p:cNvSpPr>
          <p:nvPr>
            <p:ph type="title" idx="3"/>
          </p:nvPr>
        </p:nvSpPr>
        <p:spPr>
          <a:xfrm>
            <a:off x="5630600" y="2121267"/>
            <a:ext cx="2458200" cy="703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en-US" smtClean="0"/>
              <a:t>Click to edit Master title style</a:t>
            </a:r>
            <a:endParaRPr/>
          </a:p>
        </p:txBody>
      </p:sp>
      <p:sp>
        <p:nvSpPr>
          <p:cNvPr id="407" name="Google Shape;407;p13"/>
          <p:cNvSpPr txBox="1">
            <a:spLocks noGrp="1"/>
          </p:cNvSpPr>
          <p:nvPr>
            <p:ph type="subTitle" idx="4"/>
          </p:nvPr>
        </p:nvSpPr>
        <p:spPr>
          <a:xfrm>
            <a:off x="5630594" y="2700900"/>
            <a:ext cx="23055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r>
              <a:rPr lang="en-US" smtClean="0"/>
              <a:t>Click to edit Master subtitle style</a:t>
            </a:r>
            <a:endParaRPr/>
          </a:p>
        </p:txBody>
      </p:sp>
      <p:sp>
        <p:nvSpPr>
          <p:cNvPr id="408" name="Google Shape;408;p13"/>
          <p:cNvSpPr txBox="1">
            <a:spLocks noGrp="1"/>
          </p:cNvSpPr>
          <p:nvPr>
            <p:ph type="title" idx="5"/>
          </p:nvPr>
        </p:nvSpPr>
        <p:spPr>
          <a:xfrm>
            <a:off x="1927000" y="4032467"/>
            <a:ext cx="2458200" cy="703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en-US" smtClean="0"/>
              <a:t>Click to edit Master title style</a:t>
            </a:r>
            <a:endParaRPr/>
          </a:p>
        </p:txBody>
      </p:sp>
      <p:sp>
        <p:nvSpPr>
          <p:cNvPr id="409" name="Google Shape;409;p13"/>
          <p:cNvSpPr txBox="1">
            <a:spLocks noGrp="1"/>
          </p:cNvSpPr>
          <p:nvPr>
            <p:ph type="subTitle" idx="6"/>
          </p:nvPr>
        </p:nvSpPr>
        <p:spPr>
          <a:xfrm>
            <a:off x="1927000" y="4612100"/>
            <a:ext cx="23055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r>
              <a:rPr lang="en-US" smtClean="0"/>
              <a:t>Click to edit Master subtitle style</a:t>
            </a:r>
            <a:endParaRPr/>
          </a:p>
        </p:txBody>
      </p:sp>
      <p:sp>
        <p:nvSpPr>
          <p:cNvPr id="410" name="Google Shape;410;p13"/>
          <p:cNvSpPr txBox="1">
            <a:spLocks noGrp="1"/>
          </p:cNvSpPr>
          <p:nvPr>
            <p:ph type="title" idx="7"/>
          </p:nvPr>
        </p:nvSpPr>
        <p:spPr>
          <a:xfrm>
            <a:off x="5630600" y="4032467"/>
            <a:ext cx="2458200" cy="703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en-US" smtClean="0"/>
              <a:t>Click to edit Master title style</a:t>
            </a:r>
            <a:endParaRPr/>
          </a:p>
        </p:txBody>
      </p:sp>
      <p:sp>
        <p:nvSpPr>
          <p:cNvPr id="411" name="Google Shape;411;p13"/>
          <p:cNvSpPr txBox="1">
            <a:spLocks noGrp="1"/>
          </p:cNvSpPr>
          <p:nvPr>
            <p:ph type="subTitle" idx="8"/>
          </p:nvPr>
        </p:nvSpPr>
        <p:spPr>
          <a:xfrm>
            <a:off x="5630594" y="4612100"/>
            <a:ext cx="23055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r>
              <a:rPr lang="en-US" smtClean="0"/>
              <a:t>Click to edit Master subtitle style</a:t>
            </a:r>
            <a:endParaRPr/>
          </a:p>
        </p:txBody>
      </p:sp>
      <p:sp>
        <p:nvSpPr>
          <p:cNvPr id="412" name="Google Shape;412;p13"/>
          <p:cNvSpPr txBox="1">
            <a:spLocks noGrp="1"/>
          </p:cNvSpPr>
          <p:nvPr>
            <p:ph type="title" idx="9" hasCustomPrompt="1"/>
          </p:nvPr>
        </p:nvSpPr>
        <p:spPr>
          <a:xfrm>
            <a:off x="1081475" y="2205267"/>
            <a:ext cx="845400" cy="102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3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13" name="Google Shape;413;p13"/>
          <p:cNvSpPr txBox="1">
            <a:spLocks noGrp="1"/>
          </p:cNvSpPr>
          <p:nvPr>
            <p:ph type="title" idx="13" hasCustomPrompt="1"/>
          </p:nvPr>
        </p:nvSpPr>
        <p:spPr>
          <a:xfrm>
            <a:off x="1081475" y="4109469"/>
            <a:ext cx="845400" cy="102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3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14" name="Google Shape;414;p13"/>
          <p:cNvSpPr txBox="1">
            <a:spLocks noGrp="1"/>
          </p:cNvSpPr>
          <p:nvPr>
            <p:ph type="title" idx="14" hasCustomPrompt="1"/>
          </p:nvPr>
        </p:nvSpPr>
        <p:spPr>
          <a:xfrm>
            <a:off x="4785200" y="2205267"/>
            <a:ext cx="845400" cy="102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3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15" name="Google Shape;415;p13"/>
          <p:cNvSpPr txBox="1">
            <a:spLocks noGrp="1"/>
          </p:cNvSpPr>
          <p:nvPr>
            <p:ph type="title" idx="15" hasCustomPrompt="1"/>
          </p:nvPr>
        </p:nvSpPr>
        <p:spPr>
          <a:xfrm>
            <a:off x="4785200" y="4109469"/>
            <a:ext cx="845400" cy="102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3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16"/>
        <p:cNvGrpSpPr/>
        <p:nvPr/>
      </p:nvGrpSpPr>
      <p:grpSpPr>
        <a:xfrm>
          <a:off x="0" y="0"/>
          <a:ext cx="0" cy="0"/>
          <a:chOff x="0" y="0"/>
          <a:chExt cx="0" cy="0"/>
        </a:xfrm>
      </p:grpSpPr>
      <p:sp>
        <p:nvSpPr>
          <p:cNvPr id="417" name="Google Shape;417;p14"/>
          <p:cNvSpPr/>
          <p:nvPr/>
        </p:nvSpPr>
        <p:spPr>
          <a:xfrm flipH="1">
            <a:off x="2" y="788"/>
            <a:ext cx="3379972" cy="1808477"/>
          </a:xfrm>
          <a:custGeom>
            <a:avLst/>
            <a:gdLst/>
            <a:ahLst/>
            <a:cxnLst/>
            <a:rect l="l" t="t" r="r" b="b"/>
            <a:pathLst>
              <a:path w="44268" h="17765" extrusionOk="0">
                <a:moveTo>
                  <a:pt x="44268" y="1"/>
                </a:moveTo>
                <a:lnTo>
                  <a:pt x="44268" y="16491"/>
                </a:lnTo>
                <a:cubicBezTo>
                  <a:pt x="42458" y="17205"/>
                  <a:pt x="40541" y="17622"/>
                  <a:pt x="38612" y="17657"/>
                </a:cubicBezTo>
                <a:cubicBezTo>
                  <a:pt x="34302" y="17765"/>
                  <a:pt x="30076" y="16145"/>
                  <a:pt x="26909" y="13228"/>
                </a:cubicBezTo>
                <a:cubicBezTo>
                  <a:pt x="25385" y="11823"/>
                  <a:pt x="24063" y="10216"/>
                  <a:pt x="22551" y="8835"/>
                </a:cubicBezTo>
                <a:cubicBezTo>
                  <a:pt x="21801" y="8156"/>
                  <a:pt x="21003" y="7513"/>
                  <a:pt x="20122" y="7001"/>
                </a:cubicBezTo>
                <a:cubicBezTo>
                  <a:pt x="19122" y="6418"/>
                  <a:pt x="18038" y="6037"/>
                  <a:pt x="16907" y="5787"/>
                </a:cubicBezTo>
                <a:cubicBezTo>
                  <a:pt x="12621" y="4823"/>
                  <a:pt x="7989" y="5680"/>
                  <a:pt x="3918" y="3775"/>
                </a:cubicBezTo>
                <a:cubicBezTo>
                  <a:pt x="2215" y="2977"/>
                  <a:pt x="834" y="1679"/>
                  <a:pt x="0" y="1"/>
                </a:cubicBezTo>
                <a:close/>
              </a:path>
            </a:pathLst>
          </a:custGeom>
          <a:gradFill>
            <a:gsLst>
              <a:gs pos="0">
                <a:schemeClr val="dk1"/>
              </a:gs>
              <a:gs pos="38000">
                <a:schemeClr val="lt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4"/>
          <p:cNvSpPr/>
          <p:nvPr/>
        </p:nvSpPr>
        <p:spPr>
          <a:xfrm rot="10800000" flipH="1">
            <a:off x="5764027" y="4990355"/>
            <a:ext cx="3379972" cy="1808477"/>
          </a:xfrm>
          <a:custGeom>
            <a:avLst/>
            <a:gdLst/>
            <a:ahLst/>
            <a:cxnLst/>
            <a:rect l="l" t="t" r="r" b="b"/>
            <a:pathLst>
              <a:path w="44268" h="17765" extrusionOk="0">
                <a:moveTo>
                  <a:pt x="44268" y="1"/>
                </a:moveTo>
                <a:lnTo>
                  <a:pt x="44268" y="16491"/>
                </a:lnTo>
                <a:cubicBezTo>
                  <a:pt x="42458" y="17205"/>
                  <a:pt x="40541" y="17622"/>
                  <a:pt x="38612" y="17657"/>
                </a:cubicBezTo>
                <a:cubicBezTo>
                  <a:pt x="34302" y="17765"/>
                  <a:pt x="30076" y="16145"/>
                  <a:pt x="26909" y="13228"/>
                </a:cubicBezTo>
                <a:cubicBezTo>
                  <a:pt x="25385" y="11823"/>
                  <a:pt x="24063" y="10216"/>
                  <a:pt x="22551" y="8835"/>
                </a:cubicBezTo>
                <a:cubicBezTo>
                  <a:pt x="21801" y="8156"/>
                  <a:pt x="21003" y="7513"/>
                  <a:pt x="20122" y="7001"/>
                </a:cubicBezTo>
                <a:cubicBezTo>
                  <a:pt x="19122" y="6418"/>
                  <a:pt x="18038" y="6037"/>
                  <a:pt x="16907" y="5787"/>
                </a:cubicBezTo>
                <a:cubicBezTo>
                  <a:pt x="12621" y="4823"/>
                  <a:pt x="7989" y="5680"/>
                  <a:pt x="3918" y="3775"/>
                </a:cubicBezTo>
                <a:cubicBezTo>
                  <a:pt x="2215" y="2977"/>
                  <a:pt x="834" y="1679"/>
                  <a:pt x="0" y="1"/>
                </a:cubicBezTo>
                <a:close/>
              </a:path>
            </a:pathLst>
          </a:custGeom>
          <a:gradFill>
            <a:gsLst>
              <a:gs pos="0">
                <a:schemeClr val="dk1"/>
              </a:gs>
              <a:gs pos="38000">
                <a:schemeClr val="lt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4"/>
          <p:cNvSpPr/>
          <p:nvPr/>
        </p:nvSpPr>
        <p:spPr>
          <a:xfrm rot="10800000" flipH="1">
            <a:off x="1" y="1"/>
            <a:ext cx="1854013" cy="1227367"/>
          </a:xfrm>
          <a:custGeom>
            <a:avLst/>
            <a:gdLst/>
            <a:ahLst/>
            <a:cxnLst/>
            <a:rect l="l" t="t" r="r" b="b"/>
            <a:pathLst>
              <a:path w="44054" h="21873" extrusionOk="0">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4"/>
          <p:cNvSpPr/>
          <p:nvPr/>
        </p:nvSpPr>
        <p:spPr>
          <a:xfrm flipH="1">
            <a:off x="7289976" y="5630634"/>
            <a:ext cx="1854013" cy="1227367"/>
          </a:xfrm>
          <a:custGeom>
            <a:avLst/>
            <a:gdLst/>
            <a:ahLst/>
            <a:cxnLst/>
            <a:rect l="l" t="t" r="r" b="b"/>
            <a:pathLst>
              <a:path w="44054" h="21873" extrusionOk="0">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4"/>
          <p:cNvSpPr/>
          <p:nvPr/>
        </p:nvSpPr>
        <p:spPr>
          <a:xfrm rot="266494">
            <a:off x="809601" y="4818920"/>
            <a:ext cx="1542120" cy="1463304"/>
          </a:xfrm>
          <a:custGeom>
            <a:avLst/>
            <a:gdLst/>
            <a:ahLst/>
            <a:cxnLst/>
            <a:rect l="l" t="t" r="r" b="b"/>
            <a:pathLst>
              <a:path w="33243" h="23658" extrusionOk="0">
                <a:moveTo>
                  <a:pt x="13919" y="4334"/>
                </a:moveTo>
                <a:cubicBezTo>
                  <a:pt x="12669" y="5525"/>
                  <a:pt x="11681" y="6965"/>
                  <a:pt x="10430" y="8156"/>
                </a:cubicBezTo>
                <a:cubicBezTo>
                  <a:pt x="8966" y="9549"/>
                  <a:pt x="7144" y="10513"/>
                  <a:pt x="5418" y="11597"/>
                </a:cubicBezTo>
                <a:cubicBezTo>
                  <a:pt x="3703" y="12680"/>
                  <a:pt x="2025" y="13966"/>
                  <a:pt x="1060" y="15752"/>
                </a:cubicBezTo>
                <a:cubicBezTo>
                  <a:pt x="96" y="17538"/>
                  <a:pt x="1" y="19931"/>
                  <a:pt x="1322" y="21467"/>
                </a:cubicBezTo>
                <a:cubicBezTo>
                  <a:pt x="2132" y="22408"/>
                  <a:pt x="3334" y="22896"/>
                  <a:pt x="4525" y="23194"/>
                </a:cubicBezTo>
                <a:cubicBezTo>
                  <a:pt x="6287" y="23622"/>
                  <a:pt x="8192" y="23658"/>
                  <a:pt x="9883" y="23027"/>
                </a:cubicBezTo>
                <a:cubicBezTo>
                  <a:pt x="12335" y="22134"/>
                  <a:pt x="14205" y="19979"/>
                  <a:pt x="16681" y="19145"/>
                </a:cubicBezTo>
                <a:cubicBezTo>
                  <a:pt x="18610" y="18502"/>
                  <a:pt x="20670" y="18717"/>
                  <a:pt x="22706" y="18669"/>
                </a:cubicBezTo>
                <a:cubicBezTo>
                  <a:pt x="25147" y="18610"/>
                  <a:pt x="27659" y="18145"/>
                  <a:pt x="29695" y="16788"/>
                </a:cubicBezTo>
                <a:cubicBezTo>
                  <a:pt x="31731" y="15443"/>
                  <a:pt x="33243" y="13097"/>
                  <a:pt x="33076" y="10644"/>
                </a:cubicBezTo>
                <a:cubicBezTo>
                  <a:pt x="32790" y="6346"/>
                  <a:pt x="28254" y="4025"/>
                  <a:pt x="25004" y="2060"/>
                </a:cubicBezTo>
                <a:cubicBezTo>
                  <a:pt x="21610" y="0"/>
                  <a:pt x="16598" y="1810"/>
                  <a:pt x="13919" y="4334"/>
                </a:cubicBezTo>
                <a:close/>
              </a:path>
            </a:pathLst>
          </a:custGeom>
          <a:gradFill>
            <a:gsLst>
              <a:gs pos="0">
                <a:schemeClr val="dk1"/>
              </a:gs>
              <a:gs pos="38000">
                <a:schemeClr val="lt1"/>
              </a:gs>
              <a:gs pos="100000">
                <a:schemeClr val="l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4"/>
          <p:cNvSpPr/>
          <p:nvPr/>
        </p:nvSpPr>
        <p:spPr>
          <a:xfrm rot="4713325">
            <a:off x="7176331" y="950128"/>
            <a:ext cx="1750863" cy="1450293"/>
          </a:xfrm>
          <a:custGeom>
            <a:avLst/>
            <a:gdLst/>
            <a:ahLst/>
            <a:cxnLst/>
            <a:rect l="l" t="t" r="r" b="b"/>
            <a:pathLst>
              <a:path w="48793" h="53889" extrusionOk="0">
                <a:moveTo>
                  <a:pt x="22051" y="8228"/>
                </a:moveTo>
                <a:cubicBezTo>
                  <a:pt x="16908" y="8835"/>
                  <a:pt x="11931" y="10788"/>
                  <a:pt x="7716" y="13824"/>
                </a:cubicBezTo>
                <a:cubicBezTo>
                  <a:pt x="3597" y="16800"/>
                  <a:pt x="1" y="21694"/>
                  <a:pt x="1215" y="26635"/>
                </a:cubicBezTo>
                <a:cubicBezTo>
                  <a:pt x="2335" y="31136"/>
                  <a:pt x="7085" y="34112"/>
                  <a:pt x="7883" y="38672"/>
                </a:cubicBezTo>
                <a:cubicBezTo>
                  <a:pt x="8169" y="40244"/>
                  <a:pt x="7942" y="41851"/>
                  <a:pt x="8157" y="43411"/>
                </a:cubicBezTo>
                <a:cubicBezTo>
                  <a:pt x="8847" y="48661"/>
                  <a:pt x="14169" y="52174"/>
                  <a:pt x="19360" y="53257"/>
                </a:cubicBezTo>
                <a:cubicBezTo>
                  <a:pt x="21682" y="53757"/>
                  <a:pt x="24147" y="53888"/>
                  <a:pt x="26349" y="53019"/>
                </a:cubicBezTo>
                <a:cubicBezTo>
                  <a:pt x="28552" y="52162"/>
                  <a:pt x="30409" y="50126"/>
                  <a:pt x="30493" y="47757"/>
                </a:cubicBezTo>
                <a:cubicBezTo>
                  <a:pt x="30588" y="44804"/>
                  <a:pt x="28052" y="42220"/>
                  <a:pt x="28266" y="39267"/>
                </a:cubicBezTo>
                <a:cubicBezTo>
                  <a:pt x="28481" y="36434"/>
                  <a:pt x="31183" y="34434"/>
                  <a:pt x="33838" y="33374"/>
                </a:cubicBezTo>
                <a:cubicBezTo>
                  <a:pt x="36482" y="32326"/>
                  <a:pt x="39434" y="31755"/>
                  <a:pt x="41601" y="29909"/>
                </a:cubicBezTo>
                <a:cubicBezTo>
                  <a:pt x="45614" y="26516"/>
                  <a:pt x="48793" y="20479"/>
                  <a:pt x="48305" y="15253"/>
                </a:cubicBezTo>
                <a:cubicBezTo>
                  <a:pt x="47876" y="10621"/>
                  <a:pt x="45959" y="1"/>
                  <a:pt x="38827" y="977"/>
                </a:cubicBezTo>
                <a:cubicBezTo>
                  <a:pt x="36136" y="1346"/>
                  <a:pt x="34089" y="3168"/>
                  <a:pt x="32041" y="4763"/>
                </a:cubicBezTo>
                <a:cubicBezTo>
                  <a:pt x="28838" y="7240"/>
                  <a:pt x="26088" y="7752"/>
                  <a:pt x="22051" y="8228"/>
                </a:cubicBezTo>
                <a:close/>
              </a:path>
            </a:pathLst>
          </a:custGeom>
          <a:gradFill>
            <a:gsLst>
              <a:gs pos="0">
                <a:schemeClr val="dk1"/>
              </a:gs>
              <a:gs pos="38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4"/>
          <p:cNvSpPr/>
          <p:nvPr/>
        </p:nvSpPr>
        <p:spPr>
          <a:xfrm rot="-8358191">
            <a:off x="569010" y="4326122"/>
            <a:ext cx="1150689" cy="1694492"/>
          </a:xfrm>
          <a:custGeom>
            <a:avLst/>
            <a:gdLst/>
            <a:ahLst/>
            <a:cxnLst/>
            <a:rect l="l" t="t" r="r" b="b"/>
            <a:pathLst>
              <a:path w="48793" h="53889" extrusionOk="0">
                <a:moveTo>
                  <a:pt x="22051" y="8228"/>
                </a:moveTo>
                <a:cubicBezTo>
                  <a:pt x="16908" y="8835"/>
                  <a:pt x="11931" y="10788"/>
                  <a:pt x="7716" y="13824"/>
                </a:cubicBezTo>
                <a:cubicBezTo>
                  <a:pt x="3597" y="16800"/>
                  <a:pt x="1" y="21694"/>
                  <a:pt x="1215" y="26635"/>
                </a:cubicBezTo>
                <a:cubicBezTo>
                  <a:pt x="2335" y="31136"/>
                  <a:pt x="7085" y="34112"/>
                  <a:pt x="7883" y="38672"/>
                </a:cubicBezTo>
                <a:cubicBezTo>
                  <a:pt x="8169" y="40244"/>
                  <a:pt x="7942" y="41851"/>
                  <a:pt x="8157" y="43411"/>
                </a:cubicBezTo>
                <a:cubicBezTo>
                  <a:pt x="8847" y="48661"/>
                  <a:pt x="14169" y="52174"/>
                  <a:pt x="19360" y="53257"/>
                </a:cubicBezTo>
                <a:cubicBezTo>
                  <a:pt x="21682" y="53757"/>
                  <a:pt x="24147" y="53888"/>
                  <a:pt x="26349" y="53019"/>
                </a:cubicBezTo>
                <a:cubicBezTo>
                  <a:pt x="28552" y="52162"/>
                  <a:pt x="30409" y="50126"/>
                  <a:pt x="30493" y="47757"/>
                </a:cubicBezTo>
                <a:cubicBezTo>
                  <a:pt x="30588" y="44804"/>
                  <a:pt x="28052" y="42220"/>
                  <a:pt x="28266" y="39267"/>
                </a:cubicBezTo>
                <a:cubicBezTo>
                  <a:pt x="28481" y="36434"/>
                  <a:pt x="31183" y="34434"/>
                  <a:pt x="33838" y="33374"/>
                </a:cubicBezTo>
                <a:cubicBezTo>
                  <a:pt x="36482" y="32326"/>
                  <a:pt x="39434" y="31755"/>
                  <a:pt x="41601" y="29909"/>
                </a:cubicBezTo>
                <a:cubicBezTo>
                  <a:pt x="45614" y="26516"/>
                  <a:pt x="48793" y="20479"/>
                  <a:pt x="48305" y="15253"/>
                </a:cubicBezTo>
                <a:cubicBezTo>
                  <a:pt x="47876" y="10621"/>
                  <a:pt x="45959" y="1"/>
                  <a:pt x="38827" y="977"/>
                </a:cubicBezTo>
                <a:cubicBezTo>
                  <a:pt x="36136" y="1346"/>
                  <a:pt x="34089" y="3168"/>
                  <a:pt x="32041" y="4763"/>
                </a:cubicBezTo>
                <a:cubicBezTo>
                  <a:pt x="28838" y="7240"/>
                  <a:pt x="26088" y="7752"/>
                  <a:pt x="22051" y="8228"/>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4"/>
          <p:cNvSpPr/>
          <p:nvPr/>
        </p:nvSpPr>
        <p:spPr>
          <a:xfrm rot="2945400">
            <a:off x="6927851" y="688662"/>
            <a:ext cx="1603927" cy="856182"/>
          </a:xfrm>
          <a:custGeom>
            <a:avLst/>
            <a:gdLst/>
            <a:ahLst/>
            <a:cxnLst/>
            <a:rect l="l" t="t" r="r" b="b"/>
            <a:pathLst>
              <a:path w="33243" h="23658" extrusionOk="0">
                <a:moveTo>
                  <a:pt x="13919" y="4334"/>
                </a:moveTo>
                <a:cubicBezTo>
                  <a:pt x="12669" y="5525"/>
                  <a:pt x="11681" y="6965"/>
                  <a:pt x="10430" y="8156"/>
                </a:cubicBezTo>
                <a:cubicBezTo>
                  <a:pt x="8966" y="9549"/>
                  <a:pt x="7144" y="10513"/>
                  <a:pt x="5418" y="11597"/>
                </a:cubicBezTo>
                <a:cubicBezTo>
                  <a:pt x="3703" y="12680"/>
                  <a:pt x="2025" y="13966"/>
                  <a:pt x="1060" y="15752"/>
                </a:cubicBezTo>
                <a:cubicBezTo>
                  <a:pt x="96" y="17538"/>
                  <a:pt x="1" y="19931"/>
                  <a:pt x="1322" y="21467"/>
                </a:cubicBezTo>
                <a:cubicBezTo>
                  <a:pt x="2132" y="22408"/>
                  <a:pt x="3334" y="22896"/>
                  <a:pt x="4525" y="23194"/>
                </a:cubicBezTo>
                <a:cubicBezTo>
                  <a:pt x="6287" y="23622"/>
                  <a:pt x="8192" y="23658"/>
                  <a:pt x="9883" y="23027"/>
                </a:cubicBezTo>
                <a:cubicBezTo>
                  <a:pt x="12335" y="22134"/>
                  <a:pt x="14205" y="19979"/>
                  <a:pt x="16681" y="19145"/>
                </a:cubicBezTo>
                <a:cubicBezTo>
                  <a:pt x="18610" y="18502"/>
                  <a:pt x="20670" y="18717"/>
                  <a:pt x="22706" y="18669"/>
                </a:cubicBezTo>
                <a:cubicBezTo>
                  <a:pt x="25147" y="18610"/>
                  <a:pt x="27659" y="18145"/>
                  <a:pt x="29695" y="16788"/>
                </a:cubicBezTo>
                <a:cubicBezTo>
                  <a:pt x="31731" y="15443"/>
                  <a:pt x="33243" y="13097"/>
                  <a:pt x="33076" y="10644"/>
                </a:cubicBezTo>
                <a:cubicBezTo>
                  <a:pt x="32790" y="6346"/>
                  <a:pt x="28254" y="4025"/>
                  <a:pt x="25004" y="2060"/>
                </a:cubicBezTo>
                <a:cubicBezTo>
                  <a:pt x="21610" y="0"/>
                  <a:pt x="16598" y="1810"/>
                  <a:pt x="13919" y="4334"/>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4"/>
          <p:cNvSpPr/>
          <p:nvPr/>
        </p:nvSpPr>
        <p:spPr>
          <a:xfrm rot="-1977423">
            <a:off x="5486026" y="4523109"/>
            <a:ext cx="4135775" cy="1115884"/>
          </a:xfrm>
          <a:custGeom>
            <a:avLst/>
            <a:gdLst/>
            <a:ahLst/>
            <a:cxnLst/>
            <a:rect l="l" t="t" r="r" b="b"/>
            <a:pathLst>
              <a:path w="37720" h="7633" fill="none" extrusionOk="0">
                <a:moveTo>
                  <a:pt x="37720" y="1715"/>
                </a:moveTo>
                <a:cubicBezTo>
                  <a:pt x="34803" y="846"/>
                  <a:pt x="31564" y="0"/>
                  <a:pt x="28826" y="1334"/>
                </a:cubicBezTo>
                <a:cubicBezTo>
                  <a:pt x="26980" y="2251"/>
                  <a:pt x="25635" y="4048"/>
                  <a:pt x="23670" y="4667"/>
                </a:cubicBezTo>
                <a:cubicBezTo>
                  <a:pt x="21742" y="5287"/>
                  <a:pt x="19658" y="4596"/>
                  <a:pt x="17705" y="4001"/>
                </a:cubicBezTo>
                <a:cubicBezTo>
                  <a:pt x="13157" y="2620"/>
                  <a:pt x="7918" y="1822"/>
                  <a:pt x="3835" y="4286"/>
                </a:cubicBezTo>
                <a:cubicBezTo>
                  <a:pt x="2382" y="5156"/>
                  <a:pt x="1168" y="6406"/>
                  <a:pt x="1" y="7632"/>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4"/>
          <p:cNvSpPr/>
          <p:nvPr/>
        </p:nvSpPr>
        <p:spPr>
          <a:xfrm rot="-9043710">
            <a:off x="546989" y="-878593"/>
            <a:ext cx="1863540" cy="3990704"/>
          </a:xfrm>
          <a:custGeom>
            <a:avLst/>
            <a:gdLst/>
            <a:ahLst/>
            <a:cxnLst/>
            <a:rect l="l" t="t" r="r" b="b"/>
            <a:pathLst>
              <a:path w="15372" h="29064" fill="none" extrusionOk="0">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427;p14"/>
          <p:cNvGrpSpPr/>
          <p:nvPr/>
        </p:nvGrpSpPr>
        <p:grpSpPr>
          <a:xfrm rot="-5400000">
            <a:off x="6424176" y="4213386"/>
            <a:ext cx="3585745" cy="1854153"/>
            <a:chOff x="238125" y="646675"/>
            <a:chExt cx="6051550" cy="4173200"/>
          </a:xfrm>
        </p:grpSpPr>
        <p:sp>
          <p:nvSpPr>
            <p:cNvPr id="428" name="Google Shape;428;p14"/>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4"/>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4"/>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4"/>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4"/>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4"/>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4"/>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4"/>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4"/>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4"/>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438;p14"/>
          <p:cNvGrpSpPr/>
          <p:nvPr/>
        </p:nvGrpSpPr>
        <p:grpSpPr>
          <a:xfrm rot="5400000">
            <a:off x="-913516" y="889344"/>
            <a:ext cx="3784236" cy="1956813"/>
            <a:chOff x="238125" y="646675"/>
            <a:chExt cx="6051550" cy="4173200"/>
          </a:xfrm>
        </p:grpSpPr>
        <p:sp>
          <p:nvSpPr>
            <p:cNvPr id="439" name="Google Shape;439;p14"/>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4"/>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4"/>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4"/>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4"/>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4"/>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4"/>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4"/>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4"/>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4"/>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9" name="Google Shape;449;p14"/>
          <p:cNvSpPr txBox="1">
            <a:spLocks noGrp="1"/>
          </p:cNvSpPr>
          <p:nvPr>
            <p:ph type="title"/>
          </p:nvPr>
        </p:nvSpPr>
        <p:spPr>
          <a:xfrm>
            <a:off x="2391900" y="4030800"/>
            <a:ext cx="4360200" cy="70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rPr lang="en-US" smtClean="0"/>
              <a:t>Click to edit Master title style</a:t>
            </a:r>
            <a:endParaRPr/>
          </a:p>
        </p:txBody>
      </p:sp>
      <p:sp>
        <p:nvSpPr>
          <p:cNvPr id="450" name="Google Shape;450;p14"/>
          <p:cNvSpPr txBox="1">
            <a:spLocks noGrp="1"/>
          </p:cNvSpPr>
          <p:nvPr>
            <p:ph type="subTitle" idx="1"/>
          </p:nvPr>
        </p:nvSpPr>
        <p:spPr>
          <a:xfrm>
            <a:off x="1226400" y="2059600"/>
            <a:ext cx="6691200" cy="197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4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r>
              <a:rPr lang="en-US" smtClean="0"/>
              <a:t>Click to edit Master subtitle style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51"/>
        <p:cNvGrpSpPr/>
        <p:nvPr/>
      </p:nvGrpSpPr>
      <p:grpSpPr>
        <a:xfrm>
          <a:off x="0" y="0"/>
          <a:ext cx="0" cy="0"/>
          <a:chOff x="0" y="0"/>
          <a:chExt cx="0" cy="0"/>
        </a:xfrm>
      </p:grpSpPr>
      <p:sp>
        <p:nvSpPr>
          <p:cNvPr id="452" name="Google Shape;452;p15"/>
          <p:cNvSpPr/>
          <p:nvPr/>
        </p:nvSpPr>
        <p:spPr>
          <a:xfrm flipH="1">
            <a:off x="31" y="5448366"/>
            <a:ext cx="1454018" cy="1409705"/>
          </a:xfrm>
          <a:custGeom>
            <a:avLst/>
            <a:gdLst/>
            <a:ahLst/>
            <a:cxnLst/>
            <a:rect l="l" t="t" r="r" b="b"/>
            <a:pathLst>
              <a:path w="33732" h="24528" extrusionOk="0">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5"/>
          <p:cNvSpPr/>
          <p:nvPr/>
        </p:nvSpPr>
        <p:spPr>
          <a:xfrm>
            <a:off x="1" y="5952449"/>
            <a:ext cx="1367877" cy="905543"/>
          </a:xfrm>
          <a:custGeom>
            <a:avLst/>
            <a:gdLst/>
            <a:ahLst/>
            <a:cxnLst/>
            <a:rect l="l" t="t" r="r" b="b"/>
            <a:pathLst>
              <a:path w="44054" h="21873" extrusionOk="0">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5"/>
          <p:cNvSpPr/>
          <p:nvPr/>
        </p:nvSpPr>
        <p:spPr>
          <a:xfrm rot="10800000">
            <a:off x="-18" y="52"/>
            <a:ext cx="2155643" cy="2089949"/>
          </a:xfrm>
          <a:custGeom>
            <a:avLst/>
            <a:gdLst/>
            <a:ahLst/>
            <a:cxnLst/>
            <a:rect l="l" t="t" r="r" b="b"/>
            <a:pathLst>
              <a:path w="33732" h="24528" extrusionOk="0">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5"/>
          <p:cNvSpPr/>
          <p:nvPr/>
        </p:nvSpPr>
        <p:spPr>
          <a:xfrm rot="10800000" flipH="1">
            <a:off x="7050974" y="34"/>
            <a:ext cx="2092986" cy="2029201"/>
          </a:xfrm>
          <a:custGeom>
            <a:avLst/>
            <a:gdLst/>
            <a:ahLst/>
            <a:cxnLst/>
            <a:rect l="l" t="t" r="r" b="b"/>
            <a:pathLst>
              <a:path w="33732" h="24528" extrusionOk="0">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5"/>
          <p:cNvSpPr/>
          <p:nvPr/>
        </p:nvSpPr>
        <p:spPr>
          <a:xfrm rot="-5400000" flipH="1">
            <a:off x="7044573" y="960121"/>
            <a:ext cx="3059551" cy="1139310"/>
          </a:xfrm>
          <a:custGeom>
            <a:avLst/>
            <a:gdLst/>
            <a:ahLst/>
            <a:cxnLst/>
            <a:rect l="l" t="t" r="r" b="b"/>
            <a:pathLst>
              <a:path w="44054" h="21873" extrusionOk="0">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5"/>
          <p:cNvSpPr/>
          <p:nvPr/>
        </p:nvSpPr>
        <p:spPr>
          <a:xfrm>
            <a:off x="7696975" y="5448366"/>
            <a:ext cx="1454018" cy="1409705"/>
          </a:xfrm>
          <a:custGeom>
            <a:avLst/>
            <a:gdLst/>
            <a:ahLst/>
            <a:cxnLst/>
            <a:rect l="l" t="t" r="r" b="b"/>
            <a:pathLst>
              <a:path w="33732" h="24528" extrusionOk="0">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458;p15"/>
          <p:cNvGrpSpPr/>
          <p:nvPr/>
        </p:nvGrpSpPr>
        <p:grpSpPr>
          <a:xfrm rot="5400000">
            <a:off x="-726662" y="711357"/>
            <a:ext cx="2962032" cy="1531147"/>
            <a:chOff x="238125" y="646675"/>
            <a:chExt cx="6051550" cy="4173200"/>
          </a:xfrm>
        </p:grpSpPr>
        <p:sp>
          <p:nvSpPr>
            <p:cNvPr id="459" name="Google Shape;459;p15"/>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5"/>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5"/>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5"/>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5"/>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5"/>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5"/>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5"/>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5"/>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5"/>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9" name="Google Shape;469;p15"/>
          <p:cNvSpPr/>
          <p:nvPr/>
        </p:nvSpPr>
        <p:spPr>
          <a:xfrm rot="5400000">
            <a:off x="-960103" y="960121"/>
            <a:ext cx="3059551" cy="1139310"/>
          </a:xfrm>
          <a:custGeom>
            <a:avLst/>
            <a:gdLst/>
            <a:ahLst/>
            <a:cxnLst/>
            <a:rect l="l" t="t" r="r" b="b"/>
            <a:pathLst>
              <a:path w="44054" h="21873" extrusionOk="0">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470;p15"/>
          <p:cNvGrpSpPr/>
          <p:nvPr/>
        </p:nvGrpSpPr>
        <p:grpSpPr>
          <a:xfrm flipH="1">
            <a:off x="6986791" y="4900154"/>
            <a:ext cx="2155562" cy="1980879"/>
            <a:chOff x="238125" y="646675"/>
            <a:chExt cx="6051550" cy="4173200"/>
          </a:xfrm>
        </p:grpSpPr>
        <p:sp>
          <p:nvSpPr>
            <p:cNvPr id="471" name="Google Shape;471;p15"/>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5"/>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5"/>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5"/>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5"/>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5"/>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5"/>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5"/>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5"/>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5"/>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Google Shape;481;p15"/>
          <p:cNvSpPr/>
          <p:nvPr/>
        </p:nvSpPr>
        <p:spPr>
          <a:xfrm flipH="1">
            <a:off x="7558804" y="5803935"/>
            <a:ext cx="1592222" cy="1054060"/>
          </a:xfrm>
          <a:custGeom>
            <a:avLst/>
            <a:gdLst/>
            <a:ahLst/>
            <a:cxnLst/>
            <a:rect l="l" t="t" r="r" b="b"/>
            <a:pathLst>
              <a:path w="44054" h="21873" extrusionOk="0">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5"/>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smtClean="0"/>
              <a:t>Click to edit Master title style</a:t>
            </a:r>
            <a:endParaRPr/>
          </a:p>
        </p:txBody>
      </p:sp>
      <p:sp>
        <p:nvSpPr>
          <p:cNvPr id="483" name="Google Shape;483;p15"/>
          <p:cNvSpPr/>
          <p:nvPr/>
        </p:nvSpPr>
        <p:spPr>
          <a:xfrm rot="10800000">
            <a:off x="7313071" y="-3284"/>
            <a:ext cx="1856205" cy="1719919"/>
          </a:xfrm>
          <a:custGeom>
            <a:avLst/>
            <a:gdLst/>
            <a:ahLst/>
            <a:cxnLst/>
            <a:rect l="l" t="t" r="r" b="b"/>
            <a:pathLst>
              <a:path w="32124" h="22325" fill="none" extrusionOk="0">
                <a:moveTo>
                  <a:pt x="1" y="4667"/>
                </a:moveTo>
                <a:cubicBezTo>
                  <a:pt x="2918" y="2703"/>
                  <a:pt x="6204" y="1322"/>
                  <a:pt x="9633" y="595"/>
                </a:cubicBezTo>
                <a:cubicBezTo>
                  <a:pt x="11669" y="167"/>
                  <a:pt x="13907" y="0"/>
                  <a:pt x="15717" y="1012"/>
                </a:cubicBezTo>
                <a:cubicBezTo>
                  <a:pt x="20360" y="3620"/>
                  <a:pt x="18991" y="11609"/>
                  <a:pt x="23444" y="14526"/>
                </a:cubicBezTo>
                <a:cubicBezTo>
                  <a:pt x="24706" y="15359"/>
                  <a:pt x="26254" y="15609"/>
                  <a:pt x="27611" y="16264"/>
                </a:cubicBezTo>
                <a:cubicBezTo>
                  <a:pt x="29981" y="17383"/>
                  <a:pt x="31719" y="19729"/>
                  <a:pt x="32124" y="22324"/>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5"/>
          <p:cNvSpPr/>
          <p:nvPr/>
        </p:nvSpPr>
        <p:spPr>
          <a:xfrm rot="2997557">
            <a:off x="-725743" y="5633784"/>
            <a:ext cx="3146012" cy="477469"/>
          </a:xfrm>
          <a:custGeom>
            <a:avLst/>
            <a:gdLst/>
            <a:ahLst/>
            <a:cxnLst/>
            <a:rect l="l" t="t" r="r" b="b"/>
            <a:pathLst>
              <a:path w="37720" h="7633" fill="none" extrusionOk="0">
                <a:moveTo>
                  <a:pt x="37720" y="1715"/>
                </a:moveTo>
                <a:cubicBezTo>
                  <a:pt x="34803" y="846"/>
                  <a:pt x="31564" y="0"/>
                  <a:pt x="28826" y="1334"/>
                </a:cubicBezTo>
                <a:cubicBezTo>
                  <a:pt x="26980" y="2251"/>
                  <a:pt x="25635" y="4048"/>
                  <a:pt x="23670" y="4667"/>
                </a:cubicBezTo>
                <a:cubicBezTo>
                  <a:pt x="21742" y="5287"/>
                  <a:pt x="19658" y="4596"/>
                  <a:pt x="17705" y="4001"/>
                </a:cubicBezTo>
                <a:cubicBezTo>
                  <a:pt x="13157" y="2620"/>
                  <a:pt x="7918" y="1822"/>
                  <a:pt x="3835" y="4286"/>
                </a:cubicBezTo>
                <a:cubicBezTo>
                  <a:pt x="2382" y="5156"/>
                  <a:pt x="1168" y="6406"/>
                  <a:pt x="1" y="7632"/>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485"/>
        <p:cNvGrpSpPr/>
        <p:nvPr/>
      </p:nvGrpSpPr>
      <p:grpSpPr>
        <a:xfrm>
          <a:off x="0" y="0"/>
          <a:ext cx="0" cy="0"/>
          <a:chOff x="0" y="0"/>
          <a:chExt cx="0" cy="0"/>
        </a:xfrm>
      </p:grpSpPr>
      <p:sp>
        <p:nvSpPr>
          <p:cNvPr id="486" name="Google Shape;486;p16"/>
          <p:cNvSpPr/>
          <p:nvPr/>
        </p:nvSpPr>
        <p:spPr>
          <a:xfrm rot="10800000" flipH="1">
            <a:off x="7181026" y="21"/>
            <a:ext cx="1969949" cy="1909913"/>
          </a:xfrm>
          <a:custGeom>
            <a:avLst/>
            <a:gdLst/>
            <a:ahLst/>
            <a:cxnLst/>
            <a:rect l="l" t="t" r="r" b="b"/>
            <a:pathLst>
              <a:path w="33732" h="24528" extrusionOk="0">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6"/>
          <p:cNvSpPr/>
          <p:nvPr/>
        </p:nvSpPr>
        <p:spPr>
          <a:xfrm rot="10800000">
            <a:off x="72" y="20"/>
            <a:ext cx="1798928" cy="1744104"/>
          </a:xfrm>
          <a:custGeom>
            <a:avLst/>
            <a:gdLst/>
            <a:ahLst/>
            <a:cxnLst/>
            <a:rect l="l" t="t" r="r" b="b"/>
            <a:pathLst>
              <a:path w="33732" h="24528" extrusionOk="0">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488;p16"/>
          <p:cNvGrpSpPr/>
          <p:nvPr/>
        </p:nvGrpSpPr>
        <p:grpSpPr>
          <a:xfrm rot="5400979">
            <a:off x="-729223" y="684071"/>
            <a:ext cx="2832125" cy="1463959"/>
            <a:chOff x="238125" y="646675"/>
            <a:chExt cx="6051550" cy="4173200"/>
          </a:xfrm>
        </p:grpSpPr>
        <p:sp>
          <p:nvSpPr>
            <p:cNvPr id="489" name="Google Shape;489;p16"/>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6"/>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6"/>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6"/>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6"/>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6"/>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6"/>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6"/>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6"/>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6"/>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 name="Google Shape;499;p16"/>
          <p:cNvSpPr/>
          <p:nvPr/>
        </p:nvSpPr>
        <p:spPr>
          <a:xfrm rot="10800000" flipH="1">
            <a:off x="1" y="64"/>
            <a:ext cx="1969985" cy="1304141"/>
          </a:xfrm>
          <a:custGeom>
            <a:avLst/>
            <a:gdLst/>
            <a:ahLst/>
            <a:cxnLst/>
            <a:rect l="l" t="t" r="r" b="b"/>
            <a:pathLst>
              <a:path w="44054" h="21873" extrusionOk="0">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00;p16"/>
          <p:cNvGrpSpPr/>
          <p:nvPr/>
        </p:nvGrpSpPr>
        <p:grpSpPr>
          <a:xfrm rot="-5400979" flipH="1">
            <a:off x="7007940" y="684071"/>
            <a:ext cx="2832125" cy="1463959"/>
            <a:chOff x="238125" y="646675"/>
            <a:chExt cx="6051550" cy="4173200"/>
          </a:xfrm>
        </p:grpSpPr>
        <p:sp>
          <p:nvSpPr>
            <p:cNvPr id="501" name="Google Shape;501;p16"/>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6"/>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6"/>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6"/>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6"/>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6"/>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6"/>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6"/>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6"/>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6"/>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16"/>
          <p:cNvSpPr/>
          <p:nvPr/>
        </p:nvSpPr>
        <p:spPr>
          <a:xfrm rot="10800000">
            <a:off x="7297783" y="123"/>
            <a:ext cx="1853242" cy="1226856"/>
          </a:xfrm>
          <a:custGeom>
            <a:avLst/>
            <a:gdLst/>
            <a:ahLst/>
            <a:cxnLst/>
            <a:rect l="l" t="t" r="r" b="b"/>
            <a:pathLst>
              <a:path w="44054" h="21873" extrusionOk="0">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6"/>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smtClean="0"/>
              <a:t>Click to edit Master title style</a:t>
            </a:r>
            <a:endParaRPr/>
          </a:p>
        </p:txBody>
      </p:sp>
      <p:sp>
        <p:nvSpPr>
          <p:cNvPr id="513" name="Google Shape;513;p16"/>
          <p:cNvSpPr/>
          <p:nvPr/>
        </p:nvSpPr>
        <p:spPr>
          <a:xfrm rot="10800000">
            <a:off x="7016645" y="-3291"/>
            <a:ext cx="2152629" cy="1994589"/>
          </a:xfrm>
          <a:custGeom>
            <a:avLst/>
            <a:gdLst/>
            <a:ahLst/>
            <a:cxnLst/>
            <a:rect l="l" t="t" r="r" b="b"/>
            <a:pathLst>
              <a:path w="32124" h="22325" fill="none" extrusionOk="0">
                <a:moveTo>
                  <a:pt x="1" y="4667"/>
                </a:moveTo>
                <a:cubicBezTo>
                  <a:pt x="2918" y="2703"/>
                  <a:pt x="6204" y="1322"/>
                  <a:pt x="9633" y="595"/>
                </a:cubicBezTo>
                <a:cubicBezTo>
                  <a:pt x="11669" y="167"/>
                  <a:pt x="13907" y="0"/>
                  <a:pt x="15717" y="1012"/>
                </a:cubicBezTo>
                <a:cubicBezTo>
                  <a:pt x="20360" y="3620"/>
                  <a:pt x="18991" y="11609"/>
                  <a:pt x="23444" y="14526"/>
                </a:cubicBezTo>
                <a:cubicBezTo>
                  <a:pt x="24706" y="15359"/>
                  <a:pt x="26254" y="15609"/>
                  <a:pt x="27611" y="16264"/>
                </a:cubicBezTo>
                <a:cubicBezTo>
                  <a:pt x="29981" y="17383"/>
                  <a:pt x="31719" y="19729"/>
                  <a:pt x="32124" y="22324"/>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6"/>
          <p:cNvSpPr/>
          <p:nvPr/>
        </p:nvSpPr>
        <p:spPr>
          <a:xfrm rot="8999976">
            <a:off x="-309446" y="885027"/>
            <a:ext cx="2801053" cy="755760"/>
          </a:xfrm>
          <a:custGeom>
            <a:avLst/>
            <a:gdLst/>
            <a:ahLst/>
            <a:cxnLst/>
            <a:rect l="l" t="t" r="r" b="b"/>
            <a:pathLst>
              <a:path w="37720" h="7633" fill="none" extrusionOk="0">
                <a:moveTo>
                  <a:pt x="37720" y="1715"/>
                </a:moveTo>
                <a:cubicBezTo>
                  <a:pt x="34803" y="846"/>
                  <a:pt x="31564" y="0"/>
                  <a:pt x="28826" y="1334"/>
                </a:cubicBezTo>
                <a:cubicBezTo>
                  <a:pt x="26980" y="2251"/>
                  <a:pt x="25635" y="4048"/>
                  <a:pt x="23670" y="4667"/>
                </a:cubicBezTo>
                <a:cubicBezTo>
                  <a:pt x="21742" y="5287"/>
                  <a:pt x="19658" y="4596"/>
                  <a:pt x="17705" y="4001"/>
                </a:cubicBezTo>
                <a:cubicBezTo>
                  <a:pt x="13157" y="2620"/>
                  <a:pt x="7918" y="1822"/>
                  <a:pt x="3835" y="4286"/>
                </a:cubicBezTo>
                <a:cubicBezTo>
                  <a:pt x="2382" y="5156"/>
                  <a:pt x="1168" y="6406"/>
                  <a:pt x="1" y="7632"/>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515"/>
        <p:cNvGrpSpPr/>
        <p:nvPr/>
      </p:nvGrpSpPr>
      <p:grpSpPr>
        <a:xfrm>
          <a:off x="0" y="0"/>
          <a:ext cx="0" cy="0"/>
          <a:chOff x="0" y="0"/>
          <a:chExt cx="0" cy="0"/>
        </a:xfrm>
      </p:grpSpPr>
      <p:sp>
        <p:nvSpPr>
          <p:cNvPr id="516" name="Google Shape;516;p17"/>
          <p:cNvSpPr/>
          <p:nvPr/>
        </p:nvSpPr>
        <p:spPr>
          <a:xfrm>
            <a:off x="5877173" y="0"/>
            <a:ext cx="3266773" cy="2344832"/>
          </a:xfrm>
          <a:custGeom>
            <a:avLst/>
            <a:gdLst/>
            <a:ahLst/>
            <a:cxnLst/>
            <a:rect l="l" t="t" r="r" b="b"/>
            <a:pathLst>
              <a:path w="53591" h="28850" extrusionOk="0">
                <a:moveTo>
                  <a:pt x="53591" y="25"/>
                </a:moveTo>
                <a:lnTo>
                  <a:pt x="53591" y="28850"/>
                </a:lnTo>
                <a:cubicBezTo>
                  <a:pt x="51031" y="27957"/>
                  <a:pt x="48650" y="26516"/>
                  <a:pt x="46709" y="24599"/>
                </a:cubicBezTo>
                <a:cubicBezTo>
                  <a:pt x="44995" y="22908"/>
                  <a:pt x="43744" y="20860"/>
                  <a:pt x="42530" y="18801"/>
                </a:cubicBezTo>
                <a:cubicBezTo>
                  <a:pt x="41339" y="16777"/>
                  <a:pt x="40137" y="14693"/>
                  <a:pt x="38434" y="13038"/>
                </a:cubicBezTo>
                <a:cubicBezTo>
                  <a:pt x="34315" y="9073"/>
                  <a:pt x="28362" y="9681"/>
                  <a:pt x="23159" y="10454"/>
                </a:cubicBezTo>
                <a:cubicBezTo>
                  <a:pt x="20182" y="10883"/>
                  <a:pt x="17158" y="11347"/>
                  <a:pt x="14146" y="10954"/>
                </a:cubicBezTo>
                <a:cubicBezTo>
                  <a:pt x="11610" y="10633"/>
                  <a:pt x="9133" y="9740"/>
                  <a:pt x="6966" y="8371"/>
                </a:cubicBezTo>
                <a:cubicBezTo>
                  <a:pt x="3811" y="6382"/>
                  <a:pt x="1382" y="3430"/>
                  <a:pt x="1" y="1"/>
                </a:cubicBezTo>
                <a:lnTo>
                  <a:pt x="53591" y="1"/>
                </a:lnTo>
                <a:close/>
              </a:path>
            </a:pathLst>
          </a:custGeom>
          <a:gradFill>
            <a:gsLst>
              <a:gs pos="0">
                <a:schemeClr val="dk1"/>
              </a:gs>
              <a:gs pos="38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517;p17"/>
          <p:cNvGrpSpPr/>
          <p:nvPr/>
        </p:nvGrpSpPr>
        <p:grpSpPr>
          <a:xfrm rot="-5400000" flipH="1">
            <a:off x="6220220" y="930673"/>
            <a:ext cx="3854433" cy="1993120"/>
            <a:chOff x="238125" y="646675"/>
            <a:chExt cx="6051550" cy="4173200"/>
          </a:xfrm>
        </p:grpSpPr>
        <p:sp>
          <p:nvSpPr>
            <p:cNvPr id="518" name="Google Shape;518;p17"/>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7"/>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7"/>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7"/>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7"/>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7"/>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7"/>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7"/>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7"/>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7"/>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8" name="Google Shape;528;p17"/>
          <p:cNvSpPr/>
          <p:nvPr/>
        </p:nvSpPr>
        <p:spPr>
          <a:xfrm>
            <a:off x="0" y="5755189"/>
            <a:ext cx="2985760" cy="1102811"/>
          </a:xfrm>
          <a:custGeom>
            <a:avLst/>
            <a:gdLst/>
            <a:ahLst/>
            <a:cxnLst/>
            <a:rect l="l" t="t" r="r" b="b"/>
            <a:pathLst>
              <a:path w="45304" h="12550" extrusionOk="0">
                <a:moveTo>
                  <a:pt x="44161" y="12549"/>
                </a:moveTo>
                <a:cubicBezTo>
                  <a:pt x="45292" y="10216"/>
                  <a:pt x="45304" y="7275"/>
                  <a:pt x="43732" y="5239"/>
                </a:cubicBezTo>
                <a:cubicBezTo>
                  <a:pt x="42065" y="3096"/>
                  <a:pt x="39100" y="2382"/>
                  <a:pt x="36398" y="2548"/>
                </a:cubicBezTo>
                <a:cubicBezTo>
                  <a:pt x="33683" y="2715"/>
                  <a:pt x="31076" y="3608"/>
                  <a:pt x="28421" y="4072"/>
                </a:cubicBezTo>
                <a:cubicBezTo>
                  <a:pt x="27063" y="4322"/>
                  <a:pt x="25658" y="4429"/>
                  <a:pt x="24337" y="4108"/>
                </a:cubicBezTo>
                <a:cubicBezTo>
                  <a:pt x="23027" y="3775"/>
                  <a:pt x="21848" y="3036"/>
                  <a:pt x="20646" y="2441"/>
                </a:cubicBezTo>
                <a:cubicBezTo>
                  <a:pt x="15645" y="0"/>
                  <a:pt x="9442" y="310"/>
                  <a:pt x="4668" y="3132"/>
                </a:cubicBezTo>
                <a:cubicBezTo>
                  <a:pt x="1429" y="5025"/>
                  <a:pt x="0" y="9120"/>
                  <a:pt x="1108" y="12549"/>
                </a:cubicBezTo>
                <a:lnTo>
                  <a:pt x="44161" y="12549"/>
                </a:lnTo>
                <a:close/>
              </a:path>
            </a:pathLst>
          </a:custGeom>
          <a:gradFill>
            <a:gsLst>
              <a:gs pos="0">
                <a:schemeClr val="dk1"/>
              </a:gs>
              <a:gs pos="38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7"/>
          <p:cNvSpPr/>
          <p:nvPr/>
        </p:nvSpPr>
        <p:spPr>
          <a:xfrm>
            <a:off x="6660550" y="1"/>
            <a:ext cx="2483435" cy="1328823"/>
          </a:xfrm>
          <a:custGeom>
            <a:avLst/>
            <a:gdLst/>
            <a:ahLst/>
            <a:cxnLst/>
            <a:rect l="l" t="t" r="r" b="b"/>
            <a:pathLst>
              <a:path w="44268" h="17765" extrusionOk="0">
                <a:moveTo>
                  <a:pt x="44268" y="1"/>
                </a:moveTo>
                <a:lnTo>
                  <a:pt x="44268" y="16491"/>
                </a:lnTo>
                <a:cubicBezTo>
                  <a:pt x="42458" y="17205"/>
                  <a:pt x="40541" y="17622"/>
                  <a:pt x="38612" y="17657"/>
                </a:cubicBezTo>
                <a:cubicBezTo>
                  <a:pt x="34302" y="17765"/>
                  <a:pt x="30076" y="16145"/>
                  <a:pt x="26909" y="13228"/>
                </a:cubicBezTo>
                <a:cubicBezTo>
                  <a:pt x="25385" y="11823"/>
                  <a:pt x="24063" y="10216"/>
                  <a:pt x="22551" y="8835"/>
                </a:cubicBezTo>
                <a:cubicBezTo>
                  <a:pt x="21801" y="8156"/>
                  <a:pt x="21003" y="7513"/>
                  <a:pt x="20122" y="7001"/>
                </a:cubicBezTo>
                <a:cubicBezTo>
                  <a:pt x="19122" y="6418"/>
                  <a:pt x="18038" y="6037"/>
                  <a:pt x="16907" y="5787"/>
                </a:cubicBezTo>
                <a:cubicBezTo>
                  <a:pt x="12621" y="4823"/>
                  <a:pt x="7989" y="5680"/>
                  <a:pt x="3918" y="3775"/>
                </a:cubicBezTo>
                <a:cubicBezTo>
                  <a:pt x="2215" y="2977"/>
                  <a:pt x="834" y="1679"/>
                  <a:pt x="0" y="1"/>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7"/>
          <p:cNvSpPr/>
          <p:nvPr/>
        </p:nvSpPr>
        <p:spPr>
          <a:xfrm rot="-6808698" flipH="1">
            <a:off x="7450191" y="4582631"/>
            <a:ext cx="1790305" cy="2538712"/>
          </a:xfrm>
          <a:custGeom>
            <a:avLst/>
            <a:gdLst/>
            <a:ahLst/>
            <a:cxnLst/>
            <a:rect l="l" t="t" r="r" b="b"/>
            <a:pathLst>
              <a:path w="15372" h="29064" fill="none" extrusionOk="0">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7"/>
          <p:cNvSpPr/>
          <p:nvPr/>
        </p:nvSpPr>
        <p:spPr>
          <a:xfrm rot="-2909607" flipH="1">
            <a:off x="-562169" y="593369"/>
            <a:ext cx="2973291" cy="493256"/>
          </a:xfrm>
          <a:custGeom>
            <a:avLst/>
            <a:gdLst/>
            <a:ahLst/>
            <a:cxnLst/>
            <a:rect l="l" t="t" r="r" b="b"/>
            <a:pathLst>
              <a:path w="25087" h="5549" fill="none" extrusionOk="0">
                <a:moveTo>
                  <a:pt x="25087" y="0"/>
                </a:moveTo>
                <a:cubicBezTo>
                  <a:pt x="23634" y="2656"/>
                  <a:pt x="21312" y="5227"/>
                  <a:pt x="18288" y="5430"/>
                </a:cubicBezTo>
                <a:cubicBezTo>
                  <a:pt x="16633" y="5549"/>
                  <a:pt x="15050" y="4942"/>
                  <a:pt x="13454" y="4465"/>
                </a:cubicBezTo>
                <a:cubicBezTo>
                  <a:pt x="9001" y="3156"/>
                  <a:pt x="3929" y="2965"/>
                  <a:pt x="0" y="5430"/>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32;p17"/>
          <p:cNvGrpSpPr/>
          <p:nvPr/>
        </p:nvGrpSpPr>
        <p:grpSpPr>
          <a:xfrm>
            <a:off x="-48" y="4845961"/>
            <a:ext cx="2188846" cy="2012039"/>
            <a:chOff x="238125" y="646675"/>
            <a:chExt cx="6051550" cy="4173200"/>
          </a:xfrm>
        </p:grpSpPr>
        <p:sp>
          <p:nvSpPr>
            <p:cNvPr id="533" name="Google Shape;533;p17"/>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7"/>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7"/>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7"/>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7"/>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7"/>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7"/>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7"/>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7"/>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7"/>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17"/>
          <p:cNvSpPr/>
          <p:nvPr/>
        </p:nvSpPr>
        <p:spPr>
          <a:xfrm>
            <a:off x="0" y="5634067"/>
            <a:ext cx="1848946" cy="1224013"/>
          </a:xfrm>
          <a:custGeom>
            <a:avLst/>
            <a:gdLst/>
            <a:ahLst/>
            <a:cxnLst/>
            <a:rect l="l" t="t" r="r" b="b"/>
            <a:pathLst>
              <a:path w="44054" h="21873" extrusionOk="0">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7"/>
          <p:cNvSpPr txBox="1">
            <a:spLocks noGrp="1"/>
          </p:cNvSpPr>
          <p:nvPr>
            <p:ph type="title"/>
          </p:nvPr>
        </p:nvSpPr>
        <p:spPr>
          <a:xfrm>
            <a:off x="720000" y="1943200"/>
            <a:ext cx="4147500" cy="1328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smtClean="0"/>
              <a:t>Click to edit Master title style</a:t>
            </a:r>
            <a:endParaRPr/>
          </a:p>
        </p:txBody>
      </p:sp>
      <p:sp>
        <p:nvSpPr>
          <p:cNvPr id="545" name="Google Shape;545;p17"/>
          <p:cNvSpPr txBox="1">
            <a:spLocks noGrp="1"/>
          </p:cNvSpPr>
          <p:nvPr>
            <p:ph type="subTitle" idx="1"/>
          </p:nvPr>
        </p:nvSpPr>
        <p:spPr>
          <a:xfrm>
            <a:off x="720000" y="3272000"/>
            <a:ext cx="4147500" cy="164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160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r>
              <a:rPr lang="en-US" smtClean="0"/>
              <a:t>Click to edit Master subtitle style</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546"/>
        <p:cNvGrpSpPr/>
        <p:nvPr/>
      </p:nvGrpSpPr>
      <p:grpSpPr>
        <a:xfrm>
          <a:off x="0" y="0"/>
          <a:ext cx="0" cy="0"/>
          <a:chOff x="0" y="0"/>
          <a:chExt cx="0" cy="0"/>
        </a:xfrm>
      </p:grpSpPr>
      <p:sp>
        <p:nvSpPr>
          <p:cNvPr id="547" name="Google Shape;547;p18"/>
          <p:cNvSpPr/>
          <p:nvPr/>
        </p:nvSpPr>
        <p:spPr>
          <a:xfrm rot="10800000" flipH="1">
            <a:off x="0" y="-2"/>
            <a:ext cx="2832396" cy="1805361"/>
          </a:xfrm>
          <a:custGeom>
            <a:avLst/>
            <a:gdLst/>
            <a:ahLst/>
            <a:cxnLst/>
            <a:rect l="l" t="t" r="r" b="b"/>
            <a:pathLst>
              <a:path w="61020" h="28410" extrusionOk="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gradFill>
            <a:gsLst>
              <a:gs pos="0">
                <a:schemeClr val="dk1"/>
              </a:gs>
              <a:gs pos="38000">
                <a:schemeClr val="lt1"/>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8"/>
          <p:cNvSpPr/>
          <p:nvPr/>
        </p:nvSpPr>
        <p:spPr>
          <a:xfrm flipH="1">
            <a:off x="13870" y="4576216"/>
            <a:ext cx="1910243" cy="2283965"/>
          </a:xfrm>
          <a:custGeom>
            <a:avLst/>
            <a:gdLst/>
            <a:ahLst/>
            <a:cxnLst/>
            <a:rect l="l" t="t" r="r" b="b"/>
            <a:pathLst>
              <a:path w="33732" h="24528" extrusionOk="0">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8"/>
          <p:cNvSpPr/>
          <p:nvPr/>
        </p:nvSpPr>
        <p:spPr>
          <a:xfrm rot="5128535" flipH="1">
            <a:off x="239142" y="-244076"/>
            <a:ext cx="1794740" cy="2545000"/>
          </a:xfrm>
          <a:custGeom>
            <a:avLst/>
            <a:gdLst/>
            <a:ahLst/>
            <a:cxnLst/>
            <a:rect l="l" t="t" r="r" b="b"/>
            <a:pathLst>
              <a:path w="15372" h="29064" fill="none" extrusionOk="0">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550;p18"/>
          <p:cNvGrpSpPr/>
          <p:nvPr/>
        </p:nvGrpSpPr>
        <p:grpSpPr>
          <a:xfrm rot="5400000" flipH="1">
            <a:off x="-815550" y="4435393"/>
            <a:ext cx="3377572" cy="1746484"/>
            <a:chOff x="238125" y="646675"/>
            <a:chExt cx="6051550" cy="4173200"/>
          </a:xfrm>
        </p:grpSpPr>
        <p:sp>
          <p:nvSpPr>
            <p:cNvPr id="551" name="Google Shape;551;p18"/>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8"/>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8"/>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8"/>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8"/>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8"/>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8"/>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8"/>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8"/>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8"/>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1" name="Google Shape;561;p18"/>
          <p:cNvSpPr/>
          <p:nvPr/>
        </p:nvSpPr>
        <p:spPr>
          <a:xfrm rot="10800000" flipH="1">
            <a:off x="0" y="4939123"/>
            <a:ext cx="1141574" cy="1921060"/>
          </a:xfrm>
          <a:custGeom>
            <a:avLst/>
            <a:gdLst/>
            <a:ahLst/>
            <a:cxnLst/>
            <a:rect l="l" t="t" r="r" b="b"/>
            <a:pathLst>
              <a:path w="33207" h="41911" extrusionOk="0">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8"/>
          <p:cNvSpPr/>
          <p:nvPr/>
        </p:nvSpPr>
        <p:spPr>
          <a:xfrm rot="-985126" flipH="1">
            <a:off x="301629" y="4219926"/>
            <a:ext cx="1334724" cy="2996537"/>
          </a:xfrm>
          <a:custGeom>
            <a:avLst/>
            <a:gdLst/>
            <a:ahLst/>
            <a:cxnLst/>
            <a:rect l="l" t="t" r="r" b="b"/>
            <a:pathLst>
              <a:path w="15372" h="29064" fill="none" extrusionOk="0">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563;p18"/>
          <p:cNvGrpSpPr/>
          <p:nvPr/>
        </p:nvGrpSpPr>
        <p:grpSpPr>
          <a:xfrm rot="10800000" flipH="1">
            <a:off x="4" y="14"/>
            <a:ext cx="2458140" cy="2259092"/>
            <a:chOff x="238125" y="646675"/>
            <a:chExt cx="6051550" cy="4173200"/>
          </a:xfrm>
        </p:grpSpPr>
        <p:sp>
          <p:nvSpPr>
            <p:cNvPr id="564" name="Google Shape;564;p18"/>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8"/>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8"/>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8"/>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8"/>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8"/>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8"/>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8"/>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8"/>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8"/>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4" name="Google Shape;574;p18"/>
          <p:cNvSpPr/>
          <p:nvPr/>
        </p:nvSpPr>
        <p:spPr>
          <a:xfrm rot="10800000" flipH="1">
            <a:off x="13890" y="-11"/>
            <a:ext cx="1910195" cy="875027"/>
          </a:xfrm>
          <a:custGeom>
            <a:avLst/>
            <a:gdLst/>
            <a:ahLst/>
            <a:cxnLst/>
            <a:rect l="l" t="t" r="r" b="b"/>
            <a:pathLst>
              <a:path w="44387" h="19349" extrusionOk="0">
                <a:moveTo>
                  <a:pt x="44387" y="19337"/>
                </a:moveTo>
                <a:lnTo>
                  <a:pt x="44339" y="19206"/>
                </a:lnTo>
                <a:cubicBezTo>
                  <a:pt x="43791" y="17503"/>
                  <a:pt x="42684" y="16051"/>
                  <a:pt x="41493" y="14717"/>
                </a:cubicBezTo>
                <a:cubicBezTo>
                  <a:pt x="40767" y="13907"/>
                  <a:pt x="39958" y="13086"/>
                  <a:pt x="39588" y="12062"/>
                </a:cubicBezTo>
                <a:cubicBezTo>
                  <a:pt x="39041" y="10550"/>
                  <a:pt x="39469" y="8883"/>
                  <a:pt x="39565" y="7300"/>
                </a:cubicBezTo>
                <a:cubicBezTo>
                  <a:pt x="39946" y="1"/>
                  <a:pt x="27730" y="49"/>
                  <a:pt x="23384" y="2656"/>
                </a:cubicBezTo>
                <a:cubicBezTo>
                  <a:pt x="20848" y="4168"/>
                  <a:pt x="18907" y="6538"/>
                  <a:pt x="16300" y="7907"/>
                </a:cubicBezTo>
                <a:cubicBezTo>
                  <a:pt x="12692" y="9800"/>
                  <a:pt x="8227" y="9621"/>
                  <a:pt x="4751" y="11717"/>
                </a:cubicBezTo>
                <a:cubicBezTo>
                  <a:pt x="2131" y="13288"/>
                  <a:pt x="0" y="16122"/>
                  <a:pt x="0" y="19170"/>
                </a:cubicBezTo>
                <a:lnTo>
                  <a:pt x="0" y="19349"/>
                </a:lnTo>
                <a:lnTo>
                  <a:pt x="44387" y="19349"/>
                </a:ln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8"/>
          <p:cNvSpPr/>
          <p:nvPr/>
        </p:nvSpPr>
        <p:spPr>
          <a:xfrm>
            <a:off x="5815209" y="34"/>
            <a:ext cx="3341558" cy="1476185"/>
          </a:xfrm>
          <a:custGeom>
            <a:avLst/>
            <a:gdLst/>
            <a:ahLst/>
            <a:cxnLst/>
            <a:rect l="l" t="t" r="r" b="b"/>
            <a:pathLst>
              <a:path w="35506" h="11764" extrusionOk="0">
                <a:moveTo>
                  <a:pt x="1" y="0"/>
                </a:moveTo>
                <a:cubicBezTo>
                  <a:pt x="382" y="1929"/>
                  <a:pt x="1287" y="3739"/>
                  <a:pt x="2715" y="5072"/>
                </a:cubicBezTo>
                <a:cubicBezTo>
                  <a:pt x="4823" y="7037"/>
                  <a:pt x="8049" y="7823"/>
                  <a:pt x="10716" y="6727"/>
                </a:cubicBezTo>
                <a:cubicBezTo>
                  <a:pt x="12121" y="6144"/>
                  <a:pt x="13360" y="5096"/>
                  <a:pt x="14860" y="4918"/>
                </a:cubicBezTo>
                <a:cubicBezTo>
                  <a:pt x="16562" y="4703"/>
                  <a:pt x="18182" y="5668"/>
                  <a:pt x="19467" y="6799"/>
                </a:cubicBezTo>
                <a:cubicBezTo>
                  <a:pt x="20741" y="7930"/>
                  <a:pt x="21825" y="9311"/>
                  <a:pt x="23289" y="10204"/>
                </a:cubicBezTo>
                <a:cubicBezTo>
                  <a:pt x="25849" y="11764"/>
                  <a:pt x="29373" y="11549"/>
                  <a:pt x="31731" y="9704"/>
                </a:cubicBezTo>
                <a:cubicBezTo>
                  <a:pt x="34553" y="7489"/>
                  <a:pt x="35303" y="3703"/>
                  <a:pt x="35505" y="12"/>
                </a:cubicBezTo>
                <a:lnTo>
                  <a:pt x="1" y="12"/>
                </a:lnTo>
                <a:close/>
              </a:path>
            </a:pathLst>
          </a:custGeom>
          <a:gradFill>
            <a:gsLst>
              <a:gs pos="0">
                <a:schemeClr val="dk1"/>
              </a:gs>
              <a:gs pos="38000">
                <a:schemeClr val="lt1"/>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576;p18"/>
          <p:cNvGrpSpPr/>
          <p:nvPr/>
        </p:nvGrpSpPr>
        <p:grpSpPr>
          <a:xfrm rot="-5400000" flipH="1">
            <a:off x="6843691" y="748355"/>
            <a:ext cx="3067732" cy="1585816"/>
            <a:chOff x="238125" y="646675"/>
            <a:chExt cx="6051550" cy="4173200"/>
          </a:xfrm>
        </p:grpSpPr>
        <p:sp>
          <p:nvSpPr>
            <p:cNvPr id="577" name="Google Shape;577;p18"/>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8"/>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8"/>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8"/>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8"/>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8"/>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8"/>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8"/>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8"/>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8"/>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7" name="Google Shape;587;p18"/>
          <p:cNvSpPr/>
          <p:nvPr/>
        </p:nvSpPr>
        <p:spPr>
          <a:xfrm rot="899911" flipH="1">
            <a:off x="6328716" y="398987"/>
            <a:ext cx="2990782" cy="882047"/>
          </a:xfrm>
          <a:custGeom>
            <a:avLst/>
            <a:gdLst/>
            <a:ahLst/>
            <a:cxnLst/>
            <a:rect l="l" t="t" r="r" b="b"/>
            <a:pathLst>
              <a:path w="25087" h="5549" fill="none" extrusionOk="0">
                <a:moveTo>
                  <a:pt x="25087" y="0"/>
                </a:moveTo>
                <a:cubicBezTo>
                  <a:pt x="23634" y="2656"/>
                  <a:pt x="21312" y="5227"/>
                  <a:pt x="18288" y="5430"/>
                </a:cubicBezTo>
                <a:cubicBezTo>
                  <a:pt x="16633" y="5549"/>
                  <a:pt x="15050" y="4942"/>
                  <a:pt x="13454" y="4465"/>
                </a:cubicBezTo>
                <a:cubicBezTo>
                  <a:pt x="9001" y="3156"/>
                  <a:pt x="3929" y="2965"/>
                  <a:pt x="0" y="5430"/>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8"/>
          <p:cNvSpPr/>
          <p:nvPr/>
        </p:nvSpPr>
        <p:spPr>
          <a:xfrm rot="10800000">
            <a:off x="7462589" y="-18641"/>
            <a:ext cx="1694207" cy="1121575"/>
          </a:xfrm>
          <a:custGeom>
            <a:avLst/>
            <a:gdLst/>
            <a:ahLst/>
            <a:cxnLst/>
            <a:rect l="l" t="t" r="r" b="b"/>
            <a:pathLst>
              <a:path w="44054" h="21873" extrusionOk="0">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8"/>
          <p:cNvSpPr/>
          <p:nvPr/>
        </p:nvSpPr>
        <p:spPr>
          <a:xfrm>
            <a:off x="6831094" y="4615664"/>
            <a:ext cx="2312919" cy="2242432"/>
          </a:xfrm>
          <a:custGeom>
            <a:avLst/>
            <a:gdLst/>
            <a:ahLst/>
            <a:cxnLst/>
            <a:rect l="l" t="t" r="r" b="b"/>
            <a:pathLst>
              <a:path w="33732" h="24528" extrusionOk="0">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590;p18"/>
          <p:cNvGrpSpPr/>
          <p:nvPr/>
        </p:nvGrpSpPr>
        <p:grpSpPr>
          <a:xfrm flipH="1">
            <a:off x="6294057" y="4365753"/>
            <a:ext cx="2847254" cy="2617431"/>
            <a:chOff x="238125" y="646675"/>
            <a:chExt cx="6051550" cy="4173200"/>
          </a:xfrm>
        </p:grpSpPr>
        <p:sp>
          <p:nvSpPr>
            <p:cNvPr id="591" name="Google Shape;591;p18"/>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8"/>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8"/>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8"/>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8"/>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8"/>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8"/>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8"/>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8"/>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8"/>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1" name="Google Shape;601;p18"/>
          <p:cNvSpPr/>
          <p:nvPr/>
        </p:nvSpPr>
        <p:spPr>
          <a:xfrm flipH="1">
            <a:off x="6968065" y="5417497"/>
            <a:ext cx="2175937" cy="1440483"/>
          </a:xfrm>
          <a:custGeom>
            <a:avLst/>
            <a:gdLst/>
            <a:ahLst/>
            <a:cxnLst/>
            <a:rect l="l" t="t" r="r" b="b"/>
            <a:pathLst>
              <a:path w="44054" h="21873" extrusionOk="0">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8"/>
          <p:cNvSpPr/>
          <p:nvPr/>
        </p:nvSpPr>
        <p:spPr>
          <a:xfrm rot="8099949" flipH="1">
            <a:off x="5885357" y="5568877"/>
            <a:ext cx="3987711" cy="661542"/>
          </a:xfrm>
          <a:custGeom>
            <a:avLst/>
            <a:gdLst/>
            <a:ahLst/>
            <a:cxnLst/>
            <a:rect l="l" t="t" r="r" b="b"/>
            <a:pathLst>
              <a:path w="25087" h="5549" fill="none" extrusionOk="0">
                <a:moveTo>
                  <a:pt x="25087" y="0"/>
                </a:moveTo>
                <a:cubicBezTo>
                  <a:pt x="23634" y="2656"/>
                  <a:pt x="21312" y="5227"/>
                  <a:pt x="18288" y="5430"/>
                </a:cubicBezTo>
                <a:cubicBezTo>
                  <a:pt x="16633" y="5549"/>
                  <a:pt x="15050" y="4942"/>
                  <a:pt x="13454" y="4465"/>
                </a:cubicBezTo>
                <a:cubicBezTo>
                  <a:pt x="9001" y="3156"/>
                  <a:pt x="3929" y="2965"/>
                  <a:pt x="0" y="5430"/>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8"/>
          <p:cNvSpPr txBox="1">
            <a:spLocks noGrp="1"/>
          </p:cNvSpPr>
          <p:nvPr>
            <p:ph type="title"/>
          </p:nvPr>
        </p:nvSpPr>
        <p:spPr>
          <a:xfrm>
            <a:off x="1125900" y="2189800"/>
            <a:ext cx="3606000" cy="763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smtClean="0"/>
              <a:t>Click to edit Master title style</a:t>
            </a:r>
            <a:endParaRPr/>
          </a:p>
        </p:txBody>
      </p:sp>
      <p:sp>
        <p:nvSpPr>
          <p:cNvPr id="604" name="Google Shape;604;p18"/>
          <p:cNvSpPr txBox="1">
            <a:spLocks noGrp="1"/>
          </p:cNvSpPr>
          <p:nvPr>
            <p:ph type="subTitle" idx="1"/>
          </p:nvPr>
        </p:nvSpPr>
        <p:spPr>
          <a:xfrm>
            <a:off x="1125900" y="2953400"/>
            <a:ext cx="3606000" cy="194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r>
              <a:rPr lang="en-US" smtClean="0"/>
              <a:t>Click to edit Master subtitle style</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605"/>
        <p:cNvGrpSpPr/>
        <p:nvPr/>
      </p:nvGrpSpPr>
      <p:grpSpPr>
        <a:xfrm>
          <a:off x="0" y="0"/>
          <a:ext cx="0" cy="0"/>
          <a:chOff x="0" y="0"/>
          <a:chExt cx="0" cy="0"/>
        </a:xfrm>
      </p:grpSpPr>
      <p:sp>
        <p:nvSpPr>
          <p:cNvPr id="606" name="Google Shape;606;p19"/>
          <p:cNvSpPr/>
          <p:nvPr/>
        </p:nvSpPr>
        <p:spPr>
          <a:xfrm rot="10800000" flipH="1">
            <a:off x="6311623" y="5342561"/>
            <a:ext cx="2832377" cy="1515473"/>
          </a:xfrm>
          <a:custGeom>
            <a:avLst/>
            <a:gdLst/>
            <a:ahLst/>
            <a:cxnLst/>
            <a:rect l="l" t="t" r="r" b="b"/>
            <a:pathLst>
              <a:path w="44268" h="17765" extrusionOk="0">
                <a:moveTo>
                  <a:pt x="44268" y="1"/>
                </a:moveTo>
                <a:lnTo>
                  <a:pt x="44268" y="16491"/>
                </a:lnTo>
                <a:cubicBezTo>
                  <a:pt x="42458" y="17205"/>
                  <a:pt x="40541" y="17622"/>
                  <a:pt x="38612" y="17657"/>
                </a:cubicBezTo>
                <a:cubicBezTo>
                  <a:pt x="34302" y="17765"/>
                  <a:pt x="30076" y="16145"/>
                  <a:pt x="26909" y="13228"/>
                </a:cubicBezTo>
                <a:cubicBezTo>
                  <a:pt x="25385" y="11823"/>
                  <a:pt x="24063" y="10216"/>
                  <a:pt x="22551" y="8835"/>
                </a:cubicBezTo>
                <a:cubicBezTo>
                  <a:pt x="21801" y="8156"/>
                  <a:pt x="21003" y="7513"/>
                  <a:pt x="20122" y="7001"/>
                </a:cubicBezTo>
                <a:cubicBezTo>
                  <a:pt x="19122" y="6418"/>
                  <a:pt x="18038" y="6037"/>
                  <a:pt x="16907" y="5787"/>
                </a:cubicBezTo>
                <a:cubicBezTo>
                  <a:pt x="12621" y="4823"/>
                  <a:pt x="7989" y="5680"/>
                  <a:pt x="3918" y="3775"/>
                </a:cubicBezTo>
                <a:cubicBezTo>
                  <a:pt x="2215" y="2977"/>
                  <a:pt x="834" y="1679"/>
                  <a:pt x="0" y="1"/>
                </a:cubicBezTo>
                <a:close/>
              </a:path>
            </a:pathLst>
          </a:custGeom>
          <a:gradFill>
            <a:gsLst>
              <a:gs pos="0">
                <a:schemeClr val="dk1"/>
              </a:gs>
              <a:gs pos="38000">
                <a:schemeClr val="lt1"/>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607;p19"/>
          <p:cNvGrpSpPr/>
          <p:nvPr/>
        </p:nvGrpSpPr>
        <p:grpSpPr>
          <a:xfrm rot="-5400000">
            <a:off x="6658451" y="4362514"/>
            <a:ext cx="3276712" cy="1694319"/>
            <a:chOff x="238125" y="646675"/>
            <a:chExt cx="6051550" cy="4173200"/>
          </a:xfrm>
        </p:grpSpPr>
        <p:sp>
          <p:nvSpPr>
            <p:cNvPr id="608" name="Google Shape;608;p19"/>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9"/>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9"/>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9"/>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9"/>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9"/>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9"/>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9"/>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9"/>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9"/>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8" name="Google Shape;618;p19"/>
          <p:cNvSpPr/>
          <p:nvPr/>
        </p:nvSpPr>
        <p:spPr>
          <a:xfrm rot="10800000">
            <a:off x="6130275" y="-697"/>
            <a:ext cx="3013778" cy="1920989"/>
          </a:xfrm>
          <a:custGeom>
            <a:avLst/>
            <a:gdLst/>
            <a:ahLst/>
            <a:cxnLst/>
            <a:rect l="l" t="t" r="r" b="b"/>
            <a:pathLst>
              <a:path w="61020" h="28410" extrusionOk="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gradFill>
            <a:gsLst>
              <a:gs pos="0">
                <a:schemeClr val="dk1"/>
              </a:gs>
              <a:gs pos="38000">
                <a:schemeClr val="lt1"/>
              </a:gs>
              <a:gs pos="100000">
                <a:schemeClr val="l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9"/>
          <p:cNvSpPr/>
          <p:nvPr/>
        </p:nvSpPr>
        <p:spPr>
          <a:xfrm>
            <a:off x="0" y="5052660"/>
            <a:ext cx="2832396" cy="1805361"/>
          </a:xfrm>
          <a:custGeom>
            <a:avLst/>
            <a:gdLst/>
            <a:ahLst/>
            <a:cxnLst/>
            <a:rect l="l" t="t" r="r" b="b"/>
            <a:pathLst>
              <a:path w="61020" h="28410" extrusionOk="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gradFill>
            <a:gsLst>
              <a:gs pos="0">
                <a:schemeClr val="dk1"/>
              </a:gs>
              <a:gs pos="38000">
                <a:schemeClr val="lt1"/>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9"/>
          <p:cNvSpPr/>
          <p:nvPr/>
        </p:nvSpPr>
        <p:spPr>
          <a:xfrm>
            <a:off x="7638516" y="5398406"/>
            <a:ext cx="1505543" cy="1459580"/>
          </a:xfrm>
          <a:custGeom>
            <a:avLst/>
            <a:gdLst/>
            <a:ahLst/>
            <a:cxnLst/>
            <a:rect l="l" t="t" r="r" b="b"/>
            <a:pathLst>
              <a:path w="33732" h="24528" extrusionOk="0">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9"/>
          <p:cNvSpPr/>
          <p:nvPr/>
        </p:nvSpPr>
        <p:spPr>
          <a:xfrm>
            <a:off x="16827" y="5982967"/>
            <a:ext cx="1910195" cy="875027"/>
          </a:xfrm>
          <a:custGeom>
            <a:avLst/>
            <a:gdLst/>
            <a:ahLst/>
            <a:cxnLst/>
            <a:rect l="l" t="t" r="r" b="b"/>
            <a:pathLst>
              <a:path w="44387" h="19349" extrusionOk="0">
                <a:moveTo>
                  <a:pt x="44387" y="19337"/>
                </a:moveTo>
                <a:lnTo>
                  <a:pt x="44339" y="19206"/>
                </a:lnTo>
                <a:cubicBezTo>
                  <a:pt x="43791" y="17503"/>
                  <a:pt x="42684" y="16051"/>
                  <a:pt x="41493" y="14717"/>
                </a:cubicBezTo>
                <a:cubicBezTo>
                  <a:pt x="40767" y="13907"/>
                  <a:pt x="39958" y="13086"/>
                  <a:pt x="39588" y="12062"/>
                </a:cubicBezTo>
                <a:cubicBezTo>
                  <a:pt x="39041" y="10550"/>
                  <a:pt x="39469" y="8883"/>
                  <a:pt x="39565" y="7300"/>
                </a:cubicBezTo>
                <a:cubicBezTo>
                  <a:pt x="39946" y="1"/>
                  <a:pt x="27730" y="49"/>
                  <a:pt x="23384" y="2656"/>
                </a:cubicBezTo>
                <a:cubicBezTo>
                  <a:pt x="20848" y="4168"/>
                  <a:pt x="18907" y="6538"/>
                  <a:pt x="16300" y="7907"/>
                </a:cubicBezTo>
                <a:cubicBezTo>
                  <a:pt x="12692" y="9800"/>
                  <a:pt x="8227" y="9621"/>
                  <a:pt x="4751" y="11717"/>
                </a:cubicBezTo>
                <a:cubicBezTo>
                  <a:pt x="2131" y="13288"/>
                  <a:pt x="0" y="16122"/>
                  <a:pt x="0" y="19170"/>
                </a:cubicBezTo>
                <a:lnTo>
                  <a:pt x="0" y="19349"/>
                </a:lnTo>
                <a:lnTo>
                  <a:pt x="44387" y="19349"/>
                </a:ln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9"/>
          <p:cNvSpPr/>
          <p:nvPr/>
        </p:nvSpPr>
        <p:spPr>
          <a:xfrm rot="10800000">
            <a:off x="-44" y="19335"/>
            <a:ext cx="1910243" cy="2283965"/>
          </a:xfrm>
          <a:custGeom>
            <a:avLst/>
            <a:gdLst/>
            <a:ahLst/>
            <a:cxnLst/>
            <a:rect l="l" t="t" r="r" b="b"/>
            <a:pathLst>
              <a:path w="33732" h="24528" extrusionOk="0">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9"/>
          <p:cNvSpPr/>
          <p:nvPr/>
        </p:nvSpPr>
        <p:spPr>
          <a:xfrm rot="-5400000">
            <a:off x="6906893" y="-282678"/>
            <a:ext cx="1995952" cy="2561338"/>
          </a:xfrm>
          <a:custGeom>
            <a:avLst/>
            <a:gdLst/>
            <a:ahLst/>
            <a:cxnLst/>
            <a:rect l="l" t="t" r="r" b="b"/>
            <a:pathLst>
              <a:path w="15372" h="29064" fill="none" extrusionOk="0">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9"/>
          <p:cNvSpPr/>
          <p:nvPr/>
        </p:nvSpPr>
        <p:spPr>
          <a:xfrm rot="10800000">
            <a:off x="6934750" y="-18667"/>
            <a:ext cx="2209198" cy="1462501"/>
          </a:xfrm>
          <a:custGeom>
            <a:avLst/>
            <a:gdLst/>
            <a:ahLst/>
            <a:cxnLst/>
            <a:rect l="l" t="t" r="r" b="b"/>
            <a:pathLst>
              <a:path w="44054" h="21873" extrusionOk="0">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9"/>
          <p:cNvSpPr/>
          <p:nvPr/>
        </p:nvSpPr>
        <p:spPr>
          <a:xfrm rot="5671465">
            <a:off x="280567" y="4625025"/>
            <a:ext cx="1794740" cy="2545000"/>
          </a:xfrm>
          <a:custGeom>
            <a:avLst/>
            <a:gdLst/>
            <a:ahLst/>
            <a:cxnLst/>
            <a:rect l="l" t="t" r="r" b="b"/>
            <a:pathLst>
              <a:path w="15372" h="29064" fill="none" extrusionOk="0">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9"/>
          <p:cNvSpPr/>
          <p:nvPr/>
        </p:nvSpPr>
        <p:spPr>
          <a:xfrm rot="9478324">
            <a:off x="6731760" y="5322378"/>
            <a:ext cx="2659977" cy="930393"/>
          </a:xfrm>
          <a:custGeom>
            <a:avLst/>
            <a:gdLst/>
            <a:ahLst/>
            <a:cxnLst/>
            <a:rect l="l" t="t" r="r" b="b"/>
            <a:pathLst>
              <a:path w="25087" h="5549" fill="none" extrusionOk="0">
                <a:moveTo>
                  <a:pt x="25087" y="0"/>
                </a:moveTo>
                <a:cubicBezTo>
                  <a:pt x="23634" y="2656"/>
                  <a:pt x="21312" y="5227"/>
                  <a:pt x="18288" y="5430"/>
                </a:cubicBezTo>
                <a:cubicBezTo>
                  <a:pt x="16633" y="5549"/>
                  <a:pt x="15050" y="4942"/>
                  <a:pt x="13454" y="4465"/>
                </a:cubicBezTo>
                <a:cubicBezTo>
                  <a:pt x="9001" y="3156"/>
                  <a:pt x="3929" y="2965"/>
                  <a:pt x="0" y="5430"/>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627;p19"/>
          <p:cNvGrpSpPr/>
          <p:nvPr/>
        </p:nvGrpSpPr>
        <p:grpSpPr>
          <a:xfrm rot="5400000">
            <a:off x="-791186" y="812865"/>
            <a:ext cx="3277520" cy="1694319"/>
            <a:chOff x="238125" y="646675"/>
            <a:chExt cx="6051550" cy="4173200"/>
          </a:xfrm>
        </p:grpSpPr>
        <p:sp>
          <p:nvSpPr>
            <p:cNvPr id="628" name="Google Shape;628;p19"/>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9"/>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9"/>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9"/>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9"/>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9"/>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9"/>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9"/>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9"/>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9"/>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8" name="Google Shape;638;p19"/>
          <p:cNvSpPr/>
          <p:nvPr/>
        </p:nvSpPr>
        <p:spPr>
          <a:xfrm>
            <a:off x="0" y="1"/>
            <a:ext cx="1141574" cy="1921060"/>
          </a:xfrm>
          <a:custGeom>
            <a:avLst/>
            <a:gdLst/>
            <a:ahLst/>
            <a:cxnLst/>
            <a:rect l="l" t="t" r="r" b="b"/>
            <a:pathLst>
              <a:path w="33207" h="41911" extrusionOk="0">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9"/>
          <p:cNvSpPr/>
          <p:nvPr/>
        </p:nvSpPr>
        <p:spPr>
          <a:xfrm rot="-9814874">
            <a:off x="251866" y="-290513"/>
            <a:ext cx="1334724" cy="2996537"/>
          </a:xfrm>
          <a:custGeom>
            <a:avLst/>
            <a:gdLst/>
            <a:ahLst/>
            <a:cxnLst/>
            <a:rect l="l" t="t" r="r" b="b"/>
            <a:pathLst>
              <a:path w="15372" h="29064" fill="none" extrusionOk="0">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9"/>
          <p:cNvSpPr txBox="1">
            <a:spLocks noGrp="1"/>
          </p:cNvSpPr>
          <p:nvPr>
            <p:ph type="subTitle" idx="1"/>
          </p:nvPr>
        </p:nvSpPr>
        <p:spPr>
          <a:xfrm>
            <a:off x="1244800" y="2437633"/>
            <a:ext cx="6654600" cy="33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Char char="●"/>
              <a:defRPr/>
            </a:lvl1pPr>
            <a:lvl2pPr lvl="1" algn="ctr" rtl="0">
              <a:lnSpc>
                <a:spcPct val="100000"/>
              </a:lnSpc>
              <a:spcBef>
                <a:spcPts val="0"/>
              </a:spcBef>
              <a:spcAft>
                <a:spcPts val="0"/>
              </a:spcAft>
              <a:buSzPts val="1800"/>
              <a:buChar char="○"/>
              <a:defRPr/>
            </a:lvl2pPr>
            <a:lvl3pPr lvl="2" algn="ctr" rtl="0">
              <a:lnSpc>
                <a:spcPct val="100000"/>
              </a:lnSpc>
              <a:spcBef>
                <a:spcPts val="1600"/>
              </a:spcBef>
              <a:spcAft>
                <a:spcPts val="0"/>
              </a:spcAft>
              <a:buSzPts val="1800"/>
              <a:buChar char="■"/>
              <a:defRPr/>
            </a:lvl3pPr>
            <a:lvl4pPr lvl="3" algn="ctr" rtl="0">
              <a:lnSpc>
                <a:spcPct val="100000"/>
              </a:lnSpc>
              <a:spcBef>
                <a:spcPts val="1600"/>
              </a:spcBef>
              <a:spcAft>
                <a:spcPts val="0"/>
              </a:spcAft>
              <a:buSzPts val="1800"/>
              <a:buChar char="●"/>
              <a:defRPr/>
            </a:lvl4pPr>
            <a:lvl5pPr lvl="4" algn="ctr" rtl="0">
              <a:lnSpc>
                <a:spcPct val="100000"/>
              </a:lnSpc>
              <a:spcBef>
                <a:spcPts val="1600"/>
              </a:spcBef>
              <a:spcAft>
                <a:spcPts val="0"/>
              </a:spcAft>
              <a:buSzPts val="1800"/>
              <a:buChar char="○"/>
              <a:defRPr/>
            </a:lvl5pPr>
            <a:lvl6pPr lvl="5" algn="ctr" rtl="0">
              <a:lnSpc>
                <a:spcPct val="100000"/>
              </a:lnSpc>
              <a:spcBef>
                <a:spcPts val="1600"/>
              </a:spcBef>
              <a:spcAft>
                <a:spcPts val="0"/>
              </a:spcAft>
              <a:buSzPts val="1800"/>
              <a:buChar char="■"/>
              <a:defRPr/>
            </a:lvl6pPr>
            <a:lvl7pPr lvl="6" algn="ctr" rtl="0">
              <a:lnSpc>
                <a:spcPct val="100000"/>
              </a:lnSpc>
              <a:spcBef>
                <a:spcPts val="1600"/>
              </a:spcBef>
              <a:spcAft>
                <a:spcPts val="0"/>
              </a:spcAft>
              <a:buSzPts val="1800"/>
              <a:buChar char="●"/>
              <a:defRPr/>
            </a:lvl7pPr>
            <a:lvl8pPr lvl="7" algn="ctr" rtl="0">
              <a:lnSpc>
                <a:spcPct val="100000"/>
              </a:lnSpc>
              <a:spcBef>
                <a:spcPts val="1600"/>
              </a:spcBef>
              <a:spcAft>
                <a:spcPts val="0"/>
              </a:spcAft>
              <a:buSzPts val="1800"/>
              <a:buChar char="○"/>
              <a:defRPr/>
            </a:lvl8pPr>
            <a:lvl9pPr lvl="8" algn="ctr" rtl="0">
              <a:lnSpc>
                <a:spcPct val="100000"/>
              </a:lnSpc>
              <a:spcBef>
                <a:spcPts val="1600"/>
              </a:spcBef>
              <a:spcAft>
                <a:spcPts val="1600"/>
              </a:spcAft>
              <a:buSzPts val="1800"/>
              <a:buChar char="■"/>
              <a:defRPr/>
            </a:lvl9pPr>
          </a:lstStyle>
          <a:p>
            <a:r>
              <a:rPr lang="en-US" smtClean="0"/>
              <a:t>Click to edit Master subtitle style</a:t>
            </a:r>
            <a:endParaRPr/>
          </a:p>
        </p:txBody>
      </p:sp>
      <p:sp>
        <p:nvSpPr>
          <p:cNvPr id="641" name="Google Shape;641;p19"/>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smtClean="0"/>
              <a:t>Click to edit Master title style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642"/>
        <p:cNvGrpSpPr/>
        <p:nvPr/>
      </p:nvGrpSpPr>
      <p:grpSpPr>
        <a:xfrm>
          <a:off x="0" y="0"/>
          <a:ext cx="0" cy="0"/>
          <a:chOff x="0" y="0"/>
          <a:chExt cx="0" cy="0"/>
        </a:xfrm>
      </p:grpSpPr>
      <p:sp>
        <p:nvSpPr>
          <p:cNvPr id="643" name="Google Shape;643;p20"/>
          <p:cNvSpPr/>
          <p:nvPr/>
        </p:nvSpPr>
        <p:spPr>
          <a:xfrm rot="10800000">
            <a:off x="6241583" y="-17034"/>
            <a:ext cx="2902416" cy="1849964"/>
          </a:xfrm>
          <a:custGeom>
            <a:avLst/>
            <a:gdLst/>
            <a:ahLst/>
            <a:cxnLst/>
            <a:rect l="l" t="t" r="r" b="b"/>
            <a:pathLst>
              <a:path w="61020" h="28410" extrusionOk="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gradFill>
            <a:gsLst>
              <a:gs pos="0">
                <a:schemeClr val="dk1"/>
              </a:gs>
              <a:gs pos="38000">
                <a:schemeClr val="lt1"/>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0"/>
          <p:cNvSpPr/>
          <p:nvPr/>
        </p:nvSpPr>
        <p:spPr>
          <a:xfrm rot="10800000">
            <a:off x="6957164" y="5"/>
            <a:ext cx="2186837" cy="1001763"/>
          </a:xfrm>
          <a:custGeom>
            <a:avLst/>
            <a:gdLst/>
            <a:ahLst/>
            <a:cxnLst/>
            <a:rect l="l" t="t" r="r" b="b"/>
            <a:pathLst>
              <a:path w="44387" h="19349" extrusionOk="0">
                <a:moveTo>
                  <a:pt x="44387" y="19337"/>
                </a:moveTo>
                <a:lnTo>
                  <a:pt x="44339" y="19206"/>
                </a:lnTo>
                <a:cubicBezTo>
                  <a:pt x="43791" y="17503"/>
                  <a:pt x="42684" y="16051"/>
                  <a:pt x="41493" y="14717"/>
                </a:cubicBezTo>
                <a:cubicBezTo>
                  <a:pt x="40767" y="13907"/>
                  <a:pt x="39958" y="13086"/>
                  <a:pt x="39588" y="12062"/>
                </a:cubicBezTo>
                <a:cubicBezTo>
                  <a:pt x="39041" y="10550"/>
                  <a:pt x="39469" y="8883"/>
                  <a:pt x="39565" y="7300"/>
                </a:cubicBezTo>
                <a:cubicBezTo>
                  <a:pt x="39946" y="1"/>
                  <a:pt x="27730" y="49"/>
                  <a:pt x="23384" y="2656"/>
                </a:cubicBezTo>
                <a:cubicBezTo>
                  <a:pt x="20848" y="4168"/>
                  <a:pt x="18907" y="6538"/>
                  <a:pt x="16300" y="7907"/>
                </a:cubicBezTo>
                <a:cubicBezTo>
                  <a:pt x="12692" y="9800"/>
                  <a:pt x="8227" y="9621"/>
                  <a:pt x="4751" y="11717"/>
                </a:cubicBezTo>
                <a:cubicBezTo>
                  <a:pt x="2131" y="13288"/>
                  <a:pt x="0" y="16122"/>
                  <a:pt x="0" y="19170"/>
                </a:cubicBezTo>
                <a:lnTo>
                  <a:pt x="0" y="19349"/>
                </a:lnTo>
                <a:lnTo>
                  <a:pt x="44387" y="19349"/>
                </a:ln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0"/>
          <p:cNvSpPr/>
          <p:nvPr/>
        </p:nvSpPr>
        <p:spPr>
          <a:xfrm rot="10800000">
            <a:off x="-14709" y="9"/>
            <a:ext cx="3852110" cy="4605623"/>
          </a:xfrm>
          <a:custGeom>
            <a:avLst/>
            <a:gdLst/>
            <a:ahLst/>
            <a:cxnLst/>
            <a:rect l="l" t="t" r="r" b="b"/>
            <a:pathLst>
              <a:path w="33732" h="24528" extrusionOk="0">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0"/>
          <p:cNvSpPr/>
          <p:nvPr/>
        </p:nvSpPr>
        <p:spPr>
          <a:xfrm rot="-5128539">
            <a:off x="6424592" y="-597353"/>
            <a:ext cx="2394323" cy="3395228"/>
          </a:xfrm>
          <a:custGeom>
            <a:avLst/>
            <a:gdLst/>
            <a:ahLst/>
            <a:cxnLst/>
            <a:rect l="l" t="t" r="r" b="b"/>
            <a:pathLst>
              <a:path w="15372" h="29064" fill="none" extrusionOk="0">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647;p20"/>
          <p:cNvGrpSpPr/>
          <p:nvPr/>
        </p:nvGrpSpPr>
        <p:grpSpPr>
          <a:xfrm rot="5400000" flipH="1">
            <a:off x="-1468119" y="2293672"/>
            <a:ext cx="6017661" cy="3111121"/>
            <a:chOff x="238125" y="646675"/>
            <a:chExt cx="6051550" cy="4173200"/>
          </a:xfrm>
        </p:grpSpPr>
        <p:sp>
          <p:nvSpPr>
            <p:cNvPr id="648" name="Google Shape;648;p20"/>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0"/>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0"/>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0"/>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0"/>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0"/>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0"/>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0"/>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0"/>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0"/>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8" name="Google Shape;658;p20"/>
          <p:cNvSpPr/>
          <p:nvPr/>
        </p:nvSpPr>
        <p:spPr>
          <a:xfrm>
            <a:off x="-14545" y="11"/>
            <a:ext cx="2764815" cy="4652680"/>
          </a:xfrm>
          <a:custGeom>
            <a:avLst/>
            <a:gdLst/>
            <a:ahLst/>
            <a:cxnLst/>
            <a:rect l="l" t="t" r="r" b="b"/>
            <a:pathLst>
              <a:path w="33207" h="41911" extrusionOk="0">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0"/>
          <p:cNvSpPr/>
          <p:nvPr/>
        </p:nvSpPr>
        <p:spPr>
          <a:xfrm rot="-10379192">
            <a:off x="242623" y="-242675"/>
            <a:ext cx="2943086" cy="6607469"/>
          </a:xfrm>
          <a:custGeom>
            <a:avLst/>
            <a:gdLst/>
            <a:ahLst/>
            <a:cxnLst/>
            <a:rect l="l" t="t" r="r" b="b"/>
            <a:pathLst>
              <a:path w="15372" h="29064" fill="none" extrusionOk="0">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0"/>
          <p:cNvSpPr/>
          <p:nvPr/>
        </p:nvSpPr>
        <p:spPr>
          <a:xfrm rot="10800000" flipH="1">
            <a:off x="6311623" y="5342561"/>
            <a:ext cx="2832377" cy="1515473"/>
          </a:xfrm>
          <a:custGeom>
            <a:avLst/>
            <a:gdLst/>
            <a:ahLst/>
            <a:cxnLst/>
            <a:rect l="l" t="t" r="r" b="b"/>
            <a:pathLst>
              <a:path w="44268" h="17765" extrusionOk="0">
                <a:moveTo>
                  <a:pt x="44268" y="1"/>
                </a:moveTo>
                <a:lnTo>
                  <a:pt x="44268" y="16491"/>
                </a:lnTo>
                <a:cubicBezTo>
                  <a:pt x="42458" y="17205"/>
                  <a:pt x="40541" y="17622"/>
                  <a:pt x="38612" y="17657"/>
                </a:cubicBezTo>
                <a:cubicBezTo>
                  <a:pt x="34302" y="17765"/>
                  <a:pt x="30076" y="16145"/>
                  <a:pt x="26909" y="13228"/>
                </a:cubicBezTo>
                <a:cubicBezTo>
                  <a:pt x="25385" y="11823"/>
                  <a:pt x="24063" y="10216"/>
                  <a:pt x="22551" y="8835"/>
                </a:cubicBezTo>
                <a:cubicBezTo>
                  <a:pt x="21801" y="8156"/>
                  <a:pt x="21003" y="7513"/>
                  <a:pt x="20122" y="7001"/>
                </a:cubicBezTo>
                <a:cubicBezTo>
                  <a:pt x="19122" y="6418"/>
                  <a:pt x="18038" y="6037"/>
                  <a:pt x="16907" y="5787"/>
                </a:cubicBezTo>
                <a:cubicBezTo>
                  <a:pt x="12621" y="4823"/>
                  <a:pt x="7989" y="5680"/>
                  <a:pt x="3918" y="3775"/>
                </a:cubicBezTo>
                <a:cubicBezTo>
                  <a:pt x="2215" y="2977"/>
                  <a:pt x="834" y="1679"/>
                  <a:pt x="0" y="1"/>
                </a:cubicBezTo>
                <a:close/>
              </a:path>
            </a:pathLst>
          </a:custGeom>
          <a:gradFill>
            <a:gsLst>
              <a:gs pos="0">
                <a:schemeClr val="dk1"/>
              </a:gs>
              <a:gs pos="38000">
                <a:schemeClr val="lt1"/>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0"/>
          <p:cNvSpPr/>
          <p:nvPr/>
        </p:nvSpPr>
        <p:spPr>
          <a:xfrm>
            <a:off x="7638516" y="5398406"/>
            <a:ext cx="1505543" cy="1459580"/>
          </a:xfrm>
          <a:custGeom>
            <a:avLst/>
            <a:gdLst/>
            <a:ahLst/>
            <a:cxnLst/>
            <a:rect l="l" t="t" r="r" b="b"/>
            <a:pathLst>
              <a:path w="33732" h="24528" extrusionOk="0">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0"/>
          <p:cNvSpPr/>
          <p:nvPr/>
        </p:nvSpPr>
        <p:spPr>
          <a:xfrm rot="9478324">
            <a:off x="6731760" y="5322378"/>
            <a:ext cx="2659977" cy="930393"/>
          </a:xfrm>
          <a:custGeom>
            <a:avLst/>
            <a:gdLst/>
            <a:ahLst/>
            <a:cxnLst/>
            <a:rect l="l" t="t" r="r" b="b"/>
            <a:pathLst>
              <a:path w="25087" h="5549" fill="none" extrusionOk="0">
                <a:moveTo>
                  <a:pt x="25087" y="0"/>
                </a:moveTo>
                <a:cubicBezTo>
                  <a:pt x="23634" y="2656"/>
                  <a:pt x="21312" y="5227"/>
                  <a:pt x="18288" y="5430"/>
                </a:cubicBezTo>
                <a:cubicBezTo>
                  <a:pt x="16633" y="5549"/>
                  <a:pt x="15050" y="4942"/>
                  <a:pt x="13454" y="4465"/>
                </a:cubicBezTo>
                <a:cubicBezTo>
                  <a:pt x="9001" y="3156"/>
                  <a:pt x="3929" y="2965"/>
                  <a:pt x="0" y="5430"/>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0"/>
          <p:cNvSpPr txBox="1">
            <a:spLocks noGrp="1"/>
          </p:cNvSpPr>
          <p:nvPr>
            <p:ph type="title"/>
          </p:nvPr>
        </p:nvSpPr>
        <p:spPr>
          <a:xfrm>
            <a:off x="3477325" y="2076600"/>
            <a:ext cx="4555200" cy="763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smtClean="0"/>
              <a:t>Click to edit Master title style</a:t>
            </a:r>
            <a:endParaRPr/>
          </a:p>
        </p:txBody>
      </p:sp>
      <p:sp>
        <p:nvSpPr>
          <p:cNvPr id="664" name="Google Shape;664;p20"/>
          <p:cNvSpPr txBox="1">
            <a:spLocks noGrp="1"/>
          </p:cNvSpPr>
          <p:nvPr>
            <p:ph type="subTitle" idx="1"/>
          </p:nvPr>
        </p:nvSpPr>
        <p:spPr>
          <a:xfrm>
            <a:off x="3477325" y="2840200"/>
            <a:ext cx="4555200" cy="194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r>
              <a:rPr lang="en-US" smtClean="0"/>
              <a:t>Click to edit Master subtitle style</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665"/>
        <p:cNvGrpSpPr/>
        <p:nvPr/>
      </p:nvGrpSpPr>
      <p:grpSpPr>
        <a:xfrm>
          <a:off x="0" y="0"/>
          <a:ext cx="0" cy="0"/>
          <a:chOff x="0" y="0"/>
          <a:chExt cx="0" cy="0"/>
        </a:xfrm>
      </p:grpSpPr>
      <p:sp>
        <p:nvSpPr>
          <p:cNvPr id="666" name="Google Shape;666;p21"/>
          <p:cNvSpPr/>
          <p:nvPr/>
        </p:nvSpPr>
        <p:spPr>
          <a:xfrm rot="10800000" flipH="1">
            <a:off x="1" y="3604966"/>
            <a:ext cx="1933229" cy="3253132"/>
          </a:xfrm>
          <a:custGeom>
            <a:avLst/>
            <a:gdLst/>
            <a:ahLst/>
            <a:cxnLst/>
            <a:rect l="l" t="t" r="r" b="b"/>
            <a:pathLst>
              <a:path w="33207" h="41911" extrusionOk="0">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gradFill>
            <a:gsLst>
              <a:gs pos="0">
                <a:schemeClr val="dk1"/>
              </a:gs>
              <a:gs pos="38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1"/>
          <p:cNvSpPr/>
          <p:nvPr/>
        </p:nvSpPr>
        <p:spPr>
          <a:xfrm>
            <a:off x="6469277" y="4264867"/>
            <a:ext cx="2674779" cy="2593264"/>
          </a:xfrm>
          <a:custGeom>
            <a:avLst/>
            <a:gdLst/>
            <a:ahLst/>
            <a:cxnLst/>
            <a:rect l="l" t="t" r="r" b="b"/>
            <a:pathLst>
              <a:path w="33732" h="24528" extrusionOk="0">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1"/>
          <p:cNvSpPr/>
          <p:nvPr/>
        </p:nvSpPr>
        <p:spPr>
          <a:xfrm rot="266450">
            <a:off x="874864" y="527179"/>
            <a:ext cx="1031469" cy="978752"/>
          </a:xfrm>
          <a:custGeom>
            <a:avLst/>
            <a:gdLst/>
            <a:ahLst/>
            <a:cxnLst/>
            <a:rect l="l" t="t" r="r" b="b"/>
            <a:pathLst>
              <a:path w="33243" h="23658" extrusionOk="0">
                <a:moveTo>
                  <a:pt x="13919" y="4334"/>
                </a:moveTo>
                <a:cubicBezTo>
                  <a:pt x="12669" y="5525"/>
                  <a:pt x="11681" y="6965"/>
                  <a:pt x="10430" y="8156"/>
                </a:cubicBezTo>
                <a:cubicBezTo>
                  <a:pt x="8966" y="9549"/>
                  <a:pt x="7144" y="10513"/>
                  <a:pt x="5418" y="11597"/>
                </a:cubicBezTo>
                <a:cubicBezTo>
                  <a:pt x="3703" y="12680"/>
                  <a:pt x="2025" y="13966"/>
                  <a:pt x="1060" y="15752"/>
                </a:cubicBezTo>
                <a:cubicBezTo>
                  <a:pt x="96" y="17538"/>
                  <a:pt x="1" y="19931"/>
                  <a:pt x="1322" y="21467"/>
                </a:cubicBezTo>
                <a:cubicBezTo>
                  <a:pt x="2132" y="22408"/>
                  <a:pt x="3334" y="22896"/>
                  <a:pt x="4525" y="23194"/>
                </a:cubicBezTo>
                <a:cubicBezTo>
                  <a:pt x="6287" y="23622"/>
                  <a:pt x="8192" y="23658"/>
                  <a:pt x="9883" y="23027"/>
                </a:cubicBezTo>
                <a:cubicBezTo>
                  <a:pt x="12335" y="22134"/>
                  <a:pt x="14205" y="19979"/>
                  <a:pt x="16681" y="19145"/>
                </a:cubicBezTo>
                <a:cubicBezTo>
                  <a:pt x="18610" y="18502"/>
                  <a:pt x="20670" y="18717"/>
                  <a:pt x="22706" y="18669"/>
                </a:cubicBezTo>
                <a:cubicBezTo>
                  <a:pt x="25147" y="18610"/>
                  <a:pt x="27659" y="18145"/>
                  <a:pt x="29695" y="16788"/>
                </a:cubicBezTo>
                <a:cubicBezTo>
                  <a:pt x="31731" y="15443"/>
                  <a:pt x="33243" y="13097"/>
                  <a:pt x="33076" y="10644"/>
                </a:cubicBezTo>
                <a:cubicBezTo>
                  <a:pt x="32790" y="6346"/>
                  <a:pt x="28254" y="4025"/>
                  <a:pt x="25004" y="2060"/>
                </a:cubicBezTo>
                <a:cubicBezTo>
                  <a:pt x="21610" y="0"/>
                  <a:pt x="16598" y="1810"/>
                  <a:pt x="13919" y="4334"/>
                </a:cubicBezTo>
                <a:close/>
              </a:path>
            </a:pathLst>
          </a:custGeom>
          <a:gradFill>
            <a:gsLst>
              <a:gs pos="0">
                <a:schemeClr val="dk1"/>
              </a:gs>
              <a:gs pos="38000">
                <a:schemeClr val="lt1"/>
              </a:gs>
              <a:gs pos="100000">
                <a:schemeClr val="l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669;p21"/>
          <p:cNvGrpSpPr/>
          <p:nvPr/>
        </p:nvGrpSpPr>
        <p:grpSpPr>
          <a:xfrm>
            <a:off x="9" y="4547597"/>
            <a:ext cx="2513814" cy="2310284"/>
            <a:chOff x="238125" y="646675"/>
            <a:chExt cx="6051550" cy="4173200"/>
          </a:xfrm>
        </p:grpSpPr>
        <p:sp>
          <p:nvSpPr>
            <p:cNvPr id="670" name="Google Shape;670;p21"/>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1"/>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1"/>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1"/>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1"/>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1"/>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1"/>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1"/>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1"/>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1"/>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0" name="Google Shape;680;p21"/>
          <p:cNvSpPr/>
          <p:nvPr/>
        </p:nvSpPr>
        <p:spPr>
          <a:xfrm rot="-8358367">
            <a:off x="713905" y="197572"/>
            <a:ext cx="769667" cy="1133401"/>
          </a:xfrm>
          <a:custGeom>
            <a:avLst/>
            <a:gdLst/>
            <a:ahLst/>
            <a:cxnLst/>
            <a:rect l="l" t="t" r="r" b="b"/>
            <a:pathLst>
              <a:path w="48793" h="53889" extrusionOk="0">
                <a:moveTo>
                  <a:pt x="22051" y="8228"/>
                </a:moveTo>
                <a:cubicBezTo>
                  <a:pt x="16908" y="8835"/>
                  <a:pt x="11931" y="10788"/>
                  <a:pt x="7716" y="13824"/>
                </a:cubicBezTo>
                <a:cubicBezTo>
                  <a:pt x="3597" y="16800"/>
                  <a:pt x="1" y="21694"/>
                  <a:pt x="1215" y="26635"/>
                </a:cubicBezTo>
                <a:cubicBezTo>
                  <a:pt x="2335" y="31136"/>
                  <a:pt x="7085" y="34112"/>
                  <a:pt x="7883" y="38672"/>
                </a:cubicBezTo>
                <a:cubicBezTo>
                  <a:pt x="8169" y="40244"/>
                  <a:pt x="7942" y="41851"/>
                  <a:pt x="8157" y="43411"/>
                </a:cubicBezTo>
                <a:cubicBezTo>
                  <a:pt x="8847" y="48661"/>
                  <a:pt x="14169" y="52174"/>
                  <a:pt x="19360" y="53257"/>
                </a:cubicBezTo>
                <a:cubicBezTo>
                  <a:pt x="21682" y="53757"/>
                  <a:pt x="24147" y="53888"/>
                  <a:pt x="26349" y="53019"/>
                </a:cubicBezTo>
                <a:cubicBezTo>
                  <a:pt x="28552" y="52162"/>
                  <a:pt x="30409" y="50126"/>
                  <a:pt x="30493" y="47757"/>
                </a:cubicBezTo>
                <a:cubicBezTo>
                  <a:pt x="30588" y="44804"/>
                  <a:pt x="28052" y="42220"/>
                  <a:pt x="28266" y="39267"/>
                </a:cubicBezTo>
                <a:cubicBezTo>
                  <a:pt x="28481" y="36434"/>
                  <a:pt x="31183" y="34434"/>
                  <a:pt x="33838" y="33374"/>
                </a:cubicBezTo>
                <a:cubicBezTo>
                  <a:pt x="36482" y="32326"/>
                  <a:pt x="39434" y="31755"/>
                  <a:pt x="41601" y="29909"/>
                </a:cubicBezTo>
                <a:cubicBezTo>
                  <a:pt x="45614" y="26516"/>
                  <a:pt x="48793" y="20479"/>
                  <a:pt x="48305" y="15253"/>
                </a:cubicBezTo>
                <a:cubicBezTo>
                  <a:pt x="47876" y="10621"/>
                  <a:pt x="45959" y="1"/>
                  <a:pt x="38827" y="977"/>
                </a:cubicBezTo>
                <a:cubicBezTo>
                  <a:pt x="36136" y="1346"/>
                  <a:pt x="34089" y="3168"/>
                  <a:pt x="32041" y="4763"/>
                </a:cubicBezTo>
                <a:cubicBezTo>
                  <a:pt x="28838" y="7240"/>
                  <a:pt x="26088" y="7752"/>
                  <a:pt x="22051" y="8228"/>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1"/>
          <p:cNvSpPr/>
          <p:nvPr/>
        </p:nvSpPr>
        <p:spPr>
          <a:xfrm rot="-8786895">
            <a:off x="7455565" y="232271"/>
            <a:ext cx="1009072" cy="1485797"/>
          </a:xfrm>
          <a:custGeom>
            <a:avLst/>
            <a:gdLst/>
            <a:ahLst/>
            <a:cxnLst/>
            <a:rect l="l" t="t" r="r" b="b"/>
            <a:pathLst>
              <a:path w="48793" h="53889" extrusionOk="0">
                <a:moveTo>
                  <a:pt x="22051" y="8228"/>
                </a:moveTo>
                <a:cubicBezTo>
                  <a:pt x="16908" y="8835"/>
                  <a:pt x="11931" y="10788"/>
                  <a:pt x="7716" y="13824"/>
                </a:cubicBezTo>
                <a:cubicBezTo>
                  <a:pt x="3597" y="16800"/>
                  <a:pt x="1" y="21694"/>
                  <a:pt x="1215" y="26635"/>
                </a:cubicBezTo>
                <a:cubicBezTo>
                  <a:pt x="2335" y="31136"/>
                  <a:pt x="7085" y="34112"/>
                  <a:pt x="7883" y="38672"/>
                </a:cubicBezTo>
                <a:cubicBezTo>
                  <a:pt x="8169" y="40244"/>
                  <a:pt x="7942" y="41851"/>
                  <a:pt x="8157" y="43411"/>
                </a:cubicBezTo>
                <a:cubicBezTo>
                  <a:pt x="8847" y="48661"/>
                  <a:pt x="14169" y="52174"/>
                  <a:pt x="19360" y="53257"/>
                </a:cubicBezTo>
                <a:cubicBezTo>
                  <a:pt x="21682" y="53757"/>
                  <a:pt x="24147" y="53888"/>
                  <a:pt x="26349" y="53019"/>
                </a:cubicBezTo>
                <a:cubicBezTo>
                  <a:pt x="28552" y="52162"/>
                  <a:pt x="30409" y="50126"/>
                  <a:pt x="30493" y="47757"/>
                </a:cubicBezTo>
                <a:cubicBezTo>
                  <a:pt x="30588" y="44804"/>
                  <a:pt x="28052" y="42220"/>
                  <a:pt x="28266" y="39267"/>
                </a:cubicBezTo>
                <a:cubicBezTo>
                  <a:pt x="28481" y="36434"/>
                  <a:pt x="31183" y="34434"/>
                  <a:pt x="33838" y="33374"/>
                </a:cubicBezTo>
                <a:cubicBezTo>
                  <a:pt x="36482" y="32326"/>
                  <a:pt x="39434" y="31755"/>
                  <a:pt x="41601" y="29909"/>
                </a:cubicBezTo>
                <a:cubicBezTo>
                  <a:pt x="45614" y="26516"/>
                  <a:pt x="48793" y="20479"/>
                  <a:pt x="48305" y="15253"/>
                </a:cubicBezTo>
                <a:cubicBezTo>
                  <a:pt x="47876" y="10621"/>
                  <a:pt x="45959" y="1"/>
                  <a:pt x="38827" y="977"/>
                </a:cubicBezTo>
                <a:cubicBezTo>
                  <a:pt x="36136" y="1346"/>
                  <a:pt x="34089" y="3168"/>
                  <a:pt x="32041" y="4763"/>
                </a:cubicBezTo>
                <a:cubicBezTo>
                  <a:pt x="28838" y="7240"/>
                  <a:pt x="26088" y="7752"/>
                  <a:pt x="22051" y="8228"/>
                </a:cubicBezTo>
                <a:close/>
              </a:path>
            </a:pathLst>
          </a:custGeom>
          <a:gradFill>
            <a:gsLst>
              <a:gs pos="0">
                <a:schemeClr val="dk1"/>
              </a:gs>
              <a:gs pos="38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1"/>
          <p:cNvSpPr/>
          <p:nvPr/>
        </p:nvSpPr>
        <p:spPr>
          <a:xfrm rot="-10554709">
            <a:off x="7900445" y="606763"/>
            <a:ext cx="924430" cy="877184"/>
          </a:xfrm>
          <a:custGeom>
            <a:avLst/>
            <a:gdLst/>
            <a:ahLst/>
            <a:cxnLst/>
            <a:rect l="l" t="t" r="r" b="b"/>
            <a:pathLst>
              <a:path w="33243" h="23658" extrusionOk="0">
                <a:moveTo>
                  <a:pt x="13919" y="4334"/>
                </a:moveTo>
                <a:cubicBezTo>
                  <a:pt x="12669" y="5525"/>
                  <a:pt x="11681" y="6965"/>
                  <a:pt x="10430" y="8156"/>
                </a:cubicBezTo>
                <a:cubicBezTo>
                  <a:pt x="8966" y="9549"/>
                  <a:pt x="7144" y="10513"/>
                  <a:pt x="5418" y="11597"/>
                </a:cubicBezTo>
                <a:cubicBezTo>
                  <a:pt x="3703" y="12680"/>
                  <a:pt x="2025" y="13966"/>
                  <a:pt x="1060" y="15752"/>
                </a:cubicBezTo>
                <a:cubicBezTo>
                  <a:pt x="96" y="17538"/>
                  <a:pt x="1" y="19931"/>
                  <a:pt x="1322" y="21467"/>
                </a:cubicBezTo>
                <a:cubicBezTo>
                  <a:pt x="2132" y="22408"/>
                  <a:pt x="3334" y="22896"/>
                  <a:pt x="4525" y="23194"/>
                </a:cubicBezTo>
                <a:cubicBezTo>
                  <a:pt x="6287" y="23622"/>
                  <a:pt x="8192" y="23658"/>
                  <a:pt x="9883" y="23027"/>
                </a:cubicBezTo>
                <a:cubicBezTo>
                  <a:pt x="12335" y="22134"/>
                  <a:pt x="14205" y="19979"/>
                  <a:pt x="16681" y="19145"/>
                </a:cubicBezTo>
                <a:cubicBezTo>
                  <a:pt x="18610" y="18502"/>
                  <a:pt x="20670" y="18717"/>
                  <a:pt x="22706" y="18669"/>
                </a:cubicBezTo>
                <a:cubicBezTo>
                  <a:pt x="25147" y="18610"/>
                  <a:pt x="27659" y="18145"/>
                  <a:pt x="29695" y="16788"/>
                </a:cubicBezTo>
                <a:cubicBezTo>
                  <a:pt x="31731" y="15443"/>
                  <a:pt x="33243" y="13097"/>
                  <a:pt x="33076" y="10644"/>
                </a:cubicBezTo>
                <a:cubicBezTo>
                  <a:pt x="32790" y="6346"/>
                  <a:pt x="28254" y="4025"/>
                  <a:pt x="25004" y="2060"/>
                </a:cubicBezTo>
                <a:cubicBezTo>
                  <a:pt x="21610" y="0"/>
                  <a:pt x="16598" y="1810"/>
                  <a:pt x="13919" y="4334"/>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683;p21"/>
          <p:cNvGrpSpPr/>
          <p:nvPr/>
        </p:nvGrpSpPr>
        <p:grpSpPr>
          <a:xfrm flipH="1">
            <a:off x="6630303" y="4547597"/>
            <a:ext cx="2513814" cy="2310284"/>
            <a:chOff x="238125" y="646675"/>
            <a:chExt cx="6051550" cy="4173200"/>
          </a:xfrm>
        </p:grpSpPr>
        <p:sp>
          <p:nvSpPr>
            <p:cNvPr id="684" name="Google Shape;684;p21"/>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1"/>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1"/>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1"/>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1"/>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1"/>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1"/>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1"/>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1"/>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1"/>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4" name="Google Shape;694;p21"/>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smtClean="0"/>
              <a:t>Click to edit Master title style</a:t>
            </a:r>
            <a:endParaRPr/>
          </a:p>
        </p:txBody>
      </p:sp>
      <p:sp>
        <p:nvSpPr>
          <p:cNvPr id="695" name="Google Shape;695;p21"/>
          <p:cNvSpPr txBox="1">
            <a:spLocks noGrp="1"/>
          </p:cNvSpPr>
          <p:nvPr>
            <p:ph type="title" idx="2"/>
          </p:nvPr>
        </p:nvSpPr>
        <p:spPr>
          <a:xfrm>
            <a:off x="833750" y="2913233"/>
            <a:ext cx="2383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en-US" smtClean="0"/>
              <a:t>Click to edit Master title style</a:t>
            </a:r>
            <a:endParaRPr/>
          </a:p>
        </p:txBody>
      </p:sp>
      <p:sp>
        <p:nvSpPr>
          <p:cNvPr id="696" name="Google Shape;696;p21"/>
          <p:cNvSpPr txBox="1">
            <a:spLocks noGrp="1"/>
          </p:cNvSpPr>
          <p:nvPr>
            <p:ph type="subTitle" idx="1"/>
          </p:nvPr>
        </p:nvSpPr>
        <p:spPr>
          <a:xfrm>
            <a:off x="833750" y="3491000"/>
            <a:ext cx="2383200" cy="102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r>
              <a:rPr lang="en-US" smtClean="0"/>
              <a:t>Click to edit Master subtitle style</a:t>
            </a:r>
            <a:endParaRPr/>
          </a:p>
        </p:txBody>
      </p:sp>
      <p:sp>
        <p:nvSpPr>
          <p:cNvPr id="697" name="Google Shape;697;p21"/>
          <p:cNvSpPr txBox="1">
            <a:spLocks noGrp="1"/>
          </p:cNvSpPr>
          <p:nvPr>
            <p:ph type="title" idx="3"/>
          </p:nvPr>
        </p:nvSpPr>
        <p:spPr>
          <a:xfrm>
            <a:off x="3380500" y="2913233"/>
            <a:ext cx="2383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en-US" smtClean="0"/>
              <a:t>Click to edit Master title style</a:t>
            </a:r>
            <a:endParaRPr/>
          </a:p>
        </p:txBody>
      </p:sp>
      <p:sp>
        <p:nvSpPr>
          <p:cNvPr id="698" name="Google Shape;698;p21"/>
          <p:cNvSpPr txBox="1">
            <a:spLocks noGrp="1"/>
          </p:cNvSpPr>
          <p:nvPr>
            <p:ph type="subTitle" idx="4"/>
          </p:nvPr>
        </p:nvSpPr>
        <p:spPr>
          <a:xfrm>
            <a:off x="3380500" y="3490933"/>
            <a:ext cx="2383200" cy="102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r>
              <a:rPr lang="en-US" smtClean="0"/>
              <a:t>Click to edit Master subtitle style</a:t>
            </a:r>
            <a:endParaRPr/>
          </a:p>
        </p:txBody>
      </p:sp>
      <p:sp>
        <p:nvSpPr>
          <p:cNvPr id="699" name="Google Shape;699;p21"/>
          <p:cNvSpPr txBox="1">
            <a:spLocks noGrp="1"/>
          </p:cNvSpPr>
          <p:nvPr>
            <p:ph type="title" idx="5"/>
          </p:nvPr>
        </p:nvSpPr>
        <p:spPr>
          <a:xfrm>
            <a:off x="5927200" y="2913233"/>
            <a:ext cx="2383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en-US" smtClean="0"/>
              <a:t>Click to edit Master title style</a:t>
            </a:r>
            <a:endParaRPr/>
          </a:p>
        </p:txBody>
      </p:sp>
      <p:sp>
        <p:nvSpPr>
          <p:cNvPr id="700" name="Google Shape;700;p21"/>
          <p:cNvSpPr txBox="1">
            <a:spLocks noGrp="1"/>
          </p:cNvSpPr>
          <p:nvPr>
            <p:ph type="subTitle" idx="6"/>
          </p:nvPr>
        </p:nvSpPr>
        <p:spPr>
          <a:xfrm>
            <a:off x="5927200" y="3491000"/>
            <a:ext cx="2383200" cy="102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r>
              <a:rPr lang="en-US" smtClean="0"/>
              <a:t>Click to edit Master subtitle style</a:t>
            </a:r>
            <a:endParaRPr/>
          </a:p>
        </p:txBody>
      </p:sp>
      <p:sp>
        <p:nvSpPr>
          <p:cNvPr id="701" name="Google Shape;701;p21"/>
          <p:cNvSpPr/>
          <p:nvPr/>
        </p:nvSpPr>
        <p:spPr>
          <a:xfrm rot="-4500057">
            <a:off x="7764887" y="-39448"/>
            <a:ext cx="1171497" cy="1911040"/>
          </a:xfrm>
          <a:custGeom>
            <a:avLst/>
            <a:gdLst/>
            <a:ahLst/>
            <a:cxnLst/>
            <a:rect l="l" t="t" r="r" b="b"/>
            <a:pathLst>
              <a:path w="15372" h="29064" fill="none" extrusionOk="0">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1"/>
          <p:cNvSpPr/>
          <p:nvPr/>
        </p:nvSpPr>
        <p:spPr>
          <a:xfrm rot="-1830717">
            <a:off x="-318488" y="676550"/>
            <a:ext cx="2414358" cy="712053"/>
          </a:xfrm>
          <a:custGeom>
            <a:avLst/>
            <a:gdLst/>
            <a:ahLst/>
            <a:cxnLst/>
            <a:rect l="l" t="t" r="r" b="b"/>
            <a:pathLst>
              <a:path w="25087" h="5549" fill="none" extrusionOk="0">
                <a:moveTo>
                  <a:pt x="25087" y="0"/>
                </a:moveTo>
                <a:cubicBezTo>
                  <a:pt x="23634" y="2656"/>
                  <a:pt x="21312" y="5227"/>
                  <a:pt x="18288" y="5430"/>
                </a:cubicBezTo>
                <a:cubicBezTo>
                  <a:pt x="16633" y="5549"/>
                  <a:pt x="15050" y="4942"/>
                  <a:pt x="13454" y="4465"/>
                </a:cubicBezTo>
                <a:cubicBezTo>
                  <a:pt x="9001" y="3156"/>
                  <a:pt x="3929" y="2965"/>
                  <a:pt x="0" y="5430"/>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1"/>
          <p:cNvSpPr/>
          <p:nvPr/>
        </p:nvSpPr>
        <p:spPr>
          <a:xfrm flipH="1">
            <a:off x="7158928" y="5543901"/>
            <a:ext cx="1985073" cy="1314129"/>
          </a:xfrm>
          <a:custGeom>
            <a:avLst/>
            <a:gdLst/>
            <a:ahLst/>
            <a:cxnLst/>
            <a:rect l="l" t="t" r="r" b="b"/>
            <a:pathLst>
              <a:path w="44054" h="21873" extrusionOk="0">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1"/>
          <p:cNvSpPr/>
          <p:nvPr/>
        </p:nvSpPr>
        <p:spPr>
          <a:xfrm>
            <a:off x="0" y="5395500"/>
            <a:ext cx="2209198" cy="1462501"/>
          </a:xfrm>
          <a:custGeom>
            <a:avLst/>
            <a:gdLst/>
            <a:ahLst/>
            <a:cxnLst/>
            <a:rect l="l" t="t" r="r" b="b"/>
            <a:pathLst>
              <a:path w="44054" h="21873" extrusionOk="0">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5"/>
        <p:cNvGrpSpPr/>
        <p:nvPr/>
      </p:nvGrpSpPr>
      <p:grpSpPr>
        <a:xfrm>
          <a:off x="0" y="0"/>
          <a:ext cx="0" cy="0"/>
          <a:chOff x="0" y="0"/>
          <a:chExt cx="0" cy="0"/>
        </a:xfrm>
      </p:grpSpPr>
      <p:sp>
        <p:nvSpPr>
          <p:cNvPr id="46" name="Google Shape;46;p3"/>
          <p:cNvSpPr/>
          <p:nvPr/>
        </p:nvSpPr>
        <p:spPr>
          <a:xfrm flipH="1">
            <a:off x="28" y="34"/>
            <a:ext cx="3341558" cy="1476185"/>
          </a:xfrm>
          <a:custGeom>
            <a:avLst/>
            <a:gdLst/>
            <a:ahLst/>
            <a:cxnLst/>
            <a:rect l="l" t="t" r="r" b="b"/>
            <a:pathLst>
              <a:path w="35506" h="11764" extrusionOk="0">
                <a:moveTo>
                  <a:pt x="1" y="0"/>
                </a:moveTo>
                <a:cubicBezTo>
                  <a:pt x="382" y="1929"/>
                  <a:pt x="1287" y="3739"/>
                  <a:pt x="2715" y="5072"/>
                </a:cubicBezTo>
                <a:cubicBezTo>
                  <a:pt x="4823" y="7037"/>
                  <a:pt x="8049" y="7823"/>
                  <a:pt x="10716" y="6727"/>
                </a:cubicBezTo>
                <a:cubicBezTo>
                  <a:pt x="12121" y="6144"/>
                  <a:pt x="13360" y="5096"/>
                  <a:pt x="14860" y="4918"/>
                </a:cubicBezTo>
                <a:cubicBezTo>
                  <a:pt x="16562" y="4703"/>
                  <a:pt x="18182" y="5668"/>
                  <a:pt x="19467" y="6799"/>
                </a:cubicBezTo>
                <a:cubicBezTo>
                  <a:pt x="20741" y="7930"/>
                  <a:pt x="21825" y="9311"/>
                  <a:pt x="23289" y="10204"/>
                </a:cubicBezTo>
                <a:cubicBezTo>
                  <a:pt x="25849" y="11764"/>
                  <a:pt x="29373" y="11549"/>
                  <a:pt x="31731" y="9704"/>
                </a:cubicBezTo>
                <a:cubicBezTo>
                  <a:pt x="34553" y="7489"/>
                  <a:pt x="35303" y="3703"/>
                  <a:pt x="35505" y="12"/>
                </a:cubicBezTo>
                <a:lnTo>
                  <a:pt x="1" y="12"/>
                </a:lnTo>
                <a:close/>
              </a:path>
            </a:pathLst>
          </a:custGeom>
          <a:gradFill>
            <a:gsLst>
              <a:gs pos="0">
                <a:schemeClr val="dk1"/>
              </a:gs>
              <a:gs pos="38000">
                <a:schemeClr val="lt1"/>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47;p3"/>
          <p:cNvGrpSpPr/>
          <p:nvPr/>
        </p:nvGrpSpPr>
        <p:grpSpPr>
          <a:xfrm rot="5400000">
            <a:off x="-754627" y="748355"/>
            <a:ext cx="3067732" cy="1585816"/>
            <a:chOff x="238125" y="646675"/>
            <a:chExt cx="6051550" cy="4173200"/>
          </a:xfrm>
        </p:grpSpPr>
        <p:sp>
          <p:nvSpPr>
            <p:cNvPr id="48" name="Google Shape;48;p3"/>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3"/>
          <p:cNvSpPr/>
          <p:nvPr/>
        </p:nvSpPr>
        <p:spPr>
          <a:xfrm rot="3318060">
            <a:off x="5118155" y="469546"/>
            <a:ext cx="4078985" cy="2177164"/>
          </a:xfrm>
          <a:custGeom>
            <a:avLst/>
            <a:gdLst/>
            <a:ahLst/>
            <a:cxnLst/>
            <a:rect l="l" t="t" r="r" b="b"/>
            <a:pathLst>
              <a:path w="33243" h="23658" extrusionOk="0">
                <a:moveTo>
                  <a:pt x="13919" y="4334"/>
                </a:moveTo>
                <a:cubicBezTo>
                  <a:pt x="12669" y="5525"/>
                  <a:pt x="11681" y="6965"/>
                  <a:pt x="10430" y="8156"/>
                </a:cubicBezTo>
                <a:cubicBezTo>
                  <a:pt x="8966" y="9549"/>
                  <a:pt x="7144" y="10513"/>
                  <a:pt x="5418" y="11597"/>
                </a:cubicBezTo>
                <a:cubicBezTo>
                  <a:pt x="3703" y="12680"/>
                  <a:pt x="2025" y="13966"/>
                  <a:pt x="1060" y="15752"/>
                </a:cubicBezTo>
                <a:cubicBezTo>
                  <a:pt x="96" y="17538"/>
                  <a:pt x="1" y="19931"/>
                  <a:pt x="1322" y="21467"/>
                </a:cubicBezTo>
                <a:cubicBezTo>
                  <a:pt x="2132" y="22408"/>
                  <a:pt x="3334" y="22896"/>
                  <a:pt x="4525" y="23194"/>
                </a:cubicBezTo>
                <a:cubicBezTo>
                  <a:pt x="6287" y="23622"/>
                  <a:pt x="8192" y="23658"/>
                  <a:pt x="9883" y="23027"/>
                </a:cubicBezTo>
                <a:cubicBezTo>
                  <a:pt x="12335" y="22134"/>
                  <a:pt x="14205" y="19979"/>
                  <a:pt x="16681" y="19145"/>
                </a:cubicBezTo>
                <a:cubicBezTo>
                  <a:pt x="18610" y="18502"/>
                  <a:pt x="20670" y="18717"/>
                  <a:pt x="22706" y="18669"/>
                </a:cubicBezTo>
                <a:cubicBezTo>
                  <a:pt x="25147" y="18610"/>
                  <a:pt x="27659" y="18145"/>
                  <a:pt x="29695" y="16788"/>
                </a:cubicBezTo>
                <a:cubicBezTo>
                  <a:pt x="31731" y="15443"/>
                  <a:pt x="33243" y="13097"/>
                  <a:pt x="33076" y="10644"/>
                </a:cubicBezTo>
                <a:cubicBezTo>
                  <a:pt x="32790" y="6346"/>
                  <a:pt x="28254" y="4025"/>
                  <a:pt x="25004" y="2060"/>
                </a:cubicBezTo>
                <a:cubicBezTo>
                  <a:pt x="21610" y="0"/>
                  <a:pt x="16598" y="1810"/>
                  <a:pt x="13919" y="4334"/>
                </a:cubicBezTo>
                <a:close/>
              </a:path>
            </a:pathLst>
          </a:custGeom>
          <a:gradFill>
            <a:gsLst>
              <a:gs pos="0">
                <a:schemeClr val="dk1"/>
              </a:gs>
              <a:gs pos="38000">
                <a:schemeClr val="lt1"/>
              </a:gs>
              <a:gs pos="100000">
                <a:schemeClr val="l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1" y="5381767"/>
            <a:ext cx="3996719" cy="1476215"/>
          </a:xfrm>
          <a:custGeom>
            <a:avLst/>
            <a:gdLst/>
            <a:ahLst/>
            <a:cxnLst/>
            <a:rect l="l" t="t" r="r" b="b"/>
            <a:pathLst>
              <a:path w="45304" h="12550" extrusionOk="0">
                <a:moveTo>
                  <a:pt x="44161" y="12549"/>
                </a:moveTo>
                <a:cubicBezTo>
                  <a:pt x="45292" y="10216"/>
                  <a:pt x="45304" y="7275"/>
                  <a:pt x="43732" y="5239"/>
                </a:cubicBezTo>
                <a:cubicBezTo>
                  <a:pt x="42065" y="3096"/>
                  <a:pt x="39100" y="2382"/>
                  <a:pt x="36398" y="2548"/>
                </a:cubicBezTo>
                <a:cubicBezTo>
                  <a:pt x="33683" y="2715"/>
                  <a:pt x="31076" y="3608"/>
                  <a:pt x="28421" y="4072"/>
                </a:cubicBezTo>
                <a:cubicBezTo>
                  <a:pt x="27063" y="4322"/>
                  <a:pt x="25658" y="4429"/>
                  <a:pt x="24337" y="4108"/>
                </a:cubicBezTo>
                <a:cubicBezTo>
                  <a:pt x="23027" y="3775"/>
                  <a:pt x="21848" y="3036"/>
                  <a:pt x="20646" y="2441"/>
                </a:cubicBezTo>
                <a:cubicBezTo>
                  <a:pt x="15645" y="0"/>
                  <a:pt x="9442" y="310"/>
                  <a:pt x="4668" y="3132"/>
                </a:cubicBezTo>
                <a:cubicBezTo>
                  <a:pt x="1429" y="5025"/>
                  <a:pt x="0" y="9120"/>
                  <a:pt x="1108" y="12549"/>
                </a:cubicBezTo>
                <a:lnTo>
                  <a:pt x="44161" y="12549"/>
                </a:lnTo>
                <a:close/>
              </a:path>
            </a:pathLst>
          </a:custGeom>
          <a:gradFill>
            <a:gsLst>
              <a:gs pos="0">
                <a:schemeClr val="dk1"/>
              </a:gs>
              <a:gs pos="38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5979726" y="3790266"/>
            <a:ext cx="3164315" cy="3067799"/>
          </a:xfrm>
          <a:custGeom>
            <a:avLst/>
            <a:gdLst/>
            <a:ahLst/>
            <a:cxnLst/>
            <a:rect l="l" t="t" r="r" b="b"/>
            <a:pathLst>
              <a:path w="33732" h="24528" extrusionOk="0">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0" y="5219634"/>
            <a:ext cx="2474954" cy="1638433"/>
          </a:xfrm>
          <a:custGeom>
            <a:avLst/>
            <a:gdLst/>
            <a:ahLst/>
            <a:cxnLst/>
            <a:rect l="l" t="t" r="r" b="b"/>
            <a:pathLst>
              <a:path w="44054" h="21873" extrusionOk="0">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3619743">
            <a:off x="5625317" y="537265"/>
            <a:ext cx="3418565" cy="5576423"/>
          </a:xfrm>
          <a:custGeom>
            <a:avLst/>
            <a:gdLst/>
            <a:ahLst/>
            <a:cxnLst/>
            <a:rect l="l" t="t" r="r" b="b"/>
            <a:pathLst>
              <a:path w="15372" h="29064" fill="none" extrusionOk="0">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rot="-899911">
            <a:off x="-162703" y="398987"/>
            <a:ext cx="2990782" cy="882047"/>
          </a:xfrm>
          <a:custGeom>
            <a:avLst/>
            <a:gdLst/>
            <a:ahLst/>
            <a:cxnLst/>
            <a:rect l="l" t="t" r="r" b="b"/>
            <a:pathLst>
              <a:path w="25087" h="5549" fill="none" extrusionOk="0">
                <a:moveTo>
                  <a:pt x="25087" y="0"/>
                </a:moveTo>
                <a:cubicBezTo>
                  <a:pt x="23634" y="2656"/>
                  <a:pt x="21312" y="5227"/>
                  <a:pt x="18288" y="5430"/>
                </a:cubicBezTo>
                <a:cubicBezTo>
                  <a:pt x="16633" y="5549"/>
                  <a:pt x="15050" y="4942"/>
                  <a:pt x="13454" y="4465"/>
                </a:cubicBezTo>
                <a:cubicBezTo>
                  <a:pt x="9001" y="3156"/>
                  <a:pt x="3929" y="2965"/>
                  <a:pt x="0" y="5430"/>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rot="10800000" flipH="1">
            <a:off x="1" y="-18641"/>
            <a:ext cx="1694207" cy="1121575"/>
          </a:xfrm>
          <a:custGeom>
            <a:avLst/>
            <a:gdLst/>
            <a:ahLst/>
            <a:cxnLst/>
            <a:rect l="l" t="t" r="r" b="b"/>
            <a:pathLst>
              <a:path w="44054" h="21873" extrusionOk="0">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rot="10090495">
            <a:off x="-108170" y="4495366"/>
            <a:ext cx="1297094" cy="2411077"/>
          </a:xfrm>
          <a:custGeom>
            <a:avLst/>
            <a:gdLst/>
            <a:ahLst/>
            <a:cxnLst/>
            <a:rect l="l" t="t" r="r" b="b"/>
            <a:pathLst>
              <a:path w="16039" h="22361" fill="none" extrusionOk="0">
                <a:moveTo>
                  <a:pt x="16039" y="1"/>
                </a:moveTo>
                <a:cubicBezTo>
                  <a:pt x="15098" y="3084"/>
                  <a:pt x="12693" y="5680"/>
                  <a:pt x="9705" y="6847"/>
                </a:cubicBezTo>
                <a:cubicBezTo>
                  <a:pt x="8014" y="7502"/>
                  <a:pt x="6192" y="7740"/>
                  <a:pt x="4537" y="8454"/>
                </a:cubicBezTo>
                <a:cubicBezTo>
                  <a:pt x="2763" y="9228"/>
                  <a:pt x="1215" y="10657"/>
                  <a:pt x="608" y="12490"/>
                </a:cubicBezTo>
                <a:cubicBezTo>
                  <a:pt x="1" y="14324"/>
                  <a:pt x="501" y="16562"/>
                  <a:pt x="2061" y="17717"/>
                </a:cubicBezTo>
                <a:cubicBezTo>
                  <a:pt x="4632" y="19622"/>
                  <a:pt x="8990" y="18158"/>
                  <a:pt x="10990" y="20658"/>
                </a:cubicBezTo>
                <a:cubicBezTo>
                  <a:pt x="11526" y="21325"/>
                  <a:pt x="11967" y="22313"/>
                  <a:pt x="12824" y="22361"/>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66;p3"/>
          <p:cNvGrpSpPr/>
          <p:nvPr/>
        </p:nvGrpSpPr>
        <p:grpSpPr>
          <a:xfrm rot="10800000" flipH="1">
            <a:off x="6477399" y="4765315"/>
            <a:ext cx="2666580" cy="2092845"/>
            <a:chOff x="238125" y="731900"/>
            <a:chExt cx="7141350" cy="4203625"/>
          </a:xfrm>
        </p:grpSpPr>
        <p:sp>
          <p:nvSpPr>
            <p:cNvPr id="67" name="Google Shape;67;p3"/>
            <p:cNvSpPr/>
            <p:nvPr/>
          </p:nvSpPr>
          <p:spPr>
            <a:xfrm>
              <a:off x="238125" y="731900"/>
              <a:ext cx="7140150" cy="4203625"/>
            </a:xfrm>
            <a:custGeom>
              <a:avLst/>
              <a:gdLst/>
              <a:ahLst/>
              <a:cxnLst/>
              <a:rect l="l" t="t" r="r" b="b"/>
              <a:pathLst>
                <a:path w="285606" h="168145" extrusionOk="0">
                  <a:moveTo>
                    <a:pt x="0" y="0"/>
                  </a:moveTo>
                  <a:cubicBezTo>
                    <a:pt x="4177" y="3553"/>
                    <a:pt x="8114" y="7345"/>
                    <a:pt x="11762" y="11474"/>
                  </a:cubicBezTo>
                  <a:cubicBezTo>
                    <a:pt x="26789" y="28325"/>
                    <a:pt x="34519" y="50554"/>
                    <a:pt x="41960" y="72014"/>
                  </a:cubicBezTo>
                  <a:cubicBezTo>
                    <a:pt x="45561" y="82335"/>
                    <a:pt x="49257" y="93042"/>
                    <a:pt x="53722" y="103027"/>
                  </a:cubicBezTo>
                  <a:cubicBezTo>
                    <a:pt x="58763" y="114262"/>
                    <a:pt x="64236" y="123383"/>
                    <a:pt x="70525" y="130969"/>
                  </a:cubicBezTo>
                  <a:cubicBezTo>
                    <a:pt x="87040" y="150892"/>
                    <a:pt x="110757" y="159918"/>
                    <a:pt x="127752" y="163999"/>
                  </a:cubicBezTo>
                  <a:cubicBezTo>
                    <a:pt x="137978" y="166447"/>
                    <a:pt x="148444" y="167792"/>
                    <a:pt x="158958" y="168080"/>
                  </a:cubicBezTo>
                  <a:cubicBezTo>
                    <a:pt x="160542" y="168123"/>
                    <a:pt x="162126" y="168144"/>
                    <a:pt x="163708" y="168144"/>
                  </a:cubicBezTo>
                  <a:cubicBezTo>
                    <a:pt x="172672" y="168144"/>
                    <a:pt x="181597" y="167451"/>
                    <a:pt x="190452" y="166063"/>
                  </a:cubicBezTo>
                  <a:cubicBezTo>
                    <a:pt x="197653" y="164911"/>
                    <a:pt x="204903" y="163375"/>
                    <a:pt x="211960" y="161934"/>
                  </a:cubicBezTo>
                  <a:cubicBezTo>
                    <a:pt x="225787" y="159006"/>
                    <a:pt x="240141" y="155981"/>
                    <a:pt x="254544" y="155981"/>
                  </a:cubicBezTo>
                  <a:lnTo>
                    <a:pt x="256224" y="155981"/>
                  </a:lnTo>
                  <a:cubicBezTo>
                    <a:pt x="266210" y="156125"/>
                    <a:pt x="276148" y="157806"/>
                    <a:pt x="285606" y="160974"/>
                  </a:cubicBezTo>
                  <a:lnTo>
                    <a:pt x="285606" y="160926"/>
                  </a:lnTo>
                  <a:cubicBezTo>
                    <a:pt x="284406" y="160542"/>
                    <a:pt x="283158" y="160158"/>
                    <a:pt x="281957" y="159774"/>
                  </a:cubicBezTo>
                  <a:cubicBezTo>
                    <a:pt x="273556" y="157374"/>
                    <a:pt x="264914" y="156029"/>
                    <a:pt x="256224" y="155885"/>
                  </a:cubicBezTo>
                  <a:cubicBezTo>
                    <a:pt x="255687" y="155877"/>
                    <a:pt x="255150" y="155873"/>
                    <a:pt x="254612" y="155873"/>
                  </a:cubicBezTo>
                  <a:cubicBezTo>
                    <a:pt x="240178" y="155873"/>
                    <a:pt x="225846" y="158922"/>
                    <a:pt x="211960" y="161838"/>
                  </a:cubicBezTo>
                  <a:cubicBezTo>
                    <a:pt x="204903" y="163327"/>
                    <a:pt x="197653" y="164863"/>
                    <a:pt x="190452" y="165967"/>
                  </a:cubicBezTo>
                  <a:cubicBezTo>
                    <a:pt x="181411" y="167387"/>
                    <a:pt x="172470" y="168099"/>
                    <a:pt x="163682" y="168099"/>
                  </a:cubicBezTo>
                  <a:cubicBezTo>
                    <a:pt x="151375" y="168099"/>
                    <a:pt x="139367" y="166704"/>
                    <a:pt x="127800" y="163903"/>
                  </a:cubicBezTo>
                  <a:cubicBezTo>
                    <a:pt x="110805" y="159870"/>
                    <a:pt x="87088" y="150796"/>
                    <a:pt x="70573" y="130921"/>
                  </a:cubicBezTo>
                  <a:cubicBezTo>
                    <a:pt x="56603" y="114021"/>
                    <a:pt x="49209" y="92657"/>
                    <a:pt x="42008" y="71966"/>
                  </a:cubicBezTo>
                  <a:cubicBezTo>
                    <a:pt x="38263" y="61212"/>
                    <a:pt x="34423" y="50121"/>
                    <a:pt x="29718" y="39848"/>
                  </a:cubicBezTo>
                  <a:cubicBezTo>
                    <a:pt x="27365" y="34711"/>
                    <a:pt x="24773" y="29718"/>
                    <a:pt x="21796" y="24917"/>
                  </a:cubicBezTo>
                  <a:cubicBezTo>
                    <a:pt x="18868" y="20116"/>
                    <a:pt x="15507" y="15603"/>
                    <a:pt x="11810" y="11426"/>
                  </a:cubicBezTo>
                  <a:cubicBezTo>
                    <a:pt x="8162" y="7345"/>
                    <a:pt x="4273" y="3505"/>
                    <a:pt x="96" y="0"/>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443350" y="731900"/>
              <a:ext cx="6934925" cy="4046375"/>
            </a:xfrm>
            <a:custGeom>
              <a:avLst/>
              <a:gdLst/>
              <a:ahLst/>
              <a:cxnLst/>
              <a:rect l="l" t="t" r="r" b="b"/>
              <a:pathLst>
                <a:path w="277397" h="161855" extrusionOk="0">
                  <a:moveTo>
                    <a:pt x="1" y="0"/>
                  </a:moveTo>
                  <a:cubicBezTo>
                    <a:pt x="4513" y="4513"/>
                    <a:pt x="8786" y="9314"/>
                    <a:pt x="12723" y="14355"/>
                  </a:cubicBezTo>
                  <a:cubicBezTo>
                    <a:pt x="25301" y="30198"/>
                    <a:pt x="32263" y="50169"/>
                    <a:pt x="39080" y="69469"/>
                  </a:cubicBezTo>
                  <a:cubicBezTo>
                    <a:pt x="46281" y="90017"/>
                    <a:pt x="53723" y="111237"/>
                    <a:pt x="67885" y="127896"/>
                  </a:cubicBezTo>
                  <a:cubicBezTo>
                    <a:pt x="80896" y="143211"/>
                    <a:pt x="100724" y="153581"/>
                    <a:pt x="126889" y="158766"/>
                  </a:cubicBezTo>
                  <a:cubicBezTo>
                    <a:pt x="136586" y="160686"/>
                    <a:pt x="146476" y="161694"/>
                    <a:pt x="156414" y="161838"/>
                  </a:cubicBezTo>
                  <a:cubicBezTo>
                    <a:pt x="157162" y="161849"/>
                    <a:pt x="157910" y="161855"/>
                    <a:pt x="158659" y="161855"/>
                  </a:cubicBezTo>
                  <a:cubicBezTo>
                    <a:pt x="167847" y="161855"/>
                    <a:pt x="177027" y="161040"/>
                    <a:pt x="186084" y="159486"/>
                  </a:cubicBezTo>
                  <a:cubicBezTo>
                    <a:pt x="193093" y="158238"/>
                    <a:pt x="200198" y="156605"/>
                    <a:pt x="207016" y="155069"/>
                  </a:cubicBezTo>
                  <a:cubicBezTo>
                    <a:pt x="220938" y="151901"/>
                    <a:pt x="235293" y="148588"/>
                    <a:pt x="249744" y="148444"/>
                  </a:cubicBezTo>
                  <a:lnTo>
                    <a:pt x="250752" y="148444"/>
                  </a:lnTo>
                  <a:cubicBezTo>
                    <a:pt x="259778" y="148444"/>
                    <a:pt x="268755" y="149836"/>
                    <a:pt x="277397" y="152477"/>
                  </a:cubicBezTo>
                  <a:lnTo>
                    <a:pt x="277397" y="152333"/>
                  </a:lnTo>
                  <a:cubicBezTo>
                    <a:pt x="276773" y="152141"/>
                    <a:pt x="276197" y="151949"/>
                    <a:pt x="275573" y="151805"/>
                  </a:cubicBezTo>
                  <a:cubicBezTo>
                    <a:pt x="267483" y="149493"/>
                    <a:pt x="259126" y="148295"/>
                    <a:pt x="250759" y="148295"/>
                  </a:cubicBezTo>
                  <a:cubicBezTo>
                    <a:pt x="250436" y="148295"/>
                    <a:pt x="250114" y="148296"/>
                    <a:pt x="249792" y="148300"/>
                  </a:cubicBezTo>
                  <a:cubicBezTo>
                    <a:pt x="235293" y="148492"/>
                    <a:pt x="220890" y="151757"/>
                    <a:pt x="207016" y="154925"/>
                  </a:cubicBezTo>
                  <a:cubicBezTo>
                    <a:pt x="200150" y="156509"/>
                    <a:pt x="193093" y="158142"/>
                    <a:pt x="186084" y="159342"/>
                  </a:cubicBezTo>
                  <a:cubicBezTo>
                    <a:pt x="176926" y="160958"/>
                    <a:pt x="167663" y="161766"/>
                    <a:pt x="158398" y="161766"/>
                  </a:cubicBezTo>
                  <a:cubicBezTo>
                    <a:pt x="147847" y="161766"/>
                    <a:pt x="137293" y="160718"/>
                    <a:pt x="126889" y="158622"/>
                  </a:cubicBezTo>
                  <a:cubicBezTo>
                    <a:pt x="100820" y="153485"/>
                    <a:pt x="80944" y="143115"/>
                    <a:pt x="67933" y="127800"/>
                  </a:cubicBezTo>
                  <a:cubicBezTo>
                    <a:pt x="53819" y="111189"/>
                    <a:pt x="46329" y="89969"/>
                    <a:pt x="39128" y="69421"/>
                  </a:cubicBezTo>
                  <a:cubicBezTo>
                    <a:pt x="32407" y="50121"/>
                    <a:pt x="25397" y="30150"/>
                    <a:pt x="12819" y="14259"/>
                  </a:cubicBezTo>
                  <a:cubicBezTo>
                    <a:pt x="8882" y="9266"/>
                    <a:pt x="4657" y="4513"/>
                    <a:pt x="145" y="0"/>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63000" y="731900"/>
              <a:ext cx="6715275" cy="3891200"/>
            </a:xfrm>
            <a:custGeom>
              <a:avLst/>
              <a:gdLst/>
              <a:ahLst/>
              <a:cxnLst/>
              <a:rect l="l" t="t" r="r" b="b"/>
              <a:pathLst>
                <a:path w="268611" h="155648" extrusionOk="0">
                  <a:moveTo>
                    <a:pt x="0" y="0"/>
                  </a:moveTo>
                  <a:cubicBezTo>
                    <a:pt x="4705" y="5521"/>
                    <a:pt x="9074" y="11234"/>
                    <a:pt x="13155" y="17235"/>
                  </a:cubicBezTo>
                  <a:cubicBezTo>
                    <a:pt x="23333" y="31830"/>
                    <a:pt x="29574" y="49545"/>
                    <a:pt x="35623" y="66685"/>
                  </a:cubicBezTo>
                  <a:cubicBezTo>
                    <a:pt x="42824" y="87184"/>
                    <a:pt x="50314" y="108404"/>
                    <a:pt x="64668" y="124872"/>
                  </a:cubicBezTo>
                  <a:cubicBezTo>
                    <a:pt x="71726" y="132985"/>
                    <a:pt x="81088" y="139562"/>
                    <a:pt x="92370" y="144507"/>
                  </a:cubicBezTo>
                  <a:cubicBezTo>
                    <a:pt x="101923" y="148636"/>
                    <a:pt x="112726" y="151613"/>
                    <a:pt x="125448" y="153581"/>
                  </a:cubicBezTo>
                  <a:cubicBezTo>
                    <a:pt x="134330" y="154925"/>
                    <a:pt x="143307" y="155645"/>
                    <a:pt x="152285" y="155645"/>
                  </a:cubicBezTo>
                  <a:cubicBezTo>
                    <a:pt x="152527" y="155646"/>
                    <a:pt x="152770" y="155647"/>
                    <a:pt x="153012" y="155647"/>
                  </a:cubicBezTo>
                  <a:cubicBezTo>
                    <a:pt x="162468" y="155647"/>
                    <a:pt x="171920" y="154734"/>
                    <a:pt x="181234" y="152909"/>
                  </a:cubicBezTo>
                  <a:cubicBezTo>
                    <a:pt x="188004" y="151613"/>
                    <a:pt x="194917" y="149836"/>
                    <a:pt x="201542" y="148108"/>
                  </a:cubicBezTo>
                  <a:cubicBezTo>
                    <a:pt x="214937" y="144699"/>
                    <a:pt x="228763" y="141195"/>
                    <a:pt x="242782" y="140907"/>
                  </a:cubicBezTo>
                  <a:cubicBezTo>
                    <a:pt x="243306" y="140898"/>
                    <a:pt x="243829" y="140894"/>
                    <a:pt x="244352" y="140894"/>
                  </a:cubicBezTo>
                  <a:cubicBezTo>
                    <a:pt x="252560" y="140894"/>
                    <a:pt x="260713" y="141957"/>
                    <a:pt x="268611" y="144123"/>
                  </a:cubicBezTo>
                  <a:lnTo>
                    <a:pt x="268611" y="143979"/>
                  </a:lnTo>
                  <a:cubicBezTo>
                    <a:pt x="260834" y="141819"/>
                    <a:pt x="252768" y="140714"/>
                    <a:pt x="244702" y="140714"/>
                  </a:cubicBezTo>
                  <a:lnTo>
                    <a:pt x="242782" y="140714"/>
                  </a:lnTo>
                  <a:cubicBezTo>
                    <a:pt x="228763" y="141003"/>
                    <a:pt x="214889" y="144555"/>
                    <a:pt x="201494" y="147964"/>
                  </a:cubicBezTo>
                  <a:cubicBezTo>
                    <a:pt x="194869" y="149644"/>
                    <a:pt x="188004" y="151372"/>
                    <a:pt x="181186" y="152765"/>
                  </a:cubicBezTo>
                  <a:cubicBezTo>
                    <a:pt x="171927" y="154571"/>
                    <a:pt x="162317" y="155474"/>
                    <a:pt x="152429" y="155474"/>
                  </a:cubicBezTo>
                  <a:cubicBezTo>
                    <a:pt x="143654" y="155474"/>
                    <a:pt x="134660" y="154763"/>
                    <a:pt x="125496" y="153341"/>
                  </a:cubicBezTo>
                  <a:cubicBezTo>
                    <a:pt x="97699" y="149068"/>
                    <a:pt x="77871" y="139706"/>
                    <a:pt x="64764" y="124727"/>
                  </a:cubicBezTo>
                  <a:cubicBezTo>
                    <a:pt x="50458" y="108308"/>
                    <a:pt x="43016" y="87088"/>
                    <a:pt x="35767" y="66637"/>
                  </a:cubicBezTo>
                  <a:cubicBezTo>
                    <a:pt x="29766" y="49449"/>
                    <a:pt x="23525" y="31734"/>
                    <a:pt x="13299" y="17139"/>
                  </a:cubicBezTo>
                  <a:cubicBezTo>
                    <a:pt x="9218" y="11186"/>
                    <a:pt x="4897" y="5473"/>
                    <a:pt x="240" y="0"/>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91025" y="731900"/>
              <a:ext cx="6487250" cy="3738750"/>
            </a:xfrm>
            <a:custGeom>
              <a:avLst/>
              <a:gdLst/>
              <a:ahLst/>
              <a:cxnLst/>
              <a:rect l="l" t="t" r="r" b="b"/>
              <a:pathLst>
                <a:path w="259490" h="149550" extrusionOk="0">
                  <a:moveTo>
                    <a:pt x="1" y="0"/>
                  </a:moveTo>
                  <a:cubicBezTo>
                    <a:pt x="4754" y="6337"/>
                    <a:pt x="8931" y="13106"/>
                    <a:pt x="13011" y="19828"/>
                  </a:cubicBezTo>
                  <a:lnTo>
                    <a:pt x="13203" y="20116"/>
                  </a:lnTo>
                  <a:cubicBezTo>
                    <a:pt x="21317" y="33222"/>
                    <a:pt x="26646" y="48681"/>
                    <a:pt x="31879" y="63612"/>
                  </a:cubicBezTo>
                  <a:cubicBezTo>
                    <a:pt x="39080" y="84208"/>
                    <a:pt x="46474" y="105524"/>
                    <a:pt x="61116" y="121847"/>
                  </a:cubicBezTo>
                  <a:cubicBezTo>
                    <a:pt x="68318" y="129912"/>
                    <a:pt x="77968" y="136250"/>
                    <a:pt x="89730" y="140714"/>
                  </a:cubicBezTo>
                  <a:cubicBezTo>
                    <a:pt x="99332" y="144411"/>
                    <a:pt x="110470" y="146860"/>
                    <a:pt x="123672" y="148348"/>
                  </a:cubicBezTo>
                  <a:cubicBezTo>
                    <a:pt x="130778" y="149116"/>
                    <a:pt x="137883" y="149500"/>
                    <a:pt x="144988" y="149548"/>
                  </a:cubicBezTo>
                  <a:cubicBezTo>
                    <a:pt x="145206" y="149549"/>
                    <a:pt x="145423" y="149550"/>
                    <a:pt x="145640" y="149550"/>
                  </a:cubicBezTo>
                  <a:cubicBezTo>
                    <a:pt x="155839" y="149550"/>
                    <a:pt x="165988" y="148447"/>
                    <a:pt x="175954" y="146332"/>
                  </a:cubicBezTo>
                  <a:cubicBezTo>
                    <a:pt x="182579" y="144891"/>
                    <a:pt x="189157" y="143019"/>
                    <a:pt x="195590" y="141243"/>
                  </a:cubicBezTo>
                  <a:cubicBezTo>
                    <a:pt x="208504" y="137642"/>
                    <a:pt x="221899" y="133897"/>
                    <a:pt x="235485" y="133369"/>
                  </a:cubicBezTo>
                  <a:cubicBezTo>
                    <a:pt x="236665" y="133320"/>
                    <a:pt x="237845" y="133295"/>
                    <a:pt x="239024" y="133295"/>
                  </a:cubicBezTo>
                  <a:cubicBezTo>
                    <a:pt x="245907" y="133295"/>
                    <a:pt x="252768" y="134130"/>
                    <a:pt x="259490" y="135770"/>
                  </a:cubicBezTo>
                  <a:lnTo>
                    <a:pt x="259490" y="135482"/>
                  </a:lnTo>
                  <a:cubicBezTo>
                    <a:pt x="252684" y="133821"/>
                    <a:pt x="245734" y="133022"/>
                    <a:pt x="238764" y="133022"/>
                  </a:cubicBezTo>
                  <a:cubicBezTo>
                    <a:pt x="237672" y="133022"/>
                    <a:pt x="236579" y="133042"/>
                    <a:pt x="235485" y="133081"/>
                  </a:cubicBezTo>
                  <a:cubicBezTo>
                    <a:pt x="221851" y="133657"/>
                    <a:pt x="208456" y="137402"/>
                    <a:pt x="195542" y="141003"/>
                  </a:cubicBezTo>
                  <a:cubicBezTo>
                    <a:pt x="189157" y="142779"/>
                    <a:pt x="182531" y="144651"/>
                    <a:pt x="175906" y="146091"/>
                  </a:cubicBezTo>
                  <a:cubicBezTo>
                    <a:pt x="166196" y="148223"/>
                    <a:pt x="155975" y="149277"/>
                    <a:pt x="145030" y="149277"/>
                  </a:cubicBezTo>
                  <a:cubicBezTo>
                    <a:pt x="138224" y="149277"/>
                    <a:pt x="131138" y="148870"/>
                    <a:pt x="123720" y="148060"/>
                  </a:cubicBezTo>
                  <a:cubicBezTo>
                    <a:pt x="94771" y="144843"/>
                    <a:pt x="74367" y="136202"/>
                    <a:pt x="61309" y="121655"/>
                  </a:cubicBezTo>
                  <a:cubicBezTo>
                    <a:pt x="46714" y="105380"/>
                    <a:pt x="39320" y="84112"/>
                    <a:pt x="32119" y="63516"/>
                  </a:cubicBezTo>
                  <a:cubicBezTo>
                    <a:pt x="26886" y="48585"/>
                    <a:pt x="21461" y="33126"/>
                    <a:pt x="13395" y="19972"/>
                  </a:cubicBezTo>
                  <a:lnTo>
                    <a:pt x="13203" y="19684"/>
                  </a:lnTo>
                  <a:cubicBezTo>
                    <a:pt x="9171" y="13010"/>
                    <a:pt x="4994" y="6289"/>
                    <a:pt x="289" y="0"/>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1128675" y="731900"/>
              <a:ext cx="6249600" cy="3588700"/>
            </a:xfrm>
            <a:custGeom>
              <a:avLst/>
              <a:gdLst/>
              <a:ahLst/>
              <a:cxnLst/>
              <a:rect l="l" t="t" r="r" b="b"/>
              <a:pathLst>
                <a:path w="249984" h="143548" extrusionOk="0">
                  <a:moveTo>
                    <a:pt x="1" y="0"/>
                  </a:moveTo>
                  <a:cubicBezTo>
                    <a:pt x="3985" y="6145"/>
                    <a:pt x="7394" y="12674"/>
                    <a:pt x="10803" y="19060"/>
                  </a:cubicBezTo>
                  <a:cubicBezTo>
                    <a:pt x="11523" y="20356"/>
                    <a:pt x="12195" y="21652"/>
                    <a:pt x="12867" y="22948"/>
                  </a:cubicBezTo>
                  <a:cubicBezTo>
                    <a:pt x="19012" y="34422"/>
                    <a:pt x="23477" y="47577"/>
                    <a:pt x="27798" y="60299"/>
                  </a:cubicBezTo>
                  <a:cubicBezTo>
                    <a:pt x="34903" y="81087"/>
                    <a:pt x="42201" y="102595"/>
                    <a:pt x="57132" y="118726"/>
                  </a:cubicBezTo>
                  <a:cubicBezTo>
                    <a:pt x="70670" y="133369"/>
                    <a:pt x="91122" y="141099"/>
                    <a:pt x="121560" y="143067"/>
                  </a:cubicBezTo>
                  <a:cubicBezTo>
                    <a:pt x="126457" y="143403"/>
                    <a:pt x="131210" y="143547"/>
                    <a:pt x="135770" y="143547"/>
                  </a:cubicBezTo>
                  <a:cubicBezTo>
                    <a:pt x="148541" y="143547"/>
                    <a:pt x="159967" y="142299"/>
                    <a:pt x="170337" y="139754"/>
                  </a:cubicBezTo>
                  <a:cubicBezTo>
                    <a:pt x="176674" y="138218"/>
                    <a:pt x="183059" y="136250"/>
                    <a:pt x="189204" y="134377"/>
                  </a:cubicBezTo>
                  <a:cubicBezTo>
                    <a:pt x="201687" y="130537"/>
                    <a:pt x="214553" y="126600"/>
                    <a:pt x="227804" y="125784"/>
                  </a:cubicBezTo>
                  <a:cubicBezTo>
                    <a:pt x="229460" y="125688"/>
                    <a:pt x="231116" y="125639"/>
                    <a:pt x="232770" y="125639"/>
                  </a:cubicBezTo>
                  <a:cubicBezTo>
                    <a:pt x="238550" y="125639"/>
                    <a:pt x="244310" y="126232"/>
                    <a:pt x="249984" y="127464"/>
                  </a:cubicBezTo>
                  <a:lnTo>
                    <a:pt x="249984" y="127128"/>
                  </a:lnTo>
                  <a:cubicBezTo>
                    <a:pt x="244319" y="125935"/>
                    <a:pt x="238568" y="125350"/>
                    <a:pt x="232797" y="125350"/>
                  </a:cubicBezTo>
                  <a:cubicBezTo>
                    <a:pt x="231134" y="125350"/>
                    <a:pt x="229469" y="125399"/>
                    <a:pt x="227804" y="125496"/>
                  </a:cubicBezTo>
                  <a:cubicBezTo>
                    <a:pt x="214553" y="126312"/>
                    <a:pt x="201639" y="130249"/>
                    <a:pt x="189156" y="134089"/>
                  </a:cubicBezTo>
                  <a:cubicBezTo>
                    <a:pt x="183011" y="135962"/>
                    <a:pt x="176626" y="137882"/>
                    <a:pt x="170289" y="139466"/>
                  </a:cubicBezTo>
                  <a:cubicBezTo>
                    <a:pt x="159968" y="142011"/>
                    <a:pt x="148605" y="143255"/>
                    <a:pt x="135838" y="143255"/>
                  </a:cubicBezTo>
                  <a:cubicBezTo>
                    <a:pt x="131264" y="143255"/>
                    <a:pt x="126510" y="143095"/>
                    <a:pt x="121560" y="142779"/>
                  </a:cubicBezTo>
                  <a:cubicBezTo>
                    <a:pt x="91218" y="140811"/>
                    <a:pt x="70862" y="133129"/>
                    <a:pt x="57372" y="118534"/>
                  </a:cubicBezTo>
                  <a:cubicBezTo>
                    <a:pt x="42489" y="102451"/>
                    <a:pt x="35143" y="80943"/>
                    <a:pt x="28086" y="60203"/>
                  </a:cubicBezTo>
                  <a:cubicBezTo>
                    <a:pt x="23813" y="47481"/>
                    <a:pt x="19300" y="34326"/>
                    <a:pt x="13155" y="22804"/>
                  </a:cubicBezTo>
                  <a:cubicBezTo>
                    <a:pt x="12483" y="21508"/>
                    <a:pt x="11763" y="20212"/>
                    <a:pt x="11091" y="18916"/>
                  </a:cubicBezTo>
                  <a:cubicBezTo>
                    <a:pt x="7682" y="12578"/>
                    <a:pt x="4274" y="6097"/>
                    <a:pt x="337" y="0"/>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1371125" y="731900"/>
              <a:ext cx="6007150" cy="3461475"/>
            </a:xfrm>
            <a:custGeom>
              <a:avLst/>
              <a:gdLst/>
              <a:ahLst/>
              <a:cxnLst/>
              <a:rect l="l" t="t" r="r" b="b"/>
              <a:pathLst>
                <a:path w="240286" h="138459" extrusionOk="0">
                  <a:moveTo>
                    <a:pt x="1" y="0"/>
                  </a:moveTo>
                  <a:cubicBezTo>
                    <a:pt x="3649" y="6481"/>
                    <a:pt x="6722" y="13299"/>
                    <a:pt x="9746" y="20068"/>
                  </a:cubicBezTo>
                  <a:cubicBezTo>
                    <a:pt x="10611" y="21988"/>
                    <a:pt x="11475" y="23909"/>
                    <a:pt x="12387" y="25829"/>
                  </a:cubicBezTo>
                  <a:cubicBezTo>
                    <a:pt x="16804" y="35431"/>
                    <a:pt x="20116" y="45753"/>
                    <a:pt x="23717" y="56603"/>
                  </a:cubicBezTo>
                  <a:cubicBezTo>
                    <a:pt x="30582" y="77775"/>
                    <a:pt x="37736" y="99619"/>
                    <a:pt x="53003" y="115702"/>
                  </a:cubicBezTo>
                  <a:cubicBezTo>
                    <a:pt x="68462" y="131977"/>
                    <a:pt x="91362" y="134617"/>
                    <a:pt x="113542" y="137162"/>
                  </a:cubicBezTo>
                  <a:cubicBezTo>
                    <a:pt x="115414" y="137402"/>
                    <a:pt x="117335" y="137594"/>
                    <a:pt x="119207" y="137834"/>
                  </a:cubicBezTo>
                  <a:cubicBezTo>
                    <a:pt x="122616" y="138266"/>
                    <a:pt x="126120" y="138458"/>
                    <a:pt x="129577" y="138458"/>
                  </a:cubicBezTo>
                  <a:cubicBezTo>
                    <a:pt x="140043" y="138458"/>
                    <a:pt x="151613" y="136682"/>
                    <a:pt x="164528" y="133177"/>
                  </a:cubicBezTo>
                  <a:cubicBezTo>
                    <a:pt x="170577" y="131545"/>
                    <a:pt x="176674" y="129480"/>
                    <a:pt x="182531" y="127512"/>
                  </a:cubicBezTo>
                  <a:cubicBezTo>
                    <a:pt x="194581" y="123527"/>
                    <a:pt x="207016" y="119350"/>
                    <a:pt x="219882" y="118294"/>
                  </a:cubicBezTo>
                  <a:cubicBezTo>
                    <a:pt x="222134" y="118104"/>
                    <a:pt x="224391" y="118008"/>
                    <a:pt x="226646" y="118008"/>
                  </a:cubicBezTo>
                  <a:cubicBezTo>
                    <a:pt x="231219" y="118008"/>
                    <a:pt x="235785" y="118403"/>
                    <a:pt x="240286" y="119206"/>
                  </a:cubicBezTo>
                  <a:lnTo>
                    <a:pt x="240286" y="118870"/>
                  </a:lnTo>
                  <a:cubicBezTo>
                    <a:pt x="235705" y="118052"/>
                    <a:pt x="231057" y="117636"/>
                    <a:pt x="226404" y="117636"/>
                  </a:cubicBezTo>
                  <a:cubicBezTo>
                    <a:pt x="224229" y="117636"/>
                    <a:pt x="222053" y="117727"/>
                    <a:pt x="219882" y="117910"/>
                  </a:cubicBezTo>
                  <a:cubicBezTo>
                    <a:pt x="206968" y="118966"/>
                    <a:pt x="194533" y="123143"/>
                    <a:pt x="182435" y="127176"/>
                  </a:cubicBezTo>
                  <a:cubicBezTo>
                    <a:pt x="176578" y="129144"/>
                    <a:pt x="170481" y="131209"/>
                    <a:pt x="164432" y="132841"/>
                  </a:cubicBezTo>
                  <a:cubicBezTo>
                    <a:pt x="151527" y="136354"/>
                    <a:pt x="140014" y="138100"/>
                    <a:pt x="129554" y="138100"/>
                  </a:cubicBezTo>
                  <a:cubicBezTo>
                    <a:pt x="126004" y="138100"/>
                    <a:pt x="122576" y="137899"/>
                    <a:pt x="119255" y="137498"/>
                  </a:cubicBezTo>
                  <a:cubicBezTo>
                    <a:pt x="117383" y="137258"/>
                    <a:pt x="115462" y="137018"/>
                    <a:pt x="113590" y="136826"/>
                  </a:cubicBezTo>
                  <a:cubicBezTo>
                    <a:pt x="91506" y="134233"/>
                    <a:pt x="68654" y="131593"/>
                    <a:pt x="53291" y="115462"/>
                  </a:cubicBezTo>
                  <a:cubicBezTo>
                    <a:pt x="38072" y="99427"/>
                    <a:pt x="30966" y="77631"/>
                    <a:pt x="24053" y="56507"/>
                  </a:cubicBezTo>
                  <a:cubicBezTo>
                    <a:pt x="20644" y="46089"/>
                    <a:pt x="17092" y="35335"/>
                    <a:pt x="12723" y="25685"/>
                  </a:cubicBezTo>
                  <a:cubicBezTo>
                    <a:pt x="11811" y="23764"/>
                    <a:pt x="10947" y="21844"/>
                    <a:pt x="10082" y="19924"/>
                  </a:cubicBezTo>
                  <a:cubicBezTo>
                    <a:pt x="7106" y="13202"/>
                    <a:pt x="4033" y="6433"/>
                    <a:pt x="433" y="0"/>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1619575" y="731900"/>
              <a:ext cx="5759900" cy="3319825"/>
            </a:xfrm>
            <a:custGeom>
              <a:avLst/>
              <a:gdLst/>
              <a:ahLst/>
              <a:cxnLst/>
              <a:rect l="l" t="t" r="r" b="b"/>
              <a:pathLst>
                <a:path w="230396" h="132793" extrusionOk="0">
                  <a:moveTo>
                    <a:pt x="0" y="0"/>
                  </a:moveTo>
                  <a:cubicBezTo>
                    <a:pt x="3553" y="7201"/>
                    <a:pt x="6434" y="14835"/>
                    <a:pt x="9218" y="22324"/>
                  </a:cubicBezTo>
                  <a:cubicBezTo>
                    <a:pt x="10034" y="24485"/>
                    <a:pt x="10802" y="26597"/>
                    <a:pt x="11619" y="28709"/>
                  </a:cubicBezTo>
                  <a:cubicBezTo>
                    <a:pt x="14547" y="36295"/>
                    <a:pt x="16948" y="44168"/>
                    <a:pt x="19492" y="52522"/>
                  </a:cubicBezTo>
                  <a:cubicBezTo>
                    <a:pt x="26069" y="74222"/>
                    <a:pt x="32887" y="96594"/>
                    <a:pt x="48634" y="112677"/>
                  </a:cubicBezTo>
                  <a:cubicBezTo>
                    <a:pt x="65149" y="129528"/>
                    <a:pt x="89633" y="130969"/>
                    <a:pt x="113254" y="132409"/>
                  </a:cubicBezTo>
                  <a:lnTo>
                    <a:pt x="116614" y="132601"/>
                  </a:lnTo>
                  <a:cubicBezTo>
                    <a:pt x="118343" y="132745"/>
                    <a:pt x="120119" y="132793"/>
                    <a:pt x="121895" y="132793"/>
                  </a:cubicBezTo>
                  <a:cubicBezTo>
                    <a:pt x="132842" y="132793"/>
                    <a:pt x="144892" y="130729"/>
                    <a:pt x="158478" y="126600"/>
                  </a:cubicBezTo>
                  <a:cubicBezTo>
                    <a:pt x="164239" y="124872"/>
                    <a:pt x="170001" y="122759"/>
                    <a:pt x="175570" y="120743"/>
                  </a:cubicBezTo>
                  <a:cubicBezTo>
                    <a:pt x="187188" y="116470"/>
                    <a:pt x="199286" y="112053"/>
                    <a:pt x="211816" y="110757"/>
                  </a:cubicBezTo>
                  <a:cubicBezTo>
                    <a:pt x="214427" y="110494"/>
                    <a:pt x="217037" y="110359"/>
                    <a:pt x="219648" y="110359"/>
                  </a:cubicBezTo>
                  <a:cubicBezTo>
                    <a:pt x="223230" y="110359"/>
                    <a:pt x="226813" y="110613"/>
                    <a:pt x="230396" y="111141"/>
                  </a:cubicBezTo>
                  <a:lnTo>
                    <a:pt x="230396" y="110709"/>
                  </a:lnTo>
                  <a:cubicBezTo>
                    <a:pt x="226752" y="110200"/>
                    <a:pt x="223091" y="109941"/>
                    <a:pt x="219432" y="109941"/>
                  </a:cubicBezTo>
                  <a:cubicBezTo>
                    <a:pt x="216874" y="109941"/>
                    <a:pt x="214317" y="110068"/>
                    <a:pt x="211768" y="110325"/>
                  </a:cubicBezTo>
                  <a:cubicBezTo>
                    <a:pt x="199190" y="111669"/>
                    <a:pt x="187092" y="116086"/>
                    <a:pt x="175426" y="120359"/>
                  </a:cubicBezTo>
                  <a:cubicBezTo>
                    <a:pt x="169857" y="122375"/>
                    <a:pt x="164095" y="124487"/>
                    <a:pt x="158382" y="126216"/>
                  </a:cubicBezTo>
                  <a:cubicBezTo>
                    <a:pt x="144770" y="130366"/>
                    <a:pt x="132700" y="132364"/>
                    <a:pt x="121738" y="132364"/>
                  </a:cubicBezTo>
                  <a:cubicBezTo>
                    <a:pt x="120019" y="132364"/>
                    <a:pt x="118328" y="132314"/>
                    <a:pt x="116662" y="132217"/>
                  </a:cubicBezTo>
                  <a:lnTo>
                    <a:pt x="113302" y="132025"/>
                  </a:lnTo>
                  <a:cubicBezTo>
                    <a:pt x="89729" y="130585"/>
                    <a:pt x="65389" y="129144"/>
                    <a:pt x="48970" y="112389"/>
                  </a:cubicBezTo>
                  <a:cubicBezTo>
                    <a:pt x="33319" y="96402"/>
                    <a:pt x="26501" y="74030"/>
                    <a:pt x="19924" y="52426"/>
                  </a:cubicBezTo>
                  <a:cubicBezTo>
                    <a:pt x="17380" y="44024"/>
                    <a:pt x="14931" y="36151"/>
                    <a:pt x="12051" y="28565"/>
                  </a:cubicBezTo>
                  <a:cubicBezTo>
                    <a:pt x="11235" y="26453"/>
                    <a:pt x="10466" y="24389"/>
                    <a:pt x="9650" y="22228"/>
                  </a:cubicBezTo>
                  <a:cubicBezTo>
                    <a:pt x="6818" y="14739"/>
                    <a:pt x="3985" y="7153"/>
                    <a:pt x="481" y="0"/>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1872825" y="731900"/>
              <a:ext cx="5506650" cy="3202225"/>
            </a:xfrm>
            <a:custGeom>
              <a:avLst/>
              <a:gdLst/>
              <a:ahLst/>
              <a:cxnLst/>
              <a:rect l="l" t="t" r="r" b="b"/>
              <a:pathLst>
                <a:path w="220266" h="128089" extrusionOk="0">
                  <a:moveTo>
                    <a:pt x="0" y="0"/>
                  </a:moveTo>
                  <a:cubicBezTo>
                    <a:pt x="3649" y="8354"/>
                    <a:pt x="6338" y="17283"/>
                    <a:pt x="9026" y="26069"/>
                  </a:cubicBezTo>
                  <a:cubicBezTo>
                    <a:pt x="9602" y="27941"/>
                    <a:pt x="10130" y="29766"/>
                    <a:pt x="10706" y="31542"/>
                  </a:cubicBezTo>
                  <a:cubicBezTo>
                    <a:pt x="12291" y="36823"/>
                    <a:pt x="13779" y="42152"/>
                    <a:pt x="15315" y="47817"/>
                  </a:cubicBezTo>
                  <a:cubicBezTo>
                    <a:pt x="21412" y="70237"/>
                    <a:pt x="27702" y="93426"/>
                    <a:pt x="44121" y="109605"/>
                  </a:cubicBezTo>
                  <a:cubicBezTo>
                    <a:pt x="56507" y="121895"/>
                    <a:pt x="75087" y="128088"/>
                    <a:pt x="99379" y="128088"/>
                  </a:cubicBezTo>
                  <a:cubicBezTo>
                    <a:pt x="104036" y="128088"/>
                    <a:pt x="108837" y="127848"/>
                    <a:pt x="113878" y="127416"/>
                  </a:cubicBezTo>
                  <a:cubicBezTo>
                    <a:pt x="129385" y="126024"/>
                    <a:pt x="141579" y="123671"/>
                    <a:pt x="152237" y="120071"/>
                  </a:cubicBezTo>
                  <a:cubicBezTo>
                    <a:pt x="157614" y="118246"/>
                    <a:pt x="162991" y="116086"/>
                    <a:pt x="168176" y="114021"/>
                  </a:cubicBezTo>
                  <a:cubicBezTo>
                    <a:pt x="179506" y="109461"/>
                    <a:pt x="191221" y="104804"/>
                    <a:pt x="203511" y="103219"/>
                  </a:cubicBezTo>
                  <a:cubicBezTo>
                    <a:pt x="206469" y="102834"/>
                    <a:pt x="209454" y="102641"/>
                    <a:pt x="212452" y="102641"/>
                  </a:cubicBezTo>
                  <a:cubicBezTo>
                    <a:pt x="215050" y="102641"/>
                    <a:pt x="217658" y="102786"/>
                    <a:pt x="220266" y="103075"/>
                  </a:cubicBezTo>
                  <a:lnTo>
                    <a:pt x="220266" y="102643"/>
                  </a:lnTo>
                  <a:cubicBezTo>
                    <a:pt x="217658" y="102354"/>
                    <a:pt x="215050" y="102209"/>
                    <a:pt x="212447" y="102209"/>
                  </a:cubicBezTo>
                  <a:cubicBezTo>
                    <a:pt x="209443" y="102209"/>
                    <a:pt x="206446" y="102402"/>
                    <a:pt x="203463" y="102787"/>
                  </a:cubicBezTo>
                  <a:cubicBezTo>
                    <a:pt x="191124" y="104324"/>
                    <a:pt x="179362" y="109029"/>
                    <a:pt x="168032" y="113589"/>
                  </a:cubicBezTo>
                  <a:cubicBezTo>
                    <a:pt x="162847" y="115654"/>
                    <a:pt x="157470" y="117766"/>
                    <a:pt x="152141" y="119591"/>
                  </a:cubicBezTo>
                  <a:cubicBezTo>
                    <a:pt x="141483" y="123191"/>
                    <a:pt x="129337" y="125544"/>
                    <a:pt x="113878" y="126936"/>
                  </a:cubicBezTo>
                  <a:cubicBezTo>
                    <a:pt x="108874" y="127380"/>
                    <a:pt x="104073" y="127602"/>
                    <a:pt x="99478" y="127602"/>
                  </a:cubicBezTo>
                  <a:cubicBezTo>
                    <a:pt x="75287" y="127602"/>
                    <a:pt x="56810" y="121453"/>
                    <a:pt x="44505" y="109269"/>
                  </a:cubicBezTo>
                  <a:cubicBezTo>
                    <a:pt x="28182" y="93234"/>
                    <a:pt x="21892" y="70093"/>
                    <a:pt x="15795" y="47721"/>
                  </a:cubicBezTo>
                  <a:cubicBezTo>
                    <a:pt x="14259" y="42056"/>
                    <a:pt x="12819" y="36679"/>
                    <a:pt x="11186" y="31446"/>
                  </a:cubicBezTo>
                  <a:cubicBezTo>
                    <a:pt x="10658" y="29622"/>
                    <a:pt x="10082" y="27797"/>
                    <a:pt x="9554" y="25973"/>
                  </a:cubicBezTo>
                  <a:cubicBezTo>
                    <a:pt x="6818" y="17187"/>
                    <a:pt x="4129" y="8306"/>
                    <a:pt x="528" y="0"/>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2129675" y="731900"/>
              <a:ext cx="5248600" cy="3094200"/>
            </a:xfrm>
            <a:custGeom>
              <a:avLst/>
              <a:gdLst/>
              <a:ahLst/>
              <a:cxnLst/>
              <a:rect l="l" t="t" r="r" b="b"/>
              <a:pathLst>
                <a:path w="209944" h="123768" extrusionOk="0">
                  <a:moveTo>
                    <a:pt x="0" y="0"/>
                  </a:moveTo>
                  <a:cubicBezTo>
                    <a:pt x="3985" y="10130"/>
                    <a:pt x="6530" y="21124"/>
                    <a:pt x="9026" y="31926"/>
                  </a:cubicBezTo>
                  <a:lnTo>
                    <a:pt x="9602" y="34422"/>
                  </a:lnTo>
                  <a:cubicBezTo>
                    <a:pt x="10178" y="36919"/>
                    <a:pt x="10706" y="39415"/>
                    <a:pt x="11282" y="41960"/>
                  </a:cubicBezTo>
                  <a:cubicBezTo>
                    <a:pt x="16611" y="65628"/>
                    <a:pt x="22084" y="90113"/>
                    <a:pt x="39368" y="106580"/>
                  </a:cubicBezTo>
                  <a:cubicBezTo>
                    <a:pt x="53338" y="119831"/>
                    <a:pt x="72494" y="123767"/>
                    <a:pt x="90209" y="123767"/>
                  </a:cubicBezTo>
                  <a:cubicBezTo>
                    <a:pt x="97171" y="123719"/>
                    <a:pt x="104084" y="123191"/>
                    <a:pt x="110997" y="122135"/>
                  </a:cubicBezTo>
                  <a:cubicBezTo>
                    <a:pt x="124344" y="120167"/>
                    <a:pt x="135722" y="117334"/>
                    <a:pt x="145852" y="113493"/>
                  </a:cubicBezTo>
                  <a:cubicBezTo>
                    <a:pt x="150749" y="111573"/>
                    <a:pt x="155694" y="109413"/>
                    <a:pt x="160447" y="107348"/>
                  </a:cubicBezTo>
                  <a:cubicBezTo>
                    <a:pt x="171537" y="102499"/>
                    <a:pt x="182963" y="97506"/>
                    <a:pt x="195013" y="95682"/>
                  </a:cubicBezTo>
                  <a:cubicBezTo>
                    <a:pt x="198407" y="95155"/>
                    <a:pt x="201823" y="94899"/>
                    <a:pt x="205246" y="94899"/>
                  </a:cubicBezTo>
                  <a:cubicBezTo>
                    <a:pt x="206811" y="94899"/>
                    <a:pt x="208378" y="94952"/>
                    <a:pt x="209944" y="95058"/>
                  </a:cubicBezTo>
                  <a:lnTo>
                    <a:pt x="209944" y="94530"/>
                  </a:lnTo>
                  <a:cubicBezTo>
                    <a:pt x="208378" y="94424"/>
                    <a:pt x="206807" y="94371"/>
                    <a:pt x="205235" y="94371"/>
                  </a:cubicBezTo>
                  <a:cubicBezTo>
                    <a:pt x="201798" y="94371"/>
                    <a:pt x="198359" y="94627"/>
                    <a:pt x="194965" y="95154"/>
                  </a:cubicBezTo>
                  <a:cubicBezTo>
                    <a:pt x="182819" y="96978"/>
                    <a:pt x="171345" y="101971"/>
                    <a:pt x="160255" y="106820"/>
                  </a:cubicBezTo>
                  <a:cubicBezTo>
                    <a:pt x="155502" y="108933"/>
                    <a:pt x="150605" y="111093"/>
                    <a:pt x="145660" y="112965"/>
                  </a:cubicBezTo>
                  <a:cubicBezTo>
                    <a:pt x="135626" y="116806"/>
                    <a:pt x="124248" y="119639"/>
                    <a:pt x="110901" y="121607"/>
                  </a:cubicBezTo>
                  <a:cubicBezTo>
                    <a:pt x="104573" y="122547"/>
                    <a:pt x="97535" y="123208"/>
                    <a:pt x="90255" y="123208"/>
                  </a:cubicBezTo>
                  <a:cubicBezTo>
                    <a:pt x="72627" y="123208"/>
                    <a:pt x="53581" y="119331"/>
                    <a:pt x="39752" y="106148"/>
                  </a:cubicBezTo>
                  <a:cubicBezTo>
                    <a:pt x="22613" y="89825"/>
                    <a:pt x="17140" y="65436"/>
                    <a:pt x="11859" y="41864"/>
                  </a:cubicBezTo>
                  <a:cubicBezTo>
                    <a:pt x="11234" y="39319"/>
                    <a:pt x="10706" y="36775"/>
                    <a:pt x="10130" y="34278"/>
                  </a:cubicBezTo>
                  <a:lnTo>
                    <a:pt x="9554" y="31830"/>
                  </a:lnTo>
                  <a:cubicBezTo>
                    <a:pt x="7058" y="21028"/>
                    <a:pt x="4513" y="10082"/>
                    <a:pt x="624" y="0"/>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2390125" y="731900"/>
              <a:ext cx="4988150" cy="2993500"/>
            </a:xfrm>
            <a:custGeom>
              <a:avLst/>
              <a:gdLst/>
              <a:ahLst/>
              <a:cxnLst/>
              <a:rect l="l" t="t" r="r" b="b"/>
              <a:pathLst>
                <a:path w="199526" h="119740" extrusionOk="0">
                  <a:moveTo>
                    <a:pt x="0" y="0"/>
                  </a:moveTo>
                  <a:cubicBezTo>
                    <a:pt x="4033" y="11426"/>
                    <a:pt x="6337" y="24149"/>
                    <a:pt x="8354" y="37255"/>
                  </a:cubicBezTo>
                  <a:cubicBezTo>
                    <a:pt x="11522" y="58043"/>
                    <a:pt x="15891" y="86464"/>
                    <a:pt x="34519" y="103507"/>
                  </a:cubicBezTo>
                  <a:cubicBezTo>
                    <a:pt x="43400" y="111669"/>
                    <a:pt x="55019" y="116806"/>
                    <a:pt x="68941" y="118822"/>
                  </a:cubicBezTo>
                  <a:cubicBezTo>
                    <a:pt x="73125" y="119407"/>
                    <a:pt x="77308" y="119739"/>
                    <a:pt x="81532" y="119739"/>
                  </a:cubicBezTo>
                  <a:cubicBezTo>
                    <a:pt x="81815" y="119739"/>
                    <a:pt x="82100" y="119738"/>
                    <a:pt x="82384" y="119735"/>
                  </a:cubicBezTo>
                  <a:cubicBezTo>
                    <a:pt x="90977" y="119687"/>
                    <a:pt x="99523" y="118774"/>
                    <a:pt x="107925" y="116950"/>
                  </a:cubicBezTo>
                  <a:cubicBezTo>
                    <a:pt x="118679" y="114598"/>
                    <a:pt x="129193" y="111237"/>
                    <a:pt x="139323" y="106916"/>
                  </a:cubicBezTo>
                  <a:cubicBezTo>
                    <a:pt x="143691" y="104996"/>
                    <a:pt x="148108" y="102883"/>
                    <a:pt x="152333" y="100867"/>
                  </a:cubicBezTo>
                  <a:cubicBezTo>
                    <a:pt x="163183" y="95634"/>
                    <a:pt x="174417" y="90257"/>
                    <a:pt x="186420" y="88145"/>
                  </a:cubicBezTo>
                  <a:cubicBezTo>
                    <a:pt x="190208" y="87471"/>
                    <a:pt x="194034" y="87167"/>
                    <a:pt x="197897" y="87167"/>
                  </a:cubicBezTo>
                  <a:cubicBezTo>
                    <a:pt x="198439" y="87167"/>
                    <a:pt x="198982" y="87173"/>
                    <a:pt x="199526" y="87184"/>
                  </a:cubicBezTo>
                  <a:lnTo>
                    <a:pt x="199526" y="86608"/>
                  </a:lnTo>
                  <a:cubicBezTo>
                    <a:pt x="198858" y="86587"/>
                    <a:pt x="198191" y="86576"/>
                    <a:pt x="197523" y="86576"/>
                  </a:cubicBezTo>
                  <a:cubicBezTo>
                    <a:pt x="193775" y="86576"/>
                    <a:pt x="190032" y="86916"/>
                    <a:pt x="186323" y="87568"/>
                  </a:cubicBezTo>
                  <a:cubicBezTo>
                    <a:pt x="174273" y="89681"/>
                    <a:pt x="162991" y="95058"/>
                    <a:pt x="152093" y="100291"/>
                  </a:cubicBezTo>
                  <a:cubicBezTo>
                    <a:pt x="147868" y="102355"/>
                    <a:pt x="143451" y="104468"/>
                    <a:pt x="139083" y="106340"/>
                  </a:cubicBezTo>
                  <a:cubicBezTo>
                    <a:pt x="129001" y="110661"/>
                    <a:pt x="118535" y="114021"/>
                    <a:pt x="107829" y="116326"/>
                  </a:cubicBezTo>
                  <a:cubicBezTo>
                    <a:pt x="99066" y="118216"/>
                    <a:pt x="90601" y="119146"/>
                    <a:pt x="82602" y="119146"/>
                  </a:cubicBezTo>
                  <a:cubicBezTo>
                    <a:pt x="63166" y="119146"/>
                    <a:pt x="46481" y="113653"/>
                    <a:pt x="34951" y="103075"/>
                  </a:cubicBezTo>
                  <a:cubicBezTo>
                    <a:pt x="16467" y="86176"/>
                    <a:pt x="12147" y="57851"/>
                    <a:pt x="8978" y="37159"/>
                  </a:cubicBezTo>
                  <a:cubicBezTo>
                    <a:pt x="6962" y="24101"/>
                    <a:pt x="4657" y="11426"/>
                    <a:pt x="624" y="0"/>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3"/>
          <p:cNvSpPr/>
          <p:nvPr/>
        </p:nvSpPr>
        <p:spPr>
          <a:xfrm flipH="1">
            <a:off x="6171724" y="33"/>
            <a:ext cx="2972276" cy="5001659"/>
          </a:xfrm>
          <a:custGeom>
            <a:avLst/>
            <a:gdLst/>
            <a:ahLst/>
            <a:cxnLst/>
            <a:rect l="l" t="t" r="r" b="b"/>
            <a:pathLst>
              <a:path w="33207" h="41911" extrusionOk="0">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txBox="1">
            <a:spLocks noGrp="1"/>
          </p:cNvSpPr>
          <p:nvPr>
            <p:ph type="title"/>
          </p:nvPr>
        </p:nvSpPr>
        <p:spPr>
          <a:xfrm>
            <a:off x="1135275" y="3046833"/>
            <a:ext cx="4578600" cy="1122400"/>
          </a:xfrm>
          <a:prstGeom prst="rect">
            <a:avLst/>
          </a:prstGeom>
        </p:spPr>
        <p:txBody>
          <a:bodyPr spcFirstLastPara="1" wrap="square" lIns="91425" tIns="91425" rIns="91425" bIns="91425" anchor="ctr"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smtClean="0"/>
              <a:t>Click to edit Master title style</a:t>
            </a:r>
            <a:endParaRPr/>
          </a:p>
        </p:txBody>
      </p:sp>
      <p:sp>
        <p:nvSpPr>
          <p:cNvPr id="79" name="Google Shape;79;p3"/>
          <p:cNvSpPr txBox="1">
            <a:spLocks noGrp="1"/>
          </p:cNvSpPr>
          <p:nvPr>
            <p:ph type="title" idx="2" hasCustomPrompt="1"/>
          </p:nvPr>
        </p:nvSpPr>
        <p:spPr>
          <a:xfrm>
            <a:off x="1135275" y="2162133"/>
            <a:ext cx="4578600" cy="1122400"/>
          </a:xfrm>
          <a:prstGeom prst="rect">
            <a:avLst/>
          </a:prstGeom>
        </p:spPr>
        <p:txBody>
          <a:bodyPr spcFirstLastPara="1" wrap="square" lIns="91425" tIns="91425" rIns="91425" bIns="91425" anchor="b" anchorCtr="0">
            <a:noAutofit/>
          </a:bodyPr>
          <a:lstStyle>
            <a:lvl1pPr lvl="0" algn="l"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0" name="Google Shape;80;p3"/>
          <p:cNvSpPr txBox="1">
            <a:spLocks noGrp="1"/>
          </p:cNvSpPr>
          <p:nvPr>
            <p:ph type="subTitle" idx="1"/>
          </p:nvPr>
        </p:nvSpPr>
        <p:spPr>
          <a:xfrm>
            <a:off x="1135275" y="4050467"/>
            <a:ext cx="4578600" cy="9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160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r>
              <a:rPr lang="en-US" smtClean="0"/>
              <a:t>Click to edit Master subtitle style</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705"/>
        <p:cNvGrpSpPr/>
        <p:nvPr/>
      </p:nvGrpSpPr>
      <p:grpSpPr>
        <a:xfrm>
          <a:off x="0" y="0"/>
          <a:ext cx="0" cy="0"/>
          <a:chOff x="0" y="0"/>
          <a:chExt cx="0" cy="0"/>
        </a:xfrm>
      </p:grpSpPr>
      <p:sp>
        <p:nvSpPr>
          <p:cNvPr id="706" name="Google Shape;706;p22"/>
          <p:cNvSpPr/>
          <p:nvPr/>
        </p:nvSpPr>
        <p:spPr>
          <a:xfrm rot="2834365">
            <a:off x="275899" y="5470949"/>
            <a:ext cx="1584128" cy="845571"/>
          </a:xfrm>
          <a:custGeom>
            <a:avLst/>
            <a:gdLst/>
            <a:ahLst/>
            <a:cxnLst/>
            <a:rect l="l" t="t" r="r" b="b"/>
            <a:pathLst>
              <a:path w="33243" h="23658" extrusionOk="0">
                <a:moveTo>
                  <a:pt x="13919" y="4334"/>
                </a:moveTo>
                <a:cubicBezTo>
                  <a:pt x="12669" y="5525"/>
                  <a:pt x="11681" y="6965"/>
                  <a:pt x="10430" y="8156"/>
                </a:cubicBezTo>
                <a:cubicBezTo>
                  <a:pt x="8966" y="9549"/>
                  <a:pt x="7144" y="10513"/>
                  <a:pt x="5418" y="11597"/>
                </a:cubicBezTo>
                <a:cubicBezTo>
                  <a:pt x="3703" y="12680"/>
                  <a:pt x="2025" y="13966"/>
                  <a:pt x="1060" y="15752"/>
                </a:cubicBezTo>
                <a:cubicBezTo>
                  <a:pt x="96" y="17538"/>
                  <a:pt x="1" y="19931"/>
                  <a:pt x="1322" y="21467"/>
                </a:cubicBezTo>
                <a:cubicBezTo>
                  <a:pt x="2132" y="22408"/>
                  <a:pt x="3334" y="22896"/>
                  <a:pt x="4525" y="23194"/>
                </a:cubicBezTo>
                <a:cubicBezTo>
                  <a:pt x="6287" y="23622"/>
                  <a:pt x="8192" y="23658"/>
                  <a:pt x="9883" y="23027"/>
                </a:cubicBezTo>
                <a:cubicBezTo>
                  <a:pt x="12335" y="22134"/>
                  <a:pt x="14205" y="19979"/>
                  <a:pt x="16681" y="19145"/>
                </a:cubicBezTo>
                <a:cubicBezTo>
                  <a:pt x="18610" y="18502"/>
                  <a:pt x="20670" y="18717"/>
                  <a:pt x="22706" y="18669"/>
                </a:cubicBezTo>
                <a:cubicBezTo>
                  <a:pt x="25147" y="18610"/>
                  <a:pt x="27659" y="18145"/>
                  <a:pt x="29695" y="16788"/>
                </a:cubicBezTo>
                <a:cubicBezTo>
                  <a:pt x="31731" y="15443"/>
                  <a:pt x="33243" y="13097"/>
                  <a:pt x="33076" y="10644"/>
                </a:cubicBezTo>
                <a:cubicBezTo>
                  <a:pt x="32790" y="6346"/>
                  <a:pt x="28254" y="4025"/>
                  <a:pt x="25004" y="2060"/>
                </a:cubicBezTo>
                <a:cubicBezTo>
                  <a:pt x="21610" y="0"/>
                  <a:pt x="16598" y="1810"/>
                  <a:pt x="13919" y="4334"/>
                </a:cubicBezTo>
                <a:close/>
              </a:path>
            </a:pathLst>
          </a:custGeom>
          <a:gradFill>
            <a:gsLst>
              <a:gs pos="0">
                <a:schemeClr val="dk1"/>
              </a:gs>
              <a:gs pos="38000">
                <a:schemeClr val="lt1"/>
              </a:gs>
              <a:gs pos="100000">
                <a:schemeClr val="l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2"/>
          <p:cNvSpPr/>
          <p:nvPr/>
        </p:nvSpPr>
        <p:spPr>
          <a:xfrm rot="-7690761">
            <a:off x="7161492" y="382533"/>
            <a:ext cx="1750825" cy="1450262"/>
          </a:xfrm>
          <a:custGeom>
            <a:avLst/>
            <a:gdLst/>
            <a:ahLst/>
            <a:cxnLst/>
            <a:rect l="l" t="t" r="r" b="b"/>
            <a:pathLst>
              <a:path w="48793" h="53889" extrusionOk="0">
                <a:moveTo>
                  <a:pt x="22051" y="8228"/>
                </a:moveTo>
                <a:cubicBezTo>
                  <a:pt x="16908" y="8835"/>
                  <a:pt x="11931" y="10788"/>
                  <a:pt x="7716" y="13824"/>
                </a:cubicBezTo>
                <a:cubicBezTo>
                  <a:pt x="3597" y="16800"/>
                  <a:pt x="1" y="21694"/>
                  <a:pt x="1215" y="26635"/>
                </a:cubicBezTo>
                <a:cubicBezTo>
                  <a:pt x="2335" y="31136"/>
                  <a:pt x="7085" y="34112"/>
                  <a:pt x="7883" y="38672"/>
                </a:cubicBezTo>
                <a:cubicBezTo>
                  <a:pt x="8169" y="40244"/>
                  <a:pt x="7942" y="41851"/>
                  <a:pt x="8157" y="43411"/>
                </a:cubicBezTo>
                <a:cubicBezTo>
                  <a:pt x="8847" y="48661"/>
                  <a:pt x="14169" y="52174"/>
                  <a:pt x="19360" y="53257"/>
                </a:cubicBezTo>
                <a:cubicBezTo>
                  <a:pt x="21682" y="53757"/>
                  <a:pt x="24147" y="53888"/>
                  <a:pt x="26349" y="53019"/>
                </a:cubicBezTo>
                <a:cubicBezTo>
                  <a:pt x="28552" y="52162"/>
                  <a:pt x="30409" y="50126"/>
                  <a:pt x="30493" y="47757"/>
                </a:cubicBezTo>
                <a:cubicBezTo>
                  <a:pt x="30588" y="44804"/>
                  <a:pt x="28052" y="42220"/>
                  <a:pt x="28266" y="39267"/>
                </a:cubicBezTo>
                <a:cubicBezTo>
                  <a:pt x="28481" y="36434"/>
                  <a:pt x="31183" y="34434"/>
                  <a:pt x="33838" y="33374"/>
                </a:cubicBezTo>
                <a:cubicBezTo>
                  <a:pt x="36482" y="32326"/>
                  <a:pt x="39434" y="31755"/>
                  <a:pt x="41601" y="29909"/>
                </a:cubicBezTo>
                <a:cubicBezTo>
                  <a:pt x="45614" y="26516"/>
                  <a:pt x="48793" y="20479"/>
                  <a:pt x="48305" y="15253"/>
                </a:cubicBezTo>
                <a:cubicBezTo>
                  <a:pt x="47876" y="10621"/>
                  <a:pt x="45959" y="1"/>
                  <a:pt x="38827" y="977"/>
                </a:cubicBezTo>
                <a:cubicBezTo>
                  <a:pt x="36136" y="1346"/>
                  <a:pt x="34089" y="3168"/>
                  <a:pt x="32041" y="4763"/>
                </a:cubicBezTo>
                <a:cubicBezTo>
                  <a:pt x="28838" y="7240"/>
                  <a:pt x="26088" y="7752"/>
                  <a:pt x="22051" y="8228"/>
                </a:cubicBezTo>
                <a:close/>
              </a:path>
            </a:pathLst>
          </a:custGeom>
          <a:gradFill>
            <a:gsLst>
              <a:gs pos="0">
                <a:schemeClr val="dk1"/>
              </a:gs>
              <a:gs pos="38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2"/>
          <p:cNvSpPr/>
          <p:nvPr/>
        </p:nvSpPr>
        <p:spPr>
          <a:xfrm rot="-5790597">
            <a:off x="128967" y="5528420"/>
            <a:ext cx="1182069" cy="979145"/>
          </a:xfrm>
          <a:custGeom>
            <a:avLst/>
            <a:gdLst/>
            <a:ahLst/>
            <a:cxnLst/>
            <a:rect l="l" t="t" r="r" b="b"/>
            <a:pathLst>
              <a:path w="48793" h="53889" extrusionOk="0">
                <a:moveTo>
                  <a:pt x="22051" y="8228"/>
                </a:moveTo>
                <a:cubicBezTo>
                  <a:pt x="16908" y="8835"/>
                  <a:pt x="11931" y="10788"/>
                  <a:pt x="7716" y="13824"/>
                </a:cubicBezTo>
                <a:cubicBezTo>
                  <a:pt x="3597" y="16800"/>
                  <a:pt x="1" y="21694"/>
                  <a:pt x="1215" y="26635"/>
                </a:cubicBezTo>
                <a:cubicBezTo>
                  <a:pt x="2335" y="31136"/>
                  <a:pt x="7085" y="34112"/>
                  <a:pt x="7883" y="38672"/>
                </a:cubicBezTo>
                <a:cubicBezTo>
                  <a:pt x="8169" y="40244"/>
                  <a:pt x="7942" y="41851"/>
                  <a:pt x="8157" y="43411"/>
                </a:cubicBezTo>
                <a:cubicBezTo>
                  <a:pt x="8847" y="48661"/>
                  <a:pt x="14169" y="52174"/>
                  <a:pt x="19360" y="53257"/>
                </a:cubicBezTo>
                <a:cubicBezTo>
                  <a:pt x="21682" y="53757"/>
                  <a:pt x="24147" y="53888"/>
                  <a:pt x="26349" y="53019"/>
                </a:cubicBezTo>
                <a:cubicBezTo>
                  <a:pt x="28552" y="52162"/>
                  <a:pt x="30409" y="50126"/>
                  <a:pt x="30493" y="47757"/>
                </a:cubicBezTo>
                <a:cubicBezTo>
                  <a:pt x="30588" y="44804"/>
                  <a:pt x="28052" y="42220"/>
                  <a:pt x="28266" y="39267"/>
                </a:cubicBezTo>
                <a:cubicBezTo>
                  <a:pt x="28481" y="36434"/>
                  <a:pt x="31183" y="34434"/>
                  <a:pt x="33838" y="33374"/>
                </a:cubicBezTo>
                <a:cubicBezTo>
                  <a:pt x="36482" y="32326"/>
                  <a:pt x="39434" y="31755"/>
                  <a:pt x="41601" y="29909"/>
                </a:cubicBezTo>
                <a:cubicBezTo>
                  <a:pt x="45614" y="26516"/>
                  <a:pt x="48793" y="20479"/>
                  <a:pt x="48305" y="15253"/>
                </a:cubicBezTo>
                <a:cubicBezTo>
                  <a:pt x="47876" y="10621"/>
                  <a:pt x="45959" y="1"/>
                  <a:pt x="38827" y="977"/>
                </a:cubicBezTo>
                <a:cubicBezTo>
                  <a:pt x="36136" y="1346"/>
                  <a:pt x="34089" y="3168"/>
                  <a:pt x="32041" y="4763"/>
                </a:cubicBezTo>
                <a:cubicBezTo>
                  <a:pt x="28838" y="7240"/>
                  <a:pt x="26088" y="7752"/>
                  <a:pt x="22051" y="8228"/>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2"/>
          <p:cNvSpPr/>
          <p:nvPr/>
        </p:nvSpPr>
        <p:spPr>
          <a:xfrm rot="3783580">
            <a:off x="7363655" y="991776"/>
            <a:ext cx="1603956" cy="856193"/>
          </a:xfrm>
          <a:custGeom>
            <a:avLst/>
            <a:gdLst/>
            <a:ahLst/>
            <a:cxnLst/>
            <a:rect l="l" t="t" r="r" b="b"/>
            <a:pathLst>
              <a:path w="33243" h="23658" extrusionOk="0">
                <a:moveTo>
                  <a:pt x="13919" y="4334"/>
                </a:moveTo>
                <a:cubicBezTo>
                  <a:pt x="12669" y="5525"/>
                  <a:pt x="11681" y="6965"/>
                  <a:pt x="10430" y="8156"/>
                </a:cubicBezTo>
                <a:cubicBezTo>
                  <a:pt x="8966" y="9549"/>
                  <a:pt x="7144" y="10513"/>
                  <a:pt x="5418" y="11597"/>
                </a:cubicBezTo>
                <a:cubicBezTo>
                  <a:pt x="3703" y="12680"/>
                  <a:pt x="2025" y="13966"/>
                  <a:pt x="1060" y="15752"/>
                </a:cubicBezTo>
                <a:cubicBezTo>
                  <a:pt x="96" y="17538"/>
                  <a:pt x="1" y="19931"/>
                  <a:pt x="1322" y="21467"/>
                </a:cubicBezTo>
                <a:cubicBezTo>
                  <a:pt x="2132" y="22408"/>
                  <a:pt x="3334" y="22896"/>
                  <a:pt x="4525" y="23194"/>
                </a:cubicBezTo>
                <a:cubicBezTo>
                  <a:pt x="6287" y="23622"/>
                  <a:pt x="8192" y="23658"/>
                  <a:pt x="9883" y="23027"/>
                </a:cubicBezTo>
                <a:cubicBezTo>
                  <a:pt x="12335" y="22134"/>
                  <a:pt x="14205" y="19979"/>
                  <a:pt x="16681" y="19145"/>
                </a:cubicBezTo>
                <a:cubicBezTo>
                  <a:pt x="18610" y="18502"/>
                  <a:pt x="20670" y="18717"/>
                  <a:pt x="22706" y="18669"/>
                </a:cubicBezTo>
                <a:cubicBezTo>
                  <a:pt x="25147" y="18610"/>
                  <a:pt x="27659" y="18145"/>
                  <a:pt x="29695" y="16788"/>
                </a:cubicBezTo>
                <a:cubicBezTo>
                  <a:pt x="31731" y="15443"/>
                  <a:pt x="33243" y="13097"/>
                  <a:pt x="33076" y="10644"/>
                </a:cubicBezTo>
                <a:cubicBezTo>
                  <a:pt x="32790" y="6346"/>
                  <a:pt x="28254" y="4025"/>
                  <a:pt x="25004" y="2060"/>
                </a:cubicBezTo>
                <a:cubicBezTo>
                  <a:pt x="21610" y="0"/>
                  <a:pt x="16598" y="1810"/>
                  <a:pt x="13919" y="4334"/>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2"/>
          <p:cNvSpPr/>
          <p:nvPr/>
        </p:nvSpPr>
        <p:spPr>
          <a:xfrm rot="10800000">
            <a:off x="-18" y="52"/>
            <a:ext cx="2155643" cy="2089949"/>
          </a:xfrm>
          <a:custGeom>
            <a:avLst/>
            <a:gdLst/>
            <a:ahLst/>
            <a:cxnLst/>
            <a:rect l="l" t="t" r="r" b="b"/>
            <a:pathLst>
              <a:path w="33732" h="24528" extrusionOk="0">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711;p22"/>
          <p:cNvGrpSpPr/>
          <p:nvPr/>
        </p:nvGrpSpPr>
        <p:grpSpPr>
          <a:xfrm rot="5400000">
            <a:off x="-726662" y="711357"/>
            <a:ext cx="2962032" cy="1531147"/>
            <a:chOff x="238125" y="646675"/>
            <a:chExt cx="6051550" cy="4173200"/>
          </a:xfrm>
        </p:grpSpPr>
        <p:sp>
          <p:nvSpPr>
            <p:cNvPr id="712" name="Google Shape;712;p22"/>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2"/>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2"/>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2"/>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2"/>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2"/>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2"/>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2"/>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2"/>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2"/>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22"/>
          <p:cNvSpPr/>
          <p:nvPr/>
        </p:nvSpPr>
        <p:spPr>
          <a:xfrm rot="5400000">
            <a:off x="-960103" y="960121"/>
            <a:ext cx="3059551" cy="1139310"/>
          </a:xfrm>
          <a:custGeom>
            <a:avLst/>
            <a:gdLst/>
            <a:ahLst/>
            <a:cxnLst/>
            <a:rect l="l" t="t" r="r" b="b"/>
            <a:pathLst>
              <a:path w="44054" h="21873" extrusionOk="0">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2"/>
          <p:cNvSpPr/>
          <p:nvPr/>
        </p:nvSpPr>
        <p:spPr>
          <a:xfrm>
            <a:off x="7061056" y="4763898"/>
            <a:ext cx="2155643" cy="2089949"/>
          </a:xfrm>
          <a:custGeom>
            <a:avLst/>
            <a:gdLst/>
            <a:ahLst/>
            <a:cxnLst/>
            <a:rect l="l" t="t" r="r" b="b"/>
            <a:pathLst>
              <a:path w="33732" h="24528" extrusionOk="0">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724;p22"/>
          <p:cNvGrpSpPr/>
          <p:nvPr/>
        </p:nvGrpSpPr>
        <p:grpSpPr>
          <a:xfrm rot="-5400000">
            <a:off x="6981310" y="4611396"/>
            <a:ext cx="2962032" cy="1531147"/>
            <a:chOff x="238125" y="646675"/>
            <a:chExt cx="6051550" cy="4173200"/>
          </a:xfrm>
        </p:grpSpPr>
        <p:sp>
          <p:nvSpPr>
            <p:cNvPr id="725" name="Google Shape;725;p22"/>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2"/>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2"/>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2"/>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2"/>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2"/>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2"/>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2"/>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2"/>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2"/>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5" name="Google Shape;735;p22"/>
          <p:cNvSpPr/>
          <p:nvPr/>
        </p:nvSpPr>
        <p:spPr>
          <a:xfrm rot="-5400000">
            <a:off x="7117233" y="4754468"/>
            <a:ext cx="3059551" cy="1139310"/>
          </a:xfrm>
          <a:custGeom>
            <a:avLst/>
            <a:gdLst/>
            <a:ahLst/>
            <a:cxnLst/>
            <a:rect l="l" t="t" r="r" b="b"/>
            <a:pathLst>
              <a:path w="44054" h="21873" extrusionOk="0">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2"/>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smtClean="0"/>
              <a:t>Click to edit Master title style</a:t>
            </a:r>
            <a:endParaRPr/>
          </a:p>
        </p:txBody>
      </p:sp>
      <p:sp>
        <p:nvSpPr>
          <p:cNvPr id="737" name="Google Shape;737;p22"/>
          <p:cNvSpPr txBox="1">
            <a:spLocks noGrp="1"/>
          </p:cNvSpPr>
          <p:nvPr>
            <p:ph type="title" idx="2"/>
          </p:nvPr>
        </p:nvSpPr>
        <p:spPr>
          <a:xfrm>
            <a:off x="833750" y="4025767"/>
            <a:ext cx="2383200" cy="70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en-US" smtClean="0"/>
              <a:t>Click to edit Master title style</a:t>
            </a:r>
            <a:endParaRPr/>
          </a:p>
        </p:txBody>
      </p:sp>
      <p:sp>
        <p:nvSpPr>
          <p:cNvPr id="738" name="Google Shape;738;p22"/>
          <p:cNvSpPr txBox="1">
            <a:spLocks noGrp="1"/>
          </p:cNvSpPr>
          <p:nvPr>
            <p:ph type="subTitle" idx="1"/>
          </p:nvPr>
        </p:nvSpPr>
        <p:spPr>
          <a:xfrm>
            <a:off x="833750" y="4603533"/>
            <a:ext cx="2383200" cy="102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r>
              <a:rPr lang="en-US" smtClean="0"/>
              <a:t>Click to edit Master subtitle style</a:t>
            </a:r>
            <a:endParaRPr/>
          </a:p>
        </p:txBody>
      </p:sp>
      <p:sp>
        <p:nvSpPr>
          <p:cNvPr id="739" name="Google Shape;739;p22"/>
          <p:cNvSpPr txBox="1">
            <a:spLocks noGrp="1"/>
          </p:cNvSpPr>
          <p:nvPr>
            <p:ph type="title" idx="3"/>
          </p:nvPr>
        </p:nvSpPr>
        <p:spPr>
          <a:xfrm>
            <a:off x="3380500" y="4025767"/>
            <a:ext cx="2383200" cy="70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en-US" smtClean="0"/>
              <a:t>Click to edit Master title style</a:t>
            </a:r>
            <a:endParaRPr/>
          </a:p>
        </p:txBody>
      </p:sp>
      <p:sp>
        <p:nvSpPr>
          <p:cNvPr id="740" name="Google Shape;740;p22"/>
          <p:cNvSpPr txBox="1">
            <a:spLocks noGrp="1"/>
          </p:cNvSpPr>
          <p:nvPr>
            <p:ph type="subTitle" idx="4"/>
          </p:nvPr>
        </p:nvSpPr>
        <p:spPr>
          <a:xfrm>
            <a:off x="3380500" y="4603467"/>
            <a:ext cx="2383200" cy="102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r>
              <a:rPr lang="en-US" smtClean="0"/>
              <a:t>Click to edit Master subtitle style</a:t>
            </a:r>
            <a:endParaRPr/>
          </a:p>
        </p:txBody>
      </p:sp>
      <p:sp>
        <p:nvSpPr>
          <p:cNvPr id="741" name="Google Shape;741;p22"/>
          <p:cNvSpPr txBox="1">
            <a:spLocks noGrp="1"/>
          </p:cNvSpPr>
          <p:nvPr>
            <p:ph type="title" idx="5"/>
          </p:nvPr>
        </p:nvSpPr>
        <p:spPr>
          <a:xfrm>
            <a:off x="5927200" y="4025767"/>
            <a:ext cx="2383200" cy="70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en-US" smtClean="0"/>
              <a:t>Click to edit Master title style</a:t>
            </a:r>
            <a:endParaRPr/>
          </a:p>
        </p:txBody>
      </p:sp>
      <p:sp>
        <p:nvSpPr>
          <p:cNvPr id="742" name="Google Shape;742;p22"/>
          <p:cNvSpPr txBox="1">
            <a:spLocks noGrp="1"/>
          </p:cNvSpPr>
          <p:nvPr>
            <p:ph type="subTitle" idx="6"/>
          </p:nvPr>
        </p:nvSpPr>
        <p:spPr>
          <a:xfrm>
            <a:off x="5927200" y="4603533"/>
            <a:ext cx="2383200" cy="102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r>
              <a:rPr lang="en-US" smtClean="0"/>
              <a:t>Click to edit Master subtitle style</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743"/>
        <p:cNvGrpSpPr/>
        <p:nvPr/>
      </p:nvGrpSpPr>
      <p:grpSpPr>
        <a:xfrm>
          <a:off x="0" y="0"/>
          <a:ext cx="0" cy="0"/>
          <a:chOff x="0" y="0"/>
          <a:chExt cx="0" cy="0"/>
        </a:xfrm>
      </p:grpSpPr>
      <p:sp>
        <p:nvSpPr>
          <p:cNvPr id="744" name="Google Shape;744;p23"/>
          <p:cNvSpPr/>
          <p:nvPr/>
        </p:nvSpPr>
        <p:spPr>
          <a:xfrm rot="10800000">
            <a:off x="6130275" y="-697"/>
            <a:ext cx="3013778" cy="1920989"/>
          </a:xfrm>
          <a:custGeom>
            <a:avLst/>
            <a:gdLst/>
            <a:ahLst/>
            <a:cxnLst/>
            <a:rect l="l" t="t" r="r" b="b"/>
            <a:pathLst>
              <a:path w="61020" h="28410" extrusionOk="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gradFill>
            <a:gsLst>
              <a:gs pos="0">
                <a:schemeClr val="dk1"/>
              </a:gs>
              <a:gs pos="38000">
                <a:schemeClr val="lt1"/>
              </a:gs>
              <a:gs pos="100000">
                <a:schemeClr val="l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3"/>
          <p:cNvSpPr/>
          <p:nvPr/>
        </p:nvSpPr>
        <p:spPr>
          <a:xfrm rot="10800000">
            <a:off x="-44" y="19335"/>
            <a:ext cx="1910243" cy="2283965"/>
          </a:xfrm>
          <a:custGeom>
            <a:avLst/>
            <a:gdLst/>
            <a:ahLst/>
            <a:cxnLst/>
            <a:rect l="l" t="t" r="r" b="b"/>
            <a:pathLst>
              <a:path w="33732" h="24528" extrusionOk="0">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3"/>
          <p:cNvSpPr/>
          <p:nvPr/>
        </p:nvSpPr>
        <p:spPr>
          <a:xfrm rot="-5400000">
            <a:off x="6906893" y="-282678"/>
            <a:ext cx="1995952" cy="2561338"/>
          </a:xfrm>
          <a:custGeom>
            <a:avLst/>
            <a:gdLst/>
            <a:ahLst/>
            <a:cxnLst/>
            <a:rect l="l" t="t" r="r" b="b"/>
            <a:pathLst>
              <a:path w="15372" h="29064" fill="none" extrusionOk="0">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3"/>
          <p:cNvSpPr/>
          <p:nvPr/>
        </p:nvSpPr>
        <p:spPr>
          <a:xfrm rot="10800000">
            <a:off x="6934750" y="-18667"/>
            <a:ext cx="2209198" cy="1462501"/>
          </a:xfrm>
          <a:custGeom>
            <a:avLst/>
            <a:gdLst/>
            <a:ahLst/>
            <a:cxnLst/>
            <a:rect l="l" t="t" r="r" b="b"/>
            <a:pathLst>
              <a:path w="44054" h="21873" extrusionOk="0">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748;p23"/>
          <p:cNvGrpSpPr/>
          <p:nvPr/>
        </p:nvGrpSpPr>
        <p:grpSpPr>
          <a:xfrm rot="5400000">
            <a:off x="-791186" y="812865"/>
            <a:ext cx="3277520" cy="1694319"/>
            <a:chOff x="238125" y="646675"/>
            <a:chExt cx="6051550" cy="4173200"/>
          </a:xfrm>
        </p:grpSpPr>
        <p:sp>
          <p:nvSpPr>
            <p:cNvPr id="749" name="Google Shape;749;p23"/>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3"/>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3"/>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3"/>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3"/>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3"/>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3"/>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3"/>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3"/>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3"/>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9" name="Google Shape;759;p23"/>
          <p:cNvSpPr/>
          <p:nvPr/>
        </p:nvSpPr>
        <p:spPr>
          <a:xfrm>
            <a:off x="0" y="1"/>
            <a:ext cx="1141574" cy="1921060"/>
          </a:xfrm>
          <a:custGeom>
            <a:avLst/>
            <a:gdLst/>
            <a:ahLst/>
            <a:cxnLst/>
            <a:rect l="l" t="t" r="r" b="b"/>
            <a:pathLst>
              <a:path w="33207" h="41911" extrusionOk="0">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3"/>
          <p:cNvSpPr/>
          <p:nvPr/>
        </p:nvSpPr>
        <p:spPr>
          <a:xfrm rot="-9814874">
            <a:off x="251866" y="-290513"/>
            <a:ext cx="1334724" cy="2996537"/>
          </a:xfrm>
          <a:custGeom>
            <a:avLst/>
            <a:gdLst/>
            <a:ahLst/>
            <a:cxnLst/>
            <a:rect l="l" t="t" r="r" b="b"/>
            <a:pathLst>
              <a:path w="15372" h="29064" fill="none" extrusionOk="0">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761;p23"/>
          <p:cNvGrpSpPr/>
          <p:nvPr/>
        </p:nvGrpSpPr>
        <p:grpSpPr>
          <a:xfrm rot="-5400000" flipH="1">
            <a:off x="6657639" y="812865"/>
            <a:ext cx="3277520" cy="1694319"/>
            <a:chOff x="238125" y="646675"/>
            <a:chExt cx="6051550" cy="4173200"/>
          </a:xfrm>
        </p:grpSpPr>
        <p:sp>
          <p:nvSpPr>
            <p:cNvPr id="762" name="Google Shape;762;p23"/>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3"/>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3"/>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3"/>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3"/>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3"/>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3"/>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3"/>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3"/>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3"/>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2" name="Google Shape;772;p23"/>
          <p:cNvSpPr/>
          <p:nvPr/>
        </p:nvSpPr>
        <p:spPr>
          <a:xfrm rot="10800000">
            <a:off x="422" y="5692171"/>
            <a:ext cx="2639250" cy="1165931"/>
          </a:xfrm>
          <a:custGeom>
            <a:avLst/>
            <a:gdLst/>
            <a:ahLst/>
            <a:cxnLst/>
            <a:rect l="l" t="t" r="r" b="b"/>
            <a:pathLst>
              <a:path w="35506" h="11764" extrusionOk="0">
                <a:moveTo>
                  <a:pt x="1" y="0"/>
                </a:moveTo>
                <a:cubicBezTo>
                  <a:pt x="382" y="1929"/>
                  <a:pt x="1287" y="3739"/>
                  <a:pt x="2715" y="5072"/>
                </a:cubicBezTo>
                <a:cubicBezTo>
                  <a:pt x="4823" y="7037"/>
                  <a:pt x="8049" y="7823"/>
                  <a:pt x="10716" y="6727"/>
                </a:cubicBezTo>
                <a:cubicBezTo>
                  <a:pt x="12121" y="6144"/>
                  <a:pt x="13360" y="5096"/>
                  <a:pt x="14860" y="4918"/>
                </a:cubicBezTo>
                <a:cubicBezTo>
                  <a:pt x="16562" y="4703"/>
                  <a:pt x="18182" y="5668"/>
                  <a:pt x="19467" y="6799"/>
                </a:cubicBezTo>
                <a:cubicBezTo>
                  <a:pt x="20741" y="7930"/>
                  <a:pt x="21825" y="9311"/>
                  <a:pt x="23289" y="10204"/>
                </a:cubicBezTo>
                <a:cubicBezTo>
                  <a:pt x="25849" y="11764"/>
                  <a:pt x="29373" y="11549"/>
                  <a:pt x="31731" y="9704"/>
                </a:cubicBezTo>
                <a:cubicBezTo>
                  <a:pt x="34553" y="7489"/>
                  <a:pt x="35303" y="3703"/>
                  <a:pt x="35505" y="12"/>
                </a:cubicBezTo>
                <a:lnTo>
                  <a:pt x="1" y="12"/>
                </a:lnTo>
                <a:close/>
              </a:path>
            </a:pathLst>
          </a:custGeom>
          <a:gradFill>
            <a:gsLst>
              <a:gs pos="0">
                <a:schemeClr val="dk1"/>
              </a:gs>
              <a:gs pos="38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3"/>
          <p:cNvSpPr/>
          <p:nvPr/>
        </p:nvSpPr>
        <p:spPr>
          <a:xfrm>
            <a:off x="-3" y="5832765"/>
            <a:ext cx="1548718" cy="1025260"/>
          </a:xfrm>
          <a:custGeom>
            <a:avLst/>
            <a:gdLst/>
            <a:ahLst/>
            <a:cxnLst/>
            <a:rect l="l" t="t" r="r" b="b"/>
            <a:pathLst>
              <a:path w="44054" h="21873" extrusionOk="0">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3"/>
          <p:cNvSpPr/>
          <p:nvPr/>
        </p:nvSpPr>
        <p:spPr>
          <a:xfrm rot="10800000" flipH="1">
            <a:off x="6503872" y="5692171"/>
            <a:ext cx="2639250" cy="1165931"/>
          </a:xfrm>
          <a:custGeom>
            <a:avLst/>
            <a:gdLst/>
            <a:ahLst/>
            <a:cxnLst/>
            <a:rect l="l" t="t" r="r" b="b"/>
            <a:pathLst>
              <a:path w="35506" h="11764" extrusionOk="0">
                <a:moveTo>
                  <a:pt x="1" y="0"/>
                </a:moveTo>
                <a:cubicBezTo>
                  <a:pt x="382" y="1929"/>
                  <a:pt x="1287" y="3739"/>
                  <a:pt x="2715" y="5072"/>
                </a:cubicBezTo>
                <a:cubicBezTo>
                  <a:pt x="4823" y="7037"/>
                  <a:pt x="8049" y="7823"/>
                  <a:pt x="10716" y="6727"/>
                </a:cubicBezTo>
                <a:cubicBezTo>
                  <a:pt x="12121" y="6144"/>
                  <a:pt x="13360" y="5096"/>
                  <a:pt x="14860" y="4918"/>
                </a:cubicBezTo>
                <a:cubicBezTo>
                  <a:pt x="16562" y="4703"/>
                  <a:pt x="18182" y="5668"/>
                  <a:pt x="19467" y="6799"/>
                </a:cubicBezTo>
                <a:cubicBezTo>
                  <a:pt x="20741" y="7930"/>
                  <a:pt x="21825" y="9311"/>
                  <a:pt x="23289" y="10204"/>
                </a:cubicBezTo>
                <a:cubicBezTo>
                  <a:pt x="25849" y="11764"/>
                  <a:pt x="29373" y="11549"/>
                  <a:pt x="31731" y="9704"/>
                </a:cubicBezTo>
                <a:cubicBezTo>
                  <a:pt x="34553" y="7489"/>
                  <a:pt x="35303" y="3703"/>
                  <a:pt x="35505" y="12"/>
                </a:cubicBezTo>
                <a:lnTo>
                  <a:pt x="1" y="12"/>
                </a:lnTo>
                <a:close/>
              </a:path>
            </a:pathLst>
          </a:custGeom>
          <a:gradFill>
            <a:gsLst>
              <a:gs pos="0">
                <a:schemeClr val="dk1"/>
              </a:gs>
              <a:gs pos="38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3"/>
          <p:cNvSpPr/>
          <p:nvPr/>
        </p:nvSpPr>
        <p:spPr>
          <a:xfrm flipH="1">
            <a:off x="7594829" y="5832765"/>
            <a:ext cx="1548718" cy="1025260"/>
          </a:xfrm>
          <a:custGeom>
            <a:avLst/>
            <a:gdLst/>
            <a:ahLst/>
            <a:cxnLst/>
            <a:rect l="l" t="t" r="r" b="b"/>
            <a:pathLst>
              <a:path w="44054" h="21873" extrusionOk="0">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3"/>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smtClean="0"/>
              <a:t>Click to edit Master title style</a:t>
            </a:r>
            <a:endParaRPr/>
          </a:p>
        </p:txBody>
      </p:sp>
      <p:sp>
        <p:nvSpPr>
          <p:cNvPr id="777" name="Google Shape;777;p23"/>
          <p:cNvSpPr txBox="1">
            <a:spLocks noGrp="1"/>
          </p:cNvSpPr>
          <p:nvPr>
            <p:ph type="title" idx="2"/>
          </p:nvPr>
        </p:nvSpPr>
        <p:spPr>
          <a:xfrm>
            <a:off x="2111626" y="2392700"/>
            <a:ext cx="18759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en-US" smtClean="0"/>
              <a:t>Click to edit Master title style</a:t>
            </a:r>
            <a:endParaRPr/>
          </a:p>
        </p:txBody>
      </p:sp>
      <p:sp>
        <p:nvSpPr>
          <p:cNvPr id="778" name="Google Shape;778;p23"/>
          <p:cNvSpPr txBox="1">
            <a:spLocks noGrp="1"/>
          </p:cNvSpPr>
          <p:nvPr>
            <p:ph type="subTitle" idx="1"/>
          </p:nvPr>
        </p:nvSpPr>
        <p:spPr>
          <a:xfrm>
            <a:off x="2111625" y="2919599"/>
            <a:ext cx="1875900" cy="7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r>
              <a:rPr lang="en-US" smtClean="0"/>
              <a:t>Click to edit Master subtitle style</a:t>
            </a:r>
            <a:endParaRPr/>
          </a:p>
        </p:txBody>
      </p:sp>
      <p:sp>
        <p:nvSpPr>
          <p:cNvPr id="779" name="Google Shape;779;p23"/>
          <p:cNvSpPr txBox="1">
            <a:spLocks noGrp="1"/>
          </p:cNvSpPr>
          <p:nvPr>
            <p:ph type="title" idx="3"/>
          </p:nvPr>
        </p:nvSpPr>
        <p:spPr>
          <a:xfrm>
            <a:off x="5156475" y="2392700"/>
            <a:ext cx="18759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en-US" smtClean="0"/>
              <a:t>Click to edit Master title style</a:t>
            </a:r>
            <a:endParaRPr/>
          </a:p>
        </p:txBody>
      </p:sp>
      <p:sp>
        <p:nvSpPr>
          <p:cNvPr id="780" name="Google Shape;780;p23"/>
          <p:cNvSpPr txBox="1">
            <a:spLocks noGrp="1"/>
          </p:cNvSpPr>
          <p:nvPr>
            <p:ph type="subTitle" idx="4"/>
          </p:nvPr>
        </p:nvSpPr>
        <p:spPr>
          <a:xfrm>
            <a:off x="5156471" y="2919599"/>
            <a:ext cx="1875900" cy="7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r>
              <a:rPr lang="en-US" smtClean="0"/>
              <a:t>Click to edit Master subtitle style</a:t>
            </a:r>
            <a:endParaRPr/>
          </a:p>
        </p:txBody>
      </p:sp>
      <p:sp>
        <p:nvSpPr>
          <p:cNvPr id="781" name="Google Shape;781;p23"/>
          <p:cNvSpPr txBox="1">
            <a:spLocks noGrp="1"/>
          </p:cNvSpPr>
          <p:nvPr>
            <p:ph type="title" idx="5"/>
          </p:nvPr>
        </p:nvSpPr>
        <p:spPr>
          <a:xfrm>
            <a:off x="2111626" y="4570807"/>
            <a:ext cx="18759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en-US" smtClean="0"/>
              <a:t>Click to edit Master title style</a:t>
            </a:r>
            <a:endParaRPr/>
          </a:p>
        </p:txBody>
      </p:sp>
      <p:sp>
        <p:nvSpPr>
          <p:cNvPr id="782" name="Google Shape;782;p23"/>
          <p:cNvSpPr txBox="1">
            <a:spLocks noGrp="1"/>
          </p:cNvSpPr>
          <p:nvPr>
            <p:ph type="subTitle" idx="6"/>
          </p:nvPr>
        </p:nvSpPr>
        <p:spPr>
          <a:xfrm>
            <a:off x="2111625" y="5097701"/>
            <a:ext cx="1875900" cy="7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r>
              <a:rPr lang="en-US" smtClean="0"/>
              <a:t>Click to edit Master subtitle style</a:t>
            </a:r>
            <a:endParaRPr/>
          </a:p>
        </p:txBody>
      </p:sp>
      <p:sp>
        <p:nvSpPr>
          <p:cNvPr id="783" name="Google Shape;783;p23"/>
          <p:cNvSpPr txBox="1">
            <a:spLocks noGrp="1"/>
          </p:cNvSpPr>
          <p:nvPr>
            <p:ph type="title" idx="7"/>
          </p:nvPr>
        </p:nvSpPr>
        <p:spPr>
          <a:xfrm>
            <a:off x="5156475" y="4570807"/>
            <a:ext cx="18759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en-US" smtClean="0"/>
              <a:t>Click to edit Master title style</a:t>
            </a:r>
            <a:endParaRPr/>
          </a:p>
        </p:txBody>
      </p:sp>
      <p:sp>
        <p:nvSpPr>
          <p:cNvPr id="784" name="Google Shape;784;p23"/>
          <p:cNvSpPr txBox="1">
            <a:spLocks noGrp="1"/>
          </p:cNvSpPr>
          <p:nvPr>
            <p:ph type="subTitle" idx="8"/>
          </p:nvPr>
        </p:nvSpPr>
        <p:spPr>
          <a:xfrm>
            <a:off x="5156471" y="5097701"/>
            <a:ext cx="1875900" cy="7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r>
              <a:rPr lang="en-US" smtClean="0"/>
              <a:t>Click to edit Master subtitle style</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785"/>
        <p:cNvGrpSpPr/>
        <p:nvPr/>
      </p:nvGrpSpPr>
      <p:grpSpPr>
        <a:xfrm>
          <a:off x="0" y="0"/>
          <a:ext cx="0" cy="0"/>
          <a:chOff x="0" y="0"/>
          <a:chExt cx="0" cy="0"/>
        </a:xfrm>
      </p:grpSpPr>
      <p:sp>
        <p:nvSpPr>
          <p:cNvPr id="786" name="Google Shape;786;p24"/>
          <p:cNvSpPr/>
          <p:nvPr/>
        </p:nvSpPr>
        <p:spPr>
          <a:xfrm rot="10800000">
            <a:off x="-31" y="5673137"/>
            <a:ext cx="2214507" cy="1184867"/>
          </a:xfrm>
          <a:custGeom>
            <a:avLst/>
            <a:gdLst/>
            <a:ahLst/>
            <a:cxnLst/>
            <a:rect l="l" t="t" r="r" b="b"/>
            <a:pathLst>
              <a:path w="44268" h="17765" extrusionOk="0">
                <a:moveTo>
                  <a:pt x="44268" y="1"/>
                </a:moveTo>
                <a:lnTo>
                  <a:pt x="44268" y="16491"/>
                </a:lnTo>
                <a:cubicBezTo>
                  <a:pt x="42458" y="17205"/>
                  <a:pt x="40541" y="17622"/>
                  <a:pt x="38612" y="17657"/>
                </a:cubicBezTo>
                <a:cubicBezTo>
                  <a:pt x="34302" y="17765"/>
                  <a:pt x="30076" y="16145"/>
                  <a:pt x="26909" y="13228"/>
                </a:cubicBezTo>
                <a:cubicBezTo>
                  <a:pt x="25385" y="11823"/>
                  <a:pt x="24063" y="10216"/>
                  <a:pt x="22551" y="8835"/>
                </a:cubicBezTo>
                <a:cubicBezTo>
                  <a:pt x="21801" y="8156"/>
                  <a:pt x="21003" y="7513"/>
                  <a:pt x="20122" y="7001"/>
                </a:cubicBezTo>
                <a:cubicBezTo>
                  <a:pt x="19122" y="6418"/>
                  <a:pt x="18038" y="6037"/>
                  <a:pt x="16907" y="5787"/>
                </a:cubicBezTo>
                <a:cubicBezTo>
                  <a:pt x="12621" y="4823"/>
                  <a:pt x="7989" y="5680"/>
                  <a:pt x="3918" y="3775"/>
                </a:cubicBezTo>
                <a:cubicBezTo>
                  <a:pt x="2215" y="2977"/>
                  <a:pt x="834" y="1679"/>
                  <a:pt x="0" y="1"/>
                </a:cubicBezTo>
                <a:close/>
              </a:path>
            </a:pathLst>
          </a:custGeom>
          <a:gradFill>
            <a:gsLst>
              <a:gs pos="0">
                <a:schemeClr val="dk1"/>
              </a:gs>
              <a:gs pos="38000">
                <a:schemeClr val="lt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4"/>
          <p:cNvSpPr/>
          <p:nvPr/>
        </p:nvSpPr>
        <p:spPr>
          <a:xfrm rot="5400000" flipH="1">
            <a:off x="7568000" y="5292399"/>
            <a:ext cx="1608547" cy="1522627"/>
          </a:xfrm>
          <a:custGeom>
            <a:avLst/>
            <a:gdLst/>
            <a:ahLst/>
            <a:cxnLst/>
            <a:rect l="l" t="t" r="r" b="b"/>
            <a:pathLst>
              <a:path w="33207" h="41911" extrusionOk="0">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gradFill>
            <a:gsLst>
              <a:gs pos="0">
                <a:schemeClr val="dk1"/>
              </a:gs>
              <a:gs pos="38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4"/>
          <p:cNvSpPr/>
          <p:nvPr/>
        </p:nvSpPr>
        <p:spPr>
          <a:xfrm flipH="1">
            <a:off x="2" y="0"/>
            <a:ext cx="3379972" cy="1808477"/>
          </a:xfrm>
          <a:custGeom>
            <a:avLst/>
            <a:gdLst/>
            <a:ahLst/>
            <a:cxnLst/>
            <a:rect l="l" t="t" r="r" b="b"/>
            <a:pathLst>
              <a:path w="44268" h="17765" extrusionOk="0">
                <a:moveTo>
                  <a:pt x="44268" y="1"/>
                </a:moveTo>
                <a:lnTo>
                  <a:pt x="44268" y="16491"/>
                </a:lnTo>
                <a:cubicBezTo>
                  <a:pt x="42458" y="17205"/>
                  <a:pt x="40541" y="17622"/>
                  <a:pt x="38612" y="17657"/>
                </a:cubicBezTo>
                <a:cubicBezTo>
                  <a:pt x="34302" y="17765"/>
                  <a:pt x="30076" y="16145"/>
                  <a:pt x="26909" y="13228"/>
                </a:cubicBezTo>
                <a:cubicBezTo>
                  <a:pt x="25385" y="11823"/>
                  <a:pt x="24063" y="10216"/>
                  <a:pt x="22551" y="8835"/>
                </a:cubicBezTo>
                <a:cubicBezTo>
                  <a:pt x="21801" y="8156"/>
                  <a:pt x="21003" y="7513"/>
                  <a:pt x="20122" y="7001"/>
                </a:cubicBezTo>
                <a:cubicBezTo>
                  <a:pt x="19122" y="6418"/>
                  <a:pt x="18038" y="6037"/>
                  <a:pt x="16907" y="5787"/>
                </a:cubicBezTo>
                <a:cubicBezTo>
                  <a:pt x="12621" y="4823"/>
                  <a:pt x="7989" y="5680"/>
                  <a:pt x="3918" y="3775"/>
                </a:cubicBezTo>
                <a:cubicBezTo>
                  <a:pt x="2215" y="2977"/>
                  <a:pt x="834" y="1679"/>
                  <a:pt x="0" y="1"/>
                </a:cubicBezTo>
                <a:close/>
              </a:path>
            </a:pathLst>
          </a:custGeom>
          <a:gradFill>
            <a:gsLst>
              <a:gs pos="0">
                <a:schemeClr val="dk1"/>
              </a:gs>
              <a:gs pos="38000">
                <a:schemeClr val="lt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789;p24"/>
          <p:cNvGrpSpPr/>
          <p:nvPr/>
        </p:nvGrpSpPr>
        <p:grpSpPr>
          <a:xfrm rot="5400000">
            <a:off x="-757324" y="719136"/>
            <a:ext cx="3136316" cy="1622123"/>
            <a:chOff x="238125" y="646675"/>
            <a:chExt cx="6051550" cy="4173200"/>
          </a:xfrm>
        </p:grpSpPr>
        <p:sp>
          <p:nvSpPr>
            <p:cNvPr id="790" name="Google Shape;790;p24"/>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4"/>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4"/>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4"/>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4"/>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4"/>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4"/>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4"/>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4"/>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4"/>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0" name="Google Shape;800;p24"/>
          <p:cNvSpPr/>
          <p:nvPr/>
        </p:nvSpPr>
        <p:spPr>
          <a:xfrm flipH="1">
            <a:off x="7522088" y="1"/>
            <a:ext cx="1621913" cy="2729524"/>
          </a:xfrm>
          <a:custGeom>
            <a:avLst/>
            <a:gdLst/>
            <a:ahLst/>
            <a:cxnLst/>
            <a:rect l="l" t="t" r="r" b="b"/>
            <a:pathLst>
              <a:path w="33207" h="41911" extrusionOk="0">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gradFill>
            <a:gsLst>
              <a:gs pos="0">
                <a:schemeClr val="dk1"/>
              </a:gs>
              <a:gs pos="38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4"/>
          <p:cNvSpPr/>
          <p:nvPr/>
        </p:nvSpPr>
        <p:spPr>
          <a:xfrm rot="10800000" flipH="1">
            <a:off x="1" y="1"/>
            <a:ext cx="1854013" cy="1227367"/>
          </a:xfrm>
          <a:custGeom>
            <a:avLst/>
            <a:gdLst/>
            <a:ahLst/>
            <a:cxnLst/>
            <a:rect l="l" t="t" r="r" b="b"/>
            <a:pathLst>
              <a:path w="44054" h="21873" extrusionOk="0">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802;p24"/>
          <p:cNvGrpSpPr/>
          <p:nvPr/>
        </p:nvGrpSpPr>
        <p:grpSpPr>
          <a:xfrm rot="-5400000" flipH="1">
            <a:off x="6804101" y="719136"/>
            <a:ext cx="3136316" cy="1622123"/>
            <a:chOff x="238125" y="646675"/>
            <a:chExt cx="6051550" cy="4173200"/>
          </a:xfrm>
        </p:grpSpPr>
        <p:sp>
          <p:nvSpPr>
            <p:cNvPr id="803" name="Google Shape;803;p24"/>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4"/>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4"/>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4"/>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4"/>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4"/>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4"/>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4"/>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4"/>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4"/>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3" name="Google Shape;813;p24"/>
          <p:cNvSpPr/>
          <p:nvPr/>
        </p:nvSpPr>
        <p:spPr>
          <a:xfrm rot="10800000">
            <a:off x="7289976" y="1"/>
            <a:ext cx="1854013" cy="1227367"/>
          </a:xfrm>
          <a:custGeom>
            <a:avLst/>
            <a:gdLst/>
            <a:ahLst/>
            <a:cxnLst/>
            <a:rect l="l" t="t" r="r" b="b"/>
            <a:pathLst>
              <a:path w="44054" h="21873" extrusionOk="0">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4"/>
          <p:cNvSpPr/>
          <p:nvPr/>
        </p:nvSpPr>
        <p:spPr>
          <a:xfrm rot="552595">
            <a:off x="8145246" y="4775738"/>
            <a:ext cx="1160209" cy="2484537"/>
          </a:xfrm>
          <a:custGeom>
            <a:avLst/>
            <a:gdLst/>
            <a:ahLst/>
            <a:cxnLst/>
            <a:rect l="l" t="t" r="r" b="b"/>
            <a:pathLst>
              <a:path w="15372" h="29064" fill="none" extrusionOk="0">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4"/>
          <p:cNvSpPr/>
          <p:nvPr/>
        </p:nvSpPr>
        <p:spPr>
          <a:xfrm rot="6300147">
            <a:off x="-259466" y="5086259"/>
            <a:ext cx="1546937" cy="1863435"/>
          </a:xfrm>
          <a:custGeom>
            <a:avLst/>
            <a:gdLst/>
            <a:ahLst/>
            <a:cxnLst/>
            <a:rect l="l" t="t" r="r" b="b"/>
            <a:pathLst>
              <a:path w="15372" h="29064" fill="none" extrusionOk="0">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4"/>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smtClean="0"/>
              <a:t>Click to edit Master title style</a:t>
            </a:r>
            <a:endParaRPr/>
          </a:p>
        </p:txBody>
      </p:sp>
      <p:sp>
        <p:nvSpPr>
          <p:cNvPr id="817" name="Google Shape;817;p24"/>
          <p:cNvSpPr txBox="1">
            <a:spLocks noGrp="1"/>
          </p:cNvSpPr>
          <p:nvPr>
            <p:ph type="title" idx="2"/>
          </p:nvPr>
        </p:nvSpPr>
        <p:spPr>
          <a:xfrm>
            <a:off x="1062075" y="2406867"/>
            <a:ext cx="1986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en-US" smtClean="0"/>
              <a:t>Click to edit Master title style</a:t>
            </a:r>
            <a:endParaRPr/>
          </a:p>
        </p:txBody>
      </p:sp>
      <p:sp>
        <p:nvSpPr>
          <p:cNvPr id="818" name="Google Shape;818;p24"/>
          <p:cNvSpPr txBox="1">
            <a:spLocks noGrp="1"/>
          </p:cNvSpPr>
          <p:nvPr>
            <p:ph type="subTitle" idx="1"/>
          </p:nvPr>
        </p:nvSpPr>
        <p:spPr>
          <a:xfrm>
            <a:off x="1062075" y="3025833"/>
            <a:ext cx="1986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r>
              <a:rPr lang="en-US" smtClean="0"/>
              <a:t>Click to edit Master subtitle style</a:t>
            </a:r>
            <a:endParaRPr/>
          </a:p>
        </p:txBody>
      </p:sp>
      <p:sp>
        <p:nvSpPr>
          <p:cNvPr id="819" name="Google Shape;819;p24"/>
          <p:cNvSpPr txBox="1">
            <a:spLocks noGrp="1"/>
          </p:cNvSpPr>
          <p:nvPr>
            <p:ph type="title" idx="3"/>
          </p:nvPr>
        </p:nvSpPr>
        <p:spPr>
          <a:xfrm>
            <a:off x="3559401" y="2406867"/>
            <a:ext cx="1986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en-US" smtClean="0"/>
              <a:t>Click to edit Master title style</a:t>
            </a:r>
            <a:endParaRPr/>
          </a:p>
        </p:txBody>
      </p:sp>
      <p:sp>
        <p:nvSpPr>
          <p:cNvPr id="820" name="Google Shape;820;p24"/>
          <p:cNvSpPr txBox="1">
            <a:spLocks noGrp="1"/>
          </p:cNvSpPr>
          <p:nvPr>
            <p:ph type="subTitle" idx="4"/>
          </p:nvPr>
        </p:nvSpPr>
        <p:spPr>
          <a:xfrm>
            <a:off x="3559401" y="3025833"/>
            <a:ext cx="1986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r>
              <a:rPr lang="en-US" smtClean="0"/>
              <a:t>Click to edit Master subtitle style</a:t>
            </a:r>
            <a:endParaRPr/>
          </a:p>
        </p:txBody>
      </p:sp>
      <p:sp>
        <p:nvSpPr>
          <p:cNvPr id="821" name="Google Shape;821;p24"/>
          <p:cNvSpPr txBox="1">
            <a:spLocks noGrp="1"/>
          </p:cNvSpPr>
          <p:nvPr>
            <p:ph type="title" idx="5"/>
          </p:nvPr>
        </p:nvSpPr>
        <p:spPr>
          <a:xfrm>
            <a:off x="1062075" y="4790133"/>
            <a:ext cx="1986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en-US" smtClean="0"/>
              <a:t>Click to edit Master title style</a:t>
            </a:r>
            <a:endParaRPr/>
          </a:p>
        </p:txBody>
      </p:sp>
      <p:sp>
        <p:nvSpPr>
          <p:cNvPr id="822" name="Google Shape;822;p24"/>
          <p:cNvSpPr txBox="1">
            <a:spLocks noGrp="1"/>
          </p:cNvSpPr>
          <p:nvPr>
            <p:ph type="subTitle" idx="6"/>
          </p:nvPr>
        </p:nvSpPr>
        <p:spPr>
          <a:xfrm>
            <a:off x="1062075" y="5409100"/>
            <a:ext cx="1986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r>
              <a:rPr lang="en-US" smtClean="0"/>
              <a:t>Click to edit Master subtitle style</a:t>
            </a:r>
            <a:endParaRPr/>
          </a:p>
        </p:txBody>
      </p:sp>
      <p:sp>
        <p:nvSpPr>
          <p:cNvPr id="823" name="Google Shape;823;p24"/>
          <p:cNvSpPr txBox="1">
            <a:spLocks noGrp="1"/>
          </p:cNvSpPr>
          <p:nvPr>
            <p:ph type="title" idx="7"/>
          </p:nvPr>
        </p:nvSpPr>
        <p:spPr>
          <a:xfrm>
            <a:off x="3559401" y="4790133"/>
            <a:ext cx="1986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en-US" smtClean="0"/>
              <a:t>Click to edit Master title style</a:t>
            </a:r>
            <a:endParaRPr/>
          </a:p>
        </p:txBody>
      </p:sp>
      <p:sp>
        <p:nvSpPr>
          <p:cNvPr id="824" name="Google Shape;824;p24"/>
          <p:cNvSpPr txBox="1">
            <a:spLocks noGrp="1"/>
          </p:cNvSpPr>
          <p:nvPr>
            <p:ph type="subTitle" idx="8"/>
          </p:nvPr>
        </p:nvSpPr>
        <p:spPr>
          <a:xfrm>
            <a:off x="3559401" y="5409100"/>
            <a:ext cx="1986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r>
              <a:rPr lang="en-US" smtClean="0"/>
              <a:t>Click to edit Master subtitle style</a:t>
            </a:r>
            <a:endParaRPr/>
          </a:p>
        </p:txBody>
      </p:sp>
      <p:sp>
        <p:nvSpPr>
          <p:cNvPr id="825" name="Google Shape;825;p24"/>
          <p:cNvSpPr txBox="1">
            <a:spLocks noGrp="1"/>
          </p:cNvSpPr>
          <p:nvPr>
            <p:ph type="title" idx="9"/>
          </p:nvPr>
        </p:nvSpPr>
        <p:spPr>
          <a:xfrm>
            <a:off x="6056727" y="2406867"/>
            <a:ext cx="1986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en-US" smtClean="0"/>
              <a:t>Click to edit Master title style</a:t>
            </a:r>
            <a:endParaRPr/>
          </a:p>
        </p:txBody>
      </p:sp>
      <p:sp>
        <p:nvSpPr>
          <p:cNvPr id="826" name="Google Shape;826;p24"/>
          <p:cNvSpPr txBox="1">
            <a:spLocks noGrp="1"/>
          </p:cNvSpPr>
          <p:nvPr>
            <p:ph type="subTitle" idx="13"/>
          </p:nvPr>
        </p:nvSpPr>
        <p:spPr>
          <a:xfrm>
            <a:off x="6056727" y="3025833"/>
            <a:ext cx="1986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r>
              <a:rPr lang="en-US" smtClean="0"/>
              <a:t>Click to edit Master subtitle style</a:t>
            </a:r>
            <a:endParaRPr/>
          </a:p>
        </p:txBody>
      </p:sp>
      <p:sp>
        <p:nvSpPr>
          <p:cNvPr id="827" name="Google Shape;827;p24"/>
          <p:cNvSpPr txBox="1">
            <a:spLocks noGrp="1"/>
          </p:cNvSpPr>
          <p:nvPr>
            <p:ph type="title" idx="14"/>
          </p:nvPr>
        </p:nvSpPr>
        <p:spPr>
          <a:xfrm>
            <a:off x="6056727" y="4790133"/>
            <a:ext cx="1986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en-US" smtClean="0"/>
              <a:t>Click to edit Master title style</a:t>
            </a:r>
            <a:endParaRPr/>
          </a:p>
        </p:txBody>
      </p:sp>
      <p:sp>
        <p:nvSpPr>
          <p:cNvPr id="828" name="Google Shape;828;p24"/>
          <p:cNvSpPr txBox="1">
            <a:spLocks noGrp="1"/>
          </p:cNvSpPr>
          <p:nvPr>
            <p:ph type="subTitle" idx="15"/>
          </p:nvPr>
        </p:nvSpPr>
        <p:spPr>
          <a:xfrm>
            <a:off x="6056727" y="5409100"/>
            <a:ext cx="1986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r>
              <a:rPr lang="en-US" smtClean="0"/>
              <a:t>Click to edit Master subtitle style</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829"/>
        <p:cNvGrpSpPr/>
        <p:nvPr/>
      </p:nvGrpSpPr>
      <p:grpSpPr>
        <a:xfrm>
          <a:off x="0" y="0"/>
          <a:ext cx="0" cy="0"/>
          <a:chOff x="0" y="0"/>
          <a:chExt cx="0" cy="0"/>
        </a:xfrm>
      </p:grpSpPr>
      <p:sp>
        <p:nvSpPr>
          <p:cNvPr id="830" name="Google Shape;830;p25"/>
          <p:cNvSpPr/>
          <p:nvPr/>
        </p:nvSpPr>
        <p:spPr>
          <a:xfrm rot="5400000" flipH="1">
            <a:off x="4755623" y="2357920"/>
            <a:ext cx="6746296" cy="2030451"/>
          </a:xfrm>
          <a:custGeom>
            <a:avLst/>
            <a:gdLst/>
            <a:ahLst/>
            <a:cxnLst/>
            <a:rect l="l" t="t" r="r" b="b"/>
            <a:pathLst>
              <a:path w="44268" h="17765" extrusionOk="0">
                <a:moveTo>
                  <a:pt x="44268" y="1"/>
                </a:moveTo>
                <a:lnTo>
                  <a:pt x="44268" y="16491"/>
                </a:lnTo>
                <a:cubicBezTo>
                  <a:pt x="42458" y="17205"/>
                  <a:pt x="40541" y="17622"/>
                  <a:pt x="38612" y="17657"/>
                </a:cubicBezTo>
                <a:cubicBezTo>
                  <a:pt x="34302" y="17765"/>
                  <a:pt x="30076" y="16145"/>
                  <a:pt x="26909" y="13228"/>
                </a:cubicBezTo>
                <a:cubicBezTo>
                  <a:pt x="25385" y="11823"/>
                  <a:pt x="24063" y="10216"/>
                  <a:pt x="22551" y="8835"/>
                </a:cubicBezTo>
                <a:cubicBezTo>
                  <a:pt x="21801" y="8156"/>
                  <a:pt x="21003" y="7513"/>
                  <a:pt x="20122" y="7001"/>
                </a:cubicBezTo>
                <a:cubicBezTo>
                  <a:pt x="19122" y="6418"/>
                  <a:pt x="18038" y="6037"/>
                  <a:pt x="16907" y="5787"/>
                </a:cubicBezTo>
                <a:cubicBezTo>
                  <a:pt x="12621" y="4823"/>
                  <a:pt x="7989" y="5680"/>
                  <a:pt x="3918" y="3775"/>
                </a:cubicBezTo>
                <a:cubicBezTo>
                  <a:pt x="2215" y="2977"/>
                  <a:pt x="834" y="1679"/>
                  <a:pt x="0" y="1"/>
                </a:cubicBezTo>
                <a:close/>
              </a:path>
            </a:pathLst>
          </a:custGeom>
          <a:gradFill>
            <a:gsLst>
              <a:gs pos="0">
                <a:schemeClr val="dk1"/>
              </a:gs>
              <a:gs pos="38000">
                <a:schemeClr val="lt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5"/>
          <p:cNvSpPr/>
          <p:nvPr/>
        </p:nvSpPr>
        <p:spPr>
          <a:xfrm rot="-5400000" flipH="1">
            <a:off x="-2357927" y="2469553"/>
            <a:ext cx="6746296" cy="2030451"/>
          </a:xfrm>
          <a:custGeom>
            <a:avLst/>
            <a:gdLst/>
            <a:ahLst/>
            <a:cxnLst/>
            <a:rect l="l" t="t" r="r" b="b"/>
            <a:pathLst>
              <a:path w="44268" h="17765" extrusionOk="0">
                <a:moveTo>
                  <a:pt x="44268" y="1"/>
                </a:moveTo>
                <a:lnTo>
                  <a:pt x="44268" y="16491"/>
                </a:lnTo>
                <a:cubicBezTo>
                  <a:pt x="42458" y="17205"/>
                  <a:pt x="40541" y="17622"/>
                  <a:pt x="38612" y="17657"/>
                </a:cubicBezTo>
                <a:cubicBezTo>
                  <a:pt x="34302" y="17765"/>
                  <a:pt x="30076" y="16145"/>
                  <a:pt x="26909" y="13228"/>
                </a:cubicBezTo>
                <a:cubicBezTo>
                  <a:pt x="25385" y="11823"/>
                  <a:pt x="24063" y="10216"/>
                  <a:pt x="22551" y="8835"/>
                </a:cubicBezTo>
                <a:cubicBezTo>
                  <a:pt x="21801" y="8156"/>
                  <a:pt x="21003" y="7513"/>
                  <a:pt x="20122" y="7001"/>
                </a:cubicBezTo>
                <a:cubicBezTo>
                  <a:pt x="19122" y="6418"/>
                  <a:pt x="18038" y="6037"/>
                  <a:pt x="16907" y="5787"/>
                </a:cubicBezTo>
                <a:cubicBezTo>
                  <a:pt x="12621" y="4823"/>
                  <a:pt x="7989" y="5680"/>
                  <a:pt x="3918" y="3775"/>
                </a:cubicBezTo>
                <a:cubicBezTo>
                  <a:pt x="2215" y="2977"/>
                  <a:pt x="834" y="1679"/>
                  <a:pt x="0" y="1"/>
                </a:cubicBezTo>
                <a:close/>
              </a:path>
            </a:pathLst>
          </a:custGeom>
          <a:gradFill>
            <a:gsLst>
              <a:gs pos="0">
                <a:schemeClr val="dk1"/>
              </a:gs>
              <a:gs pos="38000">
                <a:schemeClr val="lt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5"/>
          <p:cNvSpPr/>
          <p:nvPr/>
        </p:nvSpPr>
        <p:spPr>
          <a:xfrm rot="10800000" flipH="1">
            <a:off x="6540425" y="56"/>
            <a:ext cx="2603520" cy="2524176"/>
          </a:xfrm>
          <a:custGeom>
            <a:avLst/>
            <a:gdLst/>
            <a:ahLst/>
            <a:cxnLst/>
            <a:rect l="l" t="t" r="r" b="b"/>
            <a:pathLst>
              <a:path w="33732" h="24528" extrusionOk="0">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5"/>
          <p:cNvSpPr/>
          <p:nvPr/>
        </p:nvSpPr>
        <p:spPr>
          <a:xfrm flipH="1">
            <a:off x="35" y="4548734"/>
            <a:ext cx="2381817" cy="2309229"/>
          </a:xfrm>
          <a:custGeom>
            <a:avLst/>
            <a:gdLst/>
            <a:ahLst/>
            <a:cxnLst/>
            <a:rect l="l" t="t" r="r" b="b"/>
            <a:pathLst>
              <a:path w="33732" h="24528" extrusionOk="0">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834;p25"/>
          <p:cNvGrpSpPr/>
          <p:nvPr/>
        </p:nvGrpSpPr>
        <p:grpSpPr>
          <a:xfrm rot="5400000">
            <a:off x="-886935" y="876722"/>
            <a:ext cx="3673695" cy="1899223"/>
            <a:chOff x="238125" y="646675"/>
            <a:chExt cx="6051550" cy="4173200"/>
          </a:xfrm>
        </p:grpSpPr>
        <p:sp>
          <p:nvSpPr>
            <p:cNvPr id="835" name="Google Shape;835;p25"/>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5"/>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5"/>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5"/>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5"/>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5"/>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5"/>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5"/>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5"/>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5"/>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845;p25"/>
          <p:cNvGrpSpPr/>
          <p:nvPr/>
        </p:nvGrpSpPr>
        <p:grpSpPr>
          <a:xfrm rot="-5400000">
            <a:off x="6357241" y="4071473"/>
            <a:ext cx="3673695" cy="1899223"/>
            <a:chOff x="238125" y="646675"/>
            <a:chExt cx="6051550" cy="4173200"/>
          </a:xfrm>
        </p:grpSpPr>
        <p:sp>
          <p:nvSpPr>
            <p:cNvPr id="846" name="Google Shape;846;p25"/>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5"/>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5"/>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5"/>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5"/>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5"/>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5"/>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5"/>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5"/>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5"/>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6" name="Google Shape;856;p25"/>
          <p:cNvSpPr txBox="1">
            <a:spLocks noGrp="1"/>
          </p:cNvSpPr>
          <p:nvPr>
            <p:ph type="title" hasCustomPrompt="1"/>
          </p:nvPr>
        </p:nvSpPr>
        <p:spPr>
          <a:xfrm>
            <a:off x="2223600" y="893633"/>
            <a:ext cx="4696800" cy="102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57" name="Google Shape;857;p25"/>
          <p:cNvSpPr txBox="1">
            <a:spLocks noGrp="1"/>
          </p:cNvSpPr>
          <p:nvPr>
            <p:ph type="subTitle" idx="1"/>
          </p:nvPr>
        </p:nvSpPr>
        <p:spPr>
          <a:xfrm>
            <a:off x="2223600" y="1671500"/>
            <a:ext cx="4696800" cy="79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7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r>
              <a:rPr lang="en-US" smtClean="0"/>
              <a:t>Click to edit Master subtitle style</a:t>
            </a:r>
            <a:endParaRPr/>
          </a:p>
        </p:txBody>
      </p:sp>
      <p:sp>
        <p:nvSpPr>
          <p:cNvPr id="858" name="Google Shape;858;p25"/>
          <p:cNvSpPr txBox="1">
            <a:spLocks noGrp="1"/>
          </p:cNvSpPr>
          <p:nvPr>
            <p:ph type="title" idx="2" hasCustomPrompt="1"/>
          </p:nvPr>
        </p:nvSpPr>
        <p:spPr>
          <a:xfrm>
            <a:off x="2223600" y="2627759"/>
            <a:ext cx="4696800" cy="102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59" name="Google Shape;859;p25"/>
          <p:cNvSpPr txBox="1">
            <a:spLocks noGrp="1"/>
          </p:cNvSpPr>
          <p:nvPr>
            <p:ph type="subTitle" idx="3"/>
          </p:nvPr>
        </p:nvSpPr>
        <p:spPr>
          <a:xfrm>
            <a:off x="2223600" y="3394908"/>
            <a:ext cx="4696800" cy="79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7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r>
              <a:rPr lang="en-US" smtClean="0"/>
              <a:t>Click to edit Master subtitle style</a:t>
            </a:r>
            <a:endParaRPr/>
          </a:p>
        </p:txBody>
      </p:sp>
      <p:sp>
        <p:nvSpPr>
          <p:cNvPr id="860" name="Google Shape;860;p25"/>
          <p:cNvSpPr txBox="1">
            <a:spLocks noGrp="1"/>
          </p:cNvSpPr>
          <p:nvPr>
            <p:ph type="title" idx="4" hasCustomPrompt="1"/>
          </p:nvPr>
        </p:nvSpPr>
        <p:spPr>
          <a:xfrm>
            <a:off x="2223600" y="4361884"/>
            <a:ext cx="4696800" cy="102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61" name="Google Shape;861;p25"/>
          <p:cNvSpPr txBox="1">
            <a:spLocks noGrp="1"/>
          </p:cNvSpPr>
          <p:nvPr>
            <p:ph type="subTitle" idx="5"/>
          </p:nvPr>
        </p:nvSpPr>
        <p:spPr>
          <a:xfrm>
            <a:off x="2223600" y="5118317"/>
            <a:ext cx="4696800" cy="79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7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r>
              <a:rPr lang="en-US" smtClean="0"/>
              <a:t>Click to edit Master subtitle style</a:t>
            </a:r>
            <a:endParaRPr/>
          </a:p>
        </p:txBody>
      </p:sp>
      <p:sp>
        <p:nvSpPr>
          <p:cNvPr id="862" name="Google Shape;862;p25"/>
          <p:cNvSpPr/>
          <p:nvPr/>
        </p:nvSpPr>
        <p:spPr>
          <a:xfrm rot="2700000">
            <a:off x="-895238" y="5199334"/>
            <a:ext cx="4578527" cy="694881"/>
          </a:xfrm>
          <a:custGeom>
            <a:avLst/>
            <a:gdLst/>
            <a:ahLst/>
            <a:cxnLst/>
            <a:rect l="l" t="t" r="r" b="b"/>
            <a:pathLst>
              <a:path w="37720" h="7633" fill="none" extrusionOk="0">
                <a:moveTo>
                  <a:pt x="37720" y="1715"/>
                </a:moveTo>
                <a:cubicBezTo>
                  <a:pt x="34803" y="846"/>
                  <a:pt x="31564" y="0"/>
                  <a:pt x="28826" y="1334"/>
                </a:cubicBezTo>
                <a:cubicBezTo>
                  <a:pt x="26980" y="2251"/>
                  <a:pt x="25635" y="4048"/>
                  <a:pt x="23670" y="4667"/>
                </a:cubicBezTo>
                <a:cubicBezTo>
                  <a:pt x="21742" y="5287"/>
                  <a:pt x="19658" y="4596"/>
                  <a:pt x="17705" y="4001"/>
                </a:cubicBezTo>
                <a:cubicBezTo>
                  <a:pt x="13157" y="2620"/>
                  <a:pt x="7918" y="1822"/>
                  <a:pt x="3835" y="4286"/>
                </a:cubicBezTo>
                <a:cubicBezTo>
                  <a:pt x="2382" y="5156"/>
                  <a:pt x="1168" y="6406"/>
                  <a:pt x="1" y="7632"/>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5"/>
          <p:cNvSpPr/>
          <p:nvPr/>
        </p:nvSpPr>
        <p:spPr>
          <a:xfrm rot="-8100000">
            <a:off x="4956475" y="1188715"/>
            <a:ext cx="5225236" cy="793032"/>
          </a:xfrm>
          <a:custGeom>
            <a:avLst/>
            <a:gdLst/>
            <a:ahLst/>
            <a:cxnLst/>
            <a:rect l="l" t="t" r="r" b="b"/>
            <a:pathLst>
              <a:path w="37720" h="7633" fill="none" extrusionOk="0">
                <a:moveTo>
                  <a:pt x="37720" y="1715"/>
                </a:moveTo>
                <a:cubicBezTo>
                  <a:pt x="34803" y="846"/>
                  <a:pt x="31564" y="0"/>
                  <a:pt x="28826" y="1334"/>
                </a:cubicBezTo>
                <a:cubicBezTo>
                  <a:pt x="26980" y="2251"/>
                  <a:pt x="25635" y="4048"/>
                  <a:pt x="23670" y="4667"/>
                </a:cubicBezTo>
                <a:cubicBezTo>
                  <a:pt x="21742" y="5287"/>
                  <a:pt x="19658" y="4596"/>
                  <a:pt x="17705" y="4001"/>
                </a:cubicBezTo>
                <a:cubicBezTo>
                  <a:pt x="13157" y="2620"/>
                  <a:pt x="7918" y="1822"/>
                  <a:pt x="3835" y="4286"/>
                </a:cubicBezTo>
                <a:cubicBezTo>
                  <a:pt x="2382" y="5156"/>
                  <a:pt x="1168" y="6406"/>
                  <a:pt x="1" y="7632"/>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864"/>
        <p:cNvGrpSpPr/>
        <p:nvPr/>
      </p:nvGrpSpPr>
      <p:grpSpPr>
        <a:xfrm>
          <a:off x="0" y="0"/>
          <a:ext cx="0" cy="0"/>
          <a:chOff x="0" y="0"/>
          <a:chExt cx="0" cy="0"/>
        </a:xfrm>
      </p:grpSpPr>
      <p:sp>
        <p:nvSpPr>
          <p:cNvPr id="865" name="Google Shape;865;p26"/>
          <p:cNvSpPr/>
          <p:nvPr/>
        </p:nvSpPr>
        <p:spPr>
          <a:xfrm flipH="1">
            <a:off x="31" y="5448366"/>
            <a:ext cx="1454018" cy="1409705"/>
          </a:xfrm>
          <a:custGeom>
            <a:avLst/>
            <a:gdLst/>
            <a:ahLst/>
            <a:cxnLst/>
            <a:rect l="l" t="t" r="r" b="b"/>
            <a:pathLst>
              <a:path w="33732" h="24528" extrusionOk="0">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6"/>
          <p:cNvSpPr/>
          <p:nvPr/>
        </p:nvSpPr>
        <p:spPr>
          <a:xfrm>
            <a:off x="1" y="5952449"/>
            <a:ext cx="1367877" cy="905543"/>
          </a:xfrm>
          <a:custGeom>
            <a:avLst/>
            <a:gdLst/>
            <a:ahLst/>
            <a:cxnLst/>
            <a:rect l="l" t="t" r="r" b="b"/>
            <a:pathLst>
              <a:path w="44054" h="21873" extrusionOk="0">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6"/>
          <p:cNvSpPr/>
          <p:nvPr/>
        </p:nvSpPr>
        <p:spPr>
          <a:xfrm rot="10800000">
            <a:off x="-18" y="52"/>
            <a:ext cx="2155643" cy="2089949"/>
          </a:xfrm>
          <a:custGeom>
            <a:avLst/>
            <a:gdLst/>
            <a:ahLst/>
            <a:cxnLst/>
            <a:rect l="l" t="t" r="r" b="b"/>
            <a:pathLst>
              <a:path w="33732" h="24528" extrusionOk="0">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6"/>
          <p:cNvSpPr/>
          <p:nvPr/>
        </p:nvSpPr>
        <p:spPr>
          <a:xfrm rot="10800000" flipH="1">
            <a:off x="7050974" y="34"/>
            <a:ext cx="2092986" cy="2029201"/>
          </a:xfrm>
          <a:custGeom>
            <a:avLst/>
            <a:gdLst/>
            <a:ahLst/>
            <a:cxnLst/>
            <a:rect l="l" t="t" r="r" b="b"/>
            <a:pathLst>
              <a:path w="33732" h="24528" extrusionOk="0">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6"/>
          <p:cNvSpPr/>
          <p:nvPr/>
        </p:nvSpPr>
        <p:spPr>
          <a:xfrm rot="-5400000" flipH="1">
            <a:off x="7044573" y="960121"/>
            <a:ext cx="3059551" cy="1139310"/>
          </a:xfrm>
          <a:custGeom>
            <a:avLst/>
            <a:gdLst/>
            <a:ahLst/>
            <a:cxnLst/>
            <a:rect l="l" t="t" r="r" b="b"/>
            <a:pathLst>
              <a:path w="44054" h="21873" extrusionOk="0">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6"/>
          <p:cNvSpPr/>
          <p:nvPr/>
        </p:nvSpPr>
        <p:spPr>
          <a:xfrm>
            <a:off x="7696975" y="5448366"/>
            <a:ext cx="1454018" cy="1409705"/>
          </a:xfrm>
          <a:custGeom>
            <a:avLst/>
            <a:gdLst/>
            <a:ahLst/>
            <a:cxnLst/>
            <a:rect l="l" t="t" r="r" b="b"/>
            <a:pathLst>
              <a:path w="33732" h="24528" extrusionOk="0">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871;p26"/>
          <p:cNvGrpSpPr/>
          <p:nvPr/>
        </p:nvGrpSpPr>
        <p:grpSpPr>
          <a:xfrm rot="5400000">
            <a:off x="-726662" y="711357"/>
            <a:ext cx="2962032" cy="1531147"/>
            <a:chOff x="238125" y="646675"/>
            <a:chExt cx="6051550" cy="4173200"/>
          </a:xfrm>
        </p:grpSpPr>
        <p:sp>
          <p:nvSpPr>
            <p:cNvPr id="872" name="Google Shape;872;p26"/>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6"/>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6"/>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6"/>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6"/>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6"/>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6"/>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6"/>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6"/>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6"/>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2" name="Google Shape;882;p26"/>
          <p:cNvSpPr/>
          <p:nvPr/>
        </p:nvSpPr>
        <p:spPr>
          <a:xfrm rot="5400000">
            <a:off x="-960103" y="960121"/>
            <a:ext cx="3059551" cy="1139310"/>
          </a:xfrm>
          <a:custGeom>
            <a:avLst/>
            <a:gdLst/>
            <a:ahLst/>
            <a:cxnLst/>
            <a:rect l="l" t="t" r="r" b="b"/>
            <a:pathLst>
              <a:path w="44054" h="21873" extrusionOk="0">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883;p26"/>
          <p:cNvGrpSpPr/>
          <p:nvPr/>
        </p:nvGrpSpPr>
        <p:grpSpPr>
          <a:xfrm flipH="1">
            <a:off x="6986791" y="4900154"/>
            <a:ext cx="2155562" cy="1980879"/>
            <a:chOff x="238125" y="646675"/>
            <a:chExt cx="6051550" cy="4173200"/>
          </a:xfrm>
        </p:grpSpPr>
        <p:sp>
          <p:nvSpPr>
            <p:cNvPr id="884" name="Google Shape;884;p26"/>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6"/>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6"/>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6"/>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6"/>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6"/>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6"/>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6"/>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6"/>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6"/>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4" name="Google Shape;894;p26"/>
          <p:cNvSpPr/>
          <p:nvPr/>
        </p:nvSpPr>
        <p:spPr>
          <a:xfrm flipH="1">
            <a:off x="7558804" y="5803935"/>
            <a:ext cx="1592222" cy="1054060"/>
          </a:xfrm>
          <a:custGeom>
            <a:avLst/>
            <a:gdLst/>
            <a:ahLst/>
            <a:cxnLst/>
            <a:rect l="l" t="t" r="r" b="b"/>
            <a:pathLst>
              <a:path w="44054" h="21873" extrusionOk="0">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6"/>
          <p:cNvSpPr/>
          <p:nvPr/>
        </p:nvSpPr>
        <p:spPr>
          <a:xfrm rot="10800000">
            <a:off x="7313071" y="-3284"/>
            <a:ext cx="1856205" cy="1719919"/>
          </a:xfrm>
          <a:custGeom>
            <a:avLst/>
            <a:gdLst/>
            <a:ahLst/>
            <a:cxnLst/>
            <a:rect l="l" t="t" r="r" b="b"/>
            <a:pathLst>
              <a:path w="32124" h="22325" fill="none" extrusionOk="0">
                <a:moveTo>
                  <a:pt x="1" y="4667"/>
                </a:moveTo>
                <a:cubicBezTo>
                  <a:pt x="2918" y="2703"/>
                  <a:pt x="6204" y="1322"/>
                  <a:pt x="9633" y="595"/>
                </a:cubicBezTo>
                <a:cubicBezTo>
                  <a:pt x="11669" y="167"/>
                  <a:pt x="13907" y="0"/>
                  <a:pt x="15717" y="1012"/>
                </a:cubicBezTo>
                <a:cubicBezTo>
                  <a:pt x="20360" y="3620"/>
                  <a:pt x="18991" y="11609"/>
                  <a:pt x="23444" y="14526"/>
                </a:cubicBezTo>
                <a:cubicBezTo>
                  <a:pt x="24706" y="15359"/>
                  <a:pt x="26254" y="15609"/>
                  <a:pt x="27611" y="16264"/>
                </a:cubicBezTo>
                <a:cubicBezTo>
                  <a:pt x="29981" y="17383"/>
                  <a:pt x="31719" y="19729"/>
                  <a:pt x="32124" y="22324"/>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6"/>
          <p:cNvSpPr/>
          <p:nvPr/>
        </p:nvSpPr>
        <p:spPr>
          <a:xfrm rot="2997557">
            <a:off x="-725743" y="5633784"/>
            <a:ext cx="3146012" cy="477469"/>
          </a:xfrm>
          <a:custGeom>
            <a:avLst/>
            <a:gdLst/>
            <a:ahLst/>
            <a:cxnLst/>
            <a:rect l="l" t="t" r="r" b="b"/>
            <a:pathLst>
              <a:path w="37720" h="7633" fill="none" extrusionOk="0">
                <a:moveTo>
                  <a:pt x="37720" y="1715"/>
                </a:moveTo>
                <a:cubicBezTo>
                  <a:pt x="34803" y="846"/>
                  <a:pt x="31564" y="0"/>
                  <a:pt x="28826" y="1334"/>
                </a:cubicBezTo>
                <a:cubicBezTo>
                  <a:pt x="26980" y="2251"/>
                  <a:pt x="25635" y="4048"/>
                  <a:pt x="23670" y="4667"/>
                </a:cubicBezTo>
                <a:cubicBezTo>
                  <a:pt x="21742" y="5287"/>
                  <a:pt x="19658" y="4596"/>
                  <a:pt x="17705" y="4001"/>
                </a:cubicBezTo>
                <a:cubicBezTo>
                  <a:pt x="13157" y="2620"/>
                  <a:pt x="7918" y="1822"/>
                  <a:pt x="3835" y="4286"/>
                </a:cubicBezTo>
                <a:cubicBezTo>
                  <a:pt x="2382" y="5156"/>
                  <a:pt x="1168" y="6406"/>
                  <a:pt x="1" y="7632"/>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6"/>
          <p:cNvSpPr txBox="1">
            <a:spLocks noGrp="1"/>
          </p:cNvSpPr>
          <p:nvPr>
            <p:ph type="title" hasCustomPrompt="1"/>
          </p:nvPr>
        </p:nvSpPr>
        <p:spPr>
          <a:xfrm>
            <a:off x="1325663" y="1558433"/>
            <a:ext cx="3132300" cy="703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6000"/>
              <a:buNone/>
              <a:defRPr sz="25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r>
              <a:t>xx%</a:t>
            </a:r>
          </a:p>
        </p:txBody>
      </p:sp>
      <p:sp>
        <p:nvSpPr>
          <p:cNvPr id="898" name="Google Shape;898;p26"/>
          <p:cNvSpPr txBox="1">
            <a:spLocks noGrp="1"/>
          </p:cNvSpPr>
          <p:nvPr>
            <p:ph type="subTitle" idx="1"/>
          </p:nvPr>
        </p:nvSpPr>
        <p:spPr>
          <a:xfrm>
            <a:off x="1325663" y="2112600"/>
            <a:ext cx="3132300" cy="70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PT Sans"/>
              <a:buNone/>
              <a:defRPr sz="1400"/>
            </a:lvl1pPr>
            <a:lvl2pPr lvl="1" rtl="0">
              <a:lnSpc>
                <a:spcPct val="100000"/>
              </a:lnSpc>
              <a:spcBef>
                <a:spcPts val="0"/>
              </a:spcBef>
              <a:spcAft>
                <a:spcPts val="0"/>
              </a:spcAft>
              <a:buClr>
                <a:schemeClr val="dk1"/>
              </a:buClr>
              <a:buSzPts val="2100"/>
              <a:buNone/>
              <a:defRPr sz="2100">
                <a:solidFill>
                  <a:schemeClr val="dk1"/>
                </a:solidFill>
              </a:defRPr>
            </a:lvl2pPr>
            <a:lvl3pPr lvl="2" rtl="0">
              <a:lnSpc>
                <a:spcPct val="100000"/>
              </a:lnSpc>
              <a:spcBef>
                <a:spcPts val="0"/>
              </a:spcBef>
              <a:spcAft>
                <a:spcPts val="0"/>
              </a:spcAft>
              <a:buClr>
                <a:schemeClr val="dk1"/>
              </a:buClr>
              <a:buSzPts val="2100"/>
              <a:buNone/>
              <a:defRPr sz="2100">
                <a:solidFill>
                  <a:schemeClr val="dk1"/>
                </a:solidFill>
              </a:defRPr>
            </a:lvl3pPr>
            <a:lvl4pPr lvl="3"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r>
              <a:rPr lang="en-US" smtClean="0"/>
              <a:t>Click to edit Master subtitle style</a:t>
            </a:r>
            <a:endParaRPr/>
          </a:p>
        </p:txBody>
      </p:sp>
      <p:sp>
        <p:nvSpPr>
          <p:cNvPr id="899" name="Google Shape;899;p26"/>
          <p:cNvSpPr txBox="1">
            <a:spLocks noGrp="1"/>
          </p:cNvSpPr>
          <p:nvPr>
            <p:ph type="title" idx="2"/>
          </p:nvPr>
        </p:nvSpPr>
        <p:spPr>
          <a:xfrm>
            <a:off x="720000" y="593367"/>
            <a:ext cx="770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smtClean="0"/>
              <a:t>Click to edit Master title style</a:t>
            </a:r>
            <a:endParaRPr/>
          </a:p>
        </p:txBody>
      </p:sp>
      <p:sp>
        <p:nvSpPr>
          <p:cNvPr id="900" name="Google Shape;900;p26"/>
          <p:cNvSpPr txBox="1">
            <a:spLocks noGrp="1"/>
          </p:cNvSpPr>
          <p:nvPr>
            <p:ph type="title" idx="3" hasCustomPrompt="1"/>
          </p:nvPr>
        </p:nvSpPr>
        <p:spPr>
          <a:xfrm>
            <a:off x="1325663" y="3823867"/>
            <a:ext cx="3132300" cy="703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6000"/>
              <a:buNone/>
              <a:defRPr sz="2500">
                <a:latin typeface="Georgia"/>
                <a:ea typeface="Georgia"/>
                <a:cs typeface="Georgia"/>
                <a:sym typeface="Georgia"/>
              </a:defRPr>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r>
              <a:t>xx%</a:t>
            </a:r>
          </a:p>
        </p:txBody>
      </p:sp>
      <p:sp>
        <p:nvSpPr>
          <p:cNvPr id="901" name="Google Shape;901;p26"/>
          <p:cNvSpPr txBox="1">
            <a:spLocks noGrp="1"/>
          </p:cNvSpPr>
          <p:nvPr>
            <p:ph type="subTitle" idx="4"/>
          </p:nvPr>
        </p:nvSpPr>
        <p:spPr>
          <a:xfrm>
            <a:off x="1325663" y="4378033"/>
            <a:ext cx="3132300" cy="70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PT Sans"/>
              <a:buNone/>
              <a:defRPr sz="1400"/>
            </a:lvl1pPr>
            <a:lvl2pPr lvl="1" rtl="0">
              <a:lnSpc>
                <a:spcPct val="100000"/>
              </a:lnSpc>
              <a:spcBef>
                <a:spcPts val="0"/>
              </a:spcBef>
              <a:spcAft>
                <a:spcPts val="0"/>
              </a:spcAft>
              <a:buClr>
                <a:schemeClr val="dk1"/>
              </a:buClr>
              <a:buSzPts val="2100"/>
              <a:buNone/>
              <a:defRPr sz="2100">
                <a:solidFill>
                  <a:schemeClr val="dk1"/>
                </a:solidFill>
              </a:defRPr>
            </a:lvl2pPr>
            <a:lvl3pPr lvl="2" rtl="0">
              <a:lnSpc>
                <a:spcPct val="100000"/>
              </a:lnSpc>
              <a:spcBef>
                <a:spcPts val="0"/>
              </a:spcBef>
              <a:spcAft>
                <a:spcPts val="0"/>
              </a:spcAft>
              <a:buClr>
                <a:schemeClr val="dk1"/>
              </a:buClr>
              <a:buSzPts val="2100"/>
              <a:buNone/>
              <a:defRPr sz="2100">
                <a:solidFill>
                  <a:schemeClr val="dk1"/>
                </a:solidFill>
              </a:defRPr>
            </a:lvl3pPr>
            <a:lvl4pPr lvl="3"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r>
              <a:rPr lang="en-US" smtClean="0"/>
              <a:t>Click to edit Master subtitle style</a:t>
            </a:r>
            <a:endParaRPr/>
          </a:p>
        </p:txBody>
      </p:sp>
      <p:sp>
        <p:nvSpPr>
          <p:cNvPr id="902" name="Google Shape;902;p26"/>
          <p:cNvSpPr txBox="1">
            <a:spLocks noGrp="1"/>
          </p:cNvSpPr>
          <p:nvPr>
            <p:ph type="title" idx="5" hasCustomPrompt="1"/>
          </p:nvPr>
        </p:nvSpPr>
        <p:spPr>
          <a:xfrm>
            <a:off x="4686013" y="1558433"/>
            <a:ext cx="3132300" cy="703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6000"/>
              <a:buNone/>
              <a:defRPr sz="25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r>
              <a:t>xx%</a:t>
            </a:r>
          </a:p>
        </p:txBody>
      </p:sp>
      <p:sp>
        <p:nvSpPr>
          <p:cNvPr id="903" name="Google Shape;903;p26"/>
          <p:cNvSpPr txBox="1">
            <a:spLocks noGrp="1"/>
          </p:cNvSpPr>
          <p:nvPr>
            <p:ph type="subTitle" idx="6"/>
          </p:nvPr>
        </p:nvSpPr>
        <p:spPr>
          <a:xfrm>
            <a:off x="4686013" y="2112600"/>
            <a:ext cx="3132300" cy="70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PT Sans"/>
              <a:buNone/>
              <a:defRPr sz="1400"/>
            </a:lvl1pPr>
            <a:lvl2pPr lvl="1" rtl="0">
              <a:lnSpc>
                <a:spcPct val="100000"/>
              </a:lnSpc>
              <a:spcBef>
                <a:spcPts val="0"/>
              </a:spcBef>
              <a:spcAft>
                <a:spcPts val="0"/>
              </a:spcAft>
              <a:buClr>
                <a:schemeClr val="dk1"/>
              </a:buClr>
              <a:buSzPts val="2100"/>
              <a:buNone/>
              <a:defRPr sz="2100">
                <a:solidFill>
                  <a:schemeClr val="dk1"/>
                </a:solidFill>
              </a:defRPr>
            </a:lvl2pPr>
            <a:lvl3pPr lvl="2" rtl="0">
              <a:lnSpc>
                <a:spcPct val="100000"/>
              </a:lnSpc>
              <a:spcBef>
                <a:spcPts val="0"/>
              </a:spcBef>
              <a:spcAft>
                <a:spcPts val="0"/>
              </a:spcAft>
              <a:buClr>
                <a:schemeClr val="dk1"/>
              </a:buClr>
              <a:buSzPts val="2100"/>
              <a:buNone/>
              <a:defRPr sz="2100">
                <a:solidFill>
                  <a:schemeClr val="dk1"/>
                </a:solidFill>
              </a:defRPr>
            </a:lvl3pPr>
            <a:lvl4pPr lvl="3"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r>
              <a:rPr lang="en-US" smtClean="0"/>
              <a:t>Click to edit Master subtitle style</a:t>
            </a:r>
            <a:endParaRPr/>
          </a:p>
        </p:txBody>
      </p:sp>
      <p:sp>
        <p:nvSpPr>
          <p:cNvPr id="904" name="Google Shape;904;p26"/>
          <p:cNvSpPr txBox="1">
            <a:spLocks noGrp="1"/>
          </p:cNvSpPr>
          <p:nvPr>
            <p:ph type="title" idx="7" hasCustomPrompt="1"/>
          </p:nvPr>
        </p:nvSpPr>
        <p:spPr>
          <a:xfrm>
            <a:off x="4686013" y="3823867"/>
            <a:ext cx="3132300" cy="703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6000"/>
              <a:buNone/>
              <a:defRPr sz="25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r>
              <a:t>xx%</a:t>
            </a:r>
          </a:p>
        </p:txBody>
      </p:sp>
      <p:sp>
        <p:nvSpPr>
          <p:cNvPr id="905" name="Google Shape;905;p26"/>
          <p:cNvSpPr txBox="1">
            <a:spLocks noGrp="1"/>
          </p:cNvSpPr>
          <p:nvPr>
            <p:ph type="subTitle" idx="8"/>
          </p:nvPr>
        </p:nvSpPr>
        <p:spPr>
          <a:xfrm>
            <a:off x="4686013" y="4378033"/>
            <a:ext cx="3132300" cy="70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PT Sans"/>
              <a:buNone/>
              <a:defRPr sz="1400"/>
            </a:lvl1pPr>
            <a:lvl2pPr lvl="1" rtl="0">
              <a:lnSpc>
                <a:spcPct val="100000"/>
              </a:lnSpc>
              <a:spcBef>
                <a:spcPts val="0"/>
              </a:spcBef>
              <a:spcAft>
                <a:spcPts val="0"/>
              </a:spcAft>
              <a:buClr>
                <a:schemeClr val="dk1"/>
              </a:buClr>
              <a:buSzPts val="2100"/>
              <a:buNone/>
              <a:defRPr sz="2100">
                <a:solidFill>
                  <a:schemeClr val="dk1"/>
                </a:solidFill>
              </a:defRPr>
            </a:lvl2pPr>
            <a:lvl3pPr lvl="2" rtl="0">
              <a:lnSpc>
                <a:spcPct val="100000"/>
              </a:lnSpc>
              <a:spcBef>
                <a:spcPts val="0"/>
              </a:spcBef>
              <a:spcAft>
                <a:spcPts val="0"/>
              </a:spcAft>
              <a:buClr>
                <a:schemeClr val="dk1"/>
              </a:buClr>
              <a:buSzPts val="2100"/>
              <a:buNone/>
              <a:defRPr sz="2100">
                <a:solidFill>
                  <a:schemeClr val="dk1"/>
                </a:solidFill>
              </a:defRPr>
            </a:lvl3pPr>
            <a:lvl4pPr lvl="3"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r>
              <a:rPr lang="en-US" smtClean="0"/>
              <a:t>Click to edit Master subtitle style</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906"/>
        <p:cNvGrpSpPr/>
        <p:nvPr/>
      </p:nvGrpSpPr>
      <p:grpSpPr>
        <a:xfrm>
          <a:off x="0" y="0"/>
          <a:ext cx="0" cy="0"/>
          <a:chOff x="0" y="0"/>
          <a:chExt cx="0" cy="0"/>
        </a:xfrm>
      </p:grpSpPr>
      <p:grpSp>
        <p:nvGrpSpPr>
          <p:cNvPr id="2" name="Google Shape;907;p27"/>
          <p:cNvGrpSpPr/>
          <p:nvPr/>
        </p:nvGrpSpPr>
        <p:grpSpPr>
          <a:xfrm rot="5400000">
            <a:off x="-829585" y="829981"/>
            <a:ext cx="3436473" cy="1776531"/>
            <a:chOff x="238125" y="646675"/>
            <a:chExt cx="6051550" cy="4173200"/>
          </a:xfrm>
        </p:grpSpPr>
        <p:sp>
          <p:nvSpPr>
            <p:cNvPr id="908" name="Google Shape;908;p27"/>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7"/>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7"/>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7"/>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7"/>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7"/>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7"/>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7"/>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7"/>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7"/>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8" name="Google Shape;918;p27"/>
          <p:cNvSpPr/>
          <p:nvPr/>
        </p:nvSpPr>
        <p:spPr>
          <a:xfrm>
            <a:off x="0" y="4425267"/>
            <a:ext cx="3816648" cy="2432748"/>
          </a:xfrm>
          <a:custGeom>
            <a:avLst/>
            <a:gdLst/>
            <a:ahLst/>
            <a:cxnLst/>
            <a:rect l="l" t="t" r="r" b="b"/>
            <a:pathLst>
              <a:path w="61020" h="28410" extrusionOk="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gradFill>
            <a:gsLst>
              <a:gs pos="0">
                <a:schemeClr val="dk1"/>
              </a:gs>
              <a:gs pos="38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7"/>
          <p:cNvSpPr/>
          <p:nvPr/>
        </p:nvSpPr>
        <p:spPr>
          <a:xfrm flipH="1">
            <a:off x="7251616" y="1"/>
            <a:ext cx="1892384" cy="3184537"/>
          </a:xfrm>
          <a:custGeom>
            <a:avLst/>
            <a:gdLst/>
            <a:ahLst/>
            <a:cxnLst/>
            <a:rect l="l" t="t" r="r" b="b"/>
            <a:pathLst>
              <a:path w="33207" h="41911" extrusionOk="0">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gradFill>
            <a:gsLst>
              <a:gs pos="0">
                <a:schemeClr val="dk1"/>
              </a:gs>
              <a:gs pos="38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7"/>
          <p:cNvSpPr/>
          <p:nvPr/>
        </p:nvSpPr>
        <p:spPr>
          <a:xfrm rot="-2057220">
            <a:off x="988086" y="1292012"/>
            <a:ext cx="1542097" cy="1463283"/>
          </a:xfrm>
          <a:custGeom>
            <a:avLst/>
            <a:gdLst/>
            <a:ahLst/>
            <a:cxnLst/>
            <a:rect l="l" t="t" r="r" b="b"/>
            <a:pathLst>
              <a:path w="33243" h="23658" extrusionOk="0">
                <a:moveTo>
                  <a:pt x="13919" y="4334"/>
                </a:moveTo>
                <a:cubicBezTo>
                  <a:pt x="12669" y="5525"/>
                  <a:pt x="11681" y="6965"/>
                  <a:pt x="10430" y="8156"/>
                </a:cubicBezTo>
                <a:cubicBezTo>
                  <a:pt x="8966" y="9549"/>
                  <a:pt x="7144" y="10513"/>
                  <a:pt x="5418" y="11597"/>
                </a:cubicBezTo>
                <a:cubicBezTo>
                  <a:pt x="3703" y="12680"/>
                  <a:pt x="2025" y="13966"/>
                  <a:pt x="1060" y="15752"/>
                </a:cubicBezTo>
                <a:cubicBezTo>
                  <a:pt x="96" y="17538"/>
                  <a:pt x="1" y="19931"/>
                  <a:pt x="1322" y="21467"/>
                </a:cubicBezTo>
                <a:cubicBezTo>
                  <a:pt x="2132" y="22408"/>
                  <a:pt x="3334" y="22896"/>
                  <a:pt x="4525" y="23194"/>
                </a:cubicBezTo>
                <a:cubicBezTo>
                  <a:pt x="6287" y="23622"/>
                  <a:pt x="8192" y="23658"/>
                  <a:pt x="9883" y="23027"/>
                </a:cubicBezTo>
                <a:cubicBezTo>
                  <a:pt x="12335" y="22134"/>
                  <a:pt x="14205" y="19979"/>
                  <a:pt x="16681" y="19145"/>
                </a:cubicBezTo>
                <a:cubicBezTo>
                  <a:pt x="18610" y="18502"/>
                  <a:pt x="20670" y="18717"/>
                  <a:pt x="22706" y="18669"/>
                </a:cubicBezTo>
                <a:cubicBezTo>
                  <a:pt x="25147" y="18610"/>
                  <a:pt x="27659" y="18145"/>
                  <a:pt x="29695" y="16788"/>
                </a:cubicBezTo>
                <a:cubicBezTo>
                  <a:pt x="31731" y="15443"/>
                  <a:pt x="33243" y="13097"/>
                  <a:pt x="33076" y="10644"/>
                </a:cubicBezTo>
                <a:cubicBezTo>
                  <a:pt x="32790" y="6346"/>
                  <a:pt x="28254" y="4025"/>
                  <a:pt x="25004" y="2060"/>
                </a:cubicBezTo>
                <a:cubicBezTo>
                  <a:pt x="21610" y="0"/>
                  <a:pt x="16598" y="1810"/>
                  <a:pt x="13919" y="4334"/>
                </a:cubicBezTo>
                <a:close/>
              </a:path>
            </a:pathLst>
          </a:custGeom>
          <a:gradFill>
            <a:gsLst>
              <a:gs pos="0">
                <a:schemeClr val="dk1"/>
              </a:gs>
              <a:gs pos="38000">
                <a:schemeClr val="lt1"/>
              </a:gs>
              <a:gs pos="100000">
                <a:schemeClr val="l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7"/>
          <p:cNvSpPr/>
          <p:nvPr/>
        </p:nvSpPr>
        <p:spPr>
          <a:xfrm rot="9414459">
            <a:off x="6964697" y="4110654"/>
            <a:ext cx="1313083" cy="1933631"/>
          </a:xfrm>
          <a:custGeom>
            <a:avLst/>
            <a:gdLst/>
            <a:ahLst/>
            <a:cxnLst/>
            <a:rect l="l" t="t" r="r" b="b"/>
            <a:pathLst>
              <a:path w="48793" h="53889" extrusionOk="0">
                <a:moveTo>
                  <a:pt x="22051" y="8228"/>
                </a:moveTo>
                <a:cubicBezTo>
                  <a:pt x="16908" y="8835"/>
                  <a:pt x="11931" y="10788"/>
                  <a:pt x="7716" y="13824"/>
                </a:cubicBezTo>
                <a:cubicBezTo>
                  <a:pt x="3597" y="16800"/>
                  <a:pt x="1" y="21694"/>
                  <a:pt x="1215" y="26635"/>
                </a:cubicBezTo>
                <a:cubicBezTo>
                  <a:pt x="2335" y="31136"/>
                  <a:pt x="7085" y="34112"/>
                  <a:pt x="7883" y="38672"/>
                </a:cubicBezTo>
                <a:cubicBezTo>
                  <a:pt x="8169" y="40244"/>
                  <a:pt x="7942" y="41851"/>
                  <a:pt x="8157" y="43411"/>
                </a:cubicBezTo>
                <a:cubicBezTo>
                  <a:pt x="8847" y="48661"/>
                  <a:pt x="14169" y="52174"/>
                  <a:pt x="19360" y="53257"/>
                </a:cubicBezTo>
                <a:cubicBezTo>
                  <a:pt x="21682" y="53757"/>
                  <a:pt x="24147" y="53888"/>
                  <a:pt x="26349" y="53019"/>
                </a:cubicBezTo>
                <a:cubicBezTo>
                  <a:pt x="28552" y="52162"/>
                  <a:pt x="30409" y="50126"/>
                  <a:pt x="30493" y="47757"/>
                </a:cubicBezTo>
                <a:cubicBezTo>
                  <a:pt x="30588" y="44804"/>
                  <a:pt x="28052" y="42220"/>
                  <a:pt x="28266" y="39267"/>
                </a:cubicBezTo>
                <a:cubicBezTo>
                  <a:pt x="28481" y="36434"/>
                  <a:pt x="31183" y="34434"/>
                  <a:pt x="33838" y="33374"/>
                </a:cubicBezTo>
                <a:cubicBezTo>
                  <a:pt x="36482" y="32326"/>
                  <a:pt x="39434" y="31755"/>
                  <a:pt x="41601" y="29909"/>
                </a:cubicBezTo>
                <a:cubicBezTo>
                  <a:pt x="45614" y="26516"/>
                  <a:pt x="48793" y="20479"/>
                  <a:pt x="48305" y="15253"/>
                </a:cubicBezTo>
                <a:cubicBezTo>
                  <a:pt x="47876" y="10621"/>
                  <a:pt x="45959" y="1"/>
                  <a:pt x="38827" y="977"/>
                </a:cubicBezTo>
                <a:cubicBezTo>
                  <a:pt x="36136" y="1346"/>
                  <a:pt x="34089" y="3168"/>
                  <a:pt x="32041" y="4763"/>
                </a:cubicBezTo>
                <a:cubicBezTo>
                  <a:pt x="28838" y="7240"/>
                  <a:pt x="26088" y="7752"/>
                  <a:pt x="22051" y="8228"/>
                </a:cubicBezTo>
                <a:close/>
              </a:path>
            </a:pathLst>
          </a:custGeom>
          <a:gradFill>
            <a:gsLst>
              <a:gs pos="0">
                <a:schemeClr val="dk1"/>
              </a:gs>
              <a:gs pos="38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7"/>
          <p:cNvSpPr/>
          <p:nvPr/>
        </p:nvSpPr>
        <p:spPr>
          <a:xfrm rot="-10681906">
            <a:off x="666388" y="1246056"/>
            <a:ext cx="1150730" cy="1694552"/>
          </a:xfrm>
          <a:custGeom>
            <a:avLst/>
            <a:gdLst/>
            <a:ahLst/>
            <a:cxnLst/>
            <a:rect l="l" t="t" r="r" b="b"/>
            <a:pathLst>
              <a:path w="48793" h="53889" extrusionOk="0">
                <a:moveTo>
                  <a:pt x="22051" y="8228"/>
                </a:moveTo>
                <a:cubicBezTo>
                  <a:pt x="16908" y="8835"/>
                  <a:pt x="11931" y="10788"/>
                  <a:pt x="7716" y="13824"/>
                </a:cubicBezTo>
                <a:cubicBezTo>
                  <a:pt x="3597" y="16800"/>
                  <a:pt x="1" y="21694"/>
                  <a:pt x="1215" y="26635"/>
                </a:cubicBezTo>
                <a:cubicBezTo>
                  <a:pt x="2335" y="31136"/>
                  <a:pt x="7085" y="34112"/>
                  <a:pt x="7883" y="38672"/>
                </a:cubicBezTo>
                <a:cubicBezTo>
                  <a:pt x="8169" y="40244"/>
                  <a:pt x="7942" y="41851"/>
                  <a:pt x="8157" y="43411"/>
                </a:cubicBezTo>
                <a:cubicBezTo>
                  <a:pt x="8847" y="48661"/>
                  <a:pt x="14169" y="52174"/>
                  <a:pt x="19360" y="53257"/>
                </a:cubicBezTo>
                <a:cubicBezTo>
                  <a:pt x="21682" y="53757"/>
                  <a:pt x="24147" y="53888"/>
                  <a:pt x="26349" y="53019"/>
                </a:cubicBezTo>
                <a:cubicBezTo>
                  <a:pt x="28552" y="52162"/>
                  <a:pt x="30409" y="50126"/>
                  <a:pt x="30493" y="47757"/>
                </a:cubicBezTo>
                <a:cubicBezTo>
                  <a:pt x="30588" y="44804"/>
                  <a:pt x="28052" y="42220"/>
                  <a:pt x="28266" y="39267"/>
                </a:cubicBezTo>
                <a:cubicBezTo>
                  <a:pt x="28481" y="36434"/>
                  <a:pt x="31183" y="34434"/>
                  <a:pt x="33838" y="33374"/>
                </a:cubicBezTo>
                <a:cubicBezTo>
                  <a:pt x="36482" y="32326"/>
                  <a:pt x="39434" y="31755"/>
                  <a:pt x="41601" y="29909"/>
                </a:cubicBezTo>
                <a:cubicBezTo>
                  <a:pt x="45614" y="26516"/>
                  <a:pt x="48793" y="20479"/>
                  <a:pt x="48305" y="15253"/>
                </a:cubicBezTo>
                <a:cubicBezTo>
                  <a:pt x="47876" y="10621"/>
                  <a:pt x="45959" y="1"/>
                  <a:pt x="38827" y="977"/>
                </a:cubicBezTo>
                <a:cubicBezTo>
                  <a:pt x="36136" y="1346"/>
                  <a:pt x="34089" y="3168"/>
                  <a:pt x="32041" y="4763"/>
                </a:cubicBezTo>
                <a:cubicBezTo>
                  <a:pt x="28838" y="7240"/>
                  <a:pt x="26088" y="7752"/>
                  <a:pt x="22051" y="8228"/>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7"/>
          <p:cNvSpPr/>
          <p:nvPr/>
        </p:nvSpPr>
        <p:spPr>
          <a:xfrm>
            <a:off x="278202" y="5578187"/>
            <a:ext cx="2793829" cy="1279808"/>
          </a:xfrm>
          <a:custGeom>
            <a:avLst/>
            <a:gdLst/>
            <a:ahLst/>
            <a:cxnLst/>
            <a:rect l="l" t="t" r="r" b="b"/>
            <a:pathLst>
              <a:path w="44387" h="19349" extrusionOk="0">
                <a:moveTo>
                  <a:pt x="44387" y="19337"/>
                </a:moveTo>
                <a:lnTo>
                  <a:pt x="44339" y="19206"/>
                </a:lnTo>
                <a:cubicBezTo>
                  <a:pt x="43791" y="17503"/>
                  <a:pt x="42684" y="16051"/>
                  <a:pt x="41493" y="14717"/>
                </a:cubicBezTo>
                <a:cubicBezTo>
                  <a:pt x="40767" y="13907"/>
                  <a:pt x="39958" y="13086"/>
                  <a:pt x="39588" y="12062"/>
                </a:cubicBezTo>
                <a:cubicBezTo>
                  <a:pt x="39041" y="10550"/>
                  <a:pt x="39469" y="8883"/>
                  <a:pt x="39565" y="7300"/>
                </a:cubicBezTo>
                <a:cubicBezTo>
                  <a:pt x="39946" y="1"/>
                  <a:pt x="27730" y="49"/>
                  <a:pt x="23384" y="2656"/>
                </a:cubicBezTo>
                <a:cubicBezTo>
                  <a:pt x="20848" y="4168"/>
                  <a:pt x="18907" y="6538"/>
                  <a:pt x="16300" y="7907"/>
                </a:cubicBezTo>
                <a:cubicBezTo>
                  <a:pt x="12692" y="9800"/>
                  <a:pt x="8227" y="9621"/>
                  <a:pt x="4751" y="11717"/>
                </a:cubicBezTo>
                <a:cubicBezTo>
                  <a:pt x="2131" y="13288"/>
                  <a:pt x="0" y="16122"/>
                  <a:pt x="0" y="19170"/>
                </a:cubicBezTo>
                <a:lnTo>
                  <a:pt x="0" y="19349"/>
                </a:lnTo>
                <a:lnTo>
                  <a:pt x="44387" y="19349"/>
                </a:ln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7"/>
          <p:cNvSpPr/>
          <p:nvPr/>
        </p:nvSpPr>
        <p:spPr>
          <a:xfrm rot="10800000">
            <a:off x="5936430" y="3"/>
            <a:ext cx="2735571" cy="1253171"/>
          </a:xfrm>
          <a:custGeom>
            <a:avLst/>
            <a:gdLst/>
            <a:ahLst/>
            <a:cxnLst/>
            <a:rect l="l" t="t" r="r" b="b"/>
            <a:pathLst>
              <a:path w="44387" h="19349" extrusionOk="0">
                <a:moveTo>
                  <a:pt x="44387" y="19337"/>
                </a:moveTo>
                <a:lnTo>
                  <a:pt x="44339" y="19206"/>
                </a:lnTo>
                <a:cubicBezTo>
                  <a:pt x="43791" y="17503"/>
                  <a:pt x="42684" y="16051"/>
                  <a:pt x="41493" y="14717"/>
                </a:cubicBezTo>
                <a:cubicBezTo>
                  <a:pt x="40767" y="13907"/>
                  <a:pt x="39958" y="13086"/>
                  <a:pt x="39588" y="12062"/>
                </a:cubicBezTo>
                <a:cubicBezTo>
                  <a:pt x="39041" y="10550"/>
                  <a:pt x="39469" y="8883"/>
                  <a:pt x="39565" y="7300"/>
                </a:cubicBezTo>
                <a:cubicBezTo>
                  <a:pt x="39946" y="1"/>
                  <a:pt x="27730" y="49"/>
                  <a:pt x="23384" y="2656"/>
                </a:cubicBezTo>
                <a:cubicBezTo>
                  <a:pt x="20848" y="4168"/>
                  <a:pt x="18907" y="6538"/>
                  <a:pt x="16300" y="7907"/>
                </a:cubicBezTo>
                <a:cubicBezTo>
                  <a:pt x="12692" y="9800"/>
                  <a:pt x="8227" y="9621"/>
                  <a:pt x="4751" y="11717"/>
                </a:cubicBezTo>
                <a:cubicBezTo>
                  <a:pt x="2131" y="13288"/>
                  <a:pt x="0" y="16122"/>
                  <a:pt x="0" y="19170"/>
                </a:cubicBezTo>
                <a:lnTo>
                  <a:pt x="0" y="19349"/>
                </a:lnTo>
                <a:lnTo>
                  <a:pt x="44387" y="19349"/>
                </a:ln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925;p27"/>
          <p:cNvGrpSpPr/>
          <p:nvPr/>
        </p:nvGrpSpPr>
        <p:grpSpPr>
          <a:xfrm rot="-5400000">
            <a:off x="6537491" y="4266448"/>
            <a:ext cx="3436473" cy="1776531"/>
            <a:chOff x="238125" y="646675"/>
            <a:chExt cx="6051550" cy="4173200"/>
          </a:xfrm>
        </p:grpSpPr>
        <p:sp>
          <p:nvSpPr>
            <p:cNvPr id="926" name="Google Shape;926;p27"/>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7"/>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7"/>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7"/>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7"/>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7"/>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7"/>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7"/>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7"/>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7"/>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6" name="Google Shape;936;p27"/>
          <p:cNvSpPr/>
          <p:nvPr/>
        </p:nvSpPr>
        <p:spPr>
          <a:xfrm rot="7646441">
            <a:off x="7164468" y="4116198"/>
            <a:ext cx="1603988" cy="856167"/>
          </a:xfrm>
          <a:custGeom>
            <a:avLst/>
            <a:gdLst/>
            <a:ahLst/>
            <a:cxnLst/>
            <a:rect l="l" t="t" r="r" b="b"/>
            <a:pathLst>
              <a:path w="33243" h="23658" extrusionOk="0">
                <a:moveTo>
                  <a:pt x="13919" y="4334"/>
                </a:moveTo>
                <a:cubicBezTo>
                  <a:pt x="12669" y="5525"/>
                  <a:pt x="11681" y="6965"/>
                  <a:pt x="10430" y="8156"/>
                </a:cubicBezTo>
                <a:cubicBezTo>
                  <a:pt x="8966" y="9549"/>
                  <a:pt x="7144" y="10513"/>
                  <a:pt x="5418" y="11597"/>
                </a:cubicBezTo>
                <a:cubicBezTo>
                  <a:pt x="3703" y="12680"/>
                  <a:pt x="2025" y="13966"/>
                  <a:pt x="1060" y="15752"/>
                </a:cubicBezTo>
                <a:cubicBezTo>
                  <a:pt x="96" y="17538"/>
                  <a:pt x="1" y="19931"/>
                  <a:pt x="1322" y="21467"/>
                </a:cubicBezTo>
                <a:cubicBezTo>
                  <a:pt x="2132" y="22408"/>
                  <a:pt x="3334" y="22896"/>
                  <a:pt x="4525" y="23194"/>
                </a:cubicBezTo>
                <a:cubicBezTo>
                  <a:pt x="6287" y="23622"/>
                  <a:pt x="8192" y="23658"/>
                  <a:pt x="9883" y="23027"/>
                </a:cubicBezTo>
                <a:cubicBezTo>
                  <a:pt x="12335" y="22134"/>
                  <a:pt x="14205" y="19979"/>
                  <a:pt x="16681" y="19145"/>
                </a:cubicBezTo>
                <a:cubicBezTo>
                  <a:pt x="18610" y="18502"/>
                  <a:pt x="20670" y="18717"/>
                  <a:pt x="22706" y="18669"/>
                </a:cubicBezTo>
                <a:cubicBezTo>
                  <a:pt x="25147" y="18610"/>
                  <a:pt x="27659" y="18145"/>
                  <a:pt x="29695" y="16788"/>
                </a:cubicBezTo>
                <a:cubicBezTo>
                  <a:pt x="31731" y="15443"/>
                  <a:pt x="33243" y="13097"/>
                  <a:pt x="33076" y="10644"/>
                </a:cubicBezTo>
                <a:cubicBezTo>
                  <a:pt x="32790" y="6346"/>
                  <a:pt x="28254" y="4025"/>
                  <a:pt x="25004" y="2060"/>
                </a:cubicBezTo>
                <a:cubicBezTo>
                  <a:pt x="21610" y="0"/>
                  <a:pt x="16598" y="1810"/>
                  <a:pt x="13919" y="4334"/>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7"/>
          <p:cNvSpPr txBox="1">
            <a:spLocks noGrp="1"/>
          </p:cNvSpPr>
          <p:nvPr>
            <p:ph type="title"/>
          </p:nvPr>
        </p:nvSpPr>
        <p:spPr>
          <a:xfrm>
            <a:off x="2424600" y="500383"/>
            <a:ext cx="4294800" cy="116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smtClean="0"/>
              <a:t>Click to edit Master title style</a:t>
            </a:r>
            <a:endParaRPr/>
          </a:p>
        </p:txBody>
      </p:sp>
      <p:sp>
        <p:nvSpPr>
          <p:cNvPr id="938" name="Google Shape;938;p27"/>
          <p:cNvSpPr txBox="1">
            <a:spLocks noGrp="1"/>
          </p:cNvSpPr>
          <p:nvPr>
            <p:ph type="subTitle" idx="1"/>
          </p:nvPr>
        </p:nvSpPr>
        <p:spPr>
          <a:xfrm>
            <a:off x="2854650" y="1814100"/>
            <a:ext cx="3434700" cy="190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r>
              <a:rPr lang="en-US" smtClean="0"/>
              <a:t>Click to edit Master subtitle style</a:t>
            </a:r>
            <a:endParaRPr/>
          </a:p>
        </p:txBody>
      </p:sp>
      <p:sp>
        <p:nvSpPr>
          <p:cNvPr id="939" name="Google Shape;939;p27"/>
          <p:cNvSpPr txBox="1"/>
          <p:nvPr/>
        </p:nvSpPr>
        <p:spPr>
          <a:xfrm>
            <a:off x="2212650" y="4425267"/>
            <a:ext cx="4718700" cy="820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200">
                <a:solidFill>
                  <a:schemeClr val="dk2"/>
                </a:solidFill>
                <a:latin typeface="Roboto"/>
                <a:ea typeface="Roboto"/>
                <a:cs typeface="Roboto"/>
                <a:sym typeface="Roboto"/>
              </a:rPr>
              <a:t>CREDITS: This presentation template was created by </a:t>
            </a:r>
            <a:r>
              <a:rPr lang="en" sz="1200" b="1">
                <a:solidFill>
                  <a:schemeClr val="dk2"/>
                </a:solidFill>
                <a:uFill>
                  <a:noFill/>
                </a:uFill>
                <a:latin typeface="Roboto"/>
                <a:ea typeface="Roboto"/>
                <a:cs typeface="Roboto"/>
                <a:sym typeface="Roboto"/>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200">
                <a:solidFill>
                  <a:schemeClr val="dk2"/>
                </a:solidFill>
                <a:latin typeface="Roboto"/>
                <a:ea typeface="Roboto"/>
                <a:cs typeface="Roboto"/>
                <a:sym typeface="Roboto"/>
              </a:rPr>
              <a:t>, including icons by </a:t>
            </a:r>
            <a:r>
              <a:rPr lang="en" sz="1200" b="1">
                <a:solidFill>
                  <a:schemeClr val="dk2"/>
                </a:solidFill>
                <a:uFill>
                  <a:noFill/>
                </a:uFill>
                <a:latin typeface="Roboto"/>
                <a:ea typeface="Roboto"/>
                <a:cs typeface="Roboto"/>
                <a:sym typeface="Roboto"/>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200">
                <a:solidFill>
                  <a:schemeClr val="dk2"/>
                </a:solidFill>
                <a:latin typeface="Roboto"/>
                <a:ea typeface="Roboto"/>
                <a:cs typeface="Roboto"/>
                <a:sym typeface="Roboto"/>
              </a:rPr>
              <a:t>, infographics &amp; images by </a:t>
            </a:r>
            <a:r>
              <a:rPr lang="en" sz="1200" b="1">
                <a:solidFill>
                  <a:schemeClr val="dk2"/>
                </a:solidFill>
                <a:uFill>
                  <a:noFill/>
                </a:uFill>
                <a:latin typeface="Roboto"/>
                <a:ea typeface="Roboto"/>
                <a:cs typeface="Roboto"/>
                <a:sym typeface="Roboto"/>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200" b="1">
              <a:solidFill>
                <a:schemeClr val="dk2"/>
              </a:solidFill>
              <a:latin typeface="Roboto"/>
              <a:ea typeface="Roboto"/>
              <a:cs typeface="Roboto"/>
              <a:sym typeface="Robo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940"/>
        <p:cNvGrpSpPr/>
        <p:nvPr/>
      </p:nvGrpSpPr>
      <p:grpSpPr>
        <a:xfrm>
          <a:off x="0" y="0"/>
          <a:ext cx="0" cy="0"/>
          <a:chOff x="0" y="0"/>
          <a:chExt cx="0" cy="0"/>
        </a:xfrm>
      </p:grpSpPr>
      <p:sp>
        <p:nvSpPr>
          <p:cNvPr id="941" name="Google Shape;941;p28"/>
          <p:cNvSpPr/>
          <p:nvPr/>
        </p:nvSpPr>
        <p:spPr>
          <a:xfrm rot="10800000" flipH="1">
            <a:off x="6311623" y="5342561"/>
            <a:ext cx="2832377" cy="1515473"/>
          </a:xfrm>
          <a:custGeom>
            <a:avLst/>
            <a:gdLst/>
            <a:ahLst/>
            <a:cxnLst/>
            <a:rect l="l" t="t" r="r" b="b"/>
            <a:pathLst>
              <a:path w="44268" h="17765" extrusionOk="0">
                <a:moveTo>
                  <a:pt x="44268" y="1"/>
                </a:moveTo>
                <a:lnTo>
                  <a:pt x="44268" y="16491"/>
                </a:lnTo>
                <a:cubicBezTo>
                  <a:pt x="42458" y="17205"/>
                  <a:pt x="40541" y="17622"/>
                  <a:pt x="38612" y="17657"/>
                </a:cubicBezTo>
                <a:cubicBezTo>
                  <a:pt x="34302" y="17765"/>
                  <a:pt x="30076" y="16145"/>
                  <a:pt x="26909" y="13228"/>
                </a:cubicBezTo>
                <a:cubicBezTo>
                  <a:pt x="25385" y="11823"/>
                  <a:pt x="24063" y="10216"/>
                  <a:pt x="22551" y="8835"/>
                </a:cubicBezTo>
                <a:cubicBezTo>
                  <a:pt x="21801" y="8156"/>
                  <a:pt x="21003" y="7513"/>
                  <a:pt x="20122" y="7001"/>
                </a:cubicBezTo>
                <a:cubicBezTo>
                  <a:pt x="19122" y="6418"/>
                  <a:pt x="18038" y="6037"/>
                  <a:pt x="16907" y="5787"/>
                </a:cubicBezTo>
                <a:cubicBezTo>
                  <a:pt x="12621" y="4823"/>
                  <a:pt x="7989" y="5680"/>
                  <a:pt x="3918" y="3775"/>
                </a:cubicBezTo>
                <a:cubicBezTo>
                  <a:pt x="2215" y="2977"/>
                  <a:pt x="834" y="1679"/>
                  <a:pt x="0" y="1"/>
                </a:cubicBezTo>
                <a:close/>
              </a:path>
            </a:pathLst>
          </a:custGeom>
          <a:gradFill>
            <a:gsLst>
              <a:gs pos="0">
                <a:schemeClr val="dk1"/>
              </a:gs>
              <a:gs pos="38000">
                <a:schemeClr val="lt1"/>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942;p28"/>
          <p:cNvGrpSpPr/>
          <p:nvPr/>
        </p:nvGrpSpPr>
        <p:grpSpPr>
          <a:xfrm rot="-5400000">
            <a:off x="6658451" y="4362514"/>
            <a:ext cx="3276712" cy="1694319"/>
            <a:chOff x="238125" y="646675"/>
            <a:chExt cx="6051550" cy="4173200"/>
          </a:xfrm>
        </p:grpSpPr>
        <p:sp>
          <p:nvSpPr>
            <p:cNvPr id="943" name="Google Shape;943;p28"/>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8"/>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8"/>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8"/>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8"/>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8"/>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8"/>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8"/>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8"/>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8"/>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3" name="Google Shape;953;p28"/>
          <p:cNvSpPr/>
          <p:nvPr/>
        </p:nvSpPr>
        <p:spPr>
          <a:xfrm rot="10800000">
            <a:off x="6130275" y="-697"/>
            <a:ext cx="3013778" cy="1920989"/>
          </a:xfrm>
          <a:custGeom>
            <a:avLst/>
            <a:gdLst/>
            <a:ahLst/>
            <a:cxnLst/>
            <a:rect l="l" t="t" r="r" b="b"/>
            <a:pathLst>
              <a:path w="61020" h="28410" extrusionOk="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gradFill>
            <a:gsLst>
              <a:gs pos="0">
                <a:schemeClr val="dk1"/>
              </a:gs>
              <a:gs pos="38000">
                <a:schemeClr val="lt1"/>
              </a:gs>
              <a:gs pos="100000">
                <a:schemeClr val="l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8"/>
          <p:cNvSpPr/>
          <p:nvPr/>
        </p:nvSpPr>
        <p:spPr>
          <a:xfrm>
            <a:off x="0" y="5052660"/>
            <a:ext cx="2832396" cy="1805361"/>
          </a:xfrm>
          <a:custGeom>
            <a:avLst/>
            <a:gdLst/>
            <a:ahLst/>
            <a:cxnLst/>
            <a:rect l="l" t="t" r="r" b="b"/>
            <a:pathLst>
              <a:path w="61020" h="28410" extrusionOk="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gradFill>
            <a:gsLst>
              <a:gs pos="0">
                <a:schemeClr val="dk1"/>
              </a:gs>
              <a:gs pos="38000">
                <a:schemeClr val="lt1"/>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8"/>
          <p:cNvSpPr/>
          <p:nvPr/>
        </p:nvSpPr>
        <p:spPr>
          <a:xfrm>
            <a:off x="7638516" y="5398406"/>
            <a:ext cx="1505543" cy="1459580"/>
          </a:xfrm>
          <a:custGeom>
            <a:avLst/>
            <a:gdLst/>
            <a:ahLst/>
            <a:cxnLst/>
            <a:rect l="l" t="t" r="r" b="b"/>
            <a:pathLst>
              <a:path w="33732" h="24528" extrusionOk="0">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8"/>
          <p:cNvSpPr/>
          <p:nvPr/>
        </p:nvSpPr>
        <p:spPr>
          <a:xfrm>
            <a:off x="16827" y="5982967"/>
            <a:ext cx="1910195" cy="875027"/>
          </a:xfrm>
          <a:custGeom>
            <a:avLst/>
            <a:gdLst/>
            <a:ahLst/>
            <a:cxnLst/>
            <a:rect l="l" t="t" r="r" b="b"/>
            <a:pathLst>
              <a:path w="44387" h="19349" extrusionOk="0">
                <a:moveTo>
                  <a:pt x="44387" y="19337"/>
                </a:moveTo>
                <a:lnTo>
                  <a:pt x="44339" y="19206"/>
                </a:lnTo>
                <a:cubicBezTo>
                  <a:pt x="43791" y="17503"/>
                  <a:pt x="42684" y="16051"/>
                  <a:pt x="41493" y="14717"/>
                </a:cubicBezTo>
                <a:cubicBezTo>
                  <a:pt x="40767" y="13907"/>
                  <a:pt x="39958" y="13086"/>
                  <a:pt x="39588" y="12062"/>
                </a:cubicBezTo>
                <a:cubicBezTo>
                  <a:pt x="39041" y="10550"/>
                  <a:pt x="39469" y="8883"/>
                  <a:pt x="39565" y="7300"/>
                </a:cubicBezTo>
                <a:cubicBezTo>
                  <a:pt x="39946" y="1"/>
                  <a:pt x="27730" y="49"/>
                  <a:pt x="23384" y="2656"/>
                </a:cubicBezTo>
                <a:cubicBezTo>
                  <a:pt x="20848" y="4168"/>
                  <a:pt x="18907" y="6538"/>
                  <a:pt x="16300" y="7907"/>
                </a:cubicBezTo>
                <a:cubicBezTo>
                  <a:pt x="12692" y="9800"/>
                  <a:pt x="8227" y="9621"/>
                  <a:pt x="4751" y="11717"/>
                </a:cubicBezTo>
                <a:cubicBezTo>
                  <a:pt x="2131" y="13288"/>
                  <a:pt x="0" y="16122"/>
                  <a:pt x="0" y="19170"/>
                </a:cubicBezTo>
                <a:lnTo>
                  <a:pt x="0" y="19349"/>
                </a:lnTo>
                <a:lnTo>
                  <a:pt x="44387" y="19349"/>
                </a:ln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8"/>
          <p:cNvSpPr/>
          <p:nvPr/>
        </p:nvSpPr>
        <p:spPr>
          <a:xfrm rot="10800000">
            <a:off x="-44" y="19335"/>
            <a:ext cx="1910243" cy="2283965"/>
          </a:xfrm>
          <a:custGeom>
            <a:avLst/>
            <a:gdLst/>
            <a:ahLst/>
            <a:cxnLst/>
            <a:rect l="l" t="t" r="r" b="b"/>
            <a:pathLst>
              <a:path w="33732" h="24528" extrusionOk="0">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8"/>
          <p:cNvSpPr/>
          <p:nvPr/>
        </p:nvSpPr>
        <p:spPr>
          <a:xfrm rot="-5400000">
            <a:off x="6906893" y="-282678"/>
            <a:ext cx="1995952" cy="2561338"/>
          </a:xfrm>
          <a:custGeom>
            <a:avLst/>
            <a:gdLst/>
            <a:ahLst/>
            <a:cxnLst/>
            <a:rect l="l" t="t" r="r" b="b"/>
            <a:pathLst>
              <a:path w="15372" h="29064" fill="none" extrusionOk="0">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8"/>
          <p:cNvSpPr/>
          <p:nvPr/>
        </p:nvSpPr>
        <p:spPr>
          <a:xfrm rot="10800000">
            <a:off x="6934750" y="-18667"/>
            <a:ext cx="2209198" cy="1462501"/>
          </a:xfrm>
          <a:custGeom>
            <a:avLst/>
            <a:gdLst/>
            <a:ahLst/>
            <a:cxnLst/>
            <a:rect l="l" t="t" r="r" b="b"/>
            <a:pathLst>
              <a:path w="44054" h="21873" extrusionOk="0">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8"/>
          <p:cNvSpPr/>
          <p:nvPr/>
        </p:nvSpPr>
        <p:spPr>
          <a:xfrm rot="5671465">
            <a:off x="280567" y="4625025"/>
            <a:ext cx="1794740" cy="2545000"/>
          </a:xfrm>
          <a:custGeom>
            <a:avLst/>
            <a:gdLst/>
            <a:ahLst/>
            <a:cxnLst/>
            <a:rect l="l" t="t" r="r" b="b"/>
            <a:pathLst>
              <a:path w="15372" h="29064" fill="none" extrusionOk="0">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8"/>
          <p:cNvSpPr/>
          <p:nvPr/>
        </p:nvSpPr>
        <p:spPr>
          <a:xfrm rot="9478324">
            <a:off x="6731760" y="5322378"/>
            <a:ext cx="2659977" cy="930393"/>
          </a:xfrm>
          <a:custGeom>
            <a:avLst/>
            <a:gdLst/>
            <a:ahLst/>
            <a:cxnLst/>
            <a:rect l="l" t="t" r="r" b="b"/>
            <a:pathLst>
              <a:path w="25087" h="5549" fill="none" extrusionOk="0">
                <a:moveTo>
                  <a:pt x="25087" y="0"/>
                </a:moveTo>
                <a:cubicBezTo>
                  <a:pt x="23634" y="2656"/>
                  <a:pt x="21312" y="5227"/>
                  <a:pt x="18288" y="5430"/>
                </a:cubicBezTo>
                <a:cubicBezTo>
                  <a:pt x="16633" y="5549"/>
                  <a:pt x="15050" y="4942"/>
                  <a:pt x="13454" y="4465"/>
                </a:cubicBezTo>
                <a:cubicBezTo>
                  <a:pt x="9001" y="3156"/>
                  <a:pt x="3929" y="2965"/>
                  <a:pt x="0" y="5430"/>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962;p28"/>
          <p:cNvGrpSpPr/>
          <p:nvPr/>
        </p:nvGrpSpPr>
        <p:grpSpPr>
          <a:xfrm rot="5400000">
            <a:off x="-791186" y="812865"/>
            <a:ext cx="3277520" cy="1694319"/>
            <a:chOff x="238125" y="646675"/>
            <a:chExt cx="6051550" cy="4173200"/>
          </a:xfrm>
        </p:grpSpPr>
        <p:sp>
          <p:nvSpPr>
            <p:cNvPr id="963" name="Google Shape;963;p28"/>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8"/>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8"/>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8"/>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8"/>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8"/>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8"/>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8"/>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8"/>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8"/>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3" name="Google Shape;973;p28"/>
          <p:cNvSpPr/>
          <p:nvPr/>
        </p:nvSpPr>
        <p:spPr>
          <a:xfrm>
            <a:off x="0" y="1"/>
            <a:ext cx="1141574" cy="1921060"/>
          </a:xfrm>
          <a:custGeom>
            <a:avLst/>
            <a:gdLst/>
            <a:ahLst/>
            <a:cxnLst/>
            <a:rect l="l" t="t" r="r" b="b"/>
            <a:pathLst>
              <a:path w="33207" h="41911" extrusionOk="0">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8"/>
          <p:cNvSpPr/>
          <p:nvPr/>
        </p:nvSpPr>
        <p:spPr>
          <a:xfrm rot="-9814874">
            <a:off x="251866" y="-290513"/>
            <a:ext cx="1334724" cy="2996537"/>
          </a:xfrm>
          <a:custGeom>
            <a:avLst/>
            <a:gdLst/>
            <a:ahLst/>
            <a:cxnLst/>
            <a:rect l="l" t="t" r="r" b="b"/>
            <a:pathLst>
              <a:path w="15372" h="29064" fill="none" extrusionOk="0">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562600" y="6400800"/>
            <a:ext cx="3002280" cy="274320"/>
          </a:xfrm>
          <a:prstGeom prst="rect">
            <a:avLst/>
          </a:prstGeom>
        </p:spPr>
        <p:txBody>
          <a:bodyPr/>
          <a:lstStyle>
            <a:extLst/>
          </a:lstStyle>
          <a:p>
            <a:fld id="{5BCAD085-E8A6-8845-BD4E-CB4CCA059FC4}" type="datetimeFigureOut">
              <a:rPr lang="en-US" smtClean="0"/>
              <a:pPr/>
              <a:t>12/21/2024</a:t>
            </a:fld>
            <a:endParaRPr lang="en-US"/>
          </a:p>
        </p:txBody>
      </p:sp>
      <p:sp>
        <p:nvSpPr>
          <p:cNvPr id="5" name="Footer Placeholder 4"/>
          <p:cNvSpPr>
            <a:spLocks noGrp="1"/>
          </p:cNvSpPr>
          <p:nvPr>
            <p:ph type="ftr" sz="quarter" idx="11"/>
          </p:nvPr>
        </p:nvSpPr>
        <p:spPr>
          <a:xfrm>
            <a:off x="1295400" y="6400800"/>
            <a:ext cx="4212264" cy="274320"/>
          </a:xfrm>
          <a:prstGeom prst="rect">
            <a:avLst/>
          </a:prstGeom>
        </p:spPr>
        <p:txBody>
          <a:bodyPr/>
          <a:lstStyle>
            <a:extLst/>
          </a:lstStyle>
          <a:p>
            <a:endParaRPr lang="en-US"/>
          </a:p>
        </p:txBody>
      </p:sp>
      <p:sp>
        <p:nvSpPr>
          <p:cNvPr id="6" name="Slide Number Placeholder 5"/>
          <p:cNvSpPr>
            <a:spLocks noGrp="1"/>
          </p:cNvSpPr>
          <p:nvPr>
            <p:ph type="sldNum" sz="quarter" idx="12"/>
          </p:nvPr>
        </p:nvSpPr>
        <p:spPr>
          <a:xfrm>
            <a:off x="8638952" y="6514568"/>
            <a:ext cx="464288" cy="274320"/>
          </a:xfrm>
          <a:prstGeom prst="rect">
            <a:avLst/>
          </a:prstGeom>
        </p:spPr>
        <p:txBody>
          <a:bodyPr/>
          <a:lstStyle>
            <a:extLst/>
          </a:lstStyle>
          <a:p>
            <a:fld id="{C1FF6DA9-008F-8B48-92A6-B652298478BF}"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978"/>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979"/>
        <p:cNvGrpSpPr/>
        <p:nvPr/>
      </p:nvGrpSpPr>
      <p:grpSpPr>
        <a:xfrm>
          <a:off x="0" y="0"/>
          <a:ext cx="0" cy="0"/>
          <a:chOff x="0" y="0"/>
          <a:chExt cx="0" cy="0"/>
        </a:xfrm>
      </p:grpSpPr>
      <p:sp>
        <p:nvSpPr>
          <p:cNvPr id="980" name="Google Shape;980;p31"/>
          <p:cNvSpPr txBox="1">
            <a:spLocks noGrp="1"/>
          </p:cNvSpPr>
          <p:nvPr>
            <p:ph type="title"/>
          </p:nvPr>
        </p:nvSpPr>
        <p:spPr>
          <a:xfrm>
            <a:off x="1048350" y="431800"/>
            <a:ext cx="70473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smtClean="0"/>
              <a:t>Click to edit Master title style</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1"/>
        <p:cNvGrpSpPr/>
        <p:nvPr/>
      </p:nvGrpSpPr>
      <p:grpSpPr>
        <a:xfrm>
          <a:off x="0" y="0"/>
          <a:ext cx="0" cy="0"/>
          <a:chOff x="0" y="0"/>
          <a:chExt cx="0" cy="0"/>
        </a:xfrm>
      </p:grpSpPr>
      <p:sp>
        <p:nvSpPr>
          <p:cNvPr id="82" name="Google Shape;82;p4"/>
          <p:cNvSpPr/>
          <p:nvPr/>
        </p:nvSpPr>
        <p:spPr>
          <a:xfrm>
            <a:off x="7381400" y="5149201"/>
            <a:ext cx="1762666" cy="1708865"/>
          </a:xfrm>
          <a:custGeom>
            <a:avLst/>
            <a:gdLst/>
            <a:ahLst/>
            <a:cxnLst/>
            <a:rect l="l" t="t" r="r" b="b"/>
            <a:pathLst>
              <a:path w="33732" h="24528" extrusionOk="0">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rot="10800000" flipH="1">
            <a:off x="0" y="15535"/>
            <a:ext cx="2292216" cy="1461032"/>
          </a:xfrm>
          <a:custGeom>
            <a:avLst/>
            <a:gdLst/>
            <a:ahLst/>
            <a:cxnLst/>
            <a:rect l="l" t="t" r="r" b="b"/>
            <a:pathLst>
              <a:path w="61020" h="28410" extrusionOk="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rot="2493665">
            <a:off x="7251791" y="4892512"/>
            <a:ext cx="1345013" cy="2880256"/>
          </a:xfrm>
          <a:custGeom>
            <a:avLst/>
            <a:gdLst/>
            <a:ahLst/>
            <a:cxnLst/>
            <a:rect l="l" t="t" r="r" b="b"/>
            <a:pathLst>
              <a:path w="15372" h="29064" fill="none" extrusionOk="0">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rot="-8506782">
            <a:off x="524051" y="-788221"/>
            <a:ext cx="1344985" cy="2880284"/>
          </a:xfrm>
          <a:custGeom>
            <a:avLst/>
            <a:gdLst/>
            <a:ahLst/>
            <a:cxnLst/>
            <a:rect l="l" t="t" r="r" b="b"/>
            <a:pathLst>
              <a:path w="15372" h="29064" fill="none" extrusionOk="0">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86;p4"/>
          <p:cNvGrpSpPr/>
          <p:nvPr/>
        </p:nvGrpSpPr>
        <p:grpSpPr>
          <a:xfrm rot="5400000">
            <a:off x="-524509" y="540297"/>
            <a:ext cx="2172909" cy="1123425"/>
            <a:chOff x="238125" y="646675"/>
            <a:chExt cx="6051550" cy="4173200"/>
          </a:xfrm>
        </p:grpSpPr>
        <p:sp>
          <p:nvSpPr>
            <p:cNvPr id="87" name="Google Shape;87;p4"/>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4"/>
          <p:cNvSpPr/>
          <p:nvPr/>
        </p:nvSpPr>
        <p:spPr>
          <a:xfrm rot="10800000">
            <a:off x="17" y="-42"/>
            <a:ext cx="1577958" cy="722879"/>
          </a:xfrm>
          <a:custGeom>
            <a:avLst/>
            <a:gdLst/>
            <a:ahLst/>
            <a:cxnLst/>
            <a:rect l="l" t="t" r="r" b="b"/>
            <a:pathLst>
              <a:path w="44387" h="19349" extrusionOk="0">
                <a:moveTo>
                  <a:pt x="44387" y="19337"/>
                </a:moveTo>
                <a:lnTo>
                  <a:pt x="44339" y="19206"/>
                </a:lnTo>
                <a:cubicBezTo>
                  <a:pt x="43791" y="17503"/>
                  <a:pt x="42684" y="16051"/>
                  <a:pt x="41493" y="14717"/>
                </a:cubicBezTo>
                <a:cubicBezTo>
                  <a:pt x="40767" y="13907"/>
                  <a:pt x="39958" y="13086"/>
                  <a:pt x="39588" y="12062"/>
                </a:cubicBezTo>
                <a:cubicBezTo>
                  <a:pt x="39041" y="10550"/>
                  <a:pt x="39469" y="8883"/>
                  <a:pt x="39565" y="7300"/>
                </a:cubicBezTo>
                <a:cubicBezTo>
                  <a:pt x="39946" y="1"/>
                  <a:pt x="27730" y="49"/>
                  <a:pt x="23384" y="2656"/>
                </a:cubicBezTo>
                <a:cubicBezTo>
                  <a:pt x="20848" y="4168"/>
                  <a:pt x="18907" y="6538"/>
                  <a:pt x="16300" y="7907"/>
                </a:cubicBezTo>
                <a:cubicBezTo>
                  <a:pt x="12692" y="9800"/>
                  <a:pt x="8227" y="9621"/>
                  <a:pt x="4751" y="11717"/>
                </a:cubicBezTo>
                <a:cubicBezTo>
                  <a:pt x="2131" y="13288"/>
                  <a:pt x="0" y="16122"/>
                  <a:pt x="0" y="19170"/>
                </a:cubicBezTo>
                <a:lnTo>
                  <a:pt x="0" y="19349"/>
                </a:lnTo>
                <a:lnTo>
                  <a:pt x="44387" y="19349"/>
                </a:ln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98;p4"/>
          <p:cNvGrpSpPr/>
          <p:nvPr/>
        </p:nvGrpSpPr>
        <p:grpSpPr>
          <a:xfrm rot="-5400000">
            <a:off x="7495780" y="5184897"/>
            <a:ext cx="2172909" cy="1123425"/>
            <a:chOff x="238125" y="646675"/>
            <a:chExt cx="6051550" cy="4173200"/>
          </a:xfrm>
        </p:grpSpPr>
        <p:sp>
          <p:nvSpPr>
            <p:cNvPr id="99" name="Google Shape;99;p4"/>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4"/>
          <p:cNvSpPr/>
          <p:nvPr/>
        </p:nvSpPr>
        <p:spPr>
          <a:xfrm>
            <a:off x="7655647" y="6176199"/>
            <a:ext cx="1488296" cy="681795"/>
          </a:xfrm>
          <a:custGeom>
            <a:avLst/>
            <a:gdLst/>
            <a:ahLst/>
            <a:cxnLst/>
            <a:rect l="l" t="t" r="r" b="b"/>
            <a:pathLst>
              <a:path w="44387" h="19349" extrusionOk="0">
                <a:moveTo>
                  <a:pt x="44387" y="19337"/>
                </a:moveTo>
                <a:lnTo>
                  <a:pt x="44339" y="19206"/>
                </a:lnTo>
                <a:cubicBezTo>
                  <a:pt x="43791" y="17503"/>
                  <a:pt x="42684" y="16051"/>
                  <a:pt x="41493" y="14717"/>
                </a:cubicBezTo>
                <a:cubicBezTo>
                  <a:pt x="40767" y="13907"/>
                  <a:pt x="39958" y="13086"/>
                  <a:pt x="39588" y="12062"/>
                </a:cubicBezTo>
                <a:cubicBezTo>
                  <a:pt x="39041" y="10550"/>
                  <a:pt x="39469" y="8883"/>
                  <a:pt x="39565" y="7300"/>
                </a:cubicBezTo>
                <a:cubicBezTo>
                  <a:pt x="39946" y="1"/>
                  <a:pt x="27730" y="49"/>
                  <a:pt x="23384" y="2656"/>
                </a:cubicBezTo>
                <a:cubicBezTo>
                  <a:pt x="20848" y="4168"/>
                  <a:pt x="18907" y="6538"/>
                  <a:pt x="16300" y="7907"/>
                </a:cubicBezTo>
                <a:cubicBezTo>
                  <a:pt x="12692" y="9800"/>
                  <a:pt x="8227" y="9621"/>
                  <a:pt x="4751" y="11717"/>
                </a:cubicBezTo>
                <a:cubicBezTo>
                  <a:pt x="2131" y="13288"/>
                  <a:pt x="0" y="16122"/>
                  <a:pt x="0" y="19170"/>
                </a:cubicBezTo>
                <a:lnTo>
                  <a:pt x="0" y="19349"/>
                </a:lnTo>
                <a:lnTo>
                  <a:pt x="44387" y="19349"/>
                </a:ln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smtClean="0"/>
              <a:t>Click to edit Master title style</a:t>
            </a:r>
            <a:endParaRPr/>
          </a:p>
        </p:txBody>
      </p:sp>
      <p:sp>
        <p:nvSpPr>
          <p:cNvPr id="111" name="Google Shape;111;p4"/>
          <p:cNvSpPr txBox="1">
            <a:spLocks noGrp="1"/>
          </p:cNvSpPr>
          <p:nvPr>
            <p:ph type="body" idx="1"/>
          </p:nvPr>
        </p:nvSpPr>
        <p:spPr>
          <a:xfrm>
            <a:off x="720000" y="1621003"/>
            <a:ext cx="7704000" cy="45552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15000"/>
              </a:lnSpc>
              <a:spcBef>
                <a:spcPts val="1600"/>
              </a:spcBef>
              <a:spcAft>
                <a:spcPts val="0"/>
              </a:spcAft>
              <a:buSzPts val="1200"/>
              <a:buFont typeface="Roboto Condensed Light"/>
              <a:buAutoNum type="alphaLcPeriod"/>
              <a:defRPr/>
            </a:lvl2pPr>
            <a:lvl3pPr marL="1371600" lvl="2" indent="-304800" rtl="0">
              <a:lnSpc>
                <a:spcPct val="115000"/>
              </a:lnSpc>
              <a:spcBef>
                <a:spcPts val="160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43" name="Google Shape;43;p2"/>
          <p:cNvSpPr txBox="1">
            <a:spLocks noGrp="1"/>
          </p:cNvSpPr>
          <p:nvPr>
            <p:ph type="ctrTitle"/>
          </p:nvPr>
        </p:nvSpPr>
        <p:spPr>
          <a:xfrm>
            <a:off x="955050" y="1739484"/>
            <a:ext cx="7233900" cy="26712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r>
              <a:rPr lang="en-US" smtClean="0"/>
              <a:t>Click to edit Master title style</a:t>
            </a:r>
            <a:endParaRPr/>
          </a:p>
        </p:txBody>
      </p:sp>
      <p:sp>
        <p:nvSpPr>
          <p:cNvPr id="44" name="Google Shape;44;p2"/>
          <p:cNvSpPr txBox="1">
            <a:spLocks noGrp="1"/>
          </p:cNvSpPr>
          <p:nvPr>
            <p:ph type="subTitle" idx="1"/>
          </p:nvPr>
        </p:nvSpPr>
        <p:spPr>
          <a:xfrm>
            <a:off x="2307600" y="4410684"/>
            <a:ext cx="4528800" cy="634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r>
              <a:rPr lang="en-US" smtClean="0"/>
              <a:t>Click to edit Master subtitle style</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562600" y="6400800"/>
            <a:ext cx="3002280" cy="274320"/>
          </a:xfrm>
          <a:prstGeom prst="rect">
            <a:avLst/>
          </a:prstGeom>
        </p:spPr>
        <p:txBody>
          <a:bodyPr/>
          <a:lstStyle>
            <a:extLst/>
          </a:lstStyle>
          <a:p>
            <a:fld id="{5BCAD085-E8A6-8845-BD4E-CB4CCA059FC4}" type="datetimeFigureOut">
              <a:rPr lang="en-US" smtClean="0"/>
              <a:pPr/>
              <a:t>12/21/2024</a:t>
            </a:fld>
            <a:endParaRPr lang="en-US"/>
          </a:p>
        </p:txBody>
      </p:sp>
      <p:sp>
        <p:nvSpPr>
          <p:cNvPr id="5" name="Footer Placeholder 4"/>
          <p:cNvSpPr>
            <a:spLocks noGrp="1"/>
          </p:cNvSpPr>
          <p:nvPr>
            <p:ph type="ftr" sz="quarter" idx="11"/>
          </p:nvPr>
        </p:nvSpPr>
        <p:spPr>
          <a:xfrm>
            <a:off x="1295400" y="6400800"/>
            <a:ext cx="4212264" cy="274320"/>
          </a:xfrm>
          <a:prstGeom prst="rect">
            <a:avLst/>
          </a:prstGeom>
        </p:spPr>
        <p:txBody>
          <a:bodyPr/>
          <a:lstStyle>
            <a:extLst/>
          </a:lstStyle>
          <a:p>
            <a:endParaRPr lang="en-US"/>
          </a:p>
        </p:txBody>
      </p:sp>
      <p:sp>
        <p:nvSpPr>
          <p:cNvPr id="6" name="Slide Number Placeholder 5"/>
          <p:cNvSpPr>
            <a:spLocks noGrp="1"/>
          </p:cNvSpPr>
          <p:nvPr>
            <p:ph type="sldNum" sz="quarter" idx="12"/>
          </p:nvPr>
        </p:nvSpPr>
        <p:spPr>
          <a:xfrm>
            <a:off x="8638952" y="6514568"/>
            <a:ext cx="464288" cy="274320"/>
          </a:xfrm>
          <a:prstGeom prst="rect">
            <a:avLst/>
          </a:prstGeom>
        </p:spPr>
        <p:txBody>
          <a:bodyPr/>
          <a:lstStyle>
            <a:extLst/>
          </a:lstStyle>
          <a:p>
            <a:fld id="{C1FF6DA9-008F-8B48-92A6-B652298478BF}"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9D21D778-B565-4D7E-94D7-64010A445B68}" type="datetimeFigureOut">
              <a:rPr lang="en-US" smtClean="0"/>
              <a:pPr/>
              <a:t>12/21/2024</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2C6B1FF6-39B9-40F5-8B67-33C6354A3D4F}" type="slidenum">
              <a:rPr kumimoji="0" lang="en-US" smtClean="0"/>
              <a:pPr/>
              <a:t>‹#›</a:t>
            </a:fld>
            <a:endParaRPr kumimoji="0" lang="en-US" dirty="0">
              <a:solidFill>
                <a:schemeClr val="accent3">
                  <a:shade val="75000"/>
                </a:schemeClr>
              </a:solidFill>
            </a:endParaRPr>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kumimoji="0"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BCAD085-E8A6-8845-BD4E-CB4CCA059FC4}" type="datetimeFigureOut">
              <a:rPr lang="en-US" smtClean="0"/>
              <a:pPr/>
              <a:t>12/21/2024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1FF6DA9-008F-8B48-92A6-B652298478BF}"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9D21D778-B565-4D7E-94D7-64010A445B68}" type="datetimeFigureOut">
              <a:rPr lang="en-US" smtClean="0"/>
              <a:pPr/>
              <a:t>12/21/2024</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2C6B1FF6-39B9-40F5-8B67-33C6354A3D4F}" type="slidenum">
              <a:rPr kumimoji="0" lang="en-US" smtClean="0"/>
              <a:pPr/>
              <a:t>‹#›</a:t>
            </a:fld>
            <a:endParaRPr kumimoji="0" lang="en-US" dirty="0">
              <a:solidFill>
                <a:schemeClr val="accent3">
                  <a:shade val="75000"/>
                </a:schemeClr>
              </a:solidFill>
            </a:endParaRPr>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D21D778-B565-4D7E-94D7-64010A445B68}" type="datetimeFigureOut">
              <a:rPr lang="en-US" smtClean="0"/>
              <a:pPr/>
              <a:t>12/21/2024</a:t>
            </a:fld>
            <a:endParaRPr lang="en-US"/>
          </a:p>
        </p:txBody>
      </p:sp>
      <p:sp>
        <p:nvSpPr>
          <p:cNvPr id="6" name="Footer Placeholder 5"/>
          <p:cNvSpPr>
            <a:spLocks noGrp="1"/>
          </p:cNvSpPr>
          <p:nvPr>
            <p:ph type="ftr" sz="quarter" idx="11"/>
          </p:nvPr>
        </p:nvSpPr>
        <p:spPr/>
        <p:txBody>
          <a:bodyPr/>
          <a:lstStyle>
            <a:extLst/>
          </a:lstStyle>
          <a:p>
            <a:endParaRPr kumimoji="0" lang="en-US" dirty="0"/>
          </a:p>
        </p:txBody>
      </p:sp>
      <p:sp>
        <p:nvSpPr>
          <p:cNvPr id="7" name="Slide Number Placeholder 6"/>
          <p:cNvSpPr>
            <a:spLocks noGrp="1"/>
          </p:cNvSpPr>
          <p:nvPr>
            <p:ph type="sldNum" sz="quarter" idx="12"/>
          </p:nvPr>
        </p:nvSpPr>
        <p:spPr>
          <a:xfrm>
            <a:off x="8641080" y="6514568"/>
            <a:ext cx="464288" cy="274320"/>
          </a:xfrm>
        </p:spPr>
        <p:txBody>
          <a:bodyPr/>
          <a:lstStyle>
            <a:extLst/>
          </a:lstStyle>
          <a:p>
            <a:fld id="{2C6B1FF6-39B9-40F5-8B67-33C6354A3D4F}" type="slidenum">
              <a:rPr kumimoji="0" lang="en-US" smtClean="0"/>
              <a:pPr/>
              <a:t>‹#›</a:t>
            </a:fld>
            <a:endParaRPr kumimoji="0"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D21D778-B565-4D7E-94D7-64010A445B68}" type="datetimeFigureOut">
              <a:rPr lang="en-US" smtClean="0"/>
              <a:pPr/>
              <a:t>12/21/2024</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pPr algn="ctr" eaLnBrk="1" latinLnBrk="0" hangingPunct="1"/>
            <a:fld id="{2C6B1FF6-39B9-40F5-8B67-33C6354A3D4F}" type="slidenum">
              <a:rPr kumimoji="0" lang="en-US" smtClean="0"/>
              <a:pPr algn="ctr" eaLnBrk="1" latinLnBrk="0" hangingPunct="1"/>
              <a:t>‹#›</a:t>
            </a:fld>
            <a:endParaRPr kumimoji="0"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D21D778-B565-4D7E-94D7-64010A445B68}" type="datetimeFigureOut">
              <a:rPr lang="en-US" smtClean="0"/>
              <a:pPr/>
              <a:t>12/21/2024</a:t>
            </a:fld>
            <a:endParaRPr lang="en-US"/>
          </a:p>
        </p:txBody>
      </p:sp>
      <p:sp>
        <p:nvSpPr>
          <p:cNvPr id="4" name="Footer Placeholder 3"/>
          <p:cNvSpPr>
            <a:spLocks noGrp="1"/>
          </p:cNvSpPr>
          <p:nvPr>
            <p:ph type="ftr" sz="quarter" idx="11"/>
          </p:nvPr>
        </p:nvSpPr>
        <p:spPr/>
        <p:txBody>
          <a:bodyPr/>
          <a:lstStyle>
            <a:extLst/>
          </a:lstStyle>
          <a:p>
            <a:endParaRPr kumimoji="0" lang="en-US" dirty="0"/>
          </a:p>
        </p:txBody>
      </p:sp>
      <p:sp>
        <p:nvSpPr>
          <p:cNvPr id="5" name="Slide Number Placeholder 4"/>
          <p:cNvSpPr>
            <a:spLocks noGrp="1"/>
          </p:cNvSpPr>
          <p:nvPr>
            <p:ph type="sldNum" sz="quarter" idx="12"/>
          </p:nvPr>
        </p:nvSpPr>
        <p:spPr/>
        <p:txBody>
          <a:bodyPr/>
          <a:lstStyle>
            <a:extLst/>
          </a:lstStyle>
          <a:p>
            <a:fld id="{2C6B1FF6-39B9-40F5-8B67-33C6354A3D4F}" type="slidenum">
              <a:rPr kumimoji="0" lang="en-US" smtClean="0"/>
              <a:pPr/>
              <a:t>‹#›</a:t>
            </a:fld>
            <a:endParaRPr kumimoji="0" lang="en-US" dirty="0"/>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D21D778-B565-4D7E-94D7-64010A445B68}" type="datetimeFigureOut">
              <a:rPr lang="en-US" smtClean="0"/>
              <a:pPr/>
              <a:t>12/21/2024</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2C6B1FF6-39B9-40F5-8B67-33C6354A3D4F}" type="slidenum">
              <a:rPr kumimoji="0" lang="en-US" smtClean="0"/>
              <a:pPr/>
              <a:t>‹#›</a:t>
            </a:fld>
            <a:endParaRPr kumimoji="0"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9D21D778-B565-4D7E-94D7-64010A445B68}" type="datetimeFigureOut">
              <a:rPr lang="en-US" smtClean="0"/>
              <a:pPr/>
              <a:t>12/21/2024</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2C6B1FF6-39B9-40F5-8B67-33C6354A3D4F}" type="slidenum">
              <a:rPr kumimoji="0" lang="en-US" smtClean="0"/>
              <a:pPr/>
              <a:t>‹#›</a:t>
            </a:fld>
            <a:endParaRPr kumimoji="0" lang="en-US" dirty="0">
              <a:solidFill>
                <a:schemeClr val="accent3">
                  <a:shade val="75000"/>
                </a:schemeClr>
              </a:solidFill>
            </a:endParaRPr>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12"/>
        <p:cNvGrpSpPr/>
        <p:nvPr/>
      </p:nvGrpSpPr>
      <p:grpSpPr>
        <a:xfrm>
          <a:off x="0" y="0"/>
          <a:ext cx="0" cy="0"/>
          <a:chOff x="0" y="0"/>
          <a:chExt cx="0" cy="0"/>
        </a:xfrm>
      </p:grpSpPr>
      <p:sp>
        <p:nvSpPr>
          <p:cNvPr id="113" name="Google Shape;113;p5"/>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smtClean="0"/>
              <a:t>Click to edit Master title style</a:t>
            </a:r>
            <a:endParaRPr/>
          </a:p>
        </p:txBody>
      </p:sp>
      <p:sp>
        <p:nvSpPr>
          <p:cNvPr id="114" name="Google Shape;114;p5"/>
          <p:cNvSpPr txBox="1">
            <a:spLocks noGrp="1"/>
          </p:cNvSpPr>
          <p:nvPr>
            <p:ph type="title" idx="2"/>
          </p:nvPr>
        </p:nvSpPr>
        <p:spPr>
          <a:xfrm>
            <a:off x="1501788" y="3222496"/>
            <a:ext cx="2742600" cy="74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smtClean="0"/>
              <a:t>Click to edit Master title style</a:t>
            </a:r>
            <a:endParaRPr/>
          </a:p>
        </p:txBody>
      </p:sp>
      <p:sp>
        <p:nvSpPr>
          <p:cNvPr id="115" name="Google Shape;115;p5"/>
          <p:cNvSpPr txBox="1">
            <a:spLocks noGrp="1"/>
          </p:cNvSpPr>
          <p:nvPr>
            <p:ph type="title" idx="3"/>
          </p:nvPr>
        </p:nvSpPr>
        <p:spPr>
          <a:xfrm>
            <a:off x="5089088" y="3222500"/>
            <a:ext cx="2553000" cy="74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smtClean="0"/>
              <a:t>Click to edit Master title style</a:t>
            </a:r>
            <a:endParaRPr/>
          </a:p>
        </p:txBody>
      </p:sp>
      <p:sp>
        <p:nvSpPr>
          <p:cNvPr id="116" name="Google Shape;116;p5"/>
          <p:cNvSpPr txBox="1">
            <a:spLocks noGrp="1"/>
          </p:cNvSpPr>
          <p:nvPr>
            <p:ph type="subTitle" idx="1"/>
          </p:nvPr>
        </p:nvSpPr>
        <p:spPr>
          <a:xfrm>
            <a:off x="5061913" y="3727567"/>
            <a:ext cx="2607600" cy="146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smtClean="0"/>
              <a:t>Click to edit Master subtitle style</a:t>
            </a:r>
            <a:endParaRPr/>
          </a:p>
        </p:txBody>
      </p:sp>
      <p:sp>
        <p:nvSpPr>
          <p:cNvPr id="117" name="Google Shape;117;p5"/>
          <p:cNvSpPr txBox="1">
            <a:spLocks noGrp="1"/>
          </p:cNvSpPr>
          <p:nvPr>
            <p:ph type="subTitle" idx="4"/>
          </p:nvPr>
        </p:nvSpPr>
        <p:spPr>
          <a:xfrm>
            <a:off x="1569375" y="3727567"/>
            <a:ext cx="2607600" cy="146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smtClean="0"/>
              <a:t>Click to edit Master subtitle style</a:t>
            </a:r>
            <a:endParaRPr/>
          </a:p>
        </p:txBody>
      </p:sp>
      <p:sp>
        <p:nvSpPr>
          <p:cNvPr id="118" name="Google Shape;118;p5"/>
          <p:cNvSpPr/>
          <p:nvPr/>
        </p:nvSpPr>
        <p:spPr>
          <a:xfrm rot="-5400000">
            <a:off x="6212626" y="862412"/>
            <a:ext cx="3793839" cy="2068937"/>
          </a:xfrm>
          <a:custGeom>
            <a:avLst/>
            <a:gdLst/>
            <a:ahLst/>
            <a:cxnLst/>
            <a:rect l="l" t="t" r="r" b="b"/>
            <a:pathLst>
              <a:path w="33732" h="24528" extrusionOk="0">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flipH="1">
            <a:off x="3" y="1"/>
            <a:ext cx="3341558" cy="1476185"/>
          </a:xfrm>
          <a:custGeom>
            <a:avLst/>
            <a:gdLst/>
            <a:ahLst/>
            <a:cxnLst/>
            <a:rect l="l" t="t" r="r" b="b"/>
            <a:pathLst>
              <a:path w="35506" h="11764" extrusionOk="0">
                <a:moveTo>
                  <a:pt x="1" y="0"/>
                </a:moveTo>
                <a:cubicBezTo>
                  <a:pt x="382" y="1929"/>
                  <a:pt x="1287" y="3739"/>
                  <a:pt x="2715" y="5072"/>
                </a:cubicBezTo>
                <a:cubicBezTo>
                  <a:pt x="4823" y="7037"/>
                  <a:pt x="8049" y="7823"/>
                  <a:pt x="10716" y="6727"/>
                </a:cubicBezTo>
                <a:cubicBezTo>
                  <a:pt x="12121" y="6144"/>
                  <a:pt x="13360" y="5096"/>
                  <a:pt x="14860" y="4918"/>
                </a:cubicBezTo>
                <a:cubicBezTo>
                  <a:pt x="16562" y="4703"/>
                  <a:pt x="18182" y="5668"/>
                  <a:pt x="19467" y="6799"/>
                </a:cubicBezTo>
                <a:cubicBezTo>
                  <a:pt x="20741" y="7930"/>
                  <a:pt x="21825" y="9311"/>
                  <a:pt x="23289" y="10204"/>
                </a:cubicBezTo>
                <a:cubicBezTo>
                  <a:pt x="25849" y="11764"/>
                  <a:pt x="29373" y="11549"/>
                  <a:pt x="31731" y="9704"/>
                </a:cubicBezTo>
                <a:cubicBezTo>
                  <a:pt x="34553" y="7489"/>
                  <a:pt x="35303" y="3703"/>
                  <a:pt x="35505" y="12"/>
                </a:cubicBezTo>
                <a:lnTo>
                  <a:pt x="1" y="12"/>
                </a:lnTo>
                <a:close/>
              </a:path>
            </a:pathLst>
          </a:custGeom>
          <a:gradFill>
            <a:gsLst>
              <a:gs pos="0">
                <a:schemeClr val="dk1"/>
              </a:gs>
              <a:gs pos="38000">
                <a:schemeClr val="lt1"/>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rot="10800000">
            <a:off x="-8" y="4995428"/>
            <a:ext cx="4216426" cy="1862672"/>
          </a:xfrm>
          <a:custGeom>
            <a:avLst/>
            <a:gdLst/>
            <a:ahLst/>
            <a:cxnLst/>
            <a:rect l="l" t="t" r="r" b="b"/>
            <a:pathLst>
              <a:path w="35506" h="11764" extrusionOk="0">
                <a:moveTo>
                  <a:pt x="1" y="0"/>
                </a:moveTo>
                <a:cubicBezTo>
                  <a:pt x="382" y="1929"/>
                  <a:pt x="1287" y="3739"/>
                  <a:pt x="2715" y="5072"/>
                </a:cubicBezTo>
                <a:cubicBezTo>
                  <a:pt x="4823" y="7037"/>
                  <a:pt x="8049" y="7823"/>
                  <a:pt x="10716" y="6727"/>
                </a:cubicBezTo>
                <a:cubicBezTo>
                  <a:pt x="12121" y="6144"/>
                  <a:pt x="13360" y="5096"/>
                  <a:pt x="14860" y="4918"/>
                </a:cubicBezTo>
                <a:cubicBezTo>
                  <a:pt x="16562" y="4703"/>
                  <a:pt x="18182" y="5668"/>
                  <a:pt x="19467" y="6799"/>
                </a:cubicBezTo>
                <a:cubicBezTo>
                  <a:pt x="20741" y="7930"/>
                  <a:pt x="21825" y="9311"/>
                  <a:pt x="23289" y="10204"/>
                </a:cubicBezTo>
                <a:cubicBezTo>
                  <a:pt x="25849" y="11764"/>
                  <a:pt x="29373" y="11549"/>
                  <a:pt x="31731" y="9704"/>
                </a:cubicBezTo>
                <a:cubicBezTo>
                  <a:pt x="34553" y="7489"/>
                  <a:pt x="35303" y="3703"/>
                  <a:pt x="35505" y="12"/>
                </a:cubicBezTo>
                <a:lnTo>
                  <a:pt x="1" y="12"/>
                </a:lnTo>
                <a:close/>
              </a:path>
            </a:pathLst>
          </a:custGeom>
          <a:gradFill>
            <a:gsLst>
              <a:gs pos="0">
                <a:schemeClr val="dk1"/>
              </a:gs>
              <a:gs pos="38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rot="5400000" flipH="1">
            <a:off x="6952965" y="4666963"/>
            <a:ext cx="2251213" cy="2130860"/>
          </a:xfrm>
          <a:custGeom>
            <a:avLst/>
            <a:gdLst/>
            <a:ahLst/>
            <a:cxnLst/>
            <a:rect l="l" t="t" r="r" b="b"/>
            <a:pathLst>
              <a:path w="33207" h="41911" extrusionOk="0">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gradFill>
            <a:gsLst>
              <a:gs pos="0">
                <a:schemeClr val="dk1"/>
              </a:gs>
              <a:gs pos="38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3" y="5832765"/>
            <a:ext cx="1548718" cy="1025260"/>
          </a:xfrm>
          <a:custGeom>
            <a:avLst/>
            <a:gdLst/>
            <a:ahLst/>
            <a:cxnLst/>
            <a:rect l="l" t="t" r="r" b="b"/>
            <a:pathLst>
              <a:path w="44054" h="21873" extrusionOk="0">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23;p5"/>
          <p:cNvGrpSpPr/>
          <p:nvPr/>
        </p:nvGrpSpPr>
        <p:grpSpPr>
          <a:xfrm flipH="1">
            <a:off x="3893" y="48"/>
            <a:ext cx="2443770" cy="1917973"/>
            <a:chOff x="238125" y="731900"/>
            <a:chExt cx="7141350" cy="4203625"/>
          </a:xfrm>
        </p:grpSpPr>
        <p:sp>
          <p:nvSpPr>
            <p:cNvPr id="124" name="Google Shape;124;p5"/>
            <p:cNvSpPr/>
            <p:nvPr/>
          </p:nvSpPr>
          <p:spPr>
            <a:xfrm>
              <a:off x="238125" y="731900"/>
              <a:ext cx="7140150" cy="4203625"/>
            </a:xfrm>
            <a:custGeom>
              <a:avLst/>
              <a:gdLst/>
              <a:ahLst/>
              <a:cxnLst/>
              <a:rect l="l" t="t" r="r" b="b"/>
              <a:pathLst>
                <a:path w="285606" h="168145" extrusionOk="0">
                  <a:moveTo>
                    <a:pt x="0" y="0"/>
                  </a:moveTo>
                  <a:cubicBezTo>
                    <a:pt x="4177" y="3553"/>
                    <a:pt x="8114" y="7345"/>
                    <a:pt x="11762" y="11474"/>
                  </a:cubicBezTo>
                  <a:cubicBezTo>
                    <a:pt x="26789" y="28325"/>
                    <a:pt x="34519" y="50554"/>
                    <a:pt x="41960" y="72014"/>
                  </a:cubicBezTo>
                  <a:cubicBezTo>
                    <a:pt x="45561" y="82335"/>
                    <a:pt x="49257" y="93042"/>
                    <a:pt x="53722" y="103027"/>
                  </a:cubicBezTo>
                  <a:cubicBezTo>
                    <a:pt x="58763" y="114262"/>
                    <a:pt x="64236" y="123383"/>
                    <a:pt x="70525" y="130969"/>
                  </a:cubicBezTo>
                  <a:cubicBezTo>
                    <a:pt x="87040" y="150892"/>
                    <a:pt x="110757" y="159918"/>
                    <a:pt x="127752" y="163999"/>
                  </a:cubicBezTo>
                  <a:cubicBezTo>
                    <a:pt x="137978" y="166447"/>
                    <a:pt x="148444" y="167792"/>
                    <a:pt x="158958" y="168080"/>
                  </a:cubicBezTo>
                  <a:cubicBezTo>
                    <a:pt x="160542" y="168123"/>
                    <a:pt x="162126" y="168144"/>
                    <a:pt x="163708" y="168144"/>
                  </a:cubicBezTo>
                  <a:cubicBezTo>
                    <a:pt x="172672" y="168144"/>
                    <a:pt x="181597" y="167451"/>
                    <a:pt x="190452" y="166063"/>
                  </a:cubicBezTo>
                  <a:cubicBezTo>
                    <a:pt x="197653" y="164911"/>
                    <a:pt x="204903" y="163375"/>
                    <a:pt x="211960" y="161934"/>
                  </a:cubicBezTo>
                  <a:cubicBezTo>
                    <a:pt x="225787" y="159006"/>
                    <a:pt x="240141" y="155981"/>
                    <a:pt x="254544" y="155981"/>
                  </a:cubicBezTo>
                  <a:lnTo>
                    <a:pt x="256224" y="155981"/>
                  </a:lnTo>
                  <a:cubicBezTo>
                    <a:pt x="266210" y="156125"/>
                    <a:pt x="276148" y="157806"/>
                    <a:pt x="285606" y="160974"/>
                  </a:cubicBezTo>
                  <a:lnTo>
                    <a:pt x="285606" y="160926"/>
                  </a:lnTo>
                  <a:cubicBezTo>
                    <a:pt x="284406" y="160542"/>
                    <a:pt x="283158" y="160158"/>
                    <a:pt x="281957" y="159774"/>
                  </a:cubicBezTo>
                  <a:cubicBezTo>
                    <a:pt x="273556" y="157374"/>
                    <a:pt x="264914" y="156029"/>
                    <a:pt x="256224" y="155885"/>
                  </a:cubicBezTo>
                  <a:cubicBezTo>
                    <a:pt x="255687" y="155877"/>
                    <a:pt x="255150" y="155873"/>
                    <a:pt x="254612" y="155873"/>
                  </a:cubicBezTo>
                  <a:cubicBezTo>
                    <a:pt x="240178" y="155873"/>
                    <a:pt x="225846" y="158922"/>
                    <a:pt x="211960" y="161838"/>
                  </a:cubicBezTo>
                  <a:cubicBezTo>
                    <a:pt x="204903" y="163327"/>
                    <a:pt x="197653" y="164863"/>
                    <a:pt x="190452" y="165967"/>
                  </a:cubicBezTo>
                  <a:cubicBezTo>
                    <a:pt x="181411" y="167387"/>
                    <a:pt x="172470" y="168099"/>
                    <a:pt x="163682" y="168099"/>
                  </a:cubicBezTo>
                  <a:cubicBezTo>
                    <a:pt x="151375" y="168099"/>
                    <a:pt x="139367" y="166704"/>
                    <a:pt x="127800" y="163903"/>
                  </a:cubicBezTo>
                  <a:cubicBezTo>
                    <a:pt x="110805" y="159870"/>
                    <a:pt x="87088" y="150796"/>
                    <a:pt x="70573" y="130921"/>
                  </a:cubicBezTo>
                  <a:cubicBezTo>
                    <a:pt x="56603" y="114021"/>
                    <a:pt x="49209" y="92657"/>
                    <a:pt x="42008" y="71966"/>
                  </a:cubicBezTo>
                  <a:cubicBezTo>
                    <a:pt x="38263" y="61212"/>
                    <a:pt x="34423" y="50121"/>
                    <a:pt x="29718" y="39848"/>
                  </a:cubicBezTo>
                  <a:cubicBezTo>
                    <a:pt x="27365" y="34711"/>
                    <a:pt x="24773" y="29718"/>
                    <a:pt x="21796" y="24917"/>
                  </a:cubicBezTo>
                  <a:cubicBezTo>
                    <a:pt x="18868" y="20116"/>
                    <a:pt x="15507" y="15603"/>
                    <a:pt x="11810" y="11426"/>
                  </a:cubicBezTo>
                  <a:cubicBezTo>
                    <a:pt x="8162" y="7345"/>
                    <a:pt x="4273" y="3505"/>
                    <a:pt x="96" y="0"/>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443350" y="731900"/>
              <a:ext cx="6934925" cy="4046375"/>
            </a:xfrm>
            <a:custGeom>
              <a:avLst/>
              <a:gdLst/>
              <a:ahLst/>
              <a:cxnLst/>
              <a:rect l="l" t="t" r="r" b="b"/>
              <a:pathLst>
                <a:path w="277397" h="161855" extrusionOk="0">
                  <a:moveTo>
                    <a:pt x="1" y="0"/>
                  </a:moveTo>
                  <a:cubicBezTo>
                    <a:pt x="4513" y="4513"/>
                    <a:pt x="8786" y="9314"/>
                    <a:pt x="12723" y="14355"/>
                  </a:cubicBezTo>
                  <a:cubicBezTo>
                    <a:pt x="25301" y="30198"/>
                    <a:pt x="32263" y="50169"/>
                    <a:pt x="39080" y="69469"/>
                  </a:cubicBezTo>
                  <a:cubicBezTo>
                    <a:pt x="46281" y="90017"/>
                    <a:pt x="53723" y="111237"/>
                    <a:pt x="67885" y="127896"/>
                  </a:cubicBezTo>
                  <a:cubicBezTo>
                    <a:pt x="80896" y="143211"/>
                    <a:pt x="100724" y="153581"/>
                    <a:pt x="126889" y="158766"/>
                  </a:cubicBezTo>
                  <a:cubicBezTo>
                    <a:pt x="136586" y="160686"/>
                    <a:pt x="146476" y="161694"/>
                    <a:pt x="156414" y="161838"/>
                  </a:cubicBezTo>
                  <a:cubicBezTo>
                    <a:pt x="157162" y="161849"/>
                    <a:pt x="157910" y="161855"/>
                    <a:pt x="158659" y="161855"/>
                  </a:cubicBezTo>
                  <a:cubicBezTo>
                    <a:pt x="167847" y="161855"/>
                    <a:pt x="177027" y="161040"/>
                    <a:pt x="186084" y="159486"/>
                  </a:cubicBezTo>
                  <a:cubicBezTo>
                    <a:pt x="193093" y="158238"/>
                    <a:pt x="200198" y="156605"/>
                    <a:pt x="207016" y="155069"/>
                  </a:cubicBezTo>
                  <a:cubicBezTo>
                    <a:pt x="220938" y="151901"/>
                    <a:pt x="235293" y="148588"/>
                    <a:pt x="249744" y="148444"/>
                  </a:cubicBezTo>
                  <a:lnTo>
                    <a:pt x="250752" y="148444"/>
                  </a:lnTo>
                  <a:cubicBezTo>
                    <a:pt x="259778" y="148444"/>
                    <a:pt x="268755" y="149836"/>
                    <a:pt x="277397" y="152477"/>
                  </a:cubicBezTo>
                  <a:lnTo>
                    <a:pt x="277397" y="152333"/>
                  </a:lnTo>
                  <a:cubicBezTo>
                    <a:pt x="276773" y="152141"/>
                    <a:pt x="276197" y="151949"/>
                    <a:pt x="275573" y="151805"/>
                  </a:cubicBezTo>
                  <a:cubicBezTo>
                    <a:pt x="267483" y="149493"/>
                    <a:pt x="259126" y="148295"/>
                    <a:pt x="250759" y="148295"/>
                  </a:cubicBezTo>
                  <a:cubicBezTo>
                    <a:pt x="250436" y="148295"/>
                    <a:pt x="250114" y="148296"/>
                    <a:pt x="249792" y="148300"/>
                  </a:cubicBezTo>
                  <a:cubicBezTo>
                    <a:pt x="235293" y="148492"/>
                    <a:pt x="220890" y="151757"/>
                    <a:pt x="207016" y="154925"/>
                  </a:cubicBezTo>
                  <a:cubicBezTo>
                    <a:pt x="200150" y="156509"/>
                    <a:pt x="193093" y="158142"/>
                    <a:pt x="186084" y="159342"/>
                  </a:cubicBezTo>
                  <a:cubicBezTo>
                    <a:pt x="176926" y="160958"/>
                    <a:pt x="167663" y="161766"/>
                    <a:pt x="158398" y="161766"/>
                  </a:cubicBezTo>
                  <a:cubicBezTo>
                    <a:pt x="147847" y="161766"/>
                    <a:pt x="137293" y="160718"/>
                    <a:pt x="126889" y="158622"/>
                  </a:cubicBezTo>
                  <a:cubicBezTo>
                    <a:pt x="100820" y="153485"/>
                    <a:pt x="80944" y="143115"/>
                    <a:pt x="67933" y="127800"/>
                  </a:cubicBezTo>
                  <a:cubicBezTo>
                    <a:pt x="53819" y="111189"/>
                    <a:pt x="46329" y="89969"/>
                    <a:pt x="39128" y="69421"/>
                  </a:cubicBezTo>
                  <a:cubicBezTo>
                    <a:pt x="32407" y="50121"/>
                    <a:pt x="25397" y="30150"/>
                    <a:pt x="12819" y="14259"/>
                  </a:cubicBezTo>
                  <a:cubicBezTo>
                    <a:pt x="8882" y="9266"/>
                    <a:pt x="4657" y="4513"/>
                    <a:pt x="145" y="0"/>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a:off x="663000" y="731900"/>
              <a:ext cx="6715275" cy="3891200"/>
            </a:xfrm>
            <a:custGeom>
              <a:avLst/>
              <a:gdLst/>
              <a:ahLst/>
              <a:cxnLst/>
              <a:rect l="l" t="t" r="r" b="b"/>
              <a:pathLst>
                <a:path w="268611" h="155648" extrusionOk="0">
                  <a:moveTo>
                    <a:pt x="0" y="0"/>
                  </a:moveTo>
                  <a:cubicBezTo>
                    <a:pt x="4705" y="5521"/>
                    <a:pt x="9074" y="11234"/>
                    <a:pt x="13155" y="17235"/>
                  </a:cubicBezTo>
                  <a:cubicBezTo>
                    <a:pt x="23333" y="31830"/>
                    <a:pt x="29574" y="49545"/>
                    <a:pt x="35623" y="66685"/>
                  </a:cubicBezTo>
                  <a:cubicBezTo>
                    <a:pt x="42824" y="87184"/>
                    <a:pt x="50314" y="108404"/>
                    <a:pt x="64668" y="124872"/>
                  </a:cubicBezTo>
                  <a:cubicBezTo>
                    <a:pt x="71726" y="132985"/>
                    <a:pt x="81088" y="139562"/>
                    <a:pt x="92370" y="144507"/>
                  </a:cubicBezTo>
                  <a:cubicBezTo>
                    <a:pt x="101923" y="148636"/>
                    <a:pt x="112726" y="151613"/>
                    <a:pt x="125448" y="153581"/>
                  </a:cubicBezTo>
                  <a:cubicBezTo>
                    <a:pt x="134330" y="154925"/>
                    <a:pt x="143307" y="155645"/>
                    <a:pt x="152285" y="155645"/>
                  </a:cubicBezTo>
                  <a:cubicBezTo>
                    <a:pt x="152527" y="155646"/>
                    <a:pt x="152770" y="155647"/>
                    <a:pt x="153012" y="155647"/>
                  </a:cubicBezTo>
                  <a:cubicBezTo>
                    <a:pt x="162468" y="155647"/>
                    <a:pt x="171920" y="154734"/>
                    <a:pt x="181234" y="152909"/>
                  </a:cubicBezTo>
                  <a:cubicBezTo>
                    <a:pt x="188004" y="151613"/>
                    <a:pt x="194917" y="149836"/>
                    <a:pt x="201542" y="148108"/>
                  </a:cubicBezTo>
                  <a:cubicBezTo>
                    <a:pt x="214937" y="144699"/>
                    <a:pt x="228763" y="141195"/>
                    <a:pt x="242782" y="140907"/>
                  </a:cubicBezTo>
                  <a:cubicBezTo>
                    <a:pt x="243306" y="140898"/>
                    <a:pt x="243829" y="140894"/>
                    <a:pt x="244352" y="140894"/>
                  </a:cubicBezTo>
                  <a:cubicBezTo>
                    <a:pt x="252560" y="140894"/>
                    <a:pt x="260713" y="141957"/>
                    <a:pt x="268611" y="144123"/>
                  </a:cubicBezTo>
                  <a:lnTo>
                    <a:pt x="268611" y="143979"/>
                  </a:lnTo>
                  <a:cubicBezTo>
                    <a:pt x="260834" y="141819"/>
                    <a:pt x="252768" y="140714"/>
                    <a:pt x="244702" y="140714"/>
                  </a:cubicBezTo>
                  <a:lnTo>
                    <a:pt x="242782" y="140714"/>
                  </a:lnTo>
                  <a:cubicBezTo>
                    <a:pt x="228763" y="141003"/>
                    <a:pt x="214889" y="144555"/>
                    <a:pt x="201494" y="147964"/>
                  </a:cubicBezTo>
                  <a:cubicBezTo>
                    <a:pt x="194869" y="149644"/>
                    <a:pt x="188004" y="151372"/>
                    <a:pt x="181186" y="152765"/>
                  </a:cubicBezTo>
                  <a:cubicBezTo>
                    <a:pt x="171927" y="154571"/>
                    <a:pt x="162317" y="155474"/>
                    <a:pt x="152429" y="155474"/>
                  </a:cubicBezTo>
                  <a:cubicBezTo>
                    <a:pt x="143654" y="155474"/>
                    <a:pt x="134660" y="154763"/>
                    <a:pt x="125496" y="153341"/>
                  </a:cubicBezTo>
                  <a:cubicBezTo>
                    <a:pt x="97699" y="149068"/>
                    <a:pt x="77871" y="139706"/>
                    <a:pt x="64764" y="124727"/>
                  </a:cubicBezTo>
                  <a:cubicBezTo>
                    <a:pt x="50458" y="108308"/>
                    <a:pt x="43016" y="87088"/>
                    <a:pt x="35767" y="66637"/>
                  </a:cubicBezTo>
                  <a:cubicBezTo>
                    <a:pt x="29766" y="49449"/>
                    <a:pt x="23525" y="31734"/>
                    <a:pt x="13299" y="17139"/>
                  </a:cubicBezTo>
                  <a:cubicBezTo>
                    <a:pt x="9218" y="11186"/>
                    <a:pt x="4897" y="5473"/>
                    <a:pt x="240" y="0"/>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a:off x="891025" y="731900"/>
              <a:ext cx="6487250" cy="3738750"/>
            </a:xfrm>
            <a:custGeom>
              <a:avLst/>
              <a:gdLst/>
              <a:ahLst/>
              <a:cxnLst/>
              <a:rect l="l" t="t" r="r" b="b"/>
              <a:pathLst>
                <a:path w="259490" h="149550" extrusionOk="0">
                  <a:moveTo>
                    <a:pt x="1" y="0"/>
                  </a:moveTo>
                  <a:cubicBezTo>
                    <a:pt x="4754" y="6337"/>
                    <a:pt x="8931" y="13106"/>
                    <a:pt x="13011" y="19828"/>
                  </a:cubicBezTo>
                  <a:lnTo>
                    <a:pt x="13203" y="20116"/>
                  </a:lnTo>
                  <a:cubicBezTo>
                    <a:pt x="21317" y="33222"/>
                    <a:pt x="26646" y="48681"/>
                    <a:pt x="31879" y="63612"/>
                  </a:cubicBezTo>
                  <a:cubicBezTo>
                    <a:pt x="39080" y="84208"/>
                    <a:pt x="46474" y="105524"/>
                    <a:pt x="61116" y="121847"/>
                  </a:cubicBezTo>
                  <a:cubicBezTo>
                    <a:pt x="68318" y="129912"/>
                    <a:pt x="77968" y="136250"/>
                    <a:pt x="89730" y="140714"/>
                  </a:cubicBezTo>
                  <a:cubicBezTo>
                    <a:pt x="99332" y="144411"/>
                    <a:pt x="110470" y="146860"/>
                    <a:pt x="123672" y="148348"/>
                  </a:cubicBezTo>
                  <a:cubicBezTo>
                    <a:pt x="130778" y="149116"/>
                    <a:pt x="137883" y="149500"/>
                    <a:pt x="144988" y="149548"/>
                  </a:cubicBezTo>
                  <a:cubicBezTo>
                    <a:pt x="145206" y="149549"/>
                    <a:pt x="145423" y="149550"/>
                    <a:pt x="145640" y="149550"/>
                  </a:cubicBezTo>
                  <a:cubicBezTo>
                    <a:pt x="155839" y="149550"/>
                    <a:pt x="165988" y="148447"/>
                    <a:pt x="175954" y="146332"/>
                  </a:cubicBezTo>
                  <a:cubicBezTo>
                    <a:pt x="182579" y="144891"/>
                    <a:pt x="189157" y="143019"/>
                    <a:pt x="195590" y="141243"/>
                  </a:cubicBezTo>
                  <a:cubicBezTo>
                    <a:pt x="208504" y="137642"/>
                    <a:pt x="221899" y="133897"/>
                    <a:pt x="235485" y="133369"/>
                  </a:cubicBezTo>
                  <a:cubicBezTo>
                    <a:pt x="236665" y="133320"/>
                    <a:pt x="237845" y="133295"/>
                    <a:pt x="239024" y="133295"/>
                  </a:cubicBezTo>
                  <a:cubicBezTo>
                    <a:pt x="245907" y="133295"/>
                    <a:pt x="252768" y="134130"/>
                    <a:pt x="259490" y="135770"/>
                  </a:cubicBezTo>
                  <a:lnTo>
                    <a:pt x="259490" y="135482"/>
                  </a:lnTo>
                  <a:cubicBezTo>
                    <a:pt x="252684" y="133821"/>
                    <a:pt x="245734" y="133022"/>
                    <a:pt x="238764" y="133022"/>
                  </a:cubicBezTo>
                  <a:cubicBezTo>
                    <a:pt x="237672" y="133022"/>
                    <a:pt x="236579" y="133042"/>
                    <a:pt x="235485" y="133081"/>
                  </a:cubicBezTo>
                  <a:cubicBezTo>
                    <a:pt x="221851" y="133657"/>
                    <a:pt x="208456" y="137402"/>
                    <a:pt x="195542" y="141003"/>
                  </a:cubicBezTo>
                  <a:cubicBezTo>
                    <a:pt x="189157" y="142779"/>
                    <a:pt x="182531" y="144651"/>
                    <a:pt x="175906" y="146091"/>
                  </a:cubicBezTo>
                  <a:cubicBezTo>
                    <a:pt x="166196" y="148223"/>
                    <a:pt x="155975" y="149277"/>
                    <a:pt x="145030" y="149277"/>
                  </a:cubicBezTo>
                  <a:cubicBezTo>
                    <a:pt x="138224" y="149277"/>
                    <a:pt x="131138" y="148870"/>
                    <a:pt x="123720" y="148060"/>
                  </a:cubicBezTo>
                  <a:cubicBezTo>
                    <a:pt x="94771" y="144843"/>
                    <a:pt x="74367" y="136202"/>
                    <a:pt x="61309" y="121655"/>
                  </a:cubicBezTo>
                  <a:cubicBezTo>
                    <a:pt x="46714" y="105380"/>
                    <a:pt x="39320" y="84112"/>
                    <a:pt x="32119" y="63516"/>
                  </a:cubicBezTo>
                  <a:cubicBezTo>
                    <a:pt x="26886" y="48585"/>
                    <a:pt x="21461" y="33126"/>
                    <a:pt x="13395" y="19972"/>
                  </a:cubicBezTo>
                  <a:lnTo>
                    <a:pt x="13203" y="19684"/>
                  </a:lnTo>
                  <a:cubicBezTo>
                    <a:pt x="9171" y="13010"/>
                    <a:pt x="4994" y="6289"/>
                    <a:pt x="289" y="0"/>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1128675" y="731900"/>
              <a:ext cx="6249600" cy="3588700"/>
            </a:xfrm>
            <a:custGeom>
              <a:avLst/>
              <a:gdLst/>
              <a:ahLst/>
              <a:cxnLst/>
              <a:rect l="l" t="t" r="r" b="b"/>
              <a:pathLst>
                <a:path w="249984" h="143548" extrusionOk="0">
                  <a:moveTo>
                    <a:pt x="1" y="0"/>
                  </a:moveTo>
                  <a:cubicBezTo>
                    <a:pt x="3985" y="6145"/>
                    <a:pt x="7394" y="12674"/>
                    <a:pt x="10803" y="19060"/>
                  </a:cubicBezTo>
                  <a:cubicBezTo>
                    <a:pt x="11523" y="20356"/>
                    <a:pt x="12195" y="21652"/>
                    <a:pt x="12867" y="22948"/>
                  </a:cubicBezTo>
                  <a:cubicBezTo>
                    <a:pt x="19012" y="34422"/>
                    <a:pt x="23477" y="47577"/>
                    <a:pt x="27798" y="60299"/>
                  </a:cubicBezTo>
                  <a:cubicBezTo>
                    <a:pt x="34903" y="81087"/>
                    <a:pt x="42201" y="102595"/>
                    <a:pt x="57132" y="118726"/>
                  </a:cubicBezTo>
                  <a:cubicBezTo>
                    <a:pt x="70670" y="133369"/>
                    <a:pt x="91122" y="141099"/>
                    <a:pt x="121560" y="143067"/>
                  </a:cubicBezTo>
                  <a:cubicBezTo>
                    <a:pt x="126457" y="143403"/>
                    <a:pt x="131210" y="143547"/>
                    <a:pt x="135770" y="143547"/>
                  </a:cubicBezTo>
                  <a:cubicBezTo>
                    <a:pt x="148541" y="143547"/>
                    <a:pt x="159967" y="142299"/>
                    <a:pt x="170337" y="139754"/>
                  </a:cubicBezTo>
                  <a:cubicBezTo>
                    <a:pt x="176674" y="138218"/>
                    <a:pt x="183059" y="136250"/>
                    <a:pt x="189204" y="134377"/>
                  </a:cubicBezTo>
                  <a:cubicBezTo>
                    <a:pt x="201687" y="130537"/>
                    <a:pt x="214553" y="126600"/>
                    <a:pt x="227804" y="125784"/>
                  </a:cubicBezTo>
                  <a:cubicBezTo>
                    <a:pt x="229460" y="125688"/>
                    <a:pt x="231116" y="125639"/>
                    <a:pt x="232770" y="125639"/>
                  </a:cubicBezTo>
                  <a:cubicBezTo>
                    <a:pt x="238550" y="125639"/>
                    <a:pt x="244310" y="126232"/>
                    <a:pt x="249984" y="127464"/>
                  </a:cubicBezTo>
                  <a:lnTo>
                    <a:pt x="249984" y="127128"/>
                  </a:lnTo>
                  <a:cubicBezTo>
                    <a:pt x="244319" y="125935"/>
                    <a:pt x="238568" y="125350"/>
                    <a:pt x="232797" y="125350"/>
                  </a:cubicBezTo>
                  <a:cubicBezTo>
                    <a:pt x="231134" y="125350"/>
                    <a:pt x="229469" y="125399"/>
                    <a:pt x="227804" y="125496"/>
                  </a:cubicBezTo>
                  <a:cubicBezTo>
                    <a:pt x="214553" y="126312"/>
                    <a:pt x="201639" y="130249"/>
                    <a:pt x="189156" y="134089"/>
                  </a:cubicBezTo>
                  <a:cubicBezTo>
                    <a:pt x="183011" y="135962"/>
                    <a:pt x="176626" y="137882"/>
                    <a:pt x="170289" y="139466"/>
                  </a:cubicBezTo>
                  <a:cubicBezTo>
                    <a:pt x="159968" y="142011"/>
                    <a:pt x="148605" y="143255"/>
                    <a:pt x="135838" y="143255"/>
                  </a:cubicBezTo>
                  <a:cubicBezTo>
                    <a:pt x="131264" y="143255"/>
                    <a:pt x="126510" y="143095"/>
                    <a:pt x="121560" y="142779"/>
                  </a:cubicBezTo>
                  <a:cubicBezTo>
                    <a:pt x="91218" y="140811"/>
                    <a:pt x="70862" y="133129"/>
                    <a:pt x="57372" y="118534"/>
                  </a:cubicBezTo>
                  <a:cubicBezTo>
                    <a:pt x="42489" y="102451"/>
                    <a:pt x="35143" y="80943"/>
                    <a:pt x="28086" y="60203"/>
                  </a:cubicBezTo>
                  <a:cubicBezTo>
                    <a:pt x="23813" y="47481"/>
                    <a:pt x="19300" y="34326"/>
                    <a:pt x="13155" y="22804"/>
                  </a:cubicBezTo>
                  <a:cubicBezTo>
                    <a:pt x="12483" y="21508"/>
                    <a:pt x="11763" y="20212"/>
                    <a:pt x="11091" y="18916"/>
                  </a:cubicBezTo>
                  <a:cubicBezTo>
                    <a:pt x="7682" y="12578"/>
                    <a:pt x="4274" y="6097"/>
                    <a:pt x="337" y="0"/>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a:off x="1371125" y="731900"/>
              <a:ext cx="6007150" cy="3461475"/>
            </a:xfrm>
            <a:custGeom>
              <a:avLst/>
              <a:gdLst/>
              <a:ahLst/>
              <a:cxnLst/>
              <a:rect l="l" t="t" r="r" b="b"/>
              <a:pathLst>
                <a:path w="240286" h="138459" extrusionOk="0">
                  <a:moveTo>
                    <a:pt x="1" y="0"/>
                  </a:moveTo>
                  <a:cubicBezTo>
                    <a:pt x="3649" y="6481"/>
                    <a:pt x="6722" y="13299"/>
                    <a:pt x="9746" y="20068"/>
                  </a:cubicBezTo>
                  <a:cubicBezTo>
                    <a:pt x="10611" y="21988"/>
                    <a:pt x="11475" y="23909"/>
                    <a:pt x="12387" y="25829"/>
                  </a:cubicBezTo>
                  <a:cubicBezTo>
                    <a:pt x="16804" y="35431"/>
                    <a:pt x="20116" y="45753"/>
                    <a:pt x="23717" y="56603"/>
                  </a:cubicBezTo>
                  <a:cubicBezTo>
                    <a:pt x="30582" y="77775"/>
                    <a:pt x="37736" y="99619"/>
                    <a:pt x="53003" y="115702"/>
                  </a:cubicBezTo>
                  <a:cubicBezTo>
                    <a:pt x="68462" y="131977"/>
                    <a:pt x="91362" y="134617"/>
                    <a:pt x="113542" y="137162"/>
                  </a:cubicBezTo>
                  <a:cubicBezTo>
                    <a:pt x="115414" y="137402"/>
                    <a:pt x="117335" y="137594"/>
                    <a:pt x="119207" y="137834"/>
                  </a:cubicBezTo>
                  <a:cubicBezTo>
                    <a:pt x="122616" y="138266"/>
                    <a:pt x="126120" y="138458"/>
                    <a:pt x="129577" y="138458"/>
                  </a:cubicBezTo>
                  <a:cubicBezTo>
                    <a:pt x="140043" y="138458"/>
                    <a:pt x="151613" y="136682"/>
                    <a:pt x="164528" y="133177"/>
                  </a:cubicBezTo>
                  <a:cubicBezTo>
                    <a:pt x="170577" y="131545"/>
                    <a:pt x="176674" y="129480"/>
                    <a:pt x="182531" y="127512"/>
                  </a:cubicBezTo>
                  <a:cubicBezTo>
                    <a:pt x="194581" y="123527"/>
                    <a:pt x="207016" y="119350"/>
                    <a:pt x="219882" y="118294"/>
                  </a:cubicBezTo>
                  <a:cubicBezTo>
                    <a:pt x="222134" y="118104"/>
                    <a:pt x="224391" y="118008"/>
                    <a:pt x="226646" y="118008"/>
                  </a:cubicBezTo>
                  <a:cubicBezTo>
                    <a:pt x="231219" y="118008"/>
                    <a:pt x="235785" y="118403"/>
                    <a:pt x="240286" y="119206"/>
                  </a:cubicBezTo>
                  <a:lnTo>
                    <a:pt x="240286" y="118870"/>
                  </a:lnTo>
                  <a:cubicBezTo>
                    <a:pt x="235705" y="118052"/>
                    <a:pt x="231057" y="117636"/>
                    <a:pt x="226404" y="117636"/>
                  </a:cubicBezTo>
                  <a:cubicBezTo>
                    <a:pt x="224229" y="117636"/>
                    <a:pt x="222053" y="117727"/>
                    <a:pt x="219882" y="117910"/>
                  </a:cubicBezTo>
                  <a:cubicBezTo>
                    <a:pt x="206968" y="118966"/>
                    <a:pt x="194533" y="123143"/>
                    <a:pt x="182435" y="127176"/>
                  </a:cubicBezTo>
                  <a:cubicBezTo>
                    <a:pt x="176578" y="129144"/>
                    <a:pt x="170481" y="131209"/>
                    <a:pt x="164432" y="132841"/>
                  </a:cubicBezTo>
                  <a:cubicBezTo>
                    <a:pt x="151527" y="136354"/>
                    <a:pt x="140014" y="138100"/>
                    <a:pt x="129554" y="138100"/>
                  </a:cubicBezTo>
                  <a:cubicBezTo>
                    <a:pt x="126004" y="138100"/>
                    <a:pt x="122576" y="137899"/>
                    <a:pt x="119255" y="137498"/>
                  </a:cubicBezTo>
                  <a:cubicBezTo>
                    <a:pt x="117383" y="137258"/>
                    <a:pt x="115462" y="137018"/>
                    <a:pt x="113590" y="136826"/>
                  </a:cubicBezTo>
                  <a:cubicBezTo>
                    <a:pt x="91506" y="134233"/>
                    <a:pt x="68654" y="131593"/>
                    <a:pt x="53291" y="115462"/>
                  </a:cubicBezTo>
                  <a:cubicBezTo>
                    <a:pt x="38072" y="99427"/>
                    <a:pt x="30966" y="77631"/>
                    <a:pt x="24053" y="56507"/>
                  </a:cubicBezTo>
                  <a:cubicBezTo>
                    <a:pt x="20644" y="46089"/>
                    <a:pt x="17092" y="35335"/>
                    <a:pt x="12723" y="25685"/>
                  </a:cubicBezTo>
                  <a:cubicBezTo>
                    <a:pt x="11811" y="23764"/>
                    <a:pt x="10947" y="21844"/>
                    <a:pt x="10082" y="19924"/>
                  </a:cubicBezTo>
                  <a:cubicBezTo>
                    <a:pt x="7106" y="13202"/>
                    <a:pt x="4033" y="6433"/>
                    <a:pt x="433" y="0"/>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a:off x="1619575" y="731900"/>
              <a:ext cx="5759900" cy="3319825"/>
            </a:xfrm>
            <a:custGeom>
              <a:avLst/>
              <a:gdLst/>
              <a:ahLst/>
              <a:cxnLst/>
              <a:rect l="l" t="t" r="r" b="b"/>
              <a:pathLst>
                <a:path w="230396" h="132793" extrusionOk="0">
                  <a:moveTo>
                    <a:pt x="0" y="0"/>
                  </a:moveTo>
                  <a:cubicBezTo>
                    <a:pt x="3553" y="7201"/>
                    <a:pt x="6434" y="14835"/>
                    <a:pt x="9218" y="22324"/>
                  </a:cubicBezTo>
                  <a:cubicBezTo>
                    <a:pt x="10034" y="24485"/>
                    <a:pt x="10802" y="26597"/>
                    <a:pt x="11619" y="28709"/>
                  </a:cubicBezTo>
                  <a:cubicBezTo>
                    <a:pt x="14547" y="36295"/>
                    <a:pt x="16948" y="44168"/>
                    <a:pt x="19492" y="52522"/>
                  </a:cubicBezTo>
                  <a:cubicBezTo>
                    <a:pt x="26069" y="74222"/>
                    <a:pt x="32887" y="96594"/>
                    <a:pt x="48634" y="112677"/>
                  </a:cubicBezTo>
                  <a:cubicBezTo>
                    <a:pt x="65149" y="129528"/>
                    <a:pt x="89633" y="130969"/>
                    <a:pt x="113254" y="132409"/>
                  </a:cubicBezTo>
                  <a:lnTo>
                    <a:pt x="116614" y="132601"/>
                  </a:lnTo>
                  <a:cubicBezTo>
                    <a:pt x="118343" y="132745"/>
                    <a:pt x="120119" y="132793"/>
                    <a:pt x="121895" y="132793"/>
                  </a:cubicBezTo>
                  <a:cubicBezTo>
                    <a:pt x="132842" y="132793"/>
                    <a:pt x="144892" y="130729"/>
                    <a:pt x="158478" y="126600"/>
                  </a:cubicBezTo>
                  <a:cubicBezTo>
                    <a:pt x="164239" y="124872"/>
                    <a:pt x="170001" y="122759"/>
                    <a:pt x="175570" y="120743"/>
                  </a:cubicBezTo>
                  <a:cubicBezTo>
                    <a:pt x="187188" y="116470"/>
                    <a:pt x="199286" y="112053"/>
                    <a:pt x="211816" y="110757"/>
                  </a:cubicBezTo>
                  <a:cubicBezTo>
                    <a:pt x="214427" y="110494"/>
                    <a:pt x="217037" y="110359"/>
                    <a:pt x="219648" y="110359"/>
                  </a:cubicBezTo>
                  <a:cubicBezTo>
                    <a:pt x="223230" y="110359"/>
                    <a:pt x="226813" y="110613"/>
                    <a:pt x="230396" y="111141"/>
                  </a:cubicBezTo>
                  <a:lnTo>
                    <a:pt x="230396" y="110709"/>
                  </a:lnTo>
                  <a:cubicBezTo>
                    <a:pt x="226752" y="110200"/>
                    <a:pt x="223091" y="109941"/>
                    <a:pt x="219432" y="109941"/>
                  </a:cubicBezTo>
                  <a:cubicBezTo>
                    <a:pt x="216874" y="109941"/>
                    <a:pt x="214317" y="110068"/>
                    <a:pt x="211768" y="110325"/>
                  </a:cubicBezTo>
                  <a:cubicBezTo>
                    <a:pt x="199190" y="111669"/>
                    <a:pt x="187092" y="116086"/>
                    <a:pt x="175426" y="120359"/>
                  </a:cubicBezTo>
                  <a:cubicBezTo>
                    <a:pt x="169857" y="122375"/>
                    <a:pt x="164095" y="124487"/>
                    <a:pt x="158382" y="126216"/>
                  </a:cubicBezTo>
                  <a:cubicBezTo>
                    <a:pt x="144770" y="130366"/>
                    <a:pt x="132700" y="132364"/>
                    <a:pt x="121738" y="132364"/>
                  </a:cubicBezTo>
                  <a:cubicBezTo>
                    <a:pt x="120019" y="132364"/>
                    <a:pt x="118328" y="132314"/>
                    <a:pt x="116662" y="132217"/>
                  </a:cubicBezTo>
                  <a:lnTo>
                    <a:pt x="113302" y="132025"/>
                  </a:lnTo>
                  <a:cubicBezTo>
                    <a:pt x="89729" y="130585"/>
                    <a:pt x="65389" y="129144"/>
                    <a:pt x="48970" y="112389"/>
                  </a:cubicBezTo>
                  <a:cubicBezTo>
                    <a:pt x="33319" y="96402"/>
                    <a:pt x="26501" y="74030"/>
                    <a:pt x="19924" y="52426"/>
                  </a:cubicBezTo>
                  <a:cubicBezTo>
                    <a:pt x="17380" y="44024"/>
                    <a:pt x="14931" y="36151"/>
                    <a:pt x="12051" y="28565"/>
                  </a:cubicBezTo>
                  <a:cubicBezTo>
                    <a:pt x="11235" y="26453"/>
                    <a:pt x="10466" y="24389"/>
                    <a:pt x="9650" y="22228"/>
                  </a:cubicBezTo>
                  <a:cubicBezTo>
                    <a:pt x="6818" y="14739"/>
                    <a:pt x="3985" y="7153"/>
                    <a:pt x="481" y="0"/>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1872825" y="731900"/>
              <a:ext cx="5506650" cy="3202225"/>
            </a:xfrm>
            <a:custGeom>
              <a:avLst/>
              <a:gdLst/>
              <a:ahLst/>
              <a:cxnLst/>
              <a:rect l="l" t="t" r="r" b="b"/>
              <a:pathLst>
                <a:path w="220266" h="128089" extrusionOk="0">
                  <a:moveTo>
                    <a:pt x="0" y="0"/>
                  </a:moveTo>
                  <a:cubicBezTo>
                    <a:pt x="3649" y="8354"/>
                    <a:pt x="6338" y="17283"/>
                    <a:pt x="9026" y="26069"/>
                  </a:cubicBezTo>
                  <a:cubicBezTo>
                    <a:pt x="9602" y="27941"/>
                    <a:pt x="10130" y="29766"/>
                    <a:pt x="10706" y="31542"/>
                  </a:cubicBezTo>
                  <a:cubicBezTo>
                    <a:pt x="12291" y="36823"/>
                    <a:pt x="13779" y="42152"/>
                    <a:pt x="15315" y="47817"/>
                  </a:cubicBezTo>
                  <a:cubicBezTo>
                    <a:pt x="21412" y="70237"/>
                    <a:pt x="27702" y="93426"/>
                    <a:pt x="44121" y="109605"/>
                  </a:cubicBezTo>
                  <a:cubicBezTo>
                    <a:pt x="56507" y="121895"/>
                    <a:pt x="75087" y="128088"/>
                    <a:pt x="99379" y="128088"/>
                  </a:cubicBezTo>
                  <a:cubicBezTo>
                    <a:pt x="104036" y="128088"/>
                    <a:pt x="108837" y="127848"/>
                    <a:pt x="113878" y="127416"/>
                  </a:cubicBezTo>
                  <a:cubicBezTo>
                    <a:pt x="129385" y="126024"/>
                    <a:pt x="141579" y="123671"/>
                    <a:pt x="152237" y="120071"/>
                  </a:cubicBezTo>
                  <a:cubicBezTo>
                    <a:pt x="157614" y="118246"/>
                    <a:pt x="162991" y="116086"/>
                    <a:pt x="168176" y="114021"/>
                  </a:cubicBezTo>
                  <a:cubicBezTo>
                    <a:pt x="179506" y="109461"/>
                    <a:pt x="191221" y="104804"/>
                    <a:pt x="203511" y="103219"/>
                  </a:cubicBezTo>
                  <a:cubicBezTo>
                    <a:pt x="206469" y="102834"/>
                    <a:pt x="209454" y="102641"/>
                    <a:pt x="212452" y="102641"/>
                  </a:cubicBezTo>
                  <a:cubicBezTo>
                    <a:pt x="215050" y="102641"/>
                    <a:pt x="217658" y="102786"/>
                    <a:pt x="220266" y="103075"/>
                  </a:cubicBezTo>
                  <a:lnTo>
                    <a:pt x="220266" y="102643"/>
                  </a:lnTo>
                  <a:cubicBezTo>
                    <a:pt x="217658" y="102354"/>
                    <a:pt x="215050" y="102209"/>
                    <a:pt x="212447" y="102209"/>
                  </a:cubicBezTo>
                  <a:cubicBezTo>
                    <a:pt x="209443" y="102209"/>
                    <a:pt x="206446" y="102402"/>
                    <a:pt x="203463" y="102787"/>
                  </a:cubicBezTo>
                  <a:cubicBezTo>
                    <a:pt x="191124" y="104324"/>
                    <a:pt x="179362" y="109029"/>
                    <a:pt x="168032" y="113589"/>
                  </a:cubicBezTo>
                  <a:cubicBezTo>
                    <a:pt x="162847" y="115654"/>
                    <a:pt x="157470" y="117766"/>
                    <a:pt x="152141" y="119591"/>
                  </a:cubicBezTo>
                  <a:cubicBezTo>
                    <a:pt x="141483" y="123191"/>
                    <a:pt x="129337" y="125544"/>
                    <a:pt x="113878" y="126936"/>
                  </a:cubicBezTo>
                  <a:cubicBezTo>
                    <a:pt x="108874" y="127380"/>
                    <a:pt x="104073" y="127602"/>
                    <a:pt x="99478" y="127602"/>
                  </a:cubicBezTo>
                  <a:cubicBezTo>
                    <a:pt x="75287" y="127602"/>
                    <a:pt x="56810" y="121453"/>
                    <a:pt x="44505" y="109269"/>
                  </a:cubicBezTo>
                  <a:cubicBezTo>
                    <a:pt x="28182" y="93234"/>
                    <a:pt x="21892" y="70093"/>
                    <a:pt x="15795" y="47721"/>
                  </a:cubicBezTo>
                  <a:cubicBezTo>
                    <a:pt x="14259" y="42056"/>
                    <a:pt x="12819" y="36679"/>
                    <a:pt x="11186" y="31446"/>
                  </a:cubicBezTo>
                  <a:cubicBezTo>
                    <a:pt x="10658" y="29622"/>
                    <a:pt x="10082" y="27797"/>
                    <a:pt x="9554" y="25973"/>
                  </a:cubicBezTo>
                  <a:cubicBezTo>
                    <a:pt x="6818" y="17187"/>
                    <a:pt x="4129" y="8306"/>
                    <a:pt x="528" y="0"/>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a:off x="2129675" y="731900"/>
              <a:ext cx="5248600" cy="3094200"/>
            </a:xfrm>
            <a:custGeom>
              <a:avLst/>
              <a:gdLst/>
              <a:ahLst/>
              <a:cxnLst/>
              <a:rect l="l" t="t" r="r" b="b"/>
              <a:pathLst>
                <a:path w="209944" h="123768" extrusionOk="0">
                  <a:moveTo>
                    <a:pt x="0" y="0"/>
                  </a:moveTo>
                  <a:cubicBezTo>
                    <a:pt x="3985" y="10130"/>
                    <a:pt x="6530" y="21124"/>
                    <a:pt x="9026" y="31926"/>
                  </a:cubicBezTo>
                  <a:lnTo>
                    <a:pt x="9602" y="34422"/>
                  </a:lnTo>
                  <a:cubicBezTo>
                    <a:pt x="10178" y="36919"/>
                    <a:pt x="10706" y="39415"/>
                    <a:pt x="11282" y="41960"/>
                  </a:cubicBezTo>
                  <a:cubicBezTo>
                    <a:pt x="16611" y="65628"/>
                    <a:pt x="22084" y="90113"/>
                    <a:pt x="39368" y="106580"/>
                  </a:cubicBezTo>
                  <a:cubicBezTo>
                    <a:pt x="53338" y="119831"/>
                    <a:pt x="72494" y="123767"/>
                    <a:pt x="90209" y="123767"/>
                  </a:cubicBezTo>
                  <a:cubicBezTo>
                    <a:pt x="97171" y="123719"/>
                    <a:pt x="104084" y="123191"/>
                    <a:pt x="110997" y="122135"/>
                  </a:cubicBezTo>
                  <a:cubicBezTo>
                    <a:pt x="124344" y="120167"/>
                    <a:pt x="135722" y="117334"/>
                    <a:pt x="145852" y="113493"/>
                  </a:cubicBezTo>
                  <a:cubicBezTo>
                    <a:pt x="150749" y="111573"/>
                    <a:pt x="155694" y="109413"/>
                    <a:pt x="160447" y="107348"/>
                  </a:cubicBezTo>
                  <a:cubicBezTo>
                    <a:pt x="171537" y="102499"/>
                    <a:pt x="182963" y="97506"/>
                    <a:pt x="195013" y="95682"/>
                  </a:cubicBezTo>
                  <a:cubicBezTo>
                    <a:pt x="198407" y="95155"/>
                    <a:pt x="201823" y="94899"/>
                    <a:pt x="205246" y="94899"/>
                  </a:cubicBezTo>
                  <a:cubicBezTo>
                    <a:pt x="206811" y="94899"/>
                    <a:pt x="208378" y="94952"/>
                    <a:pt x="209944" y="95058"/>
                  </a:cubicBezTo>
                  <a:lnTo>
                    <a:pt x="209944" y="94530"/>
                  </a:lnTo>
                  <a:cubicBezTo>
                    <a:pt x="208378" y="94424"/>
                    <a:pt x="206807" y="94371"/>
                    <a:pt x="205235" y="94371"/>
                  </a:cubicBezTo>
                  <a:cubicBezTo>
                    <a:pt x="201798" y="94371"/>
                    <a:pt x="198359" y="94627"/>
                    <a:pt x="194965" y="95154"/>
                  </a:cubicBezTo>
                  <a:cubicBezTo>
                    <a:pt x="182819" y="96978"/>
                    <a:pt x="171345" y="101971"/>
                    <a:pt x="160255" y="106820"/>
                  </a:cubicBezTo>
                  <a:cubicBezTo>
                    <a:pt x="155502" y="108933"/>
                    <a:pt x="150605" y="111093"/>
                    <a:pt x="145660" y="112965"/>
                  </a:cubicBezTo>
                  <a:cubicBezTo>
                    <a:pt x="135626" y="116806"/>
                    <a:pt x="124248" y="119639"/>
                    <a:pt x="110901" y="121607"/>
                  </a:cubicBezTo>
                  <a:cubicBezTo>
                    <a:pt x="104573" y="122547"/>
                    <a:pt x="97535" y="123208"/>
                    <a:pt x="90255" y="123208"/>
                  </a:cubicBezTo>
                  <a:cubicBezTo>
                    <a:pt x="72627" y="123208"/>
                    <a:pt x="53581" y="119331"/>
                    <a:pt x="39752" y="106148"/>
                  </a:cubicBezTo>
                  <a:cubicBezTo>
                    <a:pt x="22613" y="89825"/>
                    <a:pt x="17140" y="65436"/>
                    <a:pt x="11859" y="41864"/>
                  </a:cubicBezTo>
                  <a:cubicBezTo>
                    <a:pt x="11234" y="39319"/>
                    <a:pt x="10706" y="36775"/>
                    <a:pt x="10130" y="34278"/>
                  </a:cubicBezTo>
                  <a:lnTo>
                    <a:pt x="9554" y="31830"/>
                  </a:lnTo>
                  <a:cubicBezTo>
                    <a:pt x="7058" y="21028"/>
                    <a:pt x="4513" y="10082"/>
                    <a:pt x="624" y="0"/>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a:off x="2390125" y="731900"/>
              <a:ext cx="4988150" cy="2993500"/>
            </a:xfrm>
            <a:custGeom>
              <a:avLst/>
              <a:gdLst/>
              <a:ahLst/>
              <a:cxnLst/>
              <a:rect l="l" t="t" r="r" b="b"/>
              <a:pathLst>
                <a:path w="199526" h="119740" extrusionOk="0">
                  <a:moveTo>
                    <a:pt x="0" y="0"/>
                  </a:moveTo>
                  <a:cubicBezTo>
                    <a:pt x="4033" y="11426"/>
                    <a:pt x="6337" y="24149"/>
                    <a:pt x="8354" y="37255"/>
                  </a:cubicBezTo>
                  <a:cubicBezTo>
                    <a:pt x="11522" y="58043"/>
                    <a:pt x="15891" y="86464"/>
                    <a:pt x="34519" y="103507"/>
                  </a:cubicBezTo>
                  <a:cubicBezTo>
                    <a:pt x="43400" y="111669"/>
                    <a:pt x="55019" y="116806"/>
                    <a:pt x="68941" y="118822"/>
                  </a:cubicBezTo>
                  <a:cubicBezTo>
                    <a:pt x="73125" y="119407"/>
                    <a:pt x="77308" y="119739"/>
                    <a:pt x="81532" y="119739"/>
                  </a:cubicBezTo>
                  <a:cubicBezTo>
                    <a:pt x="81815" y="119739"/>
                    <a:pt x="82100" y="119738"/>
                    <a:pt x="82384" y="119735"/>
                  </a:cubicBezTo>
                  <a:cubicBezTo>
                    <a:pt x="90977" y="119687"/>
                    <a:pt x="99523" y="118774"/>
                    <a:pt x="107925" y="116950"/>
                  </a:cubicBezTo>
                  <a:cubicBezTo>
                    <a:pt x="118679" y="114598"/>
                    <a:pt x="129193" y="111237"/>
                    <a:pt x="139323" y="106916"/>
                  </a:cubicBezTo>
                  <a:cubicBezTo>
                    <a:pt x="143691" y="104996"/>
                    <a:pt x="148108" y="102883"/>
                    <a:pt x="152333" y="100867"/>
                  </a:cubicBezTo>
                  <a:cubicBezTo>
                    <a:pt x="163183" y="95634"/>
                    <a:pt x="174417" y="90257"/>
                    <a:pt x="186420" y="88145"/>
                  </a:cubicBezTo>
                  <a:cubicBezTo>
                    <a:pt x="190208" y="87471"/>
                    <a:pt x="194034" y="87167"/>
                    <a:pt x="197897" y="87167"/>
                  </a:cubicBezTo>
                  <a:cubicBezTo>
                    <a:pt x="198439" y="87167"/>
                    <a:pt x="198982" y="87173"/>
                    <a:pt x="199526" y="87184"/>
                  </a:cubicBezTo>
                  <a:lnTo>
                    <a:pt x="199526" y="86608"/>
                  </a:lnTo>
                  <a:cubicBezTo>
                    <a:pt x="198858" y="86587"/>
                    <a:pt x="198191" y="86576"/>
                    <a:pt x="197523" y="86576"/>
                  </a:cubicBezTo>
                  <a:cubicBezTo>
                    <a:pt x="193775" y="86576"/>
                    <a:pt x="190032" y="86916"/>
                    <a:pt x="186323" y="87568"/>
                  </a:cubicBezTo>
                  <a:cubicBezTo>
                    <a:pt x="174273" y="89681"/>
                    <a:pt x="162991" y="95058"/>
                    <a:pt x="152093" y="100291"/>
                  </a:cubicBezTo>
                  <a:cubicBezTo>
                    <a:pt x="147868" y="102355"/>
                    <a:pt x="143451" y="104468"/>
                    <a:pt x="139083" y="106340"/>
                  </a:cubicBezTo>
                  <a:cubicBezTo>
                    <a:pt x="129001" y="110661"/>
                    <a:pt x="118535" y="114021"/>
                    <a:pt x="107829" y="116326"/>
                  </a:cubicBezTo>
                  <a:cubicBezTo>
                    <a:pt x="99066" y="118216"/>
                    <a:pt x="90601" y="119146"/>
                    <a:pt x="82602" y="119146"/>
                  </a:cubicBezTo>
                  <a:cubicBezTo>
                    <a:pt x="63166" y="119146"/>
                    <a:pt x="46481" y="113653"/>
                    <a:pt x="34951" y="103075"/>
                  </a:cubicBezTo>
                  <a:cubicBezTo>
                    <a:pt x="16467" y="86176"/>
                    <a:pt x="12147" y="57851"/>
                    <a:pt x="8978" y="37159"/>
                  </a:cubicBezTo>
                  <a:cubicBezTo>
                    <a:pt x="6962" y="24101"/>
                    <a:pt x="4657" y="11426"/>
                    <a:pt x="624" y="0"/>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 name="Google Shape;134;p5"/>
          <p:cNvSpPr/>
          <p:nvPr/>
        </p:nvSpPr>
        <p:spPr>
          <a:xfrm flipH="1">
            <a:off x="7450610" y="1"/>
            <a:ext cx="1693391" cy="2849668"/>
          </a:xfrm>
          <a:custGeom>
            <a:avLst/>
            <a:gdLst/>
            <a:ahLst/>
            <a:cxnLst/>
            <a:rect l="l" t="t" r="r" b="b"/>
            <a:pathLst>
              <a:path w="33207" h="41911" extrusionOk="0">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10" y="1"/>
            <a:ext cx="1693391" cy="2849668"/>
          </a:xfrm>
          <a:custGeom>
            <a:avLst/>
            <a:gdLst/>
            <a:ahLst/>
            <a:cxnLst/>
            <a:rect l="l" t="t" r="r" b="b"/>
            <a:pathLst>
              <a:path w="33207" h="41911" extrusionOk="0">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136;p5"/>
          <p:cNvGrpSpPr/>
          <p:nvPr/>
        </p:nvGrpSpPr>
        <p:grpSpPr>
          <a:xfrm rot="-5400000">
            <a:off x="6853806" y="4586615"/>
            <a:ext cx="2994307" cy="1548675"/>
            <a:chOff x="238125" y="646675"/>
            <a:chExt cx="6051550" cy="4173200"/>
          </a:xfrm>
        </p:grpSpPr>
        <p:sp>
          <p:nvSpPr>
            <p:cNvPr id="137" name="Google Shape;137;p5"/>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5"/>
          <p:cNvSpPr/>
          <p:nvPr/>
        </p:nvSpPr>
        <p:spPr>
          <a:xfrm flipH="1">
            <a:off x="7013187" y="5447401"/>
            <a:ext cx="2130892" cy="1410663"/>
          </a:xfrm>
          <a:custGeom>
            <a:avLst/>
            <a:gdLst/>
            <a:ahLst/>
            <a:cxnLst/>
            <a:rect l="l" t="t" r="r" b="b"/>
            <a:pathLst>
              <a:path w="44054" h="21873" extrusionOk="0">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rot="-7901439">
            <a:off x="-764979" y="5320679"/>
            <a:ext cx="4055259" cy="672756"/>
          </a:xfrm>
          <a:custGeom>
            <a:avLst/>
            <a:gdLst/>
            <a:ahLst/>
            <a:cxnLst/>
            <a:rect l="l" t="t" r="r" b="b"/>
            <a:pathLst>
              <a:path w="25087" h="5549" fill="none" extrusionOk="0">
                <a:moveTo>
                  <a:pt x="25087" y="0"/>
                </a:moveTo>
                <a:cubicBezTo>
                  <a:pt x="23634" y="2656"/>
                  <a:pt x="21312" y="5227"/>
                  <a:pt x="18288" y="5430"/>
                </a:cubicBezTo>
                <a:cubicBezTo>
                  <a:pt x="16633" y="5549"/>
                  <a:pt x="15050" y="4942"/>
                  <a:pt x="13454" y="4465"/>
                </a:cubicBezTo>
                <a:cubicBezTo>
                  <a:pt x="9001" y="3156"/>
                  <a:pt x="3929" y="2965"/>
                  <a:pt x="0" y="5430"/>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rot="-4535286">
            <a:off x="6901251" y="-137307"/>
            <a:ext cx="1849976" cy="3017835"/>
          </a:xfrm>
          <a:custGeom>
            <a:avLst/>
            <a:gdLst/>
            <a:ahLst/>
            <a:cxnLst/>
            <a:rect l="l" t="t" r="r" b="b"/>
            <a:pathLst>
              <a:path w="15372" h="29064" fill="none" extrusionOk="0">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9D21D778-B565-4D7E-94D7-64010A445B68}" type="datetimeFigureOut">
              <a:rPr lang="en-US" smtClean="0"/>
              <a:pPr/>
              <a:t>12/21/2024</a:t>
            </a:fld>
            <a:endParaRPr lang="en-US" dirty="0"/>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2C6B1FF6-39B9-40F5-8B67-33C6354A3D4F}" type="slidenum">
              <a:rPr kumimoji="0" lang="en-US" smtClean="0"/>
              <a:pPr/>
              <a:t>‹#›</a:t>
            </a:fld>
            <a:endParaRPr kumimoji="0" lang="en-US" dirty="0"/>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kumimoji="0"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D21D778-B565-4D7E-94D7-64010A445B68}" type="datetimeFigureOut">
              <a:rPr lang="en-US" smtClean="0"/>
              <a:pPr/>
              <a:t>12/21/2024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2C6B1FF6-39B9-40F5-8B67-33C6354A3D4F}" type="slidenum">
              <a:rPr kumimoji="0" lang="en-US" smtClean="0"/>
              <a:pPr/>
              <a:t>‹#›</a:t>
            </a:fld>
            <a:endParaRPr kumimoji="0"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D21D778-B565-4D7E-94D7-64010A445B68}" type="datetimeFigureOut">
              <a:rPr lang="en-US" smtClean="0"/>
              <a:pPr/>
              <a:t>12/21/2024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2C6B1FF6-39B9-40F5-8B67-33C6354A3D4F}" type="slidenum">
              <a:rPr kumimoji="0" lang="en-US" smtClean="0"/>
              <a:pPr/>
              <a:t>‹#›</a:t>
            </a:fld>
            <a:endParaRPr kumimoji="0"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546"/>
        <p:cNvGrpSpPr/>
        <p:nvPr/>
      </p:nvGrpSpPr>
      <p:grpSpPr>
        <a:xfrm>
          <a:off x="0" y="0"/>
          <a:ext cx="0" cy="0"/>
          <a:chOff x="0" y="0"/>
          <a:chExt cx="0" cy="0"/>
        </a:xfrm>
      </p:grpSpPr>
      <p:sp>
        <p:nvSpPr>
          <p:cNvPr id="603" name="Google Shape;603;p18"/>
          <p:cNvSpPr txBox="1">
            <a:spLocks noGrp="1"/>
          </p:cNvSpPr>
          <p:nvPr>
            <p:ph type="title"/>
          </p:nvPr>
        </p:nvSpPr>
        <p:spPr>
          <a:xfrm>
            <a:off x="1125900" y="2189800"/>
            <a:ext cx="3606000" cy="763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smtClean="0"/>
              <a:t>Click to edit Master title style</a:t>
            </a:r>
            <a:endParaRPr/>
          </a:p>
        </p:txBody>
      </p:sp>
      <p:sp>
        <p:nvSpPr>
          <p:cNvPr id="604" name="Google Shape;604;p18"/>
          <p:cNvSpPr txBox="1">
            <a:spLocks noGrp="1"/>
          </p:cNvSpPr>
          <p:nvPr>
            <p:ph type="subTitle" idx="1"/>
          </p:nvPr>
        </p:nvSpPr>
        <p:spPr>
          <a:xfrm>
            <a:off x="1125900" y="2953400"/>
            <a:ext cx="3606000" cy="194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r>
              <a:rPr lang="en-US" smtClean="0"/>
              <a:t>Click to edit Master subtitle style</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515"/>
        <p:cNvGrpSpPr/>
        <p:nvPr/>
      </p:nvGrpSpPr>
      <p:grpSpPr>
        <a:xfrm>
          <a:off x="0" y="0"/>
          <a:ext cx="0" cy="0"/>
          <a:chOff x="0" y="0"/>
          <a:chExt cx="0" cy="0"/>
        </a:xfrm>
      </p:grpSpPr>
      <p:sp>
        <p:nvSpPr>
          <p:cNvPr id="544" name="Google Shape;544;p17"/>
          <p:cNvSpPr txBox="1">
            <a:spLocks noGrp="1"/>
          </p:cNvSpPr>
          <p:nvPr>
            <p:ph type="title"/>
          </p:nvPr>
        </p:nvSpPr>
        <p:spPr>
          <a:xfrm>
            <a:off x="720000" y="1943200"/>
            <a:ext cx="4147500" cy="1328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smtClean="0"/>
              <a:t>Click to edit Master title style</a:t>
            </a:r>
            <a:endParaRPr/>
          </a:p>
        </p:txBody>
      </p:sp>
      <p:sp>
        <p:nvSpPr>
          <p:cNvPr id="545" name="Google Shape;545;p17"/>
          <p:cNvSpPr txBox="1">
            <a:spLocks noGrp="1"/>
          </p:cNvSpPr>
          <p:nvPr>
            <p:ph type="subTitle" idx="1"/>
          </p:nvPr>
        </p:nvSpPr>
        <p:spPr>
          <a:xfrm>
            <a:off x="720000" y="3272000"/>
            <a:ext cx="4147500" cy="164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160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r>
              <a:rPr lang="en-US" smtClean="0"/>
              <a:t>Click to edit Master subtitle style</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05"/>
        <p:cNvGrpSpPr/>
        <p:nvPr/>
      </p:nvGrpSpPr>
      <p:grpSpPr>
        <a:xfrm>
          <a:off x="0" y="0"/>
          <a:ext cx="0" cy="0"/>
          <a:chOff x="0" y="0"/>
          <a:chExt cx="0" cy="0"/>
        </a:xfrm>
      </p:grpSpPr>
      <p:sp>
        <p:nvSpPr>
          <p:cNvPr id="335" name="Google Shape;335;p10"/>
          <p:cNvSpPr txBox="1">
            <a:spLocks noGrp="1"/>
          </p:cNvSpPr>
          <p:nvPr>
            <p:ph type="title"/>
          </p:nvPr>
        </p:nvSpPr>
        <p:spPr>
          <a:xfrm>
            <a:off x="899825" y="2631600"/>
            <a:ext cx="4802100" cy="1594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smtClean="0"/>
              <a:t>Click to edit Master title style</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785"/>
        <p:cNvGrpSpPr/>
        <p:nvPr/>
      </p:nvGrpSpPr>
      <p:grpSpPr>
        <a:xfrm>
          <a:off x="0" y="0"/>
          <a:ext cx="0" cy="0"/>
          <a:chOff x="0" y="0"/>
          <a:chExt cx="0" cy="0"/>
        </a:xfrm>
      </p:grpSpPr>
      <p:sp>
        <p:nvSpPr>
          <p:cNvPr id="816" name="Google Shape;816;p24"/>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smtClean="0"/>
              <a:t>Click to edit Master title style</a:t>
            </a:r>
            <a:endParaRPr/>
          </a:p>
        </p:txBody>
      </p:sp>
      <p:sp>
        <p:nvSpPr>
          <p:cNvPr id="817" name="Google Shape;817;p24"/>
          <p:cNvSpPr txBox="1">
            <a:spLocks noGrp="1"/>
          </p:cNvSpPr>
          <p:nvPr>
            <p:ph type="title" idx="2"/>
          </p:nvPr>
        </p:nvSpPr>
        <p:spPr>
          <a:xfrm>
            <a:off x="1062075" y="2406867"/>
            <a:ext cx="1986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en-US" smtClean="0"/>
              <a:t>Click to edit Master title style</a:t>
            </a:r>
            <a:endParaRPr/>
          </a:p>
        </p:txBody>
      </p:sp>
      <p:sp>
        <p:nvSpPr>
          <p:cNvPr id="818" name="Google Shape;818;p24"/>
          <p:cNvSpPr txBox="1">
            <a:spLocks noGrp="1"/>
          </p:cNvSpPr>
          <p:nvPr>
            <p:ph type="subTitle" idx="1"/>
          </p:nvPr>
        </p:nvSpPr>
        <p:spPr>
          <a:xfrm>
            <a:off x="1062075" y="3025833"/>
            <a:ext cx="1986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r>
              <a:rPr lang="en-US" smtClean="0"/>
              <a:t>Click to edit Master subtitle style</a:t>
            </a:r>
            <a:endParaRPr/>
          </a:p>
        </p:txBody>
      </p:sp>
      <p:sp>
        <p:nvSpPr>
          <p:cNvPr id="819" name="Google Shape;819;p24"/>
          <p:cNvSpPr txBox="1">
            <a:spLocks noGrp="1"/>
          </p:cNvSpPr>
          <p:nvPr>
            <p:ph type="title" idx="3"/>
          </p:nvPr>
        </p:nvSpPr>
        <p:spPr>
          <a:xfrm>
            <a:off x="3559401" y="2406867"/>
            <a:ext cx="1986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en-US" smtClean="0"/>
              <a:t>Click to edit Master title style</a:t>
            </a:r>
            <a:endParaRPr/>
          </a:p>
        </p:txBody>
      </p:sp>
      <p:sp>
        <p:nvSpPr>
          <p:cNvPr id="820" name="Google Shape;820;p24"/>
          <p:cNvSpPr txBox="1">
            <a:spLocks noGrp="1"/>
          </p:cNvSpPr>
          <p:nvPr>
            <p:ph type="subTitle" idx="4"/>
          </p:nvPr>
        </p:nvSpPr>
        <p:spPr>
          <a:xfrm>
            <a:off x="3559401" y="3025833"/>
            <a:ext cx="1986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r>
              <a:rPr lang="en-US" smtClean="0"/>
              <a:t>Click to edit Master subtitle style</a:t>
            </a:r>
            <a:endParaRPr/>
          </a:p>
        </p:txBody>
      </p:sp>
      <p:sp>
        <p:nvSpPr>
          <p:cNvPr id="821" name="Google Shape;821;p24"/>
          <p:cNvSpPr txBox="1">
            <a:spLocks noGrp="1"/>
          </p:cNvSpPr>
          <p:nvPr>
            <p:ph type="title" idx="5"/>
          </p:nvPr>
        </p:nvSpPr>
        <p:spPr>
          <a:xfrm>
            <a:off x="1062075" y="4790133"/>
            <a:ext cx="1986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en-US" smtClean="0"/>
              <a:t>Click to edit Master title style</a:t>
            </a:r>
            <a:endParaRPr/>
          </a:p>
        </p:txBody>
      </p:sp>
      <p:sp>
        <p:nvSpPr>
          <p:cNvPr id="822" name="Google Shape;822;p24"/>
          <p:cNvSpPr txBox="1">
            <a:spLocks noGrp="1"/>
          </p:cNvSpPr>
          <p:nvPr>
            <p:ph type="subTitle" idx="6"/>
          </p:nvPr>
        </p:nvSpPr>
        <p:spPr>
          <a:xfrm>
            <a:off x="1062075" y="5409100"/>
            <a:ext cx="1986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r>
              <a:rPr lang="en-US" smtClean="0"/>
              <a:t>Click to edit Master subtitle style</a:t>
            </a:r>
            <a:endParaRPr/>
          </a:p>
        </p:txBody>
      </p:sp>
      <p:sp>
        <p:nvSpPr>
          <p:cNvPr id="823" name="Google Shape;823;p24"/>
          <p:cNvSpPr txBox="1">
            <a:spLocks noGrp="1"/>
          </p:cNvSpPr>
          <p:nvPr>
            <p:ph type="title" idx="7"/>
          </p:nvPr>
        </p:nvSpPr>
        <p:spPr>
          <a:xfrm>
            <a:off x="3559401" y="4790133"/>
            <a:ext cx="1986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en-US" smtClean="0"/>
              <a:t>Click to edit Master title style</a:t>
            </a:r>
            <a:endParaRPr/>
          </a:p>
        </p:txBody>
      </p:sp>
      <p:sp>
        <p:nvSpPr>
          <p:cNvPr id="824" name="Google Shape;824;p24"/>
          <p:cNvSpPr txBox="1">
            <a:spLocks noGrp="1"/>
          </p:cNvSpPr>
          <p:nvPr>
            <p:ph type="subTitle" idx="8"/>
          </p:nvPr>
        </p:nvSpPr>
        <p:spPr>
          <a:xfrm>
            <a:off x="3559401" y="5409100"/>
            <a:ext cx="1986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r>
              <a:rPr lang="en-US" smtClean="0"/>
              <a:t>Click to edit Master subtitle style</a:t>
            </a:r>
            <a:endParaRPr/>
          </a:p>
        </p:txBody>
      </p:sp>
      <p:sp>
        <p:nvSpPr>
          <p:cNvPr id="825" name="Google Shape;825;p24"/>
          <p:cNvSpPr txBox="1">
            <a:spLocks noGrp="1"/>
          </p:cNvSpPr>
          <p:nvPr>
            <p:ph type="title" idx="9"/>
          </p:nvPr>
        </p:nvSpPr>
        <p:spPr>
          <a:xfrm>
            <a:off x="6056727" y="2406867"/>
            <a:ext cx="1986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en-US" smtClean="0"/>
              <a:t>Click to edit Master title style</a:t>
            </a:r>
            <a:endParaRPr/>
          </a:p>
        </p:txBody>
      </p:sp>
      <p:sp>
        <p:nvSpPr>
          <p:cNvPr id="826" name="Google Shape;826;p24"/>
          <p:cNvSpPr txBox="1">
            <a:spLocks noGrp="1"/>
          </p:cNvSpPr>
          <p:nvPr>
            <p:ph type="subTitle" idx="13"/>
          </p:nvPr>
        </p:nvSpPr>
        <p:spPr>
          <a:xfrm>
            <a:off x="6056727" y="3025833"/>
            <a:ext cx="1986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r>
              <a:rPr lang="en-US" smtClean="0"/>
              <a:t>Click to edit Master subtitle style</a:t>
            </a:r>
            <a:endParaRPr/>
          </a:p>
        </p:txBody>
      </p:sp>
      <p:sp>
        <p:nvSpPr>
          <p:cNvPr id="827" name="Google Shape;827;p24"/>
          <p:cNvSpPr txBox="1">
            <a:spLocks noGrp="1"/>
          </p:cNvSpPr>
          <p:nvPr>
            <p:ph type="title" idx="14"/>
          </p:nvPr>
        </p:nvSpPr>
        <p:spPr>
          <a:xfrm>
            <a:off x="6056727" y="4790133"/>
            <a:ext cx="1986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en-US" smtClean="0"/>
              <a:t>Click to edit Master title style</a:t>
            </a:r>
            <a:endParaRPr/>
          </a:p>
        </p:txBody>
      </p:sp>
      <p:sp>
        <p:nvSpPr>
          <p:cNvPr id="828" name="Google Shape;828;p24"/>
          <p:cNvSpPr txBox="1">
            <a:spLocks noGrp="1"/>
          </p:cNvSpPr>
          <p:nvPr>
            <p:ph type="subTitle" idx="15"/>
          </p:nvPr>
        </p:nvSpPr>
        <p:spPr>
          <a:xfrm>
            <a:off x="6056727" y="5409100"/>
            <a:ext cx="1986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r>
              <a:rPr lang="en-US" smtClean="0"/>
              <a:t>Click to edit Master subtitle style</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665"/>
        <p:cNvGrpSpPr/>
        <p:nvPr/>
      </p:nvGrpSpPr>
      <p:grpSpPr>
        <a:xfrm>
          <a:off x="0" y="0"/>
          <a:ext cx="0" cy="0"/>
          <a:chOff x="0" y="0"/>
          <a:chExt cx="0" cy="0"/>
        </a:xfrm>
      </p:grpSpPr>
      <p:sp>
        <p:nvSpPr>
          <p:cNvPr id="694" name="Google Shape;694;p21"/>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smtClean="0"/>
              <a:t>Click to edit Master title style</a:t>
            </a:r>
            <a:endParaRPr/>
          </a:p>
        </p:txBody>
      </p:sp>
      <p:sp>
        <p:nvSpPr>
          <p:cNvPr id="695" name="Google Shape;695;p21"/>
          <p:cNvSpPr txBox="1">
            <a:spLocks noGrp="1"/>
          </p:cNvSpPr>
          <p:nvPr>
            <p:ph type="title" idx="2"/>
          </p:nvPr>
        </p:nvSpPr>
        <p:spPr>
          <a:xfrm>
            <a:off x="833750" y="2913233"/>
            <a:ext cx="2383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en-US" smtClean="0"/>
              <a:t>Click to edit Master title style</a:t>
            </a:r>
            <a:endParaRPr/>
          </a:p>
        </p:txBody>
      </p:sp>
      <p:sp>
        <p:nvSpPr>
          <p:cNvPr id="696" name="Google Shape;696;p21"/>
          <p:cNvSpPr txBox="1">
            <a:spLocks noGrp="1"/>
          </p:cNvSpPr>
          <p:nvPr>
            <p:ph type="subTitle" idx="1"/>
          </p:nvPr>
        </p:nvSpPr>
        <p:spPr>
          <a:xfrm>
            <a:off x="833750" y="3491000"/>
            <a:ext cx="2383200" cy="102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r>
              <a:rPr lang="en-US" smtClean="0"/>
              <a:t>Click to edit Master subtitle style</a:t>
            </a:r>
            <a:endParaRPr/>
          </a:p>
        </p:txBody>
      </p:sp>
      <p:sp>
        <p:nvSpPr>
          <p:cNvPr id="697" name="Google Shape;697;p21"/>
          <p:cNvSpPr txBox="1">
            <a:spLocks noGrp="1"/>
          </p:cNvSpPr>
          <p:nvPr>
            <p:ph type="title" idx="3"/>
          </p:nvPr>
        </p:nvSpPr>
        <p:spPr>
          <a:xfrm>
            <a:off x="3380500" y="2913233"/>
            <a:ext cx="2383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en-US" smtClean="0"/>
              <a:t>Click to edit Master title style</a:t>
            </a:r>
            <a:endParaRPr/>
          </a:p>
        </p:txBody>
      </p:sp>
      <p:sp>
        <p:nvSpPr>
          <p:cNvPr id="698" name="Google Shape;698;p21"/>
          <p:cNvSpPr txBox="1">
            <a:spLocks noGrp="1"/>
          </p:cNvSpPr>
          <p:nvPr>
            <p:ph type="subTitle" idx="4"/>
          </p:nvPr>
        </p:nvSpPr>
        <p:spPr>
          <a:xfrm>
            <a:off x="3380500" y="3490933"/>
            <a:ext cx="2383200" cy="102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r>
              <a:rPr lang="en-US" smtClean="0"/>
              <a:t>Click to edit Master subtitle style</a:t>
            </a:r>
            <a:endParaRPr/>
          </a:p>
        </p:txBody>
      </p:sp>
      <p:sp>
        <p:nvSpPr>
          <p:cNvPr id="699" name="Google Shape;699;p21"/>
          <p:cNvSpPr txBox="1">
            <a:spLocks noGrp="1"/>
          </p:cNvSpPr>
          <p:nvPr>
            <p:ph type="title" idx="5"/>
          </p:nvPr>
        </p:nvSpPr>
        <p:spPr>
          <a:xfrm>
            <a:off x="5927200" y="2913233"/>
            <a:ext cx="2383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en-US" smtClean="0"/>
              <a:t>Click to edit Master title style</a:t>
            </a:r>
            <a:endParaRPr/>
          </a:p>
        </p:txBody>
      </p:sp>
      <p:sp>
        <p:nvSpPr>
          <p:cNvPr id="700" name="Google Shape;700;p21"/>
          <p:cNvSpPr txBox="1">
            <a:spLocks noGrp="1"/>
          </p:cNvSpPr>
          <p:nvPr>
            <p:ph type="subTitle" idx="6"/>
          </p:nvPr>
        </p:nvSpPr>
        <p:spPr>
          <a:xfrm>
            <a:off x="5927200" y="3491000"/>
            <a:ext cx="2383200" cy="102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r>
              <a:rPr lang="en-US" smtClean="0"/>
              <a:t>Click to edit Master subtitle style</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605"/>
        <p:cNvGrpSpPr/>
        <p:nvPr/>
      </p:nvGrpSpPr>
      <p:grpSpPr>
        <a:xfrm>
          <a:off x="0" y="0"/>
          <a:ext cx="0" cy="0"/>
          <a:chOff x="0" y="0"/>
          <a:chExt cx="0" cy="0"/>
        </a:xfrm>
      </p:grpSpPr>
      <p:sp>
        <p:nvSpPr>
          <p:cNvPr id="640" name="Google Shape;640;p19"/>
          <p:cNvSpPr txBox="1">
            <a:spLocks noGrp="1"/>
          </p:cNvSpPr>
          <p:nvPr>
            <p:ph type="subTitle" idx="1"/>
          </p:nvPr>
        </p:nvSpPr>
        <p:spPr>
          <a:xfrm>
            <a:off x="1244800" y="2437633"/>
            <a:ext cx="6654600" cy="33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Char char="●"/>
              <a:defRPr/>
            </a:lvl1pPr>
            <a:lvl2pPr lvl="1" algn="ctr" rtl="0">
              <a:lnSpc>
                <a:spcPct val="100000"/>
              </a:lnSpc>
              <a:spcBef>
                <a:spcPts val="0"/>
              </a:spcBef>
              <a:spcAft>
                <a:spcPts val="0"/>
              </a:spcAft>
              <a:buSzPts val="1800"/>
              <a:buChar char="○"/>
              <a:defRPr/>
            </a:lvl2pPr>
            <a:lvl3pPr lvl="2" algn="ctr" rtl="0">
              <a:lnSpc>
                <a:spcPct val="100000"/>
              </a:lnSpc>
              <a:spcBef>
                <a:spcPts val="1600"/>
              </a:spcBef>
              <a:spcAft>
                <a:spcPts val="0"/>
              </a:spcAft>
              <a:buSzPts val="1800"/>
              <a:buChar char="■"/>
              <a:defRPr/>
            </a:lvl3pPr>
            <a:lvl4pPr lvl="3" algn="ctr" rtl="0">
              <a:lnSpc>
                <a:spcPct val="100000"/>
              </a:lnSpc>
              <a:spcBef>
                <a:spcPts val="1600"/>
              </a:spcBef>
              <a:spcAft>
                <a:spcPts val="0"/>
              </a:spcAft>
              <a:buSzPts val="1800"/>
              <a:buChar char="●"/>
              <a:defRPr/>
            </a:lvl4pPr>
            <a:lvl5pPr lvl="4" algn="ctr" rtl="0">
              <a:lnSpc>
                <a:spcPct val="100000"/>
              </a:lnSpc>
              <a:spcBef>
                <a:spcPts val="1600"/>
              </a:spcBef>
              <a:spcAft>
                <a:spcPts val="0"/>
              </a:spcAft>
              <a:buSzPts val="1800"/>
              <a:buChar char="○"/>
              <a:defRPr/>
            </a:lvl5pPr>
            <a:lvl6pPr lvl="5" algn="ctr" rtl="0">
              <a:lnSpc>
                <a:spcPct val="100000"/>
              </a:lnSpc>
              <a:spcBef>
                <a:spcPts val="1600"/>
              </a:spcBef>
              <a:spcAft>
                <a:spcPts val="0"/>
              </a:spcAft>
              <a:buSzPts val="1800"/>
              <a:buChar char="■"/>
              <a:defRPr/>
            </a:lvl6pPr>
            <a:lvl7pPr lvl="6" algn="ctr" rtl="0">
              <a:lnSpc>
                <a:spcPct val="100000"/>
              </a:lnSpc>
              <a:spcBef>
                <a:spcPts val="1600"/>
              </a:spcBef>
              <a:spcAft>
                <a:spcPts val="0"/>
              </a:spcAft>
              <a:buSzPts val="1800"/>
              <a:buChar char="●"/>
              <a:defRPr/>
            </a:lvl7pPr>
            <a:lvl8pPr lvl="7" algn="ctr" rtl="0">
              <a:lnSpc>
                <a:spcPct val="100000"/>
              </a:lnSpc>
              <a:spcBef>
                <a:spcPts val="1600"/>
              </a:spcBef>
              <a:spcAft>
                <a:spcPts val="0"/>
              </a:spcAft>
              <a:buSzPts val="1800"/>
              <a:buChar char="○"/>
              <a:defRPr/>
            </a:lvl8pPr>
            <a:lvl9pPr lvl="8" algn="ctr" rtl="0">
              <a:lnSpc>
                <a:spcPct val="100000"/>
              </a:lnSpc>
              <a:spcBef>
                <a:spcPts val="1600"/>
              </a:spcBef>
              <a:spcAft>
                <a:spcPts val="1600"/>
              </a:spcAft>
              <a:buSzPts val="1800"/>
              <a:buChar char="■"/>
              <a:defRPr/>
            </a:lvl9pPr>
          </a:lstStyle>
          <a:p>
            <a:r>
              <a:rPr lang="en-US" smtClean="0"/>
              <a:t>Click to edit Master subtitle style</a:t>
            </a:r>
            <a:endParaRPr/>
          </a:p>
        </p:txBody>
      </p:sp>
      <p:sp>
        <p:nvSpPr>
          <p:cNvPr id="641" name="Google Shape;641;p19"/>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smtClean="0"/>
              <a:t>Click to edit Master title style</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1"/>
        <p:cNvGrpSpPr/>
        <p:nvPr/>
      </p:nvGrpSpPr>
      <p:grpSpPr>
        <a:xfrm>
          <a:off x="0" y="0"/>
          <a:ext cx="0" cy="0"/>
          <a:chOff x="0" y="0"/>
          <a:chExt cx="0" cy="0"/>
        </a:xfrm>
      </p:grpSpPr>
      <p:sp>
        <p:nvSpPr>
          <p:cNvPr id="110" name="Google Shape;110;p4"/>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smtClean="0"/>
              <a:t>Click to edit Master title style</a:t>
            </a:r>
            <a:endParaRPr/>
          </a:p>
        </p:txBody>
      </p:sp>
      <p:sp>
        <p:nvSpPr>
          <p:cNvPr id="111" name="Google Shape;111;p4"/>
          <p:cNvSpPr txBox="1">
            <a:spLocks noGrp="1"/>
          </p:cNvSpPr>
          <p:nvPr>
            <p:ph type="body" idx="1"/>
          </p:nvPr>
        </p:nvSpPr>
        <p:spPr>
          <a:xfrm>
            <a:off x="720000" y="1621003"/>
            <a:ext cx="7704000" cy="45552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15000"/>
              </a:lnSpc>
              <a:spcBef>
                <a:spcPts val="1600"/>
              </a:spcBef>
              <a:spcAft>
                <a:spcPts val="0"/>
              </a:spcAft>
              <a:buSzPts val="1200"/>
              <a:buFont typeface="Roboto Condensed Light"/>
              <a:buAutoNum type="alphaLcPeriod"/>
              <a:defRPr/>
            </a:lvl2pPr>
            <a:lvl3pPr marL="1371600" lvl="2" indent="-304800" rtl="0">
              <a:lnSpc>
                <a:spcPct val="115000"/>
              </a:lnSpc>
              <a:spcBef>
                <a:spcPts val="160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50"/>
        <p:cNvGrpSpPr/>
        <p:nvPr/>
      </p:nvGrpSpPr>
      <p:grpSpPr>
        <a:xfrm>
          <a:off x="0" y="0"/>
          <a:ext cx="0" cy="0"/>
          <a:chOff x="0" y="0"/>
          <a:chExt cx="0" cy="0"/>
        </a:xfrm>
      </p:grpSpPr>
      <p:sp>
        <p:nvSpPr>
          <p:cNvPr id="151" name="Google Shape;151;p6"/>
          <p:cNvSpPr/>
          <p:nvPr/>
        </p:nvSpPr>
        <p:spPr>
          <a:xfrm rot="10800000">
            <a:off x="6341320" y="-1041"/>
            <a:ext cx="2802605" cy="1855341"/>
          </a:xfrm>
          <a:custGeom>
            <a:avLst/>
            <a:gdLst/>
            <a:ahLst/>
            <a:cxnLst/>
            <a:rect l="l" t="t" r="r" b="b"/>
            <a:pathLst>
              <a:path w="44054" h="21873" extrusionOk="0">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chemeClr val="dk1"/>
              </a:gs>
              <a:gs pos="38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flipH="1">
            <a:off x="109" y="4547458"/>
            <a:ext cx="2383166" cy="2310537"/>
          </a:xfrm>
          <a:custGeom>
            <a:avLst/>
            <a:gdLst/>
            <a:ahLst/>
            <a:cxnLst/>
            <a:rect l="l" t="t" r="r" b="b"/>
            <a:pathLst>
              <a:path w="33732" h="24528" extrusionOk="0">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rot="10800000" flipH="1">
            <a:off x="7579425" y="89"/>
            <a:ext cx="1564490" cy="1516812"/>
          </a:xfrm>
          <a:custGeom>
            <a:avLst/>
            <a:gdLst/>
            <a:ahLst/>
            <a:cxnLst/>
            <a:rect l="l" t="t" r="r" b="b"/>
            <a:pathLst>
              <a:path w="33732" h="24528" extrusionOk="0">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1" y="5355198"/>
            <a:ext cx="2270103" cy="1502821"/>
          </a:xfrm>
          <a:custGeom>
            <a:avLst/>
            <a:gdLst/>
            <a:ahLst/>
            <a:cxnLst/>
            <a:rect l="l" t="t" r="r" b="b"/>
            <a:pathLst>
              <a:path w="44054" h="21873" extrusionOk="0">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55;p6"/>
          <p:cNvGrpSpPr/>
          <p:nvPr/>
        </p:nvGrpSpPr>
        <p:grpSpPr>
          <a:xfrm rot="5400000">
            <a:off x="-754627" y="748355"/>
            <a:ext cx="3067732" cy="1585816"/>
            <a:chOff x="238125" y="646675"/>
            <a:chExt cx="6051550" cy="4173200"/>
          </a:xfrm>
        </p:grpSpPr>
        <p:sp>
          <p:nvSpPr>
            <p:cNvPr id="156" name="Google Shape;156;p6"/>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166;p6"/>
          <p:cNvGrpSpPr/>
          <p:nvPr/>
        </p:nvGrpSpPr>
        <p:grpSpPr>
          <a:xfrm rot="10800000" flipH="1">
            <a:off x="6477399" y="4765315"/>
            <a:ext cx="2666580" cy="2092845"/>
            <a:chOff x="238125" y="731900"/>
            <a:chExt cx="7141350" cy="4203625"/>
          </a:xfrm>
        </p:grpSpPr>
        <p:sp>
          <p:nvSpPr>
            <p:cNvPr id="167" name="Google Shape;167;p6"/>
            <p:cNvSpPr/>
            <p:nvPr/>
          </p:nvSpPr>
          <p:spPr>
            <a:xfrm>
              <a:off x="238125" y="731900"/>
              <a:ext cx="7140150" cy="4203625"/>
            </a:xfrm>
            <a:custGeom>
              <a:avLst/>
              <a:gdLst/>
              <a:ahLst/>
              <a:cxnLst/>
              <a:rect l="l" t="t" r="r" b="b"/>
              <a:pathLst>
                <a:path w="285606" h="168145" extrusionOk="0">
                  <a:moveTo>
                    <a:pt x="0" y="0"/>
                  </a:moveTo>
                  <a:cubicBezTo>
                    <a:pt x="4177" y="3553"/>
                    <a:pt x="8114" y="7345"/>
                    <a:pt x="11762" y="11474"/>
                  </a:cubicBezTo>
                  <a:cubicBezTo>
                    <a:pt x="26789" y="28325"/>
                    <a:pt x="34519" y="50554"/>
                    <a:pt x="41960" y="72014"/>
                  </a:cubicBezTo>
                  <a:cubicBezTo>
                    <a:pt x="45561" y="82335"/>
                    <a:pt x="49257" y="93042"/>
                    <a:pt x="53722" y="103027"/>
                  </a:cubicBezTo>
                  <a:cubicBezTo>
                    <a:pt x="58763" y="114262"/>
                    <a:pt x="64236" y="123383"/>
                    <a:pt x="70525" y="130969"/>
                  </a:cubicBezTo>
                  <a:cubicBezTo>
                    <a:pt x="87040" y="150892"/>
                    <a:pt x="110757" y="159918"/>
                    <a:pt x="127752" y="163999"/>
                  </a:cubicBezTo>
                  <a:cubicBezTo>
                    <a:pt x="137978" y="166447"/>
                    <a:pt x="148444" y="167792"/>
                    <a:pt x="158958" y="168080"/>
                  </a:cubicBezTo>
                  <a:cubicBezTo>
                    <a:pt x="160542" y="168123"/>
                    <a:pt x="162126" y="168144"/>
                    <a:pt x="163708" y="168144"/>
                  </a:cubicBezTo>
                  <a:cubicBezTo>
                    <a:pt x="172672" y="168144"/>
                    <a:pt x="181597" y="167451"/>
                    <a:pt x="190452" y="166063"/>
                  </a:cubicBezTo>
                  <a:cubicBezTo>
                    <a:pt x="197653" y="164911"/>
                    <a:pt x="204903" y="163375"/>
                    <a:pt x="211960" y="161934"/>
                  </a:cubicBezTo>
                  <a:cubicBezTo>
                    <a:pt x="225787" y="159006"/>
                    <a:pt x="240141" y="155981"/>
                    <a:pt x="254544" y="155981"/>
                  </a:cubicBezTo>
                  <a:lnTo>
                    <a:pt x="256224" y="155981"/>
                  </a:lnTo>
                  <a:cubicBezTo>
                    <a:pt x="266210" y="156125"/>
                    <a:pt x="276148" y="157806"/>
                    <a:pt x="285606" y="160974"/>
                  </a:cubicBezTo>
                  <a:lnTo>
                    <a:pt x="285606" y="160926"/>
                  </a:lnTo>
                  <a:cubicBezTo>
                    <a:pt x="284406" y="160542"/>
                    <a:pt x="283158" y="160158"/>
                    <a:pt x="281957" y="159774"/>
                  </a:cubicBezTo>
                  <a:cubicBezTo>
                    <a:pt x="273556" y="157374"/>
                    <a:pt x="264914" y="156029"/>
                    <a:pt x="256224" y="155885"/>
                  </a:cubicBezTo>
                  <a:cubicBezTo>
                    <a:pt x="255687" y="155877"/>
                    <a:pt x="255150" y="155873"/>
                    <a:pt x="254612" y="155873"/>
                  </a:cubicBezTo>
                  <a:cubicBezTo>
                    <a:pt x="240178" y="155873"/>
                    <a:pt x="225846" y="158922"/>
                    <a:pt x="211960" y="161838"/>
                  </a:cubicBezTo>
                  <a:cubicBezTo>
                    <a:pt x="204903" y="163327"/>
                    <a:pt x="197653" y="164863"/>
                    <a:pt x="190452" y="165967"/>
                  </a:cubicBezTo>
                  <a:cubicBezTo>
                    <a:pt x="181411" y="167387"/>
                    <a:pt x="172470" y="168099"/>
                    <a:pt x="163682" y="168099"/>
                  </a:cubicBezTo>
                  <a:cubicBezTo>
                    <a:pt x="151375" y="168099"/>
                    <a:pt x="139367" y="166704"/>
                    <a:pt x="127800" y="163903"/>
                  </a:cubicBezTo>
                  <a:cubicBezTo>
                    <a:pt x="110805" y="159870"/>
                    <a:pt x="87088" y="150796"/>
                    <a:pt x="70573" y="130921"/>
                  </a:cubicBezTo>
                  <a:cubicBezTo>
                    <a:pt x="56603" y="114021"/>
                    <a:pt x="49209" y="92657"/>
                    <a:pt x="42008" y="71966"/>
                  </a:cubicBezTo>
                  <a:cubicBezTo>
                    <a:pt x="38263" y="61212"/>
                    <a:pt x="34423" y="50121"/>
                    <a:pt x="29718" y="39848"/>
                  </a:cubicBezTo>
                  <a:cubicBezTo>
                    <a:pt x="27365" y="34711"/>
                    <a:pt x="24773" y="29718"/>
                    <a:pt x="21796" y="24917"/>
                  </a:cubicBezTo>
                  <a:cubicBezTo>
                    <a:pt x="18868" y="20116"/>
                    <a:pt x="15507" y="15603"/>
                    <a:pt x="11810" y="11426"/>
                  </a:cubicBezTo>
                  <a:cubicBezTo>
                    <a:pt x="8162" y="7345"/>
                    <a:pt x="4273" y="3505"/>
                    <a:pt x="96" y="0"/>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443350" y="731900"/>
              <a:ext cx="6934925" cy="4046375"/>
            </a:xfrm>
            <a:custGeom>
              <a:avLst/>
              <a:gdLst/>
              <a:ahLst/>
              <a:cxnLst/>
              <a:rect l="l" t="t" r="r" b="b"/>
              <a:pathLst>
                <a:path w="277397" h="161855" extrusionOk="0">
                  <a:moveTo>
                    <a:pt x="1" y="0"/>
                  </a:moveTo>
                  <a:cubicBezTo>
                    <a:pt x="4513" y="4513"/>
                    <a:pt x="8786" y="9314"/>
                    <a:pt x="12723" y="14355"/>
                  </a:cubicBezTo>
                  <a:cubicBezTo>
                    <a:pt x="25301" y="30198"/>
                    <a:pt x="32263" y="50169"/>
                    <a:pt x="39080" y="69469"/>
                  </a:cubicBezTo>
                  <a:cubicBezTo>
                    <a:pt x="46281" y="90017"/>
                    <a:pt x="53723" y="111237"/>
                    <a:pt x="67885" y="127896"/>
                  </a:cubicBezTo>
                  <a:cubicBezTo>
                    <a:pt x="80896" y="143211"/>
                    <a:pt x="100724" y="153581"/>
                    <a:pt x="126889" y="158766"/>
                  </a:cubicBezTo>
                  <a:cubicBezTo>
                    <a:pt x="136586" y="160686"/>
                    <a:pt x="146476" y="161694"/>
                    <a:pt x="156414" y="161838"/>
                  </a:cubicBezTo>
                  <a:cubicBezTo>
                    <a:pt x="157162" y="161849"/>
                    <a:pt x="157910" y="161855"/>
                    <a:pt x="158659" y="161855"/>
                  </a:cubicBezTo>
                  <a:cubicBezTo>
                    <a:pt x="167847" y="161855"/>
                    <a:pt x="177027" y="161040"/>
                    <a:pt x="186084" y="159486"/>
                  </a:cubicBezTo>
                  <a:cubicBezTo>
                    <a:pt x="193093" y="158238"/>
                    <a:pt x="200198" y="156605"/>
                    <a:pt x="207016" y="155069"/>
                  </a:cubicBezTo>
                  <a:cubicBezTo>
                    <a:pt x="220938" y="151901"/>
                    <a:pt x="235293" y="148588"/>
                    <a:pt x="249744" y="148444"/>
                  </a:cubicBezTo>
                  <a:lnTo>
                    <a:pt x="250752" y="148444"/>
                  </a:lnTo>
                  <a:cubicBezTo>
                    <a:pt x="259778" y="148444"/>
                    <a:pt x="268755" y="149836"/>
                    <a:pt x="277397" y="152477"/>
                  </a:cubicBezTo>
                  <a:lnTo>
                    <a:pt x="277397" y="152333"/>
                  </a:lnTo>
                  <a:cubicBezTo>
                    <a:pt x="276773" y="152141"/>
                    <a:pt x="276197" y="151949"/>
                    <a:pt x="275573" y="151805"/>
                  </a:cubicBezTo>
                  <a:cubicBezTo>
                    <a:pt x="267483" y="149493"/>
                    <a:pt x="259126" y="148295"/>
                    <a:pt x="250759" y="148295"/>
                  </a:cubicBezTo>
                  <a:cubicBezTo>
                    <a:pt x="250436" y="148295"/>
                    <a:pt x="250114" y="148296"/>
                    <a:pt x="249792" y="148300"/>
                  </a:cubicBezTo>
                  <a:cubicBezTo>
                    <a:pt x="235293" y="148492"/>
                    <a:pt x="220890" y="151757"/>
                    <a:pt x="207016" y="154925"/>
                  </a:cubicBezTo>
                  <a:cubicBezTo>
                    <a:pt x="200150" y="156509"/>
                    <a:pt x="193093" y="158142"/>
                    <a:pt x="186084" y="159342"/>
                  </a:cubicBezTo>
                  <a:cubicBezTo>
                    <a:pt x="176926" y="160958"/>
                    <a:pt x="167663" y="161766"/>
                    <a:pt x="158398" y="161766"/>
                  </a:cubicBezTo>
                  <a:cubicBezTo>
                    <a:pt x="147847" y="161766"/>
                    <a:pt x="137293" y="160718"/>
                    <a:pt x="126889" y="158622"/>
                  </a:cubicBezTo>
                  <a:cubicBezTo>
                    <a:pt x="100820" y="153485"/>
                    <a:pt x="80944" y="143115"/>
                    <a:pt x="67933" y="127800"/>
                  </a:cubicBezTo>
                  <a:cubicBezTo>
                    <a:pt x="53819" y="111189"/>
                    <a:pt x="46329" y="89969"/>
                    <a:pt x="39128" y="69421"/>
                  </a:cubicBezTo>
                  <a:cubicBezTo>
                    <a:pt x="32407" y="50121"/>
                    <a:pt x="25397" y="30150"/>
                    <a:pt x="12819" y="14259"/>
                  </a:cubicBezTo>
                  <a:cubicBezTo>
                    <a:pt x="8882" y="9266"/>
                    <a:pt x="4657" y="4513"/>
                    <a:pt x="145" y="0"/>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6"/>
            <p:cNvSpPr/>
            <p:nvPr/>
          </p:nvSpPr>
          <p:spPr>
            <a:xfrm>
              <a:off x="663000" y="731900"/>
              <a:ext cx="6715275" cy="3891200"/>
            </a:xfrm>
            <a:custGeom>
              <a:avLst/>
              <a:gdLst/>
              <a:ahLst/>
              <a:cxnLst/>
              <a:rect l="l" t="t" r="r" b="b"/>
              <a:pathLst>
                <a:path w="268611" h="155648" extrusionOk="0">
                  <a:moveTo>
                    <a:pt x="0" y="0"/>
                  </a:moveTo>
                  <a:cubicBezTo>
                    <a:pt x="4705" y="5521"/>
                    <a:pt x="9074" y="11234"/>
                    <a:pt x="13155" y="17235"/>
                  </a:cubicBezTo>
                  <a:cubicBezTo>
                    <a:pt x="23333" y="31830"/>
                    <a:pt x="29574" y="49545"/>
                    <a:pt x="35623" y="66685"/>
                  </a:cubicBezTo>
                  <a:cubicBezTo>
                    <a:pt x="42824" y="87184"/>
                    <a:pt x="50314" y="108404"/>
                    <a:pt x="64668" y="124872"/>
                  </a:cubicBezTo>
                  <a:cubicBezTo>
                    <a:pt x="71726" y="132985"/>
                    <a:pt x="81088" y="139562"/>
                    <a:pt x="92370" y="144507"/>
                  </a:cubicBezTo>
                  <a:cubicBezTo>
                    <a:pt x="101923" y="148636"/>
                    <a:pt x="112726" y="151613"/>
                    <a:pt x="125448" y="153581"/>
                  </a:cubicBezTo>
                  <a:cubicBezTo>
                    <a:pt x="134330" y="154925"/>
                    <a:pt x="143307" y="155645"/>
                    <a:pt x="152285" y="155645"/>
                  </a:cubicBezTo>
                  <a:cubicBezTo>
                    <a:pt x="152527" y="155646"/>
                    <a:pt x="152770" y="155647"/>
                    <a:pt x="153012" y="155647"/>
                  </a:cubicBezTo>
                  <a:cubicBezTo>
                    <a:pt x="162468" y="155647"/>
                    <a:pt x="171920" y="154734"/>
                    <a:pt x="181234" y="152909"/>
                  </a:cubicBezTo>
                  <a:cubicBezTo>
                    <a:pt x="188004" y="151613"/>
                    <a:pt x="194917" y="149836"/>
                    <a:pt x="201542" y="148108"/>
                  </a:cubicBezTo>
                  <a:cubicBezTo>
                    <a:pt x="214937" y="144699"/>
                    <a:pt x="228763" y="141195"/>
                    <a:pt x="242782" y="140907"/>
                  </a:cubicBezTo>
                  <a:cubicBezTo>
                    <a:pt x="243306" y="140898"/>
                    <a:pt x="243829" y="140894"/>
                    <a:pt x="244352" y="140894"/>
                  </a:cubicBezTo>
                  <a:cubicBezTo>
                    <a:pt x="252560" y="140894"/>
                    <a:pt x="260713" y="141957"/>
                    <a:pt x="268611" y="144123"/>
                  </a:cubicBezTo>
                  <a:lnTo>
                    <a:pt x="268611" y="143979"/>
                  </a:lnTo>
                  <a:cubicBezTo>
                    <a:pt x="260834" y="141819"/>
                    <a:pt x="252768" y="140714"/>
                    <a:pt x="244702" y="140714"/>
                  </a:cubicBezTo>
                  <a:lnTo>
                    <a:pt x="242782" y="140714"/>
                  </a:lnTo>
                  <a:cubicBezTo>
                    <a:pt x="228763" y="141003"/>
                    <a:pt x="214889" y="144555"/>
                    <a:pt x="201494" y="147964"/>
                  </a:cubicBezTo>
                  <a:cubicBezTo>
                    <a:pt x="194869" y="149644"/>
                    <a:pt x="188004" y="151372"/>
                    <a:pt x="181186" y="152765"/>
                  </a:cubicBezTo>
                  <a:cubicBezTo>
                    <a:pt x="171927" y="154571"/>
                    <a:pt x="162317" y="155474"/>
                    <a:pt x="152429" y="155474"/>
                  </a:cubicBezTo>
                  <a:cubicBezTo>
                    <a:pt x="143654" y="155474"/>
                    <a:pt x="134660" y="154763"/>
                    <a:pt x="125496" y="153341"/>
                  </a:cubicBezTo>
                  <a:cubicBezTo>
                    <a:pt x="97699" y="149068"/>
                    <a:pt x="77871" y="139706"/>
                    <a:pt x="64764" y="124727"/>
                  </a:cubicBezTo>
                  <a:cubicBezTo>
                    <a:pt x="50458" y="108308"/>
                    <a:pt x="43016" y="87088"/>
                    <a:pt x="35767" y="66637"/>
                  </a:cubicBezTo>
                  <a:cubicBezTo>
                    <a:pt x="29766" y="49449"/>
                    <a:pt x="23525" y="31734"/>
                    <a:pt x="13299" y="17139"/>
                  </a:cubicBezTo>
                  <a:cubicBezTo>
                    <a:pt x="9218" y="11186"/>
                    <a:pt x="4897" y="5473"/>
                    <a:pt x="240" y="0"/>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a:off x="891025" y="731900"/>
              <a:ext cx="6487250" cy="3738750"/>
            </a:xfrm>
            <a:custGeom>
              <a:avLst/>
              <a:gdLst/>
              <a:ahLst/>
              <a:cxnLst/>
              <a:rect l="l" t="t" r="r" b="b"/>
              <a:pathLst>
                <a:path w="259490" h="149550" extrusionOk="0">
                  <a:moveTo>
                    <a:pt x="1" y="0"/>
                  </a:moveTo>
                  <a:cubicBezTo>
                    <a:pt x="4754" y="6337"/>
                    <a:pt x="8931" y="13106"/>
                    <a:pt x="13011" y="19828"/>
                  </a:cubicBezTo>
                  <a:lnTo>
                    <a:pt x="13203" y="20116"/>
                  </a:lnTo>
                  <a:cubicBezTo>
                    <a:pt x="21317" y="33222"/>
                    <a:pt x="26646" y="48681"/>
                    <a:pt x="31879" y="63612"/>
                  </a:cubicBezTo>
                  <a:cubicBezTo>
                    <a:pt x="39080" y="84208"/>
                    <a:pt x="46474" y="105524"/>
                    <a:pt x="61116" y="121847"/>
                  </a:cubicBezTo>
                  <a:cubicBezTo>
                    <a:pt x="68318" y="129912"/>
                    <a:pt x="77968" y="136250"/>
                    <a:pt x="89730" y="140714"/>
                  </a:cubicBezTo>
                  <a:cubicBezTo>
                    <a:pt x="99332" y="144411"/>
                    <a:pt x="110470" y="146860"/>
                    <a:pt x="123672" y="148348"/>
                  </a:cubicBezTo>
                  <a:cubicBezTo>
                    <a:pt x="130778" y="149116"/>
                    <a:pt x="137883" y="149500"/>
                    <a:pt x="144988" y="149548"/>
                  </a:cubicBezTo>
                  <a:cubicBezTo>
                    <a:pt x="145206" y="149549"/>
                    <a:pt x="145423" y="149550"/>
                    <a:pt x="145640" y="149550"/>
                  </a:cubicBezTo>
                  <a:cubicBezTo>
                    <a:pt x="155839" y="149550"/>
                    <a:pt x="165988" y="148447"/>
                    <a:pt x="175954" y="146332"/>
                  </a:cubicBezTo>
                  <a:cubicBezTo>
                    <a:pt x="182579" y="144891"/>
                    <a:pt x="189157" y="143019"/>
                    <a:pt x="195590" y="141243"/>
                  </a:cubicBezTo>
                  <a:cubicBezTo>
                    <a:pt x="208504" y="137642"/>
                    <a:pt x="221899" y="133897"/>
                    <a:pt x="235485" y="133369"/>
                  </a:cubicBezTo>
                  <a:cubicBezTo>
                    <a:pt x="236665" y="133320"/>
                    <a:pt x="237845" y="133295"/>
                    <a:pt x="239024" y="133295"/>
                  </a:cubicBezTo>
                  <a:cubicBezTo>
                    <a:pt x="245907" y="133295"/>
                    <a:pt x="252768" y="134130"/>
                    <a:pt x="259490" y="135770"/>
                  </a:cubicBezTo>
                  <a:lnTo>
                    <a:pt x="259490" y="135482"/>
                  </a:lnTo>
                  <a:cubicBezTo>
                    <a:pt x="252684" y="133821"/>
                    <a:pt x="245734" y="133022"/>
                    <a:pt x="238764" y="133022"/>
                  </a:cubicBezTo>
                  <a:cubicBezTo>
                    <a:pt x="237672" y="133022"/>
                    <a:pt x="236579" y="133042"/>
                    <a:pt x="235485" y="133081"/>
                  </a:cubicBezTo>
                  <a:cubicBezTo>
                    <a:pt x="221851" y="133657"/>
                    <a:pt x="208456" y="137402"/>
                    <a:pt x="195542" y="141003"/>
                  </a:cubicBezTo>
                  <a:cubicBezTo>
                    <a:pt x="189157" y="142779"/>
                    <a:pt x="182531" y="144651"/>
                    <a:pt x="175906" y="146091"/>
                  </a:cubicBezTo>
                  <a:cubicBezTo>
                    <a:pt x="166196" y="148223"/>
                    <a:pt x="155975" y="149277"/>
                    <a:pt x="145030" y="149277"/>
                  </a:cubicBezTo>
                  <a:cubicBezTo>
                    <a:pt x="138224" y="149277"/>
                    <a:pt x="131138" y="148870"/>
                    <a:pt x="123720" y="148060"/>
                  </a:cubicBezTo>
                  <a:cubicBezTo>
                    <a:pt x="94771" y="144843"/>
                    <a:pt x="74367" y="136202"/>
                    <a:pt x="61309" y="121655"/>
                  </a:cubicBezTo>
                  <a:cubicBezTo>
                    <a:pt x="46714" y="105380"/>
                    <a:pt x="39320" y="84112"/>
                    <a:pt x="32119" y="63516"/>
                  </a:cubicBezTo>
                  <a:cubicBezTo>
                    <a:pt x="26886" y="48585"/>
                    <a:pt x="21461" y="33126"/>
                    <a:pt x="13395" y="19972"/>
                  </a:cubicBezTo>
                  <a:lnTo>
                    <a:pt x="13203" y="19684"/>
                  </a:lnTo>
                  <a:cubicBezTo>
                    <a:pt x="9171" y="13010"/>
                    <a:pt x="4994" y="6289"/>
                    <a:pt x="289" y="0"/>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1128675" y="731900"/>
              <a:ext cx="6249600" cy="3588700"/>
            </a:xfrm>
            <a:custGeom>
              <a:avLst/>
              <a:gdLst/>
              <a:ahLst/>
              <a:cxnLst/>
              <a:rect l="l" t="t" r="r" b="b"/>
              <a:pathLst>
                <a:path w="249984" h="143548" extrusionOk="0">
                  <a:moveTo>
                    <a:pt x="1" y="0"/>
                  </a:moveTo>
                  <a:cubicBezTo>
                    <a:pt x="3985" y="6145"/>
                    <a:pt x="7394" y="12674"/>
                    <a:pt x="10803" y="19060"/>
                  </a:cubicBezTo>
                  <a:cubicBezTo>
                    <a:pt x="11523" y="20356"/>
                    <a:pt x="12195" y="21652"/>
                    <a:pt x="12867" y="22948"/>
                  </a:cubicBezTo>
                  <a:cubicBezTo>
                    <a:pt x="19012" y="34422"/>
                    <a:pt x="23477" y="47577"/>
                    <a:pt x="27798" y="60299"/>
                  </a:cubicBezTo>
                  <a:cubicBezTo>
                    <a:pt x="34903" y="81087"/>
                    <a:pt x="42201" y="102595"/>
                    <a:pt x="57132" y="118726"/>
                  </a:cubicBezTo>
                  <a:cubicBezTo>
                    <a:pt x="70670" y="133369"/>
                    <a:pt x="91122" y="141099"/>
                    <a:pt x="121560" y="143067"/>
                  </a:cubicBezTo>
                  <a:cubicBezTo>
                    <a:pt x="126457" y="143403"/>
                    <a:pt x="131210" y="143547"/>
                    <a:pt x="135770" y="143547"/>
                  </a:cubicBezTo>
                  <a:cubicBezTo>
                    <a:pt x="148541" y="143547"/>
                    <a:pt x="159967" y="142299"/>
                    <a:pt x="170337" y="139754"/>
                  </a:cubicBezTo>
                  <a:cubicBezTo>
                    <a:pt x="176674" y="138218"/>
                    <a:pt x="183059" y="136250"/>
                    <a:pt x="189204" y="134377"/>
                  </a:cubicBezTo>
                  <a:cubicBezTo>
                    <a:pt x="201687" y="130537"/>
                    <a:pt x="214553" y="126600"/>
                    <a:pt x="227804" y="125784"/>
                  </a:cubicBezTo>
                  <a:cubicBezTo>
                    <a:pt x="229460" y="125688"/>
                    <a:pt x="231116" y="125639"/>
                    <a:pt x="232770" y="125639"/>
                  </a:cubicBezTo>
                  <a:cubicBezTo>
                    <a:pt x="238550" y="125639"/>
                    <a:pt x="244310" y="126232"/>
                    <a:pt x="249984" y="127464"/>
                  </a:cubicBezTo>
                  <a:lnTo>
                    <a:pt x="249984" y="127128"/>
                  </a:lnTo>
                  <a:cubicBezTo>
                    <a:pt x="244319" y="125935"/>
                    <a:pt x="238568" y="125350"/>
                    <a:pt x="232797" y="125350"/>
                  </a:cubicBezTo>
                  <a:cubicBezTo>
                    <a:pt x="231134" y="125350"/>
                    <a:pt x="229469" y="125399"/>
                    <a:pt x="227804" y="125496"/>
                  </a:cubicBezTo>
                  <a:cubicBezTo>
                    <a:pt x="214553" y="126312"/>
                    <a:pt x="201639" y="130249"/>
                    <a:pt x="189156" y="134089"/>
                  </a:cubicBezTo>
                  <a:cubicBezTo>
                    <a:pt x="183011" y="135962"/>
                    <a:pt x="176626" y="137882"/>
                    <a:pt x="170289" y="139466"/>
                  </a:cubicBezTo>
                  <a:cubicBezTo>
                    <a:pt x="159968" y="142011"/>
                    <a:pt x="148605" y="143255"/>
                    <a:pt x="135838" y="143255"/>
                  </a:cubicBezTo>
                  <a:cubicBezTo>
                    <a:pt x="131264" y="143255"/>
                    <a:pt x="126510" y="143095"/>
                    <a:pt x="121560" y="142779"/>
                  </a:cubicBezTo>
                  <a:cubicBezTo>
                    <a:pt x="91218" y="140811"/>
                    <a:pt x="70862" y="133129"/>
                    <a:pt x="57372" y="118534"/>
                  </a:cubicBezTo>
                  <a:cubicBezTo>
                    <a:pt x="42489" y="102451"/>
                    <a:pt x="35143" y="80943"/>
                    <a:pt x="28086" y="60203"/>
                  </a:cubicBezTo>
                  <a:cubicBezTo>
                    <a:pt x="23813" y="47481"/>
                    <a:pt x="19300" y="34326"/>
                    <a:pt x="13155" y="22804"/>
                  </a:cubicBezTo>
                  <a:cubicBezTo>
                    <a:pt x="12483" y="21508"/>
                    <a:pt x="11763" y="20212"/>
                    <a:pt x="11091" y="18916"/>
                  </a:cubicBezTo>
                  <a:cubicBezTo>
                    <a:pt x="7682" y="12578"/>
                    <a:pt x="4274" y="6097"/>
                    <a:pt x="337" y="0"/>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a:off x="1371125" y="731900"/>
              <a:ext cx="6007150" cy="3461475"/>
            </a:xfrm>
            <a:custGeom>
              <a:avLst/>
              <a:gdLst/>
              <a:ahLst/>
              <a:cxnLst/>
              <a:rect l="l" t="t" r="r" b="b"/>
              <a:pathLst>
                <a:path w="240286" h="138459" extrusionOk="0">
                  <a:moveTo>
                    <a:pt x="1" y="0"/>
                  </a:moveTo>
                  <a:cubicBezTo>
                    <a:pt x="3649" y="6481"/>
                    <a:pt x="6722" y="13299"/>
                    <a:pt x="9746" y="20068"/>
                  </a:cubicBezTo>
                  <a:cubicBezTo>
                    <a:pt x="10611" y="21988"/>
                    <a:pt x="11475" y="23909"/>
                    <a:pt x="12387" y="25829"/>
                  </a:cubicBezTo>
                  <a:cubicBezTo>
                    <a:pt x="16804" y="35431"/>
                    <a:pt x="20116" y="45753"/>
                    <a:pt x="23717" y="56603"/>
                  </a:cubicBezTo>
                  <a:cubicBezTo>
                    <a:pt x="30582" y="77775"/>
                    <a:pt x="37736" y="99619"/>
                    <a:pt x="53003" y="115702"/>
                  </a:cubicBezTo>
                  <a:cubicBezTo>
                    <a:pt x="68462" y="131977"/>
                    <a:pt x="91362" y="134617"/>
                    <a:pt x="113542" y="137162"/>
                  </a:cubicBezTo>
                  <a:cubicBezTo>
                    <a:pt x="115414" y="137402"/>
                    <a:pt x="117335" y="137594"/>
                    <a:pt x="119207" y="137834"/>
                  </a:cubicBezTo>
                  <a:cubicBezTo>
                    <a:pt x="122616" y="138266"/>
                    <a:pt x="126120" y="138458"/>
                    <a:pt x="129577" y="138458"/>
                  </a:cubicBezTo>
                  <a:cubicBezTo>
                    <a:pt x="140043" y="138458"/>
                    <a:pt x="151613" y="136682"/>
                    <a:pt x="164528" y="133177"/>
                  </a:cubicBezTo>
                  <a:cubicBezTo>
                    <a:pt x="170577" y="131545"/>
                    <a:pt x="176674" y="129480"/>
                    <a:pt x="182531" y="127512"/>
                  </a:cubicBezTo>
                  <a:cubicBezTo>
                    <a:pt x="194581" y="123527"/>
                    <a:pt x="207016" y="119350"/>
                    <a:pt x="219882" y="118294"/>
                  </a:cubicBezTo>
                  <a:cubicBezTo>
                    <a:pt x="222134" y="118104"/>
                    <a:pt x="224391" y="118008"/>
                    <a:pt x="226646" y="118008"/>
                  </a:cubicBezTo>
                  <a:cubicBezTo>
                    <a:pt x="231219" y="118008"/>
                    <a:pt x="235785" y="118403"/>
                    <a:pt x="240286" y="119206"/>
                  </a:cubicBezTo>
                  <a:lnTo>
                    <a:pt x="240286" y="118870"/>
                  </a:lnTo>
                  <a:cubicBezTo>
                    <a:pt x="235705" y="118052"/>
                    <a:pt x="231057" y="117636"/>
                    <a:pt x="226404" y="117636"/>
                  </a:cubicBezTo>
                  <a:cubicBezTo>
                    <a:pt x="224229" y="117636"/>
                    <a:pt x="222053" y="117727"/>
                    <a:pt x="219882" y="117910"/>
                  </a:cubicBezTo>
                  <a:cubicBezTo>
                    <a:pt x="206968" y="118966"/>
                    <a:pt x="194533" y="123143"/>
                    <a:pt x="182435" y="127176"/>
                  </a:cubicBezTo>
                  <a:cubicBezTo>
                    <a:pt x="176578" y="129144"/>
                    <a:pt x="170481" y="131209"/>
                    <a:pt x="164432" y="132841"/>
                  </a:cubicBezTo>
                  <a:cubicBezTo>
                    <a:pt x="151527" y="136354"/>
                    <a:pt x="140014" y="138100"/>
                    <a:pt x="129554" y="138100"/>
                  </a:cubicBezTo>
                  <a:cubicBezTo>
                    <a:pt x="126004" y="138100"/>
                    <a:pt x="122576" y="137899"/>
                    <a:pt x="119255" y="137498"/>
                  </a:cubicBezTo>
                  <a:cubicBezTo>
                    <a:pt x="117383" y="137258"/>
                    <a:pt x="115462" y="137018"/>
                    <a:pt x="113590" y="136826"/>
                  </a:cubicBezTo>
                  <a:cubicBezTo>
                    <a:pt x="91506" y="134233"/>
                    <a:pt x="68654" y="131593"/>
                    <a:pt x="53291" y="115462"/>
                  </a:cubicBezTo>
                  <a:cubicBezTo>
                    <a:pt x="38072" y="99427"/>
                    <a:pt x="30966" y="77631"/>
                    <a:pt x="24053" y="56507"/>
                  </a:cubicBezTo>
                  <a:cubicBezTo>
                    <a:pt x="20644" y="46089"/>
                    <a:pt x="17092" y="35335"/>
                    <a:pt x="12723" y="25685"/>
                  </a:cubicBezTo>
                  <a:cubicBezTo>
                    <a:pt x="11811" y="23764"/>
                    <a:pt x="10947" y="21844"/>
                    <a:pt x="10082" y="19924"/>
                  </a:cubicBezTo>
                  <a:cubicBezTo>
                    <a:pt x="7106" y="13202"/>
                    <a:pt x="4033" y="6433"/>
                    <a:pt x="433" y="0"/>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a:off x="1619575" y="731900"/>
              <a:ext cx="5759900" cy="3319825"/>
            </a:xfrm>
            <a:custGeom>
              <a:avLst/>
              <a:gdLst/>
              <a:ahLst/>
              <a:cxnLst/>
              <a:rect l="l" t="t" r="r" b="b"/>
              <a:pathLst>
                <a:path w="230396" h="132793" extrusionOk="0">
                  <a:moveTo>
                    <a:pt x="0" y="0"/>
                  </a:moveTo>
                  <a:cubicBezTo>
                    <a:pt x="3553" y="7201"/>
                    <a:pt x="6434" y="14835"/>
                    <a:pt x="9218" y="22324"/>
                  </a:cubicBezTo>
                  <a:cubicBezTo>
                    <a:pt x="10034" y="24485"/>
                    <a:pt x="10802" y="26597"/>
                    <a:pt x="11619" y="28709"/>
                  </a:cubicBezTo>
                  <a:cubicBezTo>
                    <a:pt x="14547" y="36295"/>
                    <a:pt x="16948" y="44168"/>
                    <a:pt x="19492" y="52522"/>
                  </a:cubicBezTo>
                  <a:cubicBezTo>
                    <a:pt x="26069" y="74222"/>
                    <a:pt x="32887" y="96594"/>
                    <a:pt x="48634" y="112677"/>
                  </a:cubicBezTo>
                  <a:cubicBezTo>
                    <a:pt x="65149" y="129528"/>
                    <a:pt x="89633" y="130969"/>
                    <a:pt x="113254" y="132409"/>
                  </a:cubicBezTo>
                  <a:lnTo>
                    <a:pt x="116614" y="132601"/>
                  </a:lnTo>
                  <a:cubicBezTo>
                    <a:pt x="118343" y="132745"/>
                    <a:pt x="120119" y="132793"/>
                    <a:pt x="121895" y="132793"/>
                  </a:cubicBezTo>
                  <a:cubicBezTo>
                    <a:pt x="132842" y="132793"/>
                    <a:pt x="144892" y="130729"/>
                    <a:pt x="158478" y="126600"/>
                  </a:cubicBezTo>
                  <a:cubicBezTo>
                    <a:pt x="164239" y="124872"/>
                    <a:pt x="170001" y="122759"/>
                    <a:pt x="175570" y="120743"/>
                  </a:cubicBezTo>
                  <a:cubicBezTo>
                    <a:pt x="187188" y="116470"/>
                    <a:pt x="199286" y="112053"/>
                    <a:pt x="211816" y="110757"/>
                  </a:cubicBezTo>
                  <a:cubicBezTo>
                    <a:pt x="214427" y="110494"/>
                    <a:pt x="217037" y="110359"/>
                    <a:pt x="219648" y="110359"/>
                  </a:cubicBezTo>
                  <a:cubicBezTo>
                    <a:pt x="223230" y="110359"/>
                    <a:pt x="226813" y="110613"/>
                    <a:pt x="230396" y="111141"/>
                  </a:cubicBezTo>
                  <a:lnTo>
                    <a:pt x="230396" y="110709"/>
                  </a:lnTo>
                  <a:cubicBezTo>
                    <a:pt x="226752" y="110200"/>
                    <a:pt x="223091" y="109941"/>
                    <a:pt x="219432" y="109941"/>
                  </a:cubicBezTo>
                  <a:cubicBezTo>
                    <a:pt x="216874" y="109941"/>
                    <a:pt x="214317" y="110068"/>
                    <a:pt x="211768" y="110325"/>
                  </a:cubicBezTo>
                  <a:cubicBezTo>
                    <a:pt x="199190" y="111669"/>
                    <a:pt x="187092" y="116086"/>
                    <a:pt x="175426" y="120359"/>
                  </a:cubicBezTo>
                  <a:cubicBezTo>
                    <a:pt x="169857" y="122375"/>
                    <a:pt x="164095" y="124487"/>
                    <a:pt x="158382" y="126216"/>
                  </a:cubicBezTo>
                  <a:cubicBezTo>
                    <a:pt x="144770" y="130366"/>
                    <a:pt x="132700" y="132364"/>
                    <a:pt x="121738" y="132364"/>
                  </a:cubicBezTo>
                  <a:cubicBezTo>
                    <a:pt x="120019" y="132364"/>
                    <a:pt x="118328" y="132314"/>
                    <a:pt x="116662" y="132217"/>
                  </a:cubicBezTo>
                  <a:lnTo>
                    <a:pt x="113302" y="132025"/>
                  </a:lnTo>
                  <a:cubicBezTo>
                    <a:pt x="89729" y="130585"/>
                    <a:pt x="65389" y="129144"/>
                    <a:pt x="48970" y="112389"/>
                  </a:cubicBezTo>
                  <a:cubicBezTo>
                    <a:pt x="33319" y="96402"/>
                    <a:pt x="26501" y="74030"/>
                    <a:pt x="19924" y="52426"/>
                  </a:cubicBezTo>
                  <a:cubicBezTo>
                    <a:pt x="17380" y="44024"/>
                    <a:pt x="14931" y="36151"/>
                    <a:pt x="12051" y="28565"/>
                  </a:cubicBezTo>
                  <a:cubicBezTo>
                    <a:pt x="11235" y="26453"/>
                    <a:pt x="10466" y="24389"/>
                    <a:pt x="9650" y="22228"/>
                  </a:cubicBezTo>
                  <a:cubicBezTo>
                    <a:pt x="6818" y="14739"/>
                    <a:pt x="3985" y="7153"/>
                    <a:pt x="481" y="0"/>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1872825" y="731900"/>
              <a:ext cx="5506650" cy="3202225"/>
            </a:xfrm>
            <a:custGeom>
              <a:avLst/>
              <a:gdLst/>
              <a:ahLst/>
              <a:cxnLst/>
              <a:rect l="l" t="t" r="r" b="b"/>
              <a:pathLst>
                <a:path w="220266" h="128089" extrusionOk="0">
                  <a:moveTo>
                    <a:pt x="0" y="0"/>
                  </a:moveTo>
                  <a:cubicBezTo>
                    <a:pt x="3649" y="8354"/>
                    <a:pt x="6338" y="17283"/>
                    <a:pt x="9026" y="26069"/>
                  </a:cubicBezTo>
                  <a:cubicBezTo>
                    <a:pt x="9602" y="27941"/>
                    <a:pt x="10130" y="29766"/>
                    <a:pt x="10706" y="31542"/>
                  </a:cubicBezTo>
                  <a:cubicBezTo>
                    <a:pt x="12291" y="36823"/>
                    <a:pt x="13779" y="42152"/>
                    <a:pt x="15315" y="47817"/>
                  </a:cubicBezTo>
                  <a:cubicBezTo>
                    <a:pt x="21412" y="70237"/>
                    <a:pt x="27702" y="93426"/>
                    <a:pt x="44121" y="109605"/>
                  </a:cubicBezTo>
                  <a:cubicBezTo>
                    <a:pt x="56507" y="121895"/>
                    <a:pt x="75087" y="128088"/>
                    <a:pt x="99379" y="128088"/>
                  </a:cubicBezTo>
                  <a:cubicBezTo>
                    <a:pt x="104036" y="128088"/>
                    <a:pt x="108837" y="127848"/>
                    <a:pt x="113878" y="127416"/>
                  </a:cubicBezTo>
                  <a:cubicBezTo>
                    <a:pt x="129385" y="126024"/>
                    <a:pt x="141579" y="123671"/>
                    <a:pt x="152237" y="120071"/>
                  </a:cubicBezTo>
                  <a:cubicBezTo>
                    <a:pt x="157614" y="118246"/>
                    <a:pt x="162991" y="116086"/>
                    <a:pt x="168176" y="114021"/>
                  </a:cubicBezTo>
                  <a:cubicBezTo>
                    <a:pt x="179506" y="109461"/>
                    <a:pt x="191221" y="104804"/>
                    <a:pt x="203511" y="103219"/>
                  </a:cubicBezTo>
                  <a:cubicBezTo>
                    <a:pt x="206469" y="102834"/>
                    <a:pt x="209454" y="102641"/>
                    <a:pt x="212452" y="102641"/>
                  </a:cubicBezTo>
                  <a:cubicBezTo>
                    <a:pt x="215050" y="102641"/>
                    <a:pt x="217658" y="102786"/>
                    <a:pt x="220266" y="103075"/>
                  </a:cubicBezTo>
                  <a:lnTo>
                    <a:pt x="220266" y="102643"/>
                  </a:lnTo>
                  <a:cubicBezTo>
                    <a:pt x="217658" y="102354"/>
                    <a:pt x="215050" y="102209"/>
                    <a:pt x="212447" y="102209"/>
                  </a:cubicBezTo>
                  <a:cubicBezTo>
                    <a:pt x="209443" y="102209"/>
                    <a:pt x="206446" y="102402"/>
                    <a:pt x="203463" y="102787"/>
                  </a:cubicBezTo>
                  <a:cubicBezTo>
                    <a:pt x="191124" y="104324"/>
                    <a:pt x="179362" y="109029"/>
                    <a:pt x="168032" y="113589"/>
                  </a:cubicBezTo>
                  <a:cubicBezTo>
                    <a:pt x="162847" y="115654"/>
                    <a:pt x="157470" y="117766"/>
                    <a:pt x="152141" y="119591"/>
                  </a:cubicBezTo>
                  <a:cubicBezTo>
                    <a:pt x="141483" y="123191"/>
                    <a:pt x="129337" y="125544"/>
                    <a:pt x="113878" y="126936"/>
                  </a:cubicBezTo>
                  <a:cubicBezTo>
                    <a:pt x="108874" y="127380"/>
                    <a:pt x="104073" y="127602"/>
                    <a:pt x="99478" y="127602"/>
                  </a:cubicBezTo>
                  <a:cubicBezTo>
                    <a:pt x="75287" y="127602"/>
                    <a:pt x="56810" y="121453"/>
                    <a:pt x="44505" y="109269"/>
                  </a:cubicBezTo>
                  <a:cubicBezTo>
                    <a:pt x="28182" y="93234"/>
                    <a:pt x="21892" y="70093"/>
                    <a:pt x="15795" y="47721"/>
                  </a:cubicBezTo>
                  <a:cubicBezTo>
                    <a:pt x="14259" y="42056"/>
                    <a:pt x="12819" y="36679"/>
                    <a:pt x="11186" y="31446"/>
                  </a:cubicBezTo>
                  <a:cubicBezTo>
                    <a:pt x="10658" y="29622"/>
                    <a:pt x="10082" y="27797"/>
                    <a:pt x="9554" y="25973"/>
                  </a:cubicBezTo>
                  <a:cubicBezTo>
                    <a:pt x="6818" y="17187"/>
                    <a:pt x="4129" y="8306"/>
                    <a:pt x="528" y="0"/>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6"/>
            <p:cNvSpPr/>
            <p:nvPr/>
          </p:nvSpPr>
          <p:spPr>
            <a:xfrm>
              <a:off x="2129675" y="731900"/>
              <a:ext cx="5248600" cy="3094200"/>
            </a:xfrm>
            <a:custGeom>
              <a:avLst/>
              <a:gdLst/>
              <a:ahLst/>
              <a:cxnLst/>
              <a:rect l="l" t="t" r="r" b="b"/>
              <a:pathLst>
                <a:path w="209944" h="123768" extrusionOk="0">
                  <a:moveTo>
                    <a:pt x="0" y="0"/>
                  </a:moveTo>
                  <a:cubicBezTo>
                    <a:pt x="3985" y="10130"/>
                    <a:pt x="6530" y="21124"/>
                    <a:pt x="9026" y="31926"/>
                  </a:cubicBezTo>
                  <a:lnTo>
                    <a:pt x="9602" y="34422"/>
                  </a:lnTo>
                  <a:cubicBezTo>
                    <a:pt x="10178" y="36919"/>
                    <a:pt x="10706" y="39415"/>
                    <a:pt x="11282" y="41960"/>
                  </a:cubicBezTo>
                  <a:cubicBezTo>
                    <a:pt x="16611" y="65628"/>
                    <a:pt x="22084" y="90113"/>
                    <a:pt x="39368" y="106580"/>
                  </a:cubicBezTo>
                  <a:cubicBezTo>
                    <a:pt x="53338" y="119831"/>
                    <a:pt x="72494" y="123767"/>
                    <a:pt x="90209" y="123767"/>
                  </a:cubicBezTo>
                  <a:cubicBezTo>
                    <a:pt x="97171" y="123719"/>
                    <a:pt x="104084" y="123191"/>
                    <a:pt x="110997" y="122135"/>
                  </a:cubicBezTo>
                  <a:cubicBezTo>
                    <a:pt x="124344" y="120167"/>
                    <a:pt x="135722" y="117334"/>
                    <a:pt x="145852" y="113493"/>
                  </a:cubicBezTo>
                  <a:cubicBezTo>
                    <a:pt x="150749" y="111573"/>
                    <a:pt x="155694" y="109413"/>
                    <a:pt x="160447" y="107348"/>
                  </a:cubicBezTo>
                  <a:cubicBezTo>
                    <a:pt x="171537" y="102499"/>
                    <a:pt x="182963" y="97506"/>
                    <a:pt x="195013" y="95682"/>
                  </a:cubicBezTo>
                  <a:cubicBezTo>
                    <a:pt x="198407" y="95155"/>
                    <a:pt x="201823" y="94899"/>
                    <a:pt x="205246" y="94899"/>
                  </a:cubicBezTo>
                  <a:cubicBezTo>
                    <a:pt x="206811" y="94899"/>
                    <a:pt x="208378" y="94952"/>
                    <a:pt x="209944" y="95058"/>
                  </a:cubicBezTo>
                  <a:lnTo>
                    <a:pt x="209944" y="94530"/>
                  </a:lnTo>
                  <a:cubicBezTo>
                    <a:pt x="208378" y="94424"/>
                    <a:pt x="206807" y="94371"/>
                    <a:pt x="205235" y="94371"/>
                  </a:cubicBezTo>
                  <a:cubicBezTo>
                    <a:pt x="201798" y="94371"/>
                    <a:pt x="198359" y="94627"/>
                    <a:pt x="194965" y="95154"/>
                  </a:cubicBezTo>
                  <a:cubicBezTo>
                    <a:pt x="182819" y="96978"/>
                    <a:pt x="171345" y="101971"/>
                    <a:pt x="160255" y="106820"/>
                  </a:cubicBezTo>
                  <a:cubicBezTo>
                    <a:pt x="155502" y="108933"/>
                    <a:pt x="150605" y="111093"/>
                    <a:pt x="145660" y="112965"/>
                  </a:cubicBezTo>
                  <a:cubicBezTo>
                    <a:pt x="135626" y="116806"/>
                    <a:pt x="124248" y="119639"/>
                    <a:pt x="110901" y="121607"/>
                  </a:cubicBezTo>
                  <a:cubicBezTo>
                    <a:pt x="104573" y="122547"/>
                    <a:pt x="97535" y="123208"/>
                    <a:pt x="90255" y="123208"/>
                  </a:cubicBezTo>
                  <a:cubicBezTo>
                    <a:pt x="72627" y="123208"/>
                    <a:pt x="53581" y="119331"/>
                    <a:pt x="39752" y="106148"/>
                  </a:cubicBezTo>
                  <a:cubicBezTo>
                    <a:pt x="22613" y="89825"/>
                    <a:pt x="17140" y="65436"/>
                    <a:pt x="11859" y="41864"/>
                  </a:cubicBezTo>
                  <a:cubicBezTo>
                    <a:pt x="11234" y="39319"/>
                    <a:pt x="10706" y="36775"/>
                    <a:pt x="10130" y="34278"/>
                  </a:cubicBezTo>
                  <a:lnTo>
                    <a:pt x="9554" y="31830"/>
                  </a:lnTo>
                  <a:cubicBezTo>
                    <a:pt x="7058" y="21028"/>
                    <a:pt x="4513" y="10082"/>
                    <a:pt x="624" y="0"/>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
            <p:cNvSpPr/>
            <p:nvPr/>
          </p:nvSpPr>
          <p:spPr>
            <a:xfrm>
              <a:off x="2390125" y="731900"/>
              <a:ext cx="4988150" cy="2993500"/>
            </a:xfrm>
            <a:custGeom>
              <a:avLst/>
              <a:gdLst/>
              <a:ahLst/>
              <a:cxnLst/>
              <a:rect l="l" t="t" r="r" b="b"/>
              <a:pathLst>
                <a:path w="199526" h="119740" extrusionOk="0">
                  <a:moveTo>
                    <a:pt x="0" y="0"/>
                  </a:moveTo>
                  <a:cubicBezTo>
                    <a:pt x="4033" y="11426"/>
                    <a:pt x="6337" y="24149"/>
                    <a:pt x="8354" y="37255"/>
                  </a:cubicBezTo>
                  <a:cubicBezTo>
                    <a:pt x="11522" y="58043"/>
                    <a:pt x="15891" y="86464"/>
                    <a:pt x="34519" y="103507"/>
                  </a:cubicBezTo>
                  <a:cubicBezTo>
                    <a:pt x="43400" y="111669"/>
                    <a:pt x="55019" y="116806"/>
                    <a:pt x="68941" y="118822"/>
                  </a:cubicBezTo>
                  <a:cubicBezTo>
                    <a:pt x="73125" y="119407"/>
                    <a:pt x="77308" y="119739"/>
                    <a:pt x="81532" y="119739"/>
                  </a:cubicBezTo>
                  <a:cubicBezTo>
                    <a:pt x="81815" y="119739"/>
                    <a:pt x="82100" y="119738"/>
                    <a:pt x="82384" y="119735"/>
                  </a:cubicBezTo>
                  <a:cubicBezTo>
                    <a:pt x="90977" y="119687"/>
                    <a:pt x="99523" y="118774"/>
                    <a:pt x="107925" y="116950"/>
                  </a:cubicBezTo>
                  <a:cubicBezTo>
                    <a:pt x="118679" y="114598"/>
                    <a:pt x="129193" y="111237"/>
                    <a:pt x="139323" y="106916"/>
                  </a:cubicBezTo>
                  <a:cubicBezTo>
                    <a:pt x="143691" y="104996"/>
                    <a:pt x="148108" y="102883"/>
                    <a:pt x="152333" y="100867"/>
                  </a:cubicBezTo>
                  <a:cubicBezTo>
                    <a:pt x="163183" y="95634"/>
                    <a:pt x="174417" y="90257"/>
                    <a:pt x="186420" y="88145"/>
                  </a:cubicBezTo>
                  <a:cubicBezTo>
                    <a:pt x="190208" y="87471"/>
                    <a:pt x="194034" y="87167"/>
                    <a:pt x="197897" y="87167"/>
                  </a:cubicBezTo>
                  <a:cubicBezTo>
                    <a:pt x="198439" y="87167"/>
                    <a:pt x="198982" y="87173"/>
                    <a:pt x="199526" y="87184"/>
                  </a:cubicBezTo>
                  <a:lnTo>
                    <a:pt x="199526" y="86608"/>
                  </a:lnTo>
                  <a:cubicBezTo>
                    <a:pt x="198858" y="86587"/>
                    <a:pt x="198191" y="86576"/>
                    <a:pt x="197523" y="86576"/>
                  </a:cubicBezTo>
                  <a:cubicBezTo>
                    <a:pt x="193775" y="86576"/>
                    <a:pt x="190032" y="86916"/>
                    <a:pt x="186323" y="87568"/>
                  </a:cubicBezTo>
                  <a:cubicBezTo>
                    <a:pt x="174273" y="89681"/>
                    <a:pt x="162991" y="95058"/>
                    <a:pt x="152093" y="100291"/>
                  </a:cubicBezTo>
                  <a:cubicBezTo>
                    <a:pt x="147868" y="102355"/>
                    <a:pt x="143451" y="104468"/>
                    <a:pt x="139083" y="106340"/>
                  </a:cubicBezTo>
                  <a:cubicBezTo>
                    <a:pt x="129001" y="110661"/>
                    <a:pt x="118535" y="114021"/>
                    <a:pt x="107829" y="116326"/>
                  </a:cubicBezTo>
                  <a:cubicBezTo>
                    <a:pt x="99066" y="118216"/>
                    <a:pt x="90601" y="119146"/>
                    <a:pt x="82602" y="119146"/>
                  </a:cubicBezTo>
                  <a:cubicBezTo>
                    <a:pt x="63166" y="119146"/>
                    <a:pt x="46481" y="113653"/>
                    <a:pt x="34951" y="103075"/>
                  </a:cubicBezTo>
                  <a:cubicBezTo>
                    <a:pt x="16467" y="86176"/>
                    <a:pt x="12147" y="57851"/>
                    <a:pt x="8978" y="37159"/>
                  </a:cubicBezTo>
                  <a:cubicBezTo>
                    <a:pt x="6962" y="24101"/>
                    <a:pt x="4657" y="11426"/>
                    <a:pt x="624" y="0"/>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6"/>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smtClean="0"/>
              <a:t>Click to edit Master title style</a:t>
            </a:r>
            <a:endParaRPr/>
          </a:p>
        </p:txBody>
      </p:sp>
      <p:sp>
        <p:nvSpPr>
          <p:cNvPr id="178" name="Google Shape;178;p6"/>
          <p:cNvSpPr txBox="1">
            <a:spLocks noGrp="1"/>
          </p:cNvSpPr>
          <p:nvPr>
            <p:ph type="sldNum" idx="12"/>
          </p:nvPr>
        </p:nvSpPr>
        <p:spPr>
          <a:xfrm>
            <a:off x="8404384" y="6231535"/>
            <a:ext cx="548700" cy="524800"/>
          </a:xfrm>
          <a:prstGeom prst="rect">
            <a:avLst/>
          </a:prstGeom>
          <a:noFill/>
          <a:ln>
            <a:noFill/>
          </a:ln>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1FF6DA9-008F-8B48-92A6-B652298478BF}" type="slidenum">
              <a:rPr lang="en-US" smtClean="0"/>
              <a:pPr/>
              <a:t>‹#›</a:t>
            </a:fld>
            <a:endParaRPr lang="en-US"/>
          </a:p>
        </p:txBody>
      </p:sp>
      <p:sp>
        <p:nvSpPr>
          <p:cNvPr id="179" name="Google Shape;179;p6"/>
          <p:cNvSpPr/>
          <p:nvPr/>
        </p:nvSpPr>
        <p:spPr>
          <a:xfrm rot="9814874" flipH="1">
            <a:off x="7555342" y="-290513"/>
            <a:ext cx="1334724" cy="2996537"/>
          </a:xfrm>
          <a:custGeom>
            <a:avLst/>
            <a:gdLst/>
            <a:ahLst/>
            <a:cxnLst/>
            <a:rect l="l" t="t" r="r" b="b"/>
            <a:pathLst>
              <a:path w="15372" h="29064" fill="none" extrusionOk="0">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6"/>
          <p:cNvSpPr/>
          <p:nvPr/>
        </p:nvSpPr>
        <p:spPr>
          <a:xfrm rot="-899985" flipH="1">
            <a:off x="268176" y="4105198"/>
            <a:ext cx="1334728" cy="2996484"/>
          </a:xfrm>
          <a:custGeom>
            <a:avLst/>
            <a:gdLst/>
            <a:ahLst/>
            <a:cxnLst/>
            <a:rect l="l" t="t" r="r" b="b"/>
            <a:pathLst>
              <a:path w="15372" h="29064" fill="none" extrusionOk="0">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906"/>
        <p:cNvGrpSpPr/>
        <p:nvPr/>
      </p:nvGrpSpPr>
      <p:grpSpPr>
        <a:xfrm>
          <a:off x="0" y="0"/>
          <a:ext cx="0" cy="0"/>
          <a:chOff x="0" y="0"/>
          <a:chExt cx="0" cy="0"/>
        </a:xfrm>
      </p:grpSpPr>
      <p:sp>
        <p:nvSpPr>
          <p:cNvPr id="937" name="Google Shape;937;p27"/>
          <p:cNvSpPr txBox="1">
            <a:spLocks noGrp="1"/>
          </p:cNvSpPr>
          <p:nvPr>
            <p:ph type="title"/>
          </p:nvPr>
        </p:nvSpPr>
        <p:spPr>
          <a:xfrm>
            <a:off x="2424600" y="500383"/>
            <a:ext cx="4294800" cy="116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smtClean="0"/>
              <a:t>Click to edit Master title style</a:t>
            </a:r>
            <a:endParaRPr/>
          </a:p>
        </p:txBody>
      </p:sp>
      <p:sp>
        <p:nvSpPr>
          <p:cNvPr id="938" name="Google Shape;938;p27"/>
          <p:cNvSpPr txBox="1">
            <a:spLocks noGrp="1"/>
          </p:cNvSpPr>
          <p:nvPr>
            <p:ph type="subTitle" idx="1"/>
          </p:nvPr>
        </p:nvSpPr>
        <p:spPr>
          <a:xfrm>
            <a:off x="2854650" y="1814100"/>
            <a:ext cx="3434700" cy="190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r>
              <a:rPr lang="en-US" smtClean="0"/>
              <a:t>Click to edit Master subtitle style</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81"/>
        <p:cNvGrpSpPr/>
        <p:nvPr/>
      </p:nvGrpSpPr>
      <p:grpSpPr>
        <a:xfrm>
          <a:off x="0" y="0"/>
          <a:ext cx="0" cy="0"/>
          <a:chOff x="0" y="0"/>
          <a:chExt cx="0" cy="0"/>
        </a:xfrm>
      </p:grpSpPr>
      <p:sp>
        <p:nvSpPr>
          <p:cNvPr id="182" name="Google Shape;182;p7"/>
          <p:cNvSpPr/>
          <p:nvPr/>
        </p:nvSpPr>
        <p:spPr>
          <a:xfrm flipH="1">
            <a:off x="6309536" y="5052660"/>
            <a:ext cx="2832396" cy="1805361"/>
          </a:xfrm>
          <a:custGeom>
            <a:avLst/>
            <a:gdLst/>
            <a:ahLst/>
            <a:cxnLst/>
            <a:rect l="l" t="t" r="r" b="b"/>
            <a:pathLst>
              <a:path w="61020" h="28410" extrusionOk="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gradFill>
            <a:gsLst>
              <a:gs pos="0">
                <a:schemeClr val="dk1"/>
              </a:gs>
              <a:gs pos="38000">
                <a:schemeClr val="lt1"/>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rot="10800000" flipH="1">
            <a:off x="7231734" y="19335"/>
            <a:ext cx="1910243" cy="2283965"/>
          </a:xfrm>
          <a:custGeom>
            <a:avLst/>
            <a:gdLst/>
            <a:ahLst/>
            <a:cxnLst/>
            <a:rect l="l" t="t" r="r" b="b"/>
            <a:pathLst>
              <a:path w="33732" h="24528" extrusionOk="0">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rot="-5671465" flipH="1">
            <a:off x="7066626" y="4625025"/>
            <a:ext cx="1794740" cy="2545000"/>
          </a:xfrm>
          <a:custGeom>
            <a:avLst/>
            <a:gdLst/>
            <a:ahLst/>
            <a:cxnLst/>
            <a:rect l="l" t="t" r="r" b="b"/>
            <a:pathLst>
              <a:path w="15372" h="29064" fill="none" extrusionOk="0">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85;p7"/>
          <p:cNvGrpSpPr/>
          <p:nvPr/>
        </p:nvGrpSpPr>
        <p:grpSpPr>
          <a:xfrm rot="-5400000" flipH="1">
            <a:off x="6627861" y="744073"/>
            <a:ext cx="3377572" cy="1746484"/>
            <a:chOff x="238125" y="646675"/>
            <a:chExt cx="6051550" cy="4173200"/>
          </a:xfrm>
        </p:grpSpPr>
        <p:sp>
          <p:nvSpPr>
            <p:cNvPr id="186" name="Google Shape;186;p7"/>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7"/>
          <p:cNvSpPr/>
          <p:nvPr/>
        </p:nvSpPr>
        <p:spPr>
          <a:xfrm flipH="1">
            <a:off x="8000358" y="1"/>
            <a:ext cx="1141574" cy="1921060"/>
          </a:xfrm>
          <a:custGeom>
            <a:avLst/>
            <a:gdLst/>
            <a:ahLst/>
            <a:cxnLst/>
            <a:rect l="l" t="t" r="r" b="b"/>
            <a:pathLst>
              <a:path w="33207" h="41911" extrusionOk="0">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rot="9814874" flipH="1">
            <a:off x="7555342" y="-290513"/>
            <a:ext cx="1334724" cy="2996537"/>
          </a:xfrm>
          <a:custGeom>
            <a:avLst/>
            <a:gdLst/>
            <a:ahLst/>
            <a:cxnLst/>
            <a:rect l="l" t="t" r="r" b="b"/>
            <a:pathLst>
              <a:path w="15372" h="29064" fill="none" extrusionOk="0">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198;p7"/>
          <p:cNvGrpSpPr/>
          <p:nvPr/>
        </p:nvGrpSpPr>
        <p:grpSpPr>
          <a:xfrm flipH="1">
            <a:off x="6718564" y="4598911"/>
            <a:ext cx="2458140" cy="2259092"/>
            <a:chOff x="238125" y="646675"/>
            <a:chExt cx="6051550" cy="4173200"/>
          </a:xfrm>
        </p:grpSpPr>
        <p:sp>
          <p:nvSpPr>
            <p:cNvPr id="199" name="Google Shape;199;p7"/>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7"/>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7"/>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7"/>
          <p:cNvSpPr/>
          <p:nvPr/>
        </p:nvSpPr>
        <p:spPr>
          <a:xfrm flipH="1">
            <a:off x="7214912" y="5982967"/>
            <a:ext cx="1910195" cy="875027"/>
          </a:xfrm>
          <a:custGeom>
            <a:avLst/>
            <a:gdLst/>
            <a:ahLst/>
            <a:cxnLst/>
            <a:rect l="l" t="t" r="r" b="b"/>
            <a:pathLst>
              <a:path w="44387" h="19349" extrusionOk="0">
                <a:moveTo>
                  <a:pt x="44387" y="19337"/>
                </a:moveTo>
                <a:lnTo>
                  <a:pt x="44339" y="19206"/>
                </a:lnTo>
                <a:cubicBezTo>
                  <a:pt x="43791" y="17503"/>
                  <a:pt x="42684" y="16051"/>
                  <a:pt x="41493" y="14717"/>
                </a:cubicBezTo>
                <a:cubicBezTo>
                  <a:pt x="40767" y="13907"/>
                  <a:pt x="39958" y="13086"/>
                  <a:pt x="39588" y="12062"/>
                </a:cubicBezTo>
                <a:cubicBezTo>
                  <a:pt x="39041" y="10550"/>
                  <a:pt x="39469" y="8883"/>
                  <a:pt x="39565" y="7300"/>
                </a:cubicBezTo>
                <a:cubicBezTo>
                  <a:pt x="39946" y="1"/>
                  <a:pt x="27730" y="49"/>
                  <a:pt x="23384" y="2656"/>
                </a:cubicBezTo>
                <a:cubicBezTo>
                  <a:pt x="20848" y="4168"/>
                  <a:pt x="18907" y="6538"/>
                  <a:pt x="16300" y="7907"/>
                </a:cubicBezTo>
                <a:cubicBezTo>
                  <a:pt x="12692" y="9800"/>
                  <a:pt x="8227" y="9621"/>
                  <a:pt x="4751" y="11717"/>
                </a:cubicBezTo>
                <a:cubicBezTo>
                  <a:pt x="2131" y="13288"/>
                  <a:pt x="0" y="16122"/>
                  <a:pt x="0" y="19170"/>
                </a:cubicBezTo>
                <a:lnTo>
                  <a:pt x="0" y="19349"/>
                </a:lnTo>
                <a:lnTo>
                  <a:pt x="44387" y="19349"/>
                </a:ln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rot="5400000">
            <a:off x="-1211633" y="1233325"/>
            <a:ext cx="3776528" cy="1354021"/>
          </a:xfrm>
          <a:custGeom>
            <a:avLst/>
            <a:gdLst/>
            <a:ahLst/>
            <a:cxnLst/>
            <a:rect l="l" t="t" r="r" b="b"/>
            <a:pathLst>
              <a:path w="61020" h="28410" extrusionOk="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gradFill>
            <a:gsLst>
              <a:gs pos="0">
                <a:schemeClr val="dk1"/>
              </a:gs>
              <a:gs pos="38000">
                <a:schemeClr val="lt1"/>
              </a:gs>
              <a:gs pos="100000">
                <a:schemeClr val="lt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7"/>
          <p:cNvSpPr/>
          <p:nvPr/>
        </p:nvSpPr>
        <p:spPr>
          <a:xfrm>
            <a:off x="-82" y="5434110"/>
            <a:ext cx="2253164" cy="1436220"/>
          </a:xfrm>
          <a:custGeom>
            <a:avLst/>
            <a:gdLst/>
            <a:ahLst/>
            <a:cxnLst/>
            <a:rect l="l" t="t" r="r" b="b"/>
            <a:pathLst>
              <a:path w="61020" h="28410" extrusionOk="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gradFill>
            <a:gsLst>
              <a:gs pos="0">
                <a:schemeClr val="dk1"/>
              </a:gs>
              <a:gs pos="38000">
                <a:schemeClr val="lt1"/>
              </a:gs>
              <a:gs pos="100000">
                <a:schemeClr val="l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7"/>
          <p:cNvSpPr/>
          <p:nvPr/>
        </p:nvSpPr>
        <p:spPr>
          <a:xfrm rot="5400000">
            <a:off x="211251" y="5166162"/>
            <a:ext cx="1492211" cy="1914954"/>
          </a:xfrm>
          <a:custGeom>
            <a:avLst/>
            <a:gdLst/>
            <a:ahLst/>
            <a:cxnLst/>
            <a:rect l="l" t="t" r="r" b="b"/>
            <a:pathLst>
              <a:path w="15372" h="29064" fill="none" extrusionOk="0">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213;p7"/>
          <p:cNvGrpSpPr/>
          <p:nvPr/>
        </p:nvGrpSpPr>
        <p:grpSpPr>
          <a:xfrm rot="5400000" flipH="1">
            <a:off x="-632862" y="4938857"/>
            <a:ext cx="2619917" cy="1354203"/>
            <a:chOff x="238125" y="646675"/>
            <a:chExt cx="6051550" cy="4173200"/>
          </a:xfrm>
        </p:grpSpPr>
        <p:sp>
          <p:nvSpPr>
            <p:cNvPr id="214" name="Google Shape;214;p7"/>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7"/>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7"/>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7"/>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7"/>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7"/>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7"/>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 name="Google Shape;224;p7"/>
          <p:cNvSpPr/>
          <p:nvPr/>
        </p:nvSpPr>
        <p:spPr>
          <a:xfrm>
            <a:off x="-378" y="5790325"/>
            <a:ext cx="1651695" cy="1093431"/>
          </a:xfrm>
          <a:custGeom>
            <a:avLst/>
            <a:gdLst/>
            <a:ahLst/>
            <a:cxnLst/>
            <a:rect l="l" t="t" r="r" b="b"/>
            <a:pathLst>
              <a:path w="44054" h="21873" extrusionOk="0">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225;p7"/>
          <p:cNvGrpSpPr/>
          <p:nvPr/>
        </p:nvGrpSpPr>
        <p:grpSpPr>
          <a:xfrm rot="5400000">
            <a:off x="-632436" y="558309"/>
            <a:ext cx="2619111" cy="1354203"/>
            <a:chOff x="238125" y="646675"/>
            <a:chExt cx="6051550" cy="4173200"/>
          </a:xfrm>
        </p:grpSpPr>
        <p:sp>
          <p:nvSpPr>
            <p:cNvPr id="226" name="Google Shape;226;p7"/>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7"/>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7"/>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7"/>
          <p:cNvSpPr/>
          <p:nvPr/>
        </p:nvSpPr>
        <p:spPr>
          <a:xfrm rot="-10528535">
            <a:off x="46965" y="-104013"/>
            <a:ext cx="1346055" cy="3393333"/>
          </a:xfrm>
          <a:custGeom>
            <a:avLst/>
            <a:gdLst/>
            <a:ahLst/>
            <a:cxnLst/>
            <a:rect l="l" t="t" r="r" b="b"/>
            <a:pathLst>
              <a:path w="15372" h="29064" fill="none" extrusionOk="0">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rot="5400000">
            <a:off x="-691460" y="691104"/>
            <a:ext cx="2202260" cy="820073"/>
          </a:xfrm>
          <a:custGeom>
            <a:avLst/>
            <a:gdLst/>
            <a:ahLst/>
            <a:cxnLst/>
            <a:rect l="l" t="t" r="r" b="b"/>
            <a:pathLst>
              <a:path w="44054" h="21873" extrusionOk="0">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txBox="1">
            <a:spLocks noGrp="1"/>
          </p:cNvSpPr>
          <p:nvPr>
            <p:ph type="title"/>
          </p:nvPr>
        </p:nvSpPr>
        <p:spPr>
          <a:xfrm>
            <a:off x="4153563" y="2215200"/>
            <a:ext cx="3895200" cy="763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smtClean="0"/>
              <a:t>Click to edit Master title style</a:t>
            </a:r>
            <a:endParaRPr/>
          </a:p>
        </p:txBody>
      </p:sp>
      <p:sp>
        <p:nvSpPr>
          <p:cNvPr id="239" name="Google Shape;239;p7"/>
          <p:cNvSpPr txBox="1">
            <a:spLocks noGrp="1"/>
          </p:cNvSpPr>
          <p:nvPr>
            <p:ph type="subTitle" idx="1"/>
          </p:nvPr>
        </p:nvSpPr>
        <p:spPr>
          <a:xfrm>
            <a:off x="4153563" y="2978800"/>
            <a:ext cx="3895200" cy="166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r>
              <a:rPr lang="en-US" smtClean="0"/>
              <a:t>Click to edit Master subtitle style</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40"/>
        <p:cNvGrpSpPr/>
        <p:nvPr/>
      </p:nvGrpSpPr>
      <p:grpSpPr>
        <a:xfrm>
          <a:off x="0" y="0"/>
          <a:ext cx="0" cy="0"/>
          <a:chOff x="0" y="0"/>
          <a:chExt cx="0" cy="0"/>
        </a:xfrm>
      </p:grpSpPr>
      <p:sp>
        <p:nvSpPr>
          <p:cNvPr id="241" name="Google Shape;241;p8"/>
          <p:cNvSpPr/>
          <p:nvPr/>
        </p:nvSpPr>
        <p:spPr>
          <a:xfrm rot="5128535" flipH="1">
            <a:off x="239142" y="-244076"/>
            <a:ext cx="1794740" cy="2545000"/>
          </a:xfrm>
          <a:custGeom>
            <a:avLst/>
            <a:gdLst/>
            <a:ahLst/>
            <a:cxnLst/>
            <a:rect l="l" t="t" r="r" b="b"/>
            <a:pathLst>
              <a:path w="15372" h="29064" fill="none" extrusionOk="0">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p:nvPr/>
        </p:nvSpPr>
        <p:spPr>
          <a:xfrm rot="7199912" flipH="1">
            <a:off x="6116057" y="4989692"/>
            <a:ext cx="3987672" cy="661533"/>
          </a:xfrm>
          <a:custGeom>
            <a:avLst/>
            <a:gdLst/>
            <a:ahLst/>
            <a:cxnLst/>
            <a:rect l="l" t="t" r="r" b="b"/>
            <a:pathLst>
              <a:path w="25087" h="5549" fill="none" extrusionOk="0">
                <a:moveTo>
                  <a:pt x="25087" y="0"/>
                </a:moveTo>
                <a:cubicBezTo>
                  <a:pt x="23634" y="2656"/>
                  <a:pt x="21312" y="5227"/>
                  <a:pt x="18288" y="5430"/>
                </a:cubicBezTo>
                <a:cubicBezTo>
                  <a:pt x="16633" y="5549"/>
                  <a:pt x="15050" y="4942"/>
                  <a:pt x="13454" y="4465"/>
                </a:cubicBezTo>
                <a:cubicBezTo>
                  <a:pt x="9001" y="3156"/>
                  <a:pt x="3929" y="2965"/>
                  <a:pt x="0" y="5430"/>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8"/>
          <p:cNvSpPr/>
          <p:nvPr/>
        </p:nvSpPr>
        <p:spPr>
          <a:xfrm rot="10800000">
            <a:off x="4725085" y="33"/>
            <a:ext cx="4418916" cy="2816568"/>
          </a:xfrm>
          <a:custGeom>
            <a:avLst/>
            <a:gdLst/>
            <a:ahLst/>
            <a:cxnLst/>
            <a:rect l="l" t="t" r="r" b="b"/>
            <a:pathLst>
              <a:path w="61020" h="28410" extrusionOk="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gradFill>
            <a:gsLst>
              <a:gs pos="0">
                <a:schemeClr val="dk1"/>
              </a:gs>
              <a:gs pos="38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244;p8"/>
          <p:cNvGrpSpPr/>
          <p:nvPr/>
        </p:nvGrpSpPr>
        <p:grpSpPr>
          <a:xfrm rot="-5400000" flipH="1">
            <a:off x="6109756" y="965522"/>
            <a:ext cx="3999671" cy="2068655"/>
            <a:chOff x="238125" y="646675"/>
            <a:chExt cx="6051550" cy="4173200"/>
          </a:xfrm>
        </p:grpSpPr>
        <p:sp>
          <p:nvSpPr>
            <p:cNvPr id="245" name="Google Shape;245;p8"/>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8"/>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8"/>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8"/>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8"/>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8"/>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8"/>
          <p:cNvSpPr/>
          <p:nvPr/>
        </p:nvSpPr>
        <p:spPr>
          <a:xfrm>
            <a:off x="1" y="3297961"/>
            <a:ext cx="5585313" cy="3560057"/>
          </a:xfrm>
          <a:custGeom>
            <a:avLst/>
            <a:gdLst/>
            <a:ahLst/>
            <a:cxnLst/>
            <a:rect l="l" t="t" r="r" b="b"/>
            <a:pathLst>
              <a:path w="61020" h="28410" extrusionOk="0">
                <a:moveTo>
                  <a:pt x="61020" y="28409"/>
                </a:moveTo>
                <a:lnTo>
                  <a:pt x="0" y="28409"/>
                </a:lnTo>
                <a:lnTo>
                  <a:pt x="0" y="1"/>
                </a:lnTo>
                <a:cubicBezTo>
                  <a:pt x="1405" y="477"/>
                  <a:pt x="2893" y="715"/>
                  <a:pt x="4358" y="846"/>
                </a:cubicBezTo>
                <a:cubicBezTo>
                  <a:pt x="7037" y="1096"/>
                  <a:pt x="9727" y="989"/>
                  <a:pt x="12394" y="1382"/>
                </a:cubicBezTo>
                <a:cubicBezTo>
                  <a:pt x="14978" y="1763"/>
                  <a:pt x="17514" y="2656"/>
                  <a:pt x="19383" y="4561"/>
                </a:cubicBezTo>
                <a:cubicBezTo>
                  <a:pt x="20979" y="6204"/>
                  <a:pt x="21967" y="8299"/>
                  <a:pt x="22860" y="10371"/>
                </a:cubicBezTo>
                <a:cubicBezTo>
                  <a:pt x="23765" y="12502"/>
                  <a:pt x="24586" y="14717"/>
                  <a:pt x="25896" y="16634"/>
                </a:cubicBezTo>
                <a:cubicBezTo>
                  <a:pt x="26563" y="17622"/>
                  <a:pt x="27384" y="18515"/>
                  <a:pt x="28349" y="19205"/>
                </a:cubicBezTo>
                <a:cubicBezTo>
                  <a:pt x="29444" y="20003"/>
                  <a:pt x="30718" y="20515"/>
                  <a:pt x="32028" y="20837"/>
                </a:cubicBezTo>
                <a:cubicBezTo>
                  <a:pt x="38100" y="22289"/>
                  <a:pt x="44172" y="19527"/>
                  <a:pt x="50268" y="20372"/>
                </a:cubicBezTo>
                <a:cubicBezTo>
                  <a:pt x="54912" y="21027"/>
                  <a:pt x="59031" y="24147"/>
                  <a:pt x="61020" y="28409"/>
                </a:cubicBezTo>
                <a:close/>
              </a:path>
            </a:pathLst>
          </a:custGeom>
          <a:gradFill>
            <a:gsLst>
              <a:gs pos="0">
                <a:schemeClr val="dk1"/>
              </a:gs>
              <a:gs pos="38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flipH="1">
            <a:off x="7501666" y="1"/>
            <a:ext cx="1642335" cy="2763751"/>
          </a:xfrm>
          <a:custGeom>
            <a:avLst/>
            <a:gdLst/>
            <a:ahLst/>
            <a:cxnLst/>
            <a:rect l="l" t="t" r="r" b="b"/>
            <a:pathLst>
              <a:path w="33207" h="41911" extrusionOk="0">
                <a:moveTo>
                  <a:pt x="0" y="24"/>
                </a:moveTo>
                <a:lnTo>
                  <a:pt x="0" y="41910"/>
                </a:lnTo>
                <a:cubicBezTo>
                  <a:pt x="2846" y="41779"/>
                  <a:pt x="5644" y="40922"/>
                  <a:pt x="8025" y="39339"/>
                </a:cubicBezTo>
                <a:cubicBezTo>
                  <a:pt x="12121" y="36636"/>
                  <a:pt x="14812" y="31909"/>
                  <a:pt x="15062" y="27004"/>
                </a:cubicBezTo>
                <a:cubicBezTo>
                  <a:pt x="15193" y="24444"/>
                  <a:pt x="14776" y="21586"/>
                  <a:pt x="16360" y="19562"/>
                </a:cubicBezTo>
                <a:cubicBezTo>
                  <a:pt x="17503" y="18086"/>
                  <a:pt x="19443" y="17479"/>
                  <a:pt x="21289" y="17205"/>
                </a:cubicBezTo>
                <a:cubicBezTo>
                  <a:pt x="23134" y="16943"/>
                  <a:pt x="25039" y="16955"/>
                  <a:pt x="26801" y="16348"/>
                </a:cubicBezTo>
                <a:cubicBezTo>
                  <a:pt x="30719" y="15014"/>
                  <a:pt x="33207" y="10788"/>
                  <a:pt x="33171" y="6668"/>
                </a:cubicBezTo>
                <a:cubicBezTo>
                  <a:pt x="33159" y="4322"/>
                  <a:pt x="32433" y="2036"/>
                  <a:pt x="31254" y="0"/>
                </a:cubicBezTo>
                <a:lnTo>
                  <a:pt x="0" y="0"/>
                </a:ln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257;p8"/>
          <p:cNvGrpSpPr/>
          <p:nvPr/>
        </p:nvGrpSpPr>
        <p:grpSpPr>
          <a:xfrm>
            <a:off x="-7" y="3744574"/>
            <a:ext cx="3385842" cy="3113207"/>
            <a:chOff x="238125" y="646675"/>
            <a:chExt cx="6051550" cy="4173200"/>
          </a:xfrm>
        </p:grpSpPr>
        <p:sp>
          <p:nvSpPr>
            <p:cNvPr id="258" name="Google Shape;258;p8"/>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8"/>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8"/>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8"/>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 name="Google Shape;268;p8"/>
          <p:cNvSpPr/>
          <p:nvPr/>
        </p:nvSpPr>
        <p:spPr>
          <a:xfrm>
            <a:off x="1" y="4471567"/>
            <a:ext cx="3604939" cy="2386491"/>
          </a:xfrm>
          <a:custGeom>
            <a:avLst/>
            <a:gdLst/>
            <a:ahLst/>
            <a:cxnLst/>
            <a:rect l="l" t="t" r="r" b="b"/>
            <a:pathLst>
              <a:path w="44054" h="21873" extrusionOk="0">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txBox="1">
            <a:spLocks noGrp="1"/>
          </p:cNvSpPr>
          <p:nvPr>
            <p:ph type="title"/>
          </p:nvPr>
        </p:nvSpPr>
        <p:spPr>
          <a:xfrm>
            <a:off x="720000" y="1742800"/>
            <a:ext cx="7704000" cy="3372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smtClean="0"/>
              <a:t>Click to edit Master title style</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70"/>
        <p:cNvGrpSpPr/>
        <p:nvPr/>
      </p:nvGrpSpPr>
      <p:grpSpPr>
        <a:xfrm>
          <a:off x="0" y="0"/>
          <a:ext cx="0" cy="0"/>
          <a:chOff x="0" y="0"/>
          <a:chExt cx="0" cy="0"/>
        </a:xfrm>
      </p:grpSpPr>
      <p:sp>
        <p:nvSpPr>
          <p:cNvPr id="271" name="Google Shape;271;p9"/>
          <p:cNvSpPr/>
          <p:nvPr/>
        </p:nvSpPr>
        <p:spPr>
          <a:xfrm>
            <a:off x="5802453" y="34"/>
            <a:ext cx="3341558" cy="1476185"/>
          </a:xfrm>
          <a:custGeom>
            <a:avLst/>
            <a:gdLst/>
            <a:ahLst/>
            <a:cxnLst/>
            <a:rect l="l" t="t" r="r" b="b"/>
            <a:pathLst>
              <a:path w="35506" h="11764" extrusionOk="0">
                <a:moveTo>
                  <a:pt x="1" y="0"/>
                </a:moveTo>
                <a:cubicBezTo>
                  <a:pt x="382" y="1929"/>
                  <a:pt x="1287" y="3739"/>
                  <a:pt x="2715" y="5072"/>
                </a:cubicBezTo>
                <a:cubicBezTo>
                  <a:pt x="4823" y="7037"/>
                  <a:pt x="8049" y="7823"/>
                  <a:pt x="10716" y="6727"/>
                </a:cubicBezTo>
                <a:cubicBezTo>
                  <a:pt x="12121" y="6144"/>
                  <a:pt x="13360" y="5096"/>
                  <a:pt x="14860" y="4918"/>
                </a:cubicBezTo>
                <a:cubicBezTo>
                  <a:pt x="16562" y="4703"/>
                  <a:pt x="18182" y="5668"/>
                  <a:pt x="19467" y="6799"/>
                </a:cubicBezTo>
                <a:cubicBezTo>
                  <a:pt x="20741" y="7930"/>
                  <a:pt x="21825" y="9311"/>
                  <a:pt x="23289" y="10204"/>
                </a:cubicBezTo>
                <a:cubicBezTo>
                  <a:pt x="25849" y="11764"/>
                  <a:pt x="29373" y="11549"/>
                  <a:pt x="31731" y="9704"/>
                </a:cubicBezTo>
                <a:cubicBezTo>
                  <a:pt x="34553" y="7489"/>
                  <a:pt x="35303" y="3703"/>
                  <a:pt x="35505" y="12"/>
                </a:cubicBezTo>
                <a:lnTo>
                  <a:pt x="1" y="12"/>
                </a:lnTo>
                <a:close/>
              </a:path>
            </a:pathLst>
          </a:custGeom>
          <a:gradFill>
            <a:gsLst>
              <a:gs pos="0">
                <a:schemeClr val="dk1"/>
              </a:gs>
              <a:gs pos="38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9"/>
          <p:cNvSpPr/>
          <p:nvPr/>
        </p:nvSpPr>
        <p:spPr>
          <a:xfrm flipH="1">
            <a:off x="15" y="4615664"/>
            <a:ext cx="2312919" cy="2242432"/>
          </a:xfrm>
          <a:custGeom>
            <a:avLst/>
            <a:gdLst/>
            <a:ahLst/>
            <a:cxnLst/>
            <a:rect l="l" t="t" r="r" b="b"/>
            <a:pathLst>
              <a:path w="33732" h="24528" extrusionOk="0">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9"/>
          <p:cNvSpPr/>
          <p:nvPr/>
        </p:nvSpPr>
        <p:spPr>
          <a:xfrm rot="266494">
            <a:off x="1045651" y="788153"/>
            <a:ext cx="1542120" cy="1463304"/>
          </a:xfrm>
          <a:custGeom>
            <a:avLst/>
            <a:gdLst/>
            <a:ahLst/>
            <a:cxnLst/>
            <a:rect l="l" t="t" r="r" b="b"/>
            <a:pathLst>
              <a:path w="33243" h="23658" extrusionOk="0">
                <a:moveTo>
                  <a:pt x="13919" y="4334"/>
                </a:moveTo>
                <a:cubicBezTo>
                  <a:pt x="12669" y="5525"/>
                  <a:pt x="11681" y="6965"/>
                  <a:pt x="10430" y="8156"/>
                </a:cubicBezTo>
                <a:cubicBezTo>
                  <a:pt x="8966" y="9549"/>
                  <a:pt x="7144" y="10513"/>
                  <a:pt x="5418" y="11597"/>
                </a:cubicBezTo>
                <a:cubicBezTo>
                  <a:pt x="3703" y="12680"/>
                  <a:pt x="2025" y="13966"/>
                  <a:pt x="1060" y="15752"/>
                </a:cubicBezTo>
                <a:cubicBezTo>
                  <a:pt x="96" y="17538"/>
                  <a:pt x="1" y="19931"/>
                  <a:pt x="1322" y="21467"/>
                </a:cubicBezTo>
                <a:cubicBezTo>
                  <a:pt x="2132" y="22408"/>
                  <a:pt x="3334" y="22896"/>
                  <a:pt x="4525" y="23194"/>
                </a:cubicBezTo>
                <a:cubicBezTo>
                  <a:pt x="6287" y="23622"/>
                  <a:pt x="8192" y="23658"/>
                  <a:pt x="9883" y="23027"/>
                </a:cubicBezTo>
                <a:cubicBezTo>
                  <a:pt x="12335" y="22134"/>
                  <a:pt x="14205" y="19979"/>
                  <a:pt x="16681" y="19145"/>
                </a:cubicBezTo>
                <a:cubicBezTo>
                  <a:pt x="18610" y="18502"/>
                  <a:pt x="20670" y="18717"/>
                  <a:pt x="22706" y="18669"/>
                </a:cubicBezTo>
                <a:cubicBezTo>
                  <a:pt x="25147" y="18610"/>
                  <a:pt x="27659" y="18145"/>
                  <a:pt x="29695" y="16788"/>
                </a:cubicBezTo>
                <a:cubicBezTo>
                  <a:pt x="31731" y="15443"/>
                  <a:pt x="33243" y="13097"/>
                  <a:pt x="33076" y="10644"/>
                </a:cubicBezTo>
                <a:cubicBezTo>
                  <a:pt x="32790" y="6346"/>
                  <a:pt x="28254" y="4025"/>
                  <a:pt x="25004" y="2060"/>
                </a:cubicBezTo>
                <a:cubicBezTo>
                  <a:pt x="21610" y="0"/>
                  <a:pt x="16598" y="1810"/>
                  <a:pt x="13919" y="4334"/>
                </a:cubicBezTo>
                <a:close/>
              </a:path>
            </a:pathLst>
          </a:custGeom>
          <a:gradFill>
            <a:gsLst>
              <a:gs pos="0">
                <a:schemeClr val="dk1"/>
              </a:gs>
              <a:gs pos="38000">
                <a:schemeClr val="lt1"/>
              </a:gs>
              <a:gs pos="100000">
                <a:schemeClr val="l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9"/>
          <p:cNvSpPr/>
          <p:nvPr/>
        </p:nvSpPr>
        <p:spPr>
          <a:xfrm rot="-8786745">
            <a:off x="6871461" y="4576578"/>
            <a:ext cx="1313120" cy="1933684"/>
          </a:xfrm>
          <a:custGeom>
            <a:avLst/>
            <a:gdLst/>
            <a:ahLst/>
            <a:cxnLst/>
            <a:rect l="l" t="t" r="r" b="b"/>
            <a:pathLst>
              <a:path w="48793" h="53889" extrusionOk="0">
                <a:moveTo>
                  <a:pt x="22051" y="8228"/>
                </a:moveTo>
                <a:cubicBezTo>
                  <a:pt x="16908" y="8835"/>
                  <a:pt x="11931" y="10788"/>
                  <a:pt x="7716" y="13824"/>
                </a:cubicBezTo>
                <a:cubicBezTo>
                  <a:pt x="3597" y="16800"/>
                  <a:pt x="1" y="21694"/>
                  <a:pt x="1215" y="26635"/>
                </a:cubicBezTo>
                <a:cubicBezTo>
                  <a:pt x="2335" y="31136"/>
                  <a:pt x="7085" y="34112"/>
                  <a:pt x="7883" y="38672"/>
                </a:cubicBezTo>
                <a:cubicBezTo>
                  <a:pt x="8169" y="40244"/>
                  <a:pt x="7942" y="41851"/>
                  <a:pt x="8157" y="43411"/>
                </a:cubicBezTo>
                <a:cubicBezTo>
                  <a:pt x="8847" y="48661"/>
                  <a:pt x="14169" y="52174"/>
                  <a:pt x="19360" y="53257"/>
                </a:cubicBezTo>
                <a:cubicBezTo>
                  <a:pt x="21682" y="53757"/>
                  <a:pt x="24147" y="53888"/>
                  <a:pt x="26349" y="53019"/>
                </a:cubicBezTo>
                <a:cubicBezTo>
                  <a:pt x="28552" y="52162"/>
                  <a:pt x="30409" y="50126"/>
                  <a:pt x="30493" y="47757"/>
                </a:cubicBezTo>
                <a:cubicBezTo>
                  <a:pt x="30588" y="44804"/>
                  <a:pt x="28052" y="42220"/>
                  <a:pt x="28266" y="39267"/>
                </a:cubicBezTo>
                <a:cubicBezTo>
                  <a:pt x="28481" y="36434"/>
                  <a:pt x="31183" y="34434"/>
                  <a:pt x="33838" y="33374"/>
                </a:cubicBezTo>
                <a:cubicBezTo>
                  <a:pt x="36482" y="32326"/>
                  <a:pt x="39434" y="31755"/>
                  <a:pt x="41601" y="29909"/>
                </a:cubicBezTo>
                <a:cubicBezTo>
                  <a:pt x="45614" y="26516"/>
                  <a:pt x="48793" y="20479"/>
                  <a:pt x="48305" y="15253"/>
                </a:cubicBezTo>
                <a:cubicBezTo>
                  <a:pt x="47876" y="10621"/>
                  <a:pt x="45959" y="1"/>
                  <a:pt x="38827" y="977"/>
                </a:cubicBezTo>
                <a:cubicBezTo>
                  <a:pt x="36136" y="1346"/>
                  <a:pt x="34089" y="3168"/>
                  <a:pt x="32041" y="4763"/>
                </a:cubicBezTo>
                <a:cubicBezTo>
                  <a:pt x="28838" y="7240"/>
                  <a:pt x="26088" y="7752"/>
                  <a:pt x="22051" y="8228"/>
                </a:cubicBezTo>
                <a:close/>
              </a:path>
            </a:pathLst>
          </a:custGeom>
          <a:gradFill>
            <a:gsLst>
              <a:gs pos="0">
                <a:schemeClr val="dk1"/>
              </a:gs>
              <a:gs pos="38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275;p9"/>
          <p:cNvGrpSpPr/>
          <p:nvPr/>
        </p:nvGrpSpPr>
        <p:grpSpPr>
          <a:xfrm rot="10800000">
            <a:off x="6063021" y="-3305"/>
            <a:ext cx="3106261" cy="2855581"/>
            <a:chOff x="238125" y="646675"/>
            <a:chExt cx="6051550" cy="4173200"/>
          </a:xfrm>
        </p:grpSpPr>
        <p:sp>
          <p:nvSpPr>
            <p:cNvPr id="276" name="Google Shape;276;p9"/>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9"/>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9"/>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9"/>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9"/>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9"/>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9"/>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9"/>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9"/>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9"/>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286;p9"/>
          <p:cNvGrpSpPr/>
          <p:nvPr/>
        </p:nvGrpSpPr>
        <p:grpSpPr>
          <a:xfrm>
            <a:off x="-9" y="4365753"/>
            <a:ext cx="2847254" cy="2617431"/>
            <a:chOff x="238125" y="646675"/>
            <a:chExt cx="6051550" cy="4173200"/>
          </a:xfrm>
        </p:grpSpPr>
        <p:sp>
          <p:nvSpPr>
            <p:cNvPr id="287" name="Google Shape;287;p9"/>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9"/>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9"/>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9"/>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9"/>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9"/>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9"/>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9"/>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9"/>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9"/>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 name="Google Shape;297;p9"/>
          <p:cNvSpPr/>
          <p:nvPr/>
        </p:nvSpPr>
        <p:spPr>
          <a:xfrm rot="10800000" flipH="1">
            <a:off x="6959751" y="33"/>
            <a:ext cx="2184231" cy="2117665"/>
          </a:xfrm>
          <a:custGeom>
            <a:avLst/>
            <a:gdLst/>
            <a:ahLst/>
            <a:cxnLst/>
            <a:rect l="l" t="t" r="r" b="b"/>
            <a:pathLst>
              <a:path w="33732" h="24528" extrusionOk="0">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9"/>
          <p:cNvSpPr/>
          <p:nvPr/>
        </p:nvSpPr>
        <p:spPr>
          <a:xfrm>
            <a:off x="0" y="4253826"/>
            <a:ext cx="2980786" cy="2761975"/>
          </a:xfrm>
          <a:custGeom>
            <a:avLst/>
            <a:gdLst/>
            <a:ahLst/>
            <a:cxnLst/>
            <a:rect l="l" t="t" r="r" b="b"/>
            <a:pathLst>
              <a:path w="32124" h="22325" fill="none" extrusionOk="0">
                <a:moveTo>
                  <a:pt x="1" y="4667"/>
                </a:moveTo>
                <a:cubicBezTo>
                  <a:pt x="2918" y="2703"/>
                  <a:pt x="6204" y="1322"/>
                  <a:pt x="9633" y="595"/>
                </a:cubicBezTo>
                <a:cubicBezTo>
                  <a:pt x="11669" y="167"/>
                  <a:pt x="13907" y="0"/>
                  <a:pt x="15717" y="1012"/>
                </a:cubicBezTo>
                <a:cubicBezTo>
                  <a:pt x="20360" y="3620"/>
                  <a:pt x="18991" y="11609"/>
                  <a:pt x="23444" y="14526"/>
                </a:cubicBezTo>
                <a:cubicBezTo>
                  <a:pt x="24706" y="15359"/>
                  <a:pt x="26254" y="15609"/>
                  <a:pt x="27611" y="16264"/>
                </a:cubicBezTo>
                <a:cubicBezTo>
                  <a:pt x="29981" y="17383"/>
                  <a:pt x="31719" y="19729"/>
                  <a:pt x="32124" y="22324"/>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9"/>
          <p:cNvSpPr/>
          <p:nvPr/>
        </p:nvSpPr>
        <p:spPr>
          <a:xfrm rot="10800000">
            <a:off x="6188482" y="-3304"/>
            <a:ext cx="2980786" cy="2761975"/>
          </a:xfrm>
          <a:custGeom>
            <a:avLst/>
            <a:gdLst/>
            <a:ahLst/>
            <a:cxnLst/>
            <a:rect l="l" t="t" r="r" b="b"/>
            <a:pathLst>
              <a:path w="32124" h="22325" fill="none" extrusionOk="0">
                <a:moveTo>
                  <a:pt x="1" y="4667"/>
                </a:moveTo>
                <a:cubicBezTo>
                  <a:pt x="2918" y="2703"/>
                  <a:pt x="6204" y="1322"/>
                  <a:pt x="9633" y="595"/>
                </a:cubicBezTo>
                <a:cubicBezTo>
                  <a:pt x="11669" y="167"/>
                  <a:pt x="13907" y="0"/>
                  <a:pt x="15717" y="1012"/>
                </a:cubicBezTo>
                <a:cubicBezTo>
                  <a:pt x="20360" y="3620"/>
                  <a:pt x="18991" y="11609"/>
                  <a:pt x="23444" y="14526"/>
                </a:cubicBezTo>
                <a:cubicBezTo>
                  <a:pt x="24706" y="15359"/>
                  <a:pt x="26254" y="15609"/>
                  <a:pt x="27611" y="16264"/>
                </a:cubicBezTo>
                <a:cubicBezTo>
                  <a:pt x="29981" y="17383"/>
                  <a:pt x="31719" y="19729"/>
                  <a:pt x="32124" y="22324"/>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9"/>
          <p:cNvSpPr/>
          <p:nvPr/>
        </p:nvSpPr>
        <p:spPr>
          <a:xfrm>
            <a:off x="1" y="5417497"/>
            <a:ext cx="2175937" cy="1440483"/>
          </a:xfrm>
          <a:custGeom>
            <a:avLst/>
            <a:gdLst/>
            <a:ahLst/>
            <a:cxnLst/>
            <a:rect l="l" t="t" r="r" b="b"/>
            <a:pathLst>
              <a:path w="44054" h="21873" extrusionOk="0">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9"/>
          <p:cNvSpPr/>
          <p:nvPr/>
        </p:nvSpPr>
        <p:spPr>
          <a:xfrm rot="-8358191">
            <a:off x="805060" y="295355"/>
            <a:ext cx="1150689" cy="1694492"/>
          </a:xfrm>
          <a:custGeom>
            <a:avLst/>
            <a:gdLst/>
            <a:ahLst/>
            <a:cxnLst/>
            <a:rect l="l" t="t" r="r" b="b"/>
            <a:pathLst>
              <a:path w="48793" h="53889" extrusionOk="0">
                <a:moveTo>
                  <a:pt x="22051" y="8228"/>
                </a:moveTo>
                <a:cubicBezTo>
                  <a:pt x="16908" y="8835"/>
                  <a:pt x="11931" y="10788"/>
                  <a:pt x="7716" y="13824"/>
                </a:cubicBezTo>
                <a:cubicBezTo>
                  <a:pt x="3597" y="16800"/>
                  <a:pt x="1" y="21694"/>
                  <a:pt x="1215" y="26635"/>
                </a:cubicBezTo>
                <a:cubicBezTo>
                  <a:pt x="2335" y="31136"/>
                  <a:pt x="7085" y="34112"/>
                  <a:pt x="7883" y="38672"/>
                </a:cubicBezTo>
                <a:cubicBezTo>
                  <a:pt x="8169" y="40244"/>
                  <a:pt x="7942" y="41851"/>
                  <a:pt x="8157" y="43411"/>
                </a:cubicBezTo>
                <a:cubicBezTo>
                  <a:pt x="8847" y="48661"/>
                  <a:pt x="14169" y="52174"/>
                  <a:pt x="19360" y="53257"/>
                </a:cubicBezTo>
                <a:cubicBezTo>
                  <a:pt x="21682" y="53757"/>
                  <a:pt x="24147" y="53888"/>
                  <a:pt x="26349" y="53019"/>
                </a:cubicBezTo>
                <a:cubicBezTo>
                  <a:pt x="28552" y="52162"/>
                  <a:pt x="30409" y="50126"/>
                  <a:pt x="30493" y="47757"/>
                </a:cubicBezTo>
                <a:cubicBezTo>
                  <a:pt x="30588" y="44804"/>
                  <a:pt x="28052" y="42220"/>
                  <a:pt x="28266" y="39267"/>
                </a:cubicBezTo>
                <a:cubicBezTo>
                  <a:pt x="28481" y="36434"/>
                  <a:pt x="31183" y="34434"/>
                  <a:pt x="33838" y="33374"/>
                </a:cubicBezTo>
                <a:cubicBezTo>
                  <a:pt x="36482" y="32326"/>
                  <a:pt x="39434" y="31755"/>
                  <a:pt x="41601" y="29909"/>
                </a:cubicBezTo>
                <a:cubicBezTo>
                  <a:pt x="45614" y="26516"/>
                  <a:pt x="48793" y="20479"/>
                  <a:pt x="48305" y="15253"/>
                </a:cubicBezTo>
                <a:cubicBezTo>
                  <a:pt x="47876" y="10621"/>
                  <a:pt x="45959" y="1"/>
                  <a:pt x="38827" y="977"/>
                </a:cubicBezTo>
                <a:cubicBezTo>
                  <a:pt x="36136" y="1346"/>
                  <a:pt x="34089" y="3168"/>
                  <a:pt x="32041" y="4763"/>
                </a:cubicBezTo>
                <a:cubicBezTo>
                  <a:pt x="28838" y="7240"/>
                  <a:pt x="26088" y="7752"/>
                  <a:pt x="22051" y="8228"/>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9"/>
          <p:cNvSpPr/>
          <p:nvPr/>
        </p:nvSpPr>
        <p:spPr>
          <a:xfrm rot="-10554694">
            <a:off x="7450383" y="5064031"/>
            <a:ext cx="1202967" cy="1141564"/>
          </a:xfrm>
          <a:custGeom>
            <a:avLst/>
            <a:gdLst/>
            <a:ahLst/>
            <a:cxnLst/>
            <a:rect l="l" t="t" r="r" b="b"/>
            <a:pathLst>
              <a:path w="33243" h="23658" extrusionOk="0">
                <a:moveTo>
                  <a:pt x="13919" y="4334"/>
                </a:moveTo>
                <a:cubicBezTo>
                  <a:pt x="12669" y="5525"/>
                  <a:pt x="11681" y="6965"/>
                  <a:pt x="10430" y="8156"/>
                </a:cubicBezTo>
                <a:cubicBezTo>
                  <a:pt x="8966" y="9549"/>
                  <a:pt x="7144" y="10513"/>
                  <a:pt x="5418" y="11597"/>
                </a:cubicBezTo>
                <a:cubicBezTo>
                  <a:pt x="3703" y="12680"/>
                  <a:pt x="2025" y="13966"/>
                  <a:pt x="1060" y="15752"/>
                </a:cubicBezTo>
                <a:cubicBezTo>
                  <a:pt x="96" y="17538"/>
                  <a:pt x="1" y="19931"/>
                  <a:pt x="1322" y="21467"/>
                </a:cubicBezTo>
                <a:cubicBezTo>
                  <a:pt x="2132" y="22408"/>
                  <a:pt x="3334" y="22896"/>
                  <a:pt x="4525" y="23194"/>
                </a:cubicBezTo>
                <a:cubicBezTo>
                  <a:pt x="6287" y="23622"/>
                  <a:pt x="8192" y="23658"/>
                  <a:pt x="9883" y="23027"/>
                </a:cubicBezTo>
                <a:cubicBezTo>
                  <a:pt x="12335" y="22134"/>
                  <a:pt x="14205" y="19979"/>
                  <a:pt x="16681" y="19145"/>
                </a:cubicBezTo>
                <a:cubicBezTo>
                  <a:pt x="18610" y="18502"/>
                  <a:pt x="20670" y="18717"/>
                  <a:pt x="22706" y="18669"/>
                </a:cubicBezTo>
                <a:cubicBezTo>
                  <a:pt x="25147" y="18610"/>
                  <a:pt x="27659" y="18145"/>
                  <a:pt x="29695" y="16788"/>
                </a:cubicBezTo>
                <a:cubicBezTo>
                  <a:pt x="31731" y="15443"/>
                  <a:pt x="33243" y="13097"/>
                  <a:pt x="33076" y="10644"/>
                </a:cubicBezTo>
                <a:cubicBezTo>
                  <a:pt x="32790" y="6346"/>
                  <a:pt x="28254" y="4025"/>
                  <a:pt x="25004" y="2060"/>
                </a:cubicBezTo>
                <a:cubicBezTo>
                  <a:pt x="21610" y="0"/>
                  <a:pt x="16598" y="1810"/>
                  <a:pt x="13919" y="4334"/>
                </a:cubicBez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9"/>
          <p:cNvSpPr txBox="1">
            <a:spLocks noGrp="1"/>
          </p:cNvSpPr>
          <p:nvPr>
            <p:ph type="title"/>
          </p:nvPr>
        </p:nvSpPr>
        <p:spPr>
          <a:xfrm>
            <a:off x="1636200" y="2063300"/>
            <a:ext cx="58716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smtClean="0"/>
              <a:t>Click to edit Master title style</a:t>
            </a:r>
            <a:endParaRPr/>
          </a:p>
        </p:txBody>
      </p:sp>
      <p:sp>
        <p:nvSpPr>
          <p:cNvPr id="304" name="Google Shape;304;p9"/>
          <p:cNvSpPr txBox="1">
            <a:spLocks noGrp="1"/>
          </p:cNvSpPr>
          <p:nvPr>
            <p:ph type="subTitle" idx="1"/>
          </p:nvPr>
        </p:nvSpPr>
        <p:spPr>
          <a:xfrm>
            <a:off x="1636325" y="2973100"/>
            <a:ext cx="5871600" cy="224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160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r>
              <a:rPr lang="en-US" smtClean="0"/>
              <a:t>Click to edit Master subtitle style</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05"/>
        <p:cNvGrpSpPr/>
        <p:nvPr/>
      </p:nvGrpSpPr>
      <p:grpSpPr>
        <a:xfrm>
          <a:off x="0" y="0"/>
          <a:ext cx="0" cy="0"/>
          <a:chOff x="0" y="0"/>
          <a:chExt cx="0" cy="0"/>
        </a:xfrm>
      </p:grpSpPr>
      <p:sp>
        <p:nvSpPr>
          <p:cNvPr id="306" name="Google Shape;306;p10"/>
          <p:cNvSpPr/>
          <p:nvPr/>
        </p:nvSpPr>
        <p:spPr>
          <a:xfrm>
            <a:off x="0" y="0"/>
            <a:ext cx="9199500" cy="6858000"/>
          </a:xfrm>
          <a:prstGeom prst="rect">
            <a:avLst/>
          </a:prstGeom>
          <a:solidFill>
            <a:srgbClr val="1E1E32">
              <a:alpha val="5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0"/>
          <p:cNvSpPr/>
          <p:nvPr/>
        </p:nvSpPr>
        <p:spPr>
          <a:xfrm flipH="1">
            <a:off x="5711304" y="4548832"/>
            <a:ext cx="3488196" cy="2309205"/>
          </a:xfrm>
          <a:custGeom>
            <a:avLst/>
            <a:gdLst/>
            <a:ahLst/>
            <a:cxnLst/>
            <a:rect l="l" t="t" r="r" b="b"/>
            <a:pathLst>
              <a:path w="44054" h="21873" extrusionOk="0">
                <a:moveTo>
                  <a:pt x="44053" y="21873"/>
                </a:moveTo>
                <a:lnTo>
                  <a:pt x="0" y="21873"/>
                </a:lnTo>
                <a:lnTo>
                  <a:pt x="0" y="1215"/>
                </a:lnTo>
                <a:cubicBezTo>
                  <a:pt x="2501" y="120"/>
                  <a:pt x="5370" y="1"/>
                  <a:pt x="7977" y="1013"/>
                </a:cubicBezTo>
                <a:cubicBezTo>
                  <a:pt x="9775" y="1715"/>
                  <a:pt x="11299" y="2858"/>
                  <a:pt x="12514" y="4347"/>
                </a:cubicBezTo>
                <a:cubicBezTo>
                  <a:pt x="13788" y="5883"/>
                  <a:pt x="14812" y="7609"/>
                  <a:pt x="16371" y="8895"/>
                </a:cubicBezTo>
                <a:cubicBezTo>
                  <a:pt x="19562" y="11490"/>
                  <a:pt x="23825" y="12110"/>
                  <a:pt x="27801" y="12550"/>
                </a:cubicBezTo>
                <a:cubicBezTo>
                  <a:pt x="31838" y="13002"/>
                  <a:pt x="36112" y="13383"/>
                  <a:pt x="39624" y="15646"/>
                </a:cubicBezTo>
                <a:cubicBezTo>
                  <a:pt x="41791" y="17051"/>
                  <a:pt x="43577" y="19325"/>
                  <a:pt x="44053" y="21873"/>
                </a:cubicBezTo>
                <a:close/>
              </a:path>
            </a:pathLst>
          </a:custGeom>
          <a:gradFill>
            <a:gsLst>
              <a:gs pos="0">
                <a:schemeClr val="dk1"/>
              </a:gs>
              <a:gs pos="38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0"/>
          <p:cNvSpPr/>
          <p:nvPr/>
        </p:nvSpPr>
        <p:spPr>
          <a:xfrm rot="10800000">
            <a:off x="46" y="122"/>
            <a:ext cx="2217542" cy="2149961"/>
          </a:xfrm>
          <a:custGeom>
            <a:avLst/>
            <a:gdLst/>
            <a:ahLst/>
            <a:cxnLst/>
            <a:rect l="l" t="t" r="r" b="b"/>
            <a:pathLst>
              <a:path w="33732" h="24528" extrusionOk="0">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chemeClr val="dk1"/>
              </a:gs>
              <a:gs pos="38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309;p10"/>
          <p:cNvGrpSpPr/>
          <p:nvPr/>
        </p:nvGrpSpPr>
        <p:grpSpPr>
          <a:xfrm flipH="1">
            <a:off x="5711339" y="3651335"/>
            <a:ext cx="3488113" cy="3206687"/>
            <a:chOff x="238125" y="646675"/>
            <a:chExt cx="6051550" cy="4173200"/>
          </a:xfrm>
        </p:grpSpPr>
        <p:sp>
          <p:nvSpPr>
            <p:cNvPr id="310" name="Google Shape;310;p10"/>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0"/>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0"/>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0"/>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0"/>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0"/>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0"/>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0"/>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0"/>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0"/>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 name="Google Shape;320;p10"/>
          <p:cNvSpPr/>
          <p:nvPr/>
        </p:nvSpPr>
        <p:spPr>
          <a:xfrm>
            <a:off x="6817697" y="4548700"/>
            <a:ext cx="2381817" cy="2309229"/>
          </a:xfrm>
          <a:custGeom>
            <a:avLst/>
            <a:gdLst/>
            <a:ahLst/>
            <a:cxnLst/>
            <a:rect l="l" t="t" r="r" b="b"/>
            <a:pathLst>
              <a:path w="33732" h="24528" extrusionOk="0">
                <a:moveTo>
                  <a:pt x="33731" y="24516"/>
                </a:moveTo>
                <a:lnTo>
                  <a:pt x="33731" y="1"/>
                </a:lnTo>
                <a:cubicBezTo>
                  <a:pt x="32243" y="1358"/>
                  <a:pt x="30802" y="3013"/>
                  <a:pt x="29195" y="3680"/>
                </a:cubicBezTo>
                <a:cubicBezTo>
                  <a:pt x="26254" y="4882"/>
                  <a:pt x="22980" y="4906"/>
                  <a:pt x="19825" y="5299"/>
                </a:cubicBezTo>
                <a:cubicBezTo>
                  <a:pt x="16670" y="5704"/>
                  <a:pt x="13336" y="6656"/>
                  <a:pt x="11383" y="9169"/>
                </a:cubicBezTo>
                <a:cubicBezTo>
                  <a:pt x="9455" y="11657"/>
                  <a:pt x="9145" y="15336"/>
                  <a:pt x="6621" y="17205"/>
                </a:cubicBezTo>
                <a:cubicBezTo>
                  <a:pt x="5430" y="18086"/>
                  <a:pt x="3918" y="18432"/>
                  <a:pt x="2728" y="19289"/>
                </a:cubicBezTo>
                <a:cubicBezTo>
                  <a:pt x="1061" y="20480"/>
                  <a:pt x="287" y="22444"/>
                  <a:pt x="1" y="24528"/>
                </a:cubicBezTo>
                <a:lnTo>
                  <a:pt x="33731" y="24528"/>
                </a:lnTo>
                <a:close/>
              </a:path>
            </a:pathLst>
          </a:custGeom>
          <a:gradFill>
            <a:gsLst>
              <a:gs pos="0">
                <a:srgbClr val="DCC1A8"/>
              </a:gs>
              <a:gs pos="50000">
                <a:srgbClr val="E5C2AE"/>
              </a:gs>
              <a:gs pos="100000">
                <a:srgbClr val="C39C7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321;p10"/>
          <p:cNvGrpSpPr/>
          <p:nvPr/>
        </p:nvGrpSpPr>
        <p:grpSpPr>
          <a:xfrm rot="10800000" flipH="1">
            <a:off x="-27" y="125"/>
            <a:ext cx="2896877" cy="2663059"/>
            <a:chOff x="238125" y="646675"/>
            <a:chExt cx="6051550" cy="4173200"/>
          </a:xfrm>
        </p:grpSpPr>
        <p:sp>
          <p:nvSpPr>
            <p:cNvPr id="322" name="Google Shape;322;p10"/>
            <p:cNvSpPr/>
            <p:nvPr/>
          </p:nvSpPr>
          <p:spPr>
            <a:xfrm>
              <a:off x="238125" y="646675"/>
              <a:ext cx="6051550" cy="4173200"/>
            </a:xfrm>
            <a:custGeom>
              <a:avLst/>
              <a:gdLst/>
              <a:ahLst/>
              <a:cxnLst/>
              <a:rect l="l" t="t" r="r" b="b"/>
              <a:pathLst>
                <a:path w="242062" h="166928" extrusionOk="0">
                  <a:moveTo>
                    <a:pt x="0" y="0"/>
                  </a:moveTo>
                  <a:lnTo>
                    <a:pt x="0" y="240"/>
                  </a:lnTo>
                  <a:cubicBezTo>
                    <a:pt x="2304" y="2785"/>
                    <a:pt x="4801" y="5185"/>
                    <a:pt x="7441" y="7345"/>
                  </a:cubicBezTo>
                  <a:cubicBezTo>
                    <a:pt x="10130" y="9506"/>
                    <a:pt x="12962" y="11474"/>
                    <a:pt x="15939" y="13202"/>
                  </a:cubicBezTo>
                  <a:cubicBezTo>
                    <a:pt x="33702" y="23476"/>
                    <a:pt x="54778" y="26405"/>
                    <a:pt x="75134" y="29237"/>
                  </a:cubicBezTo>
                  <a:lnTo>
                    <a:pt x="75326" y="29237"/>
                  </a:lnTo>
                  <a:cubicBezTo>
                    <a:pt x="78735" y="29718"/>
                    <a:pt x="82048" y="30150"/>
                    <a:pt x="85408" y="30678"/>
                  </a:cubicBezTo>
                  <a:cubicBezTo>
                    <a:pt x="100339" y="32982"/>
                    <a:pt x="117814" y="36343"/>
                    <a:pt x="133897" y="44264"/>
                  </a:cubicBezTo>
                  <a:cubicBezTo>
                    <a:pt x="138170" y="46377"/>
                    <a:pt x="142251" y="48777"/>
                    <a:pt x="146188" y="51418"/>
                  </a:cubicBezTo>
                  <a:cubicBezTo>
                    <a:pt x="161599" y="61932"/>
                    <a:pt x="175137" y="76910"/>
                    <a:pt x="186323" y="96018"/>
                  </a:cubicBezTo>
                  <a:cubicBezTo>
                    <a:pt x="189876" y="102067"/>
                    <a:pt x="192756" y="108596"/>
                    <a:pt x="195541" y="114885"/>
                  </a:cubicBezTo>
                  <a:cubicBezTo>
                    <a:pt x="198518" y="121703"/>
                    <a:pt x="201638" y="128760"/>
                    <a:pt x="205623" y="135241"/>
                  </a:cubicBezTo>
                  <a:cubicBezTo>
                    <a:pt x="213928" y="148684"/>
                    <a:pt x="226651" y="159822"/>
                    <a:pt x="241678" y="166927"/>
                  </a:cubicBezTo>
                  <a:lnTo>
                    <a:pt x="242062" y="166927"/>
                  </a:lnTo>
                  <a:cubicBezTo>
                    <a:pt x="227323" y="160062"/>
                    <a:pt x="214409" y="149116"/>
                    <a:pt x="205767" y="135145"/>
                  </a:cubicBezTo>
                  <a:cubicBezTo>
                    <a:pt x="201782" y="128712"/>
                    <a:pt x="198710" y="121655"/>
                    <a:pt x="195685" y="114789"/>
                  </a:cubicBezTo>
                  <a:cubicBezTo>
                    <a:pt x="192900" y="108500"/>
                    <a:pt x="190068" y="101971"/>
                    <a:pt x="186515" y="95922"/>
                  </a:cubicBezTo>
                  <a:cubicBezTo>
                    <a:pt x="175233" y="76814"/>
                    <a:pt x="161743" y="61836"/>
                    <a:pt x="146284" y="51274"/>
                  </a:cubicBezTo>
                  <a:cubicBezTo>
                    <a:pt x="142347" y="48585"/>
                    <a:pt x="138266" y="46233"/>
                    <a:pt x="133993" y="44120"/>
                  </a:cubicBezTo>
                  <a:cubicBezTo>
                    <a:pt x="117862" y="36199"/>
                    <a:pt x="100387" y="32790"/>
                    <a:pt x="85456" y="30534"/>
                  </a:cubicBezTo>
                  <a:cubicBezTo>
                    <a:pt x="82096" y="30006"/>
                    <a:pt x="78735" y="29526"/>
                    <a:pt x="75326" y="29045"/>
                  </a:cubicBezTo>
                  <a:lnTo>
                    <a:pt x="75134" y="29045"/>
                  </a:lnTo>
                  <a:cubicBezTo>
                    <a:pt x="54778" y="26213"/>
                    <a:pt x="33750" y="23332"/>
                    <a:pt x="16035" y="13058"/>
                  </a:cubicBezTo>
                  <a:cubicBezTo>
                    <a:pt x="13058" y="11330"/>
                    <a:pt x="10226" y="9362"/>
                    <a:pt x="7585" y="7201"/>
                  </a:cubicBezTo>
                  <a:cubicBezTo>
                    <a:pt x="4849" y="4993"/>
                    <a:pt x="2352" y="2592"/>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0"/>
            <p:cNvSpPr/>
            <p:nvPr/>
          </p:nvSpPr>
          <p:spPr>
            <a:xfrm>
              <a:off x="238125" y="790700"/>
              <a:ext cx="5782700" cy="4029175"/>
            </a:xfrm>
            <a:custGeom>
              <a:avLst/>
              <a:gdLst/>
              <a:ahLst/>
              <a:cxnLst/>
              <a:rect l="l" t="t" r="r" b="b"/>
              <a:pathLst>
                <a:path w="231308" h="161167" extrusionOk="0">
                  <a:moveTo>
                    <a:pt x="0" y="0"/>
                  </a:moveTo>
                  <a:lnTo>
                    <a:pt x="0" y="336"/>
                  </a:lnTo>
                  <a:cubicBezTo>
                    <a:pt x="2160" y="2593"/>
                    <a:pt x="4465" y="4705"/>
                    <a:pt x="6913" y="6625"/>
                  </a:cubicBezTo>
                  <a:cubicBezTo>
                    <a:pt x="9602" y="8738"/>
                    <a:pt x="12434" y="10610"/>
                    <a:pt x="15411" y="12338"/>
                  </a:cubicBezTo>
                  <a:cubicBezTo>
                    <a:pt x="32262" y="21844"/>
                    <a:pt x="52042" y="24917"/>
                    <a:pt x="71197" y="27941"/>
                  </a:cubicBezTo>
                  <a:lnTo>
                    <a:pt x="74318" y="28421"/>
                  </a:lnTo>
                  <a:cubicBezTo>
                    <a:pt x="77247" y="28853"/>
                    <a:pt x="80751" y="29430"/>
                    <a:pt x="84304" y="30054"/>
                  </a:cubicBezTo>
                  <a:cubicBezTo>
                    <a:pt x="104420" y="33606"/>
                    <a:pt x="119063" y="38215"/>
                    <a:pt x="131833" y="45080"/>
                  </a:cubicBezTo>
                  <a:cubicBezTo>
                    <a:pt x="135962" y="47289"/>
                    <a:pt x="139898" y="49785"/>
                    <a:pt x="143691" y="52570"/>
                  </a:cubicBezTo>
                  <a:cubicBezTo>
                    <a:pt x="157950" y="63036"/>
                    <a:pt x="171056" y="78207"/>
                    <a:pt x="182675" y="97602"/>
                  </a:cubicBezTo>
                  <a:cubicBezTo>
                    <a:pt x="185987" y="103123"/>
                    <a:pt x="188676" y="109076"/>
                    <a:pt x="191316" y="114838"/>
                  </a:cubicBezTo>
                  <a:cubicBezTo>
                    <a:pt x="194197" y="121223"/>
                    <a:pt x="197221" y="127848"/>
                    <a:pt x="201062" y="133897"/>
                  </a:cubicBezTo>
                  <a:cubicBezTo>
                    <a:pt x="208167" y="145083"/>
                    <a:pt x="218585" y="154589"/>
                    <a:pt x="230780" y="161166"/>
                  </a:cubicBezTo>
                  <a:lnTo>
                    <a:pt x="231308" y="161166"/>
                  </a:lnTo>
                  <a:cubicBezTo>
                    <a:pt x="219209" y="154733"/>
                    <a:pt x="208647" y="145419"/>
                    <a:pt x="201254" y="133753"/>
                  </a:cubicBezTo>
                  <a:cubicBezTo>
                    <a:pt x="197461" y="127752"/>
                    <a:pt x="194437" y="121127"/>
                    <a:pt x="191508" y="114741"/>
                  </a:cubicBezTo>
                  <a:cubicBezTo>
                    <a:pt x="188868" y="108980"/>
                    <a:pt x="186179" y="103027"/>
                    <a:pt x="182867" y="97506"/>
                  </a:cubicBezTo>
                  <a:cubicBezTo>
                    <a:pt x="171248" y="78063"/>
                    <a:pt x="158142" y="62892"/>
                    <a:pt x="143883" y="52378"/>
                  </a:cubicBezTo>
                  <a:cubicBezTo>
                    <a:pt x="140090" y="49593"/>
                    <a:pt x="136106" y="47097"/>
                    <a:pt x="131929" y="44840"/>
                  </a:cubicBezTo>
                  <a:cubicBezTo>
                    <a:pt x="119207" y="37975"/>
                    <a:pt x="104516" y="33366"/>
                    <a:pt x="84400" y="29766"/>
                  </a:cubicBezTo>
                  <a:cubicBezTo>
                    <a:pt x="80847" y="29142"/>
                    <a:pt x="77343" y="28565"/>
                    <a:pt x="74366" y="28133"/>
                  </a:cubicBezTo>
                  <a:lnTo>
                    <a:pt x="71293" y="27653"/>
                  </a:lnTo>
                  <a:cubicBezTo>
                    <a:pt x="52138" y="24677"/>
                    <a:pt x="32358" y="21604"/>
                    <a:pt x="15555" y="12098"/>
                  </a:cubicBezTo>
                  <a:cubicBezTo>
                    <a:pt x="12578" y="10418"/>
                    <a:pt x="9746" y="8546"/>
                    <a:pt x="7057" y="6433"/>
                  </a:cubicBezTo>
                  <a:cubicBezTo>
                    <a:pt x="4561" y="4465"/>
                    <a:pt x="2208" y="2305"/>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0"/>
            <p:cNvSpPr/>
            <p:nvPr/>
          </p:nvSpPr>
          <p:spPr>
            <a:xfrm>
              <a:off x="238125" y="934725"/>
              <a:ext cx="5516250" cy="3883950"/>
            </a:xfrm>
            <a:custGeom>
              <a:avLst/>
              <a:gdLst/>
              <a:ahLst/>
              <a:cxnLst/>
              <a:rect l="l" t="t" r="r" b="b"/>
              <a:pathLst>
                <a:path w="220650" h="155358" extrusionOk="0">
                  <a:moveTo>
                    <a:pt x="0" y="0"/>
                  </a:moveTo>
                  <a:lnTo>
                    <a:pt x="0" y="384"/>
                  </a:lnTo>
                  <a:cubicBezTo>
                    <a:pt x="2016" y="2353"/>
                    <a:pt x="4129" y="4177"/>
                    <a:pt x="6337" y="5905"/>
                  </a:cubicBezTo>
                  <a:cubicBezTo>
                    <a:pt x="9026" y="7922"/>
                    <a:pt x="11906" y="9794"/>
                    <a:pt x="14883" y="11426"/>
                  </a:cubicBezTo>
                  <a:cubicBezTo>
                    <a:pt x="30822" y="20260"/>
                    <a:pt x="49497" y="23429"/>
                    <a:pt x="67501" y="26501"/>
                  </a:cubicBezTo>
                  <a:lnTo>
                    <a:pt x="73358" y="27509"/>
                  </a:lnTo>
                  <a:cubicBezTo>
                    <a:pt x="77247" y="28181"/>
                    <a:pt x="80367" y="28758"/>
                    <a:pt x="83248" y="29286"/>
                  </a:cubicBezTo>
                  <a:cubicBezTo>
                    <a:pt x="102355" y="33126"/>
                    <a:pt x="117142" y="38359"/>
                    <a:pt x="129721" y="45801"/>
                  </a:cubicBezTo>
                  <a:cubicBezTo>
                    <a:pt x="133753" y="48153"/>
                    <a:pt x="137594" y="50794"/>
                    <a:pt x="141243" y="53674"/>
                  </a:cubicBezTo>
                  <a:cubicBezTo>
                    <a:pt x="154589" y="64236"/>
                    <a:pt x="166591" y="78687"/>
                    <a:pt x="178978" y="99139"/>
                  </a:cubicBezTo>
                  <a:cubicBezTo>
                    <a:pt x="181954" y="104180"/>
                    <a:pt x="184595" y="109365"/>
                    <a:pt x="187043" y="114694"/>
                  </a:cubicBezTo>
                  <a:cubicBezTo>
                    <a:pt x="189876" y="120695"/>
                    <a:pt x="192804" y="126840"/>
                    <a:pt x="196501" y="132505"/>
                  </a:cubicBezTo>
                  <a:cubicBezTo>
                    <a:pt x="202646" y="141771"/>
                    <a:pt x="210808" y="149548"/>
                    <a:pt x="220314" y="155357"/>
                  </a:cubicBezTo>
                  <a:lnTo>
                    <a:pt x="220650" y="155357"/>
                  </a:lnTo>
                  <a:cubicBezTo>
                    <a:pt x="211096" y="149548"/>
                    <a:pt x="202886" y="141723"/>
                    <a:pt x="196741" y="132409"/>
                  </a:cubicBezTo>
                  <a:cubicBezTo>
                    <a:pt x="193044" y="126792"/>
                    <a:pt x="190116" y="120599"/>
                    <a:pt x="187283" y="114646"/>
                  </a:cubicBezTo>
                  <a:cubicBezTo>
                    <a:pt x="184883" y="109317"/>
                    <a:pt x="182194" y="104132"/>
                    <a:pt x="179218" y="99043"/>
                  </a:cubicBezTo>
                  <a:cubicBezTo>
                    <a:pt x="166784" y="78591"/>
                    <a:pt x="154781" y="64092"/>
                    <a:pt x="141387" y="53482"/>
                  </a:cubicBezTo>
                  <a:cubicBezTo>
                    <a:pt x="137738" y="50602"/>
                    <a:pt x="133897" y="47961"/>
                    <a:pt x="129865" y="45609"/>
                  </a:cubicBezTo>
                  <a:cubicBezTo>
                    <a:pt x="117238" y="38167"/>
                    <a:pt x="102451" y="32886"/>
                    <a:pt x="83296" y="29046"/>
                  </a:cubicBezTo>
                  <a:cubicBezTo>
                    <a:pt x="80415" y="28469"/>
                    <a:pt x="77295" y="27893"/>
                    <a:pt x="73406" y="27269"/>
                  </a:cubicBezTo>
                  <a:lnTo>
                    <a:pt x="67549" y="26261"/>
                  </a:lnTo>
                  <a:cubicBezTo>
                    <a:pt x="49545" y="23188"/>
                    <a:pt x="30966" y="20020"/>
                    <a:pt x="14979" y="11234"/>
                  </a:cubicBezTo>
                  <a:cubicBezTo>
                    <a:pt x="12050" y="9650"/>
                    <a:pt x="9218" y="7778"/>
                    <a:pt x="6529" y="5713"/>
                  </a:cubicBezTo>
                  <a:cubicBezTo>
                    <a:pt x="4225" y="3937"/>
                    <a:pt x="2016" y="201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a:off x="238125" y="1076350"/>
              <a:ext cx="5272600" cy="3743525"/>
            </a:xfrm>
            <a:custGeom>
              <a:avLst/>
              <a:gdLst/>
              <a:ahLst/>
              <a:cxnLst/>
              <a:rect l="l" t="t" r="r" b="b"/>
              <a:pathLst>
                <a:path w="210904" h="149741" extrusionOk="0">
                  <a:moveTo>
                    <a:pt x="0" y="0"/>
                  </a:moveTo>
                  <a:lnTo>
                    <a:pt x="0" y="432"/>
                  </a:lnTo>
                  <a:cubicBezTo>
                    <a:pt x="1824" y="2113"/>
                    <a:pt x="3745" y="3745"/>
                    <a:pt x="5809" y="5233"/>
                  </a:cubicBezTo>
                  <a:cubicBezTo>
                    <a:pt x="8498" y="7250"/>
                    <a:pt x="11330" y="9026"/>
                    <a:pt x="14307" y="10610"/>
                  </a:cubicBezTo>
                  <a:cubicBezTo>
                    <a:pt x="29478" y="18820"/>
                    <a:pt x="47001" y="22084"/>
                    <a:pt x="63996" y="25157"/>
                  </a:cubicBezTo>
                  <a:cubicBezTo>
                    <a:pt x="66733" y="25685"/>
                    <a:pt x="69613" y="26213"/>
                    <a:pt x="72398" y="26741"/>
                  </a:cubicBezTo>
                  <a:cubicBezTo>
                    <a:pt x="76142" y="27461"/>
                    <a:pt x="79263" y="28085"/>
                    <a:pt x="82144" y="28758"/>
                  </a:cubicBezTo>
                  <a:cubicBezTo>
                    <a:pt x="100339" y="32886"/>
                    <a:pt x="115222" y="38743"/>
                    <a:pt x="127656" y="46713"/>
                  </a:cubicBezTo>
                  <a:cubicBezTo>
                    <a:pt x="131545" y="49209"/>
                    <a:pt x="135242" y="51946"/>
                    <a:pt x="138746" y="54970"/>
                  </a:cubicBezTo>
                  <a:cubicBezTo>
                    <a:pt x="154061" y="68029"/>
                    <a:pt x="165823" y="85504"/>
                    <a:pt x="175329" y="100915"/>
                  </a:cubicBezTo>
                  <a:cubicBezTo>
                    <a:pt x="178066" y="105332"/>
                    <a:pt x="180418" y="110085"/>
                    <a:pt x="182723" y="114694"/>
                  </a:cubicBezTo>
                  <a:cubicBezTo>
                    <a:pt x="185507" y="120263"/>
                    <a:pt x="188340" y="126072"/>
                    <a:pt x="191940" y="131305"/>
                  </a:cubicBezTo>
                  <a:cubicBezTo>
                    <a:pt x="196885" y="138506"/>
                    <a:pt x="203126" y="144747"/>
                    <a:pt x="210328" y="149740"/>
                  </a:cubicBezTo>
                  <a:lnTo>
                    <a:pt x="210904" y="149740"/>
                  </a:lnTo>
                  <a:cubicBezTo>
                    <a:pt x="203558" y="144747"/>
                    <a:pt x="197221" y="138410"/>
                    <a:pt x="192180" y="131113"/>
                  </a:cubicBezTo>
                  <a:cubicBezTo>
                    <a:pt x="188628" y="125880"/>
                    <a:pt x="185795" y="120119"/>
                    <a:pt x="183011" y="114550"/>
                  </a:cubicBezTo>
                  <a:cubicBezTo>
                    <a:pt x="180706" y="109941"/>
                    <a:pt x="178354" y="105188"/>
                    <a:pt x="175617" y="100771"/>
                  </a:cubicBezTo>
                  <a:cubicBezTo>
                    <a:pt x="166111" y="85360"/>
                    <a:pt x="154301" y="67837"/>
                    <a:pt x="138938" y="54730"/>
                  </a:cubicBezTo>
                  <a:cubicBezTo>
                    <a:pt x="135434" y="51706"/>
                    <a:pt x="131689" y="48921"/>
                    <a:pt x="127848" y="46425"/>
                  </a:cubicBezTo>
                  <a:cubicBezTo>
                    <a:pt x="115366" y="38455"/>
                    <a:pt x="100483" y="32550"/>
                    <a:pt x="82240" y="28422"/>
                  </a:cubicBezTo>
                  <a:cubicBezTo>
                    <a:pt x="79311" y="27749"/>
                    <a:pt x="76238" y="27125"/>
                    <a:pt x="72446" y="26405"/>
                  </a:cubicBezTo>
                  <a:cubicBezTo>
                    <a:pt x="69661" y="25877"/>
                    <a:pt x="66829" y="25349"/>
                    <a:pt x="64044" y="24821"/>
                  </a:cubicBezTo>
                  <a:cubicBezTo>
                    <a:pt x="47097" y="21748"/>
                    <a:pt x="29574" y="18532"/>
                    <a:pt x="14451" y="10370"/>
                  </a:cubicBezTo>
                  <a:cubicBezTo>
                    <a:pt x="11522" y="8786"/>
                    <a:pt x="8690" y="7010"/>
                    <a:pt x="6001" y="5041"/>
                  </a:cubicBezTo>
                  <a:cubicBezTo>
                    <a:pt x="3889" y="3457"/>
                    <a:pt x="1920" y="17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a:off x="238125" y="1216775"/>
              <a:ext cx="5032575" cy="3603100"/>
            </a:xfrm>
            <a:custGeom>
              <a:avLst/>
              <a:gdLst/>
              <a:ahLst/>
              <a:cxnLst/>
              <a:rect l="l" t="t" r="r" b="b"/>
              <a:pathLst>
                <a:path w="201303" h="144124" extrusionOk="0">
                  <a:moveTo>
                    <a:pt x="0" y="0"/>
                  </a:moveTo>
                  <a:lnTo>
                    <a:pt x="0" y="480"/>
                  </a:lnTo>
                  <a:cubicBezTo>
                    <a:pt x="1680" y="1969"/>
                    <a:pt x="3409" y="3361"/>
                    <a:pt x="5233" y="4705"/>
                  </a:cubicBezTo>
                  <a:cubicBezTo>
                    <a:pt x="7970" y="6625"/>
                    <a:pt x="10802" y="8402"/>
                    <a:pt x="13779" y="9938"/>
                  </a:cubicBezTo>
                  <a:cubicBezTo>
                    <a:pt x="28181" y="17524"/>
                    <a:pt x="44648" y="20740"/>
                    <a:pt x="60635" y="23861"/>
                  </a:cubicBezTo>
                  <a:cubicBezTo>
                    <a:pt x="64140" y="24581"/>
                    <a:pt x="67837" y="25301"/>
                    <a:pt x="71389" y="26021"/>
                  </a:cubicBezTo>
                  <a:cubicBezTo>
                    <a:pt x="74942" y="26789"/>
                    <a:pt x="78111" y="27509"/>
                    <a:pt x="81039" y="28230"/>
                  </a:cubicBezTo>
                  <a:cubicBezTo>
                    <a:pt x="98611" y="32646"/>
                    <a:pt x="113205" y="39032"/>
                    <a:pt x="125544" y="47625"/>
                  </a:cubicBezTo>
                  <a:cubicBezTo>
                    <a:pt x="129288" y="50266"/>
                    <a:pt x="132841" y="53098"/>
                    <a:pt x="136250" y="56219"/>
                  </a:cubicBezTo>
                  <a:cubicBezTo>
                    <a:pt x="149884" y="68845"/>
                    <a:pt x="160350" y="84688"/>
                    <a:pt x="171632" y="102643"/>
                  </a:cubicBezTo>
                  <a:cubicBezTo>
                    <a:pt x="174081" y="106532"/>
                    <a:pt x="176241" y="110661"/>
                    <a:pt x="178306" y="114646"/>
                  </a:cubicBezTo>
                  <a:cubicBezTo>
                    <a:pt x="181042" y="119831"/>
                    <a:pt x="183875" y="125208"/>
                    <a:pt x="187331" y="130105"/>
                  </a:cubicBezTo>
                  <a:cubicBezTo>
                    <a:pt x="191124" y="135386"/>
                    <a:pt x="195685" y="140138"/>
                    <a:pt x="200822" y="144123"/>
                  </a:cubicBezTo>
                  <a:lnTo>
                    <a:pt x="201302" y="144123"/>
                  </a:lnTo>
                  <a:cubicBezTo>
                    <a:pt x="196069" y="140042"/>
                    <a:pt x="191508" y="135241"/>
                    <a:pt x="187667" y="129864"/>
                  </a:cubicBezTo>
                  <a:cubicBezTo>
                    <a:pt x="184211" y="125016"/>
                    <a:pt x="181378" y="119687"/>
                    <a:pt x="178642" y="114454"/>
                  </a:cubicBezTo>
                  <a:cubicBezTo>
                    <a:pt x="176577" y="110469"/>
                    <a:pt x="174417" y="106340"/>
                    <a:pt x="171969" y="102451"/>
                  </a:cubicBezTo>
                  <a:cubicBezTo>
                    <a:pt x="160638" y="84448"/>
                    <a:pt x="150172" y="68557"/>
                    <a:pt x="136490" y="55979"/>
                  </a:cubicBezTo>
                  <a:cubicBezTo>
                    <a:pt x="133081" y="52858"/>
                    <a:pt x="129528" y="49978"/>
                    <a:pt x="125736" y="47337"/>
                  </a:cubicBezTo>
                  <a:cubicBezTo>
                    <a:pt x="113349" y="38695"/>
                    <a:pt x="98755" y="32310"/>
                    <a:pt x="81087" y="27845"/>
                  </a:cubicBezTo>
                  <a:cubicBezTo>
                    <a:pt x="78207" y="27125"/>
                    <a:pt x="75038" y="26405"/>
                    <a:pt x="71438" y="25637"/>
                  </a:cubicBezTo>
                  <a:cubicBezTo>
                    <a:pt x="67837" y="24869"/>
                    <a:pt x="64236" y="24197"/>
                    <a:pt x="60635" y="23477"/>
                  </a:cubicBezTo>
                  <a:cubicBezTo>
                    <a:pt x="44744" y="20356"/>
                    <a:pt x="28277" y="17139"/>
                    <a:pt x="13923" y="9602"/>
                  </a:cubicBezTo>
                  <a:cubicBezTo>
                    <a:pt x="10994" y="8066"/>
                    <a:pt x="8162" y="6289"/>
                    <a:pt x="5425" y="4369"/>
                  </a:cubicBezTo>
                  <a:cubicBezTo>
                    <a:pt x="3553" y="3025"/>
                    <a:pt x="1728" y="153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a:off x="238125" y="1357200"/>
              <a:ext cx="4808125" cy="3462675"/>
            </a:xfrm>
            <a:custGeom>
              <a:avLst/>
              <a:gdLst/>
              <a:ahLst/>
              <a:cxnLst/>
              <a:rect l="l" t="t" r="r" b="b"/>
              <a:pathLst>
                <a:path w="192325" h="138507" extrusionOk="0">
                  <a:moveTo>
                    <a:pt x="0" y="0"/>
                  </a:moveTo>
                  <a:lnTo>
                    <a:pt x="0" y="528"/>
                  </a:lnTo>
                  <a:cubicBezTo>
                    <a:pt x="1488" y="1777"/>
                    <a:pt x="3073" y="2977"/>
                    <a:pt x="4657" y="4081"/>
                  </a:cubicBezTo>
                  <a:cubicBezTo>
                    <a:pt x="7393" y="6001"/>
                    <a:pt x="10226" y="7682"/>
                    <a:pt x="13202" y="9218"/>
                  </a:cubicBezTo>
                  <a:cubicBezTo>
                    <a:pt x="26837" y="16179"/>
                    <a:pt x="42344" y="19396"/>
                    <a:pt x="57371" y="22517"/>
                  </a:cubicBezTo>
                  <a:cubicBezTo>
                    <a:pt x="61692" y="23381"/>
                    <a:pt x="66108" y="24293"/>
                    <a:pt x="70381" y="25301"/>
                  </a:cubicBezTo>
                  <a:cubicBezTo>
                    <a:pt x="73934" y="26069"/>
                    <a:pt x="77055" y="26885"/>
                    <a:pt x="79935" y="27701"/>
                  </a:cubicBezTo>
                  <a:cubicBezTo>
                    <a:pt x="96738" y="32358"/>
                    <a:pt x="111381" y="39368"/>
                    <a:pt x="123479" y="48537"/>
                  </a:cubicBezTo>
                  <a:cubicBezTo>
                    <a:pt x="127080" y="51322"/>
                    <a:pt x="130537" y="54298"/>
                    <a:pt x="133753" y="57515"/>
                  </a:cubicBezTo>
                  <a:cubicBezTo>
                    <a:pt x="145708" y="69373"/>
                    <a:pt x="155117" y="84160"/>
                    <a:pt x="164191" y="98467"/>
                  </a:cubicBezTo>
                  <a:lnTo>
                    <a:pt x="167984" y="104420"/>
                  </a:lnTo>
                  <a:cubicBezTo>
                    <a:pt x="170096" y="107636"/>
                    <a:pt x="172017" y="111093"/>
                    <a:pt x="173841" y="114406"/>
                  </a:cubicBezTo>
                  <a:cubicBezTo>
                    <a:pt x="176577" y="119303"/>
                    <a:pt x="179362" y="124344"/>
                    <a:pt x="182771" y="128904"/>
                  </a:cubicBezTo>
                  <a:cubicBezTo>
                    <a:pt x="185411" y="132361"/>
                    <a:pt x="188388" y="135578"/>
                    <a:pt x="191652" y="138506"/>
                  </a:cubicBezTo>
                  <a:lnTo>
                    <a:pt x="192324" y="138506"/>
                  </a:lnTo>
                  <a:cubicBezTo>
                    <a:pt x="188916" y="135530"/>
                    <a:pt x="185843" y="132217"/>
                    <a:pt x="183155" y="128616"/>
                  </a:cubicBezTo>
                  <a:cubicBezTo>
                    <a:pt x="179746" y="124103"/>
                    <a:pt x="176913" y="119063"/>
                    <a:pt x="174225" y="114214"/>
                  </a:cubicBezTo>
                  <a:cubicBezTo>
                    <a:pt x="172353" y="110901"/>
                    <a:pt x="170432" y="107444"/>
                    <a:pt x="168368" y="104180"/>
                  </a:cubicBezTo>
                  <a:cubicBezTo>
                    <a:pt x="167072" y="102211"/>
                    <a:pt x="165823" y="100243"/>
                    <a:pt x="164575" y="98227"/>
                  </a:cubicBezTo>
                  <a:cubicBezTo>
                    <a:pt x="155453" y="83920"/>
                    <a:pt x="145996" y="69133"/>
                    <a:pt x="134041" y="57227"/>
                  </a:cubicBezTo>
                  <a:cubicBezTo>
                    <a:pt x="130825" y="54010"/>
                    <a:pt x="127368" y="50986"/>
                    <a:pt x="123719" y="48249"/>
                  </a:cubicBezTo>
                  <a:cubicBezTo>
                    <a:pt x="111621" y="39032"/>
                    <a:pt x="96930" y="31974"/>
                    <a:pt x="80031" y="27269"/>
                  </a:cubicBezTo>
                  <a:cubicBezTo>
                    <a:pt x="77151" y="26501"/>
                    <a:pt x="74030" y="25685"/>
                    <a:pt x="70477" y="24869"/>
                  </a:cubicBezTo>
                  <a:cubicBezTo>
                    <a:pt x="66205" y="23909"/>
                    <a:pt x="61740" y="22997"/>
                    <a:pt x="57467" y="22084"/>
                  </a:cubicBezTo>
                  <a:cubicBezTo>
                    <a:pt x="42488" y="19012"/>
                    <a:pt x="27029" y="15795"/>
                    <a:pt x="13395" y="8834"/>
                  </a:cubicBezTo>
                  <a:cubicBezTo>
                    <a:pt x="10466" y="7346"/>
                    <a:pt x="7633" y="5617"/>
                    <a:pt x="4897" y="3745"/>
                  </a:cubicBezTo>
                  <a:cubicBezTo>
                    <a:pt x="3217" y="2545"/>
                    <a:pt x="1584" y="129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a:off x="238125" y="1495225"/>
              <a:ext cx="4588475" cy="3323450"/>
            </a:xfrm>
            <a:custGeom>
              <a:avLst/>
              <a:gdLst/>
              <a:ahLst/>
              <a:cxnLst/>
              <a:rect l="l" t="t" r="r" b="b"/>
              <a:pathLst>
                <a:path w="183539" h="132938" extrusionOk="0">
                  <a:moveTo>
                    <a:pt x="0" y="0"/>
                  </a:moveTo>
                  <a:lnTo>
                    <a:pt x="0" y="624"/>
                  </a:lnTo>
                  <a:cubicBezTo>
                    <a:pt x="1344" y="1681"/>
                    <a:pt x="2689" y="2641"/>
                    <a:pt x="4129" y="3601"/>
                  </a:cubicBezTo>
                  <a:cubicBezTo>
                    <a:pt x="6865" y="5425"/>
                    <a:pt x="9698" y="7106"/>
                    <a:pt x="12674" y="8594"/>
                  </a:cubicBezTo>
                  <a:cubicBezTo>
                    <a:pt x="25589" y="15027"/>
                    <a:pt x="40232" y="18196"/>
                    <a:pt x="54298" y="21220"/>
                  </a:cubicBezTo>
                  <a:cubicBezTo>
                    <a:pt x="59291" y="22325"/>
                    <a:pt x="64428" y="23429"/>
                    <a:pt x="69421" y="24677"/>
                  </a:cubicBezTo>
                  <a:cubicBezTo>
                    <a:pt x="72878" y="25493"/>
                    <a:pt x="75950" y="26357"/>
                    <a:pt x="78831" y="27221"/>
                  </a:cubicBezTo>
                  <a:cubicBezTo>
                    <a:pt x="95154" y="32214"/>
                    <a:pt x="109461" y="39752"/>
                    <a:pt x="121367" y="49546"/>
                  </a:cubicBezTo>
                  <a:cubicBezTo>
                    <a:pt x="124872" y="52426"/>
                    <a:pt x="128184" y="55547"/>
                    <a:pt x="131257" y="58859"/>
                  </a:cubicBezTo>
                  <a:cubicBezTo>
                    <a:pt x="141051" y="69373"/>
                    <a:pt x="148924" y="81904"/>
                    <a:pt x="156558" y="94050"/>
                  </a:cubicBezTo>
                  <a:cubicBezTo>
                    <a:pt x="159054" y="98035"/>
                    <a:pt x="161695" y="102211"/>
                    <a:pt x="164335" y="106244"/>
                  </a:cubicBezTo>
                  <a:cubicBezTo>
                    <a:pt x="166015" y="108789"/>
                    <a:pt x="167600" y="111477"/>
                    <a:pt x="169136" y="114022"/>
                  </a:cubicBezTo>
                  <a:cubicBezTo>
                    <a:pt x="171920" y="118678"/>
                    <a:pt x="174801" y="123431"/>
                    <a:pt x="178258" y="127752"/>
                  </a:cubicBezTo>
                  <a:cubicBezTo>
                    <a:pt x="179698" y="129577"/>
                    <a:pt x="181234" y="131305"/>
                    <a:pt x="182867" y="132937"/>
                  </a:cubicBezTo>
                  <a:lnTo>
                    <a:pt x="183539" y="132937"/>
                  </a:lnTo>
                  <a:cubicBezTo>
                    <a:pt x="181810" y="131209"/>
                    <a:pt x="180130" y="129384"/>
                    <a:pt x="178594" y="127512"/>
                  </a:cubicBezTo>
                  <a:cubicBezTo>
                    <a:pt x="175185" y="123191"/>
                    <a:pt x="172305" y="118438"/>
                    <a:pt x="169568" y="113830"/>
                  </a:cubicBezTo>
                  <a:cubicBezTo>
                    <a:pt x="167984" y="111237"/>
                    <a:pt x="166399" y="108549"/>
                    <a:pt x="164719" y="106004"/>
                  </a:cubicBezTo>
                  <a:cubicBezTo>
                    <a:pt x="162079" y="101971"/>
                    <a:pt x="159486" y="97843"/>
                    <a:pt x="156942" y="93810"/>
                  </a:cubicBezTo>
                  <a:cubicBezTo>
                    <a:pt x="149308" y="81664"/>
                    <a:pt x="141387" y="69085"/>
                    <a:pt x="131593" y="58571"/>
                  </a:cubicBezTo>
                  <a:cubicBezTo>
                    <a:pt x="128520" y="55259"/>
                    <a:pt x="125160" y="52138"/>
                    <a:pt x="121655" y="49258"/>
                  </a:cubicBezTo>
                  <a:cubicBezTo>
                    <a:pt x="109701" y="39368"/>
                    <a:pt x="95346" y="31830"/>
                    <a:pt x="78975" y="26837"/>
                  </a:cubicBezTo>
                  <a:cubicBezTo>
                    <a:pt x="76094" y="25925"/>
                    <a:pt x="72974" y="25109"/>
                    <a:pt x="69517" y="24245"/>
                  </a:cubicBezTo>
                  <a:cubicBezTo>
                    <a:pt x="64524" y="22949"/>
                    <a:pt x="59435" y="21892"/>
                    <a:pt x="54394" y="20788"/>
                  </a:cubicBezTo>
                  <a:cubicBezTo>
                    <a:pt x="40328" y="17716"/>
                    <a:pt x="25733" y="14595"/>
                    <a:pt x="12866" y="8162"/>
                  </a:cubicBezTo>
                  <a:cubicBezTo>
                    <a:pt x="9938" y="6722"/>
                    <a:pt x="7105" y="5041"/>
                    <a:pt x="4369" y="3217"/>
                  </a:cubicBezTo>
                  <a:cubicBezTo>
                    <a:pt x="2881" y="2209"/>
                    <a:pt x="1392" y="1153"/>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a:off x="238125" y="1633250"/>
              <a:ext cx="4376050" cy="3186625"/>
            </a:xfrm>
            <a:custGeom>
              <a:avLst/>
              <a:gdLst/>
              <a:ahLst/>
              <a:cxnLst/>
              <a:rect l="l" t="t" r="r" b="b"/>
              <a:pathLst>
                <a:path w="175042" h="127465" extrusionOk="0">
                  <a:moveTo>
                    <a:pt x="0" y="0"/>
                  </a:moveTo>
                  <a:lnTo>
                    <a:pt x="0" y="624"/>
                  </a:lnTo>
                  <a:cubicBezTo>
                    <a:pt x="1152" y="1489"/>
                    <a:pt x="2352" y="2353"/>
                    <a:pt x="3553" y="3169"/>
                  </a:cubicBezTo>
                  <a:cubicBezTo>
                    <a:pt x="6289" y="4945"/>
                    <a:pt x="9170" y="6530"/>
                    <a:pt x="12098" y="7970"/>
                  </a:cubicBezTo>
                  <a:cubicBezTo>
                    <a:pt x="24341" y="13875"/>
                    <a:pt x="38071" y="16948"/>
                    <a:pt x="51322" y="19972"/>
                  </a:cubicBezTo>
                  <a:cubicBezTo>
                    <a:pt x="56987" y="21220"/>
                    <a:pt x="62796" y="22517"/>
                    <a:pt x="68461" y="24053"/>
                  </a:cubicBezTo>
                  <a:cubicBezTo>
                    <a:pt x="71822" y="24965"/>
                    <a:pt x="74894" y="25829"/>
                    <a:pt x="77727" y="26837"/>
                  </a:cubicBezTo>
                  <a:cubicBezTo>
                    <a:pt x="93570" y="32118"/>
                    <a:pt x="107588" y="40088"/>
                    <a:pt x="119303" y="50602"/>
                  </a:cubicBezTo>
                  <a:cubicBezTo>
                    <a:pt x="122663" y="53626"/>
                    <a:pt x="125832" y="56843"/>
                    <a:pt x="128760" y="60252"/>
                  </a:cubicBezTo>
                  <a:cubicBezTo>
                    <a:pt x="136874" y="69661"/>
                    <a:pt x="143499" y="80559"/>
                    <a:pt x="149932" y="91073"/>
                  </a:cubicBezTo>
                  <a:cubicBezTo>
                    <a:pt x="153341" y="96690"/>
                    <a:pt x="156894" y="102499"/>
                    <a:pt x="160638" y="108069"/>
                  </a:cubicBezTo>
                  <a:cubicBezTo>
                    <a:pt x="161791" y="109749"/>
                    <a:pt x="162895" y="111429"/>
                    <a:pt x="163951" y="113109"/>
                  </a:cubicBezTo>
                  <a:cubicBezTo>
                    <a:pt x="166928" y="117670"/>
                    <a:pt x="170000" y="122471"/>
                    <a:pt x="173697" y="126696"/>
                  </a:cubicBezTo>
                  <a:lnTo>
                    <a:pt x="174369" y="127464"/>
                  </a:lnTo>
                  <a:lnTo>
                    <a:pt x="175041" y="127464"/>
                  </a:lnTo>
                  <a:cubicBezTo>
                    <a:pt x="174705" y="127080"/>
                    <a:pt x="174369" y="126744"/>
                    <a:pt x="174081" y="126360"/>
                  </a:cubicBezTo>
                  <a:cubicBezTo>
                    <a:pt x="170432" y="122135"/>
                    <a:pt x="167360" y="117382"/>
                    <a:pt x="164383" y="112773"/>
                  </a:cubicBezTo>
                  <a:cubicBezTo>
                    <a:pt x="163327" y="111141"/>
                    <a:pt x="162175" y="109461"/>
                    <a:pt x="161070" y="107780"/>
                  </a:cubicBezTo>
                  <a:cubicBezTo>
                    <a:pt x="157326" y="102211"/>
                    <a:pt x="153773" y="96402"/>
                    <a:pt x="150364" y="90785"/>
                  </a:cubicBezTo>
                  <a:cubicBezTo>
                    <a:pt x="143931" y="80223"/>
                    <a:pt x="137306" y="69325"/>
                    <a:pt x="129144" y="59916"/>
                  </a:cubicBezTo>
                  <a:cubicBezTo>
                    <a:pt x="126168" y="56459"/>
                    <a:pt x="122999" y="53242"/>
                    <a:pt x="119639" y="50170"/>
                  </a:cubicBezTo>
                  <a:cubicBezTo>
                    <a:pt x="107876" y="39656"/>
                    <a:pt x="93810" y="31638"/>
                    <a:pt x="77919" y="26309"/>
                  </a:cubicBezTo>
                  <a:cubicBezTo>
                    <a:pt x="75038" y="25349"/>
                    <a:pt x="71966" y="24437"/>
                    <a:pt x="68557" y="23525"/>
                  </a:cubicBezTo>
                  <a:cubicBezTo>
                    <a:pt x="62940" y="22036"/>
                    <a:pt x="57083" y="20692"/>
                    <a:pt x="51418" y="19444"/>
                  </a:cubicBezTo>
                  <a:cubicBezTo>
                    <a:pt x="38215" y="16419"/>
                    <a:pt x="24533" y="13395"/>
                    <a:pt x="12338" y="7490"/>
                  </a:cubicBezTo>
                  <a:cubicBezTo>
                    <a:pt x="9410" y="6049"/>
                    <a:pt x="6577" y="4465"/>
                    <a:pt x="3841" y="2689"/>
                  </a:cubicBezTo>
                  <a:cubicBezTo>
                    <a:pt x="2544" y="1825"/>
                    <a:pt x="1248" y="961"/>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a:off x="238125" y="1770075"/>
              <a:ext cx="4164800" cy="3048600"/>
            </a:xfrm>
            <a:custGeom>
              <a:avLst/>
              <a:gdLst/>
              <a:ahLst/>
              <a:cxnLst/>
              <a:rect l="l" t="t" r="r" b="b"/>
              <a:pathLst>
                <a:path w="166592" h="121944" extrusionOk="0">
                  <a:moveTo>
                    <a:pt x="0" y="0"/>
                  </a:moveTo>
                  <a:lnTo>
                    <a:pt x="0" y="673"/>
                  </a:lnTo>
                  <a:cubicBezTo>
                    <a:pt x="1008" y="1393"/>
                    <a:pt x="1968" y="2065"/>
                    <a:pt x="3025" y="2689"/>
                  </a:cubicBezTo>
                  <a:cubicBezTo>
                    <a:pt x="5761" y="4417"/>
                    <a:pt x="8594" y="6002"/>
                    <a:pt x="11570" y="7346"/>
                  </a:cubicBezTo>
                  <a:cubicBezTo>
                    <a:pt x="23140" y="12819"/>
                    <a:pt x="36007" y="15795"/>
                    <a:pt x="48441" y="18676"/>
                  </a:cubicBezTo>
                  <a:cubicBezTo>
                    <a:pt x="54730" y="20116"/>
                    <a:pt x="61212" y="21652"/>
                    <a:pt x="67453" y="23429"/>
                  </a:cubicBezTo>
                  <a:cubicBezTo>
                    <a:pt x="70813" y="24389"/>
                    <a:pt x="73790" y="25349"/>
                    <a:pt x="76622" y="26405"/>
                  </a:cubicBezTo>
                  <a:cubicBezTo>
                    <a:pt x="91793" y="31830"/>
                    <a:pt x="105572" y="40424"/>
                    <a:pt x="117190" y="51610"/>
                  </a:cubicBezTo>
                  <a:cubicBezTo>
                    <a:pt x="120407" y="54731"/>
                    <a:pt x="123479" y="58091"/>
                    <a:pt x="126264" y="61644"/>
                  </a:cubicBezTo>
                  <a:cubicBezTo>
                    <a:pt x="133081" y="70141"/>
                    <a:pt x="138650" y="79743"/>
                    <a:pt x="144075" y="89057"/>
                  </a:cubicBezTo>
                  <a:cubicBezTo>
                    <a:pt x="148108" y="96018"/>
                    <a:pt x="152333" y="103220"/>
                    <a:pt x="156990" y="109941"/>
                  </a:cubicBezTo>
                  <a:cubicBezTo>
                    <a:pt x="159774" y="113974"/>
                    <a:pt x="162655" y="118102"/>
                    <a:pt x="165871" y="121943"/>
                  </a:cubicBezTo>
                  <a:lnTo>
                    <a:pt x="166591" y="121943"/>
                  </a:lnTo>
                  <a:cubicBezTo>
                    <a:pt x="163279" y="118054"/>
                    <a:pt x="160302" y="113782"/>
                    <a:pt x="157470" y="109653"/>
                  </a:cubicBezTo>
                  <a:cubicBezTo>
                    <a:pt x="152765" y="102932"/>
                    <a:pt x="148588" y="95730"/>
                    <a:pt x="144555" y="88817"/>
                  </a:cubicBezTo>
                  <a:cubicBezTo>
                    <a:pt x="139178" y="79503"/>
                    <a:pt x="133513" y="69853"/>
                    <a:pt x="126744" y="61308"/>
                  </a:cubicBezTo>
                  <a:cubicBezTo>
                    <a:pt x="123863" y="57755"/>
                    <a:pt x="120839" y="54395"/>
                    <a:pt x="117574" y="51226"/>
                  </a:cubicBezTo>
                  <a:cubicBezTo>
                    <a:pt x="105908" y="39992"/>
                    <a:pt x="92033" y="31350"/>
                    <a:pt x="76815" y="25877"/>
                  </a:cubicBezTo>
                  <a:cubicBezTo>
                    <a:pt x="73982" y="24821"/>
                    <a:pt x="70957" y="23861"/>
                    <a:pt x="67597" y="22901"/>
                  </a:cubicBezTo>
                  <a:cubicBezTo>
                    <a:pt x="61356" y="21076"/>
                    <a:pt x="54874" y="19588"/>
                    <a:pt x="48585" y="18100"/>
                  </a:cubicBezTo>
                  <a:cubicBezTo>
                    <a:pt x="36151" y="15219"/>
                    <a:pt x="23332" y="12243"/>
                    <a:pt x="11810" y="6818"/>
                  </a:cubicBezTo>
                  <a:cubicBezTo>
                    <a:pt x="8882" y="5473"/>
                    <a:pt x="6049" y="3937"/>
                    <a:pt x="3313" y="2209"/>
                  </a:cubicBezTo>
                  <a:cubicBezTo>
                    <a:pt x="2160" y="1537"/>
                    <a:pt x="1104" y="769"/>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a:off x="238125" y="1905700"/>
              <a:ext cx="3942750" cy="2912975"/>
            </a:xfrm>
            <a:custGeom>
              <a:avLst/>
              <a:gdLst/>
              <a:ahLst/>
              <a:cxnLst/>
              <a:rect l="l" t="t" r="r" b="b"/>
              <a:pathLst>
                <a:path w="157710" h="116519" extrusionOk="0">
                  <a:moveTo>
                    <a:pt x="0" y="0"/>
                  </a:moveTo>
                  <a:lnTo>
                    <a:pt x="0" y="721"/>
                  </a:lnTo>
                  <a:cubicBezTo>
                    <a:pt x="816" y="1249"/>
                    <a:pt x="1632" y="1777"/>
                    <a:pt x="2448" y="2305"/>
                  </a:cubicBezTo>
                  <a:cubicBezTo>
                    <a:pt x="15603" y="10322"/>
                    <a:pt x="30918" y="13971"/>
                    <a:pt x="45705" y="17476"/>
                  </a:cubicBezTo>
                  <a:cubicBezTo>
                    <a:pt x="55643" y="19828"/>
                    <a:pt x="65964" y="22277"/>
                    <a:pt x="75518" y="26021"/>
                  </a:cubicBezTo>
                  <a:cubicBezTo>
                    <a:pt x="94770" y="33655"/>
                    <a:pt x="111477" y="46473"/>
                    <a:pt x="123815" y="63132"/>
                  </a:cubicBezTo>
                  <a:cubicBezTo>
                    <a:pt x="129528" y="70910"/>
                    <a:pt x="134281" y="79503"/>
                    <a:pt x="138842" y="87857"/>
                  </a:cubicBezTo>
                  <a:cubicBezTo>
                    <a:pt x="143259" y="95922"/>
                    <a:pt x="147868" y="104276"/>
                    <a:pt x="153341" y="111861"/>
                  </a:cubicBezTo>
                  <a:cubicBezTo>
                    <a:pt x="154493" y="113494"/>
                    <a:pt x="155693" y="115030"/>
                    <a:pt x="156942" y="116518"/>
                  </a:cubicBezTo>
                  <a:lnTo>
                    <a:pt x="157710" y="116518"/>
                  </a:lnTo>
                  <a:cubicBezTo>
                    <a:pt x="156366" y="114934"/>
                    <a:pt x="155069" y="113302"/>
                    <a:pt x="153821" y="111525"/>
                  </a:cubicBezTo>
                  <a:cubicBezTo>
                    <a:pt x="148348" y="103988"/>
                    <a:pt x="143787" y="95682"/>
                    <a:pt x="139370" y="87617"/>
                  </a:cubicBezTo>
                  <a:cubicBezTo>
                    <a:pt x="134761" y="79263"/>
                    <a:pt x="130009" y="70574"/>
                    <a:pt x="124295" y="62796"/>
                  </a:cubicBezTo>
                  <a:cubicBezTo>
                    <a:pt x="111909" y="46041"/>
                    <a:pt x="95106" y="33175"/>
                    <a:pt x="75758" y="25493"/>
                  </a:cubicBezTo>
                  <a:cubicBezTo>
                    <a:pt x="66157" y="21700"/>
                    <a:pt x="55835" y="19252"/>
                    <a:pt x="45849" y="16900"/>
                  </a:cubicBezTo>
                  <a:cubicBezTo>
                    <a:pt x="31110" y="13395"/>
                    <a:pt x="15843" y="9746"/>
                    <a:pt x="2785" y="1777"/>
                  </a:cubicBezTo>
                  <a:cubicBezTo>
                    <a:pt x="1824" y="1201"/>
                    <a:pt x="912" y="577"/>
                    <a:pt x="0" y="0"/>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10"/>
          <p:cNvSpPr/>
          <p:nvPr/>
        </p:nvSpPr>
        <p:spPr>
          <a:xfrm flipH="1">
            <a:off x="-47" y="74"/>
            <a:ext cx="2587243" cy="1384308"/>
          </a:xfrm>
          <a:custGeom>
            <a:avLst/>
            <a:gdLst/>
            <a:ahLst/>
            <a:cxnLst/>
            <a:rect l="l" t="t" r="r" b="b"/>
            <a:pathLst>
              <a:path w="44268" h="17765" extrusionOk="0">
                <a:moveTo>
                  <a:pt x="44268" y="1"/>
                </a:moveTo>
                <a:lnTo>
                  <a:pt x="44268" y="16491"/>
                </a:lnTo>
                <a:cubicBezTo>
                  <a:pt x="42458" y="17205"/>
                  <a:pt x="40541" y="17622"/>
                  <a:pt x="38612" y="17657"/>
                </a:cubicBezTo>
                <a:cubicBezTo>
                  <a:pt x="34302" y="17765"/>
                  <a:pt x="30076" y="16145"/>
                  <a:pt x="26909" y="13228"/>
                </a:cubicBezTo>
                <a:cubicBezTo>
                  <a:pt x="25385" y="11823"/>
                  <a:pt x="24063" y="10216"/>
                  <a:pt x="22551" y="8835"/>
                </a:cubicBezTo>
                <a:cubicBezTo>
                  <a:pt x="21801" y="8156"/>
                  <a:pt x="21003" y="7513"/>
                  <a:pt x="20122" y="7001"/>
                </a:cubicBezTo>
                <a:cubicBezTo>
                  <a:pt x="19122" y="6418"/>
                  <a:pt x="18038" y="6037"/>
                  <a:pt x="16907" y="5787"/>
                </a:cubicBezTo>
                <a:cubicBezTo>
                  <a:pt x="12621" y="4823"/>
                  <a:pt x="7989" y="5680"/>
                  <a:pt x="3918" y="3775"/>
                </a:cubicBezTo>
                <a:cubicBezTo>
                  <a:pt x="2215" y="2977"/>
                  <a:pt x="834" y="1679"/>
                  <a:pt x="0" y="1"/>
                </a:cubicBezTo>
                <a:close/>
              </a:path>
            </a:pathLst>
          </a:custGeom>
          <a:gradFill>
            <a:gsLst>
              <a:gs pos="0">
                <a:schemeClr val="dk2"/>
              </a:gs>
              <a:gs pos="50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0"/>
          <p:cNvSpPr/>
          <p:nvPr/>
        </p:nvSpPr>
        <p:spPr>
          <a:xfrm rot="-6808734" flipH="1">
            <a:off x="6763715" y="3515256"/>
            <a:ext cx="2386117" cy="3383592"/>
          </a:xfrm>
          <a:custGeom>
            <a:avLst/>
            <a:gdLst/>
            <a:ahLst/>
            <a:cxnLst/>
            <a:rect l="l" t="t" r="r" b="b"/>
            <a:pathLst>
              <a:path w="15372" h="29064" fill="none" extrusionOk="0">
                <a:moveTo>
                  <a:pt x="15371" y="0"/>
                </a:moveTo>
                <a:cubicBezTo>
                  <a:pt x="12621" y="429"/>
                  <a:pt x="9966" y="1762"/>
                  <a:pt x="8192" y="3905"/>
                </a:cubicBezTo>
                <a:cubicBezTo>
                  <a:pt x="6430" y="6048"/>
                  <a:pt x="5608" y="9037"/>
                  <a:pt x="6334" y="11728"/>
                </a:cubicBezTo>
                <a:cubicBezTo>
                  <a:pt x="6799" y="13442"/>
                  <a:pt x="7835" y="15133"/>
                  <a:pt x="7406" y="16859"/>
                </a:cubicBezTo>
                <a:cubicBezTo>
                  <a:pt x="6906" y="18871"/>
                  <a:pt x="4679" y="19836"/>
                  <a:pt x="3132" y="21205"/>
                </a:cubicBezTo>
                <a:cubicBezTo>
                  <a:pt x="977" y="23122"/>
                  <a:pt x="0" y="26253"/>
                  <a:pt x="667" y="29063"/>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0"/>
          <p:cNvSpPr/>
          <p:nvPr/>
        </p:nvSpPr>
        <p:spPr>
          <a:xfrm rot="-2909591" flipH="1">
            <a:off x="-755173" y="835382"/>
            <a:ext cx="3987669" cy="661534"/>
          </a:xfrm>
          <a:custGeom>
            <a:avLst/>
            <a:gdLst/>
            <a:ahLst/>
            <a:cxnLst/>
            <a:rect l="l" t="t" r="r" b="b"/>
            <a:pathLst>
              <a:path w="25087" h="5549" fill="none" extrusionOk="0">
                <a:moveTo>
                  <a:pt x="25087" y="0"/>
                </a:moveTo>
                <a:cubicBezTo>
                  <a:pt x="23634" y="2656"/>
                  <a:pt x="21312" y="5227"/>
                  <a:pt x="18288" y="5430"/>
                </a:cubicBezTo>
                <a:cubicBezTo>
                  <a:pt x="16633" y="5549"/>
                  <a:pt x="15050" y="4942"/>
                  <a:pt x="13454" y="4465"/>
                </a:cubicBezTo>
                <a:cubicBezTo>
                  <a:pt x="9001" y="3156"/>
                  <a:pt x="3929" y="2965"/>
                  <a:pt x="0" y="5430"/>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0"/>
          <p:cNvSpPr txBox="1">
            <a:spLocks noGrp="1"/>
          </p:cNvSpPr>
          <p:nvPr>
            <p:ph type="title"/>
          </p:nvPr>
        </p:nvSpPr>
        <p:spPr>
          <a:xfrm>
            <a:off x="899825" y="2631600"/>
            <a:ext cx="4802100" cy="1594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smtClean="0"/>
              <a:t>Click to edit Master title style</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5" Type="http://schemas.openxmlformats.org/officeDocument/2006/relationships/theme" Target="../theme/theme2.xml"/><Relationship Id="rId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theme" Target="../theme/theme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2"/>
              </a:buClr>
              <a:buSzPts val="3000"/>
              <a:buFont typeface="Source Serif Pro"/>
              <a:buNone/>
              <a:defRPr sz="3000" b="1">
                <a:solidFill>
                  <a:schemeClr val="dk2"/>
                </a:solidFill>
                <a:latin typeface="Source Serif Pro"/>
                <a:ea typeface="Source Serif Pro"/>
                <a:cs typeface="Source Serif Pro"/>
                <a:sym typeface="Source Serif Pro"/>
              </a:defRPr>
            </a:lvl1pPr>
            <a:lvl2pPr lvl="1" algn="ctr" rtl="0">
              <a:spcBef>
                <a:spcPts val="0"/>
              </a:spcBef>
              <a:spcAft>
                <a:spcPts val="0"/>
              </a:spcAft>
              <a:buClr>
                <a:schemeClr val="dk2"/>
              </a:buClr>
              <a:buSzPts val="3000"/>
              <a:buFont typeface="Roboto"/>
              <a:buNone/>
              <a:defRPr sz="3000" b="1">
                <a:solidFill>
                  <a:schemeClr val="dk2"/>
                </a:solidFill>
                <a:latin typeface="Roboto"/>
                <a:ea typeface="Roboto"/>
                <a:cs typeface="Roboto"/>
                <a:sym typeface="Roboto"/>
              </a:defRPr>
            </a:lvl2pPr>
            <a:lvl3pPr lvl="2" algn="ctr" rtl="0">
              <a:spcBef>
                <a:spcPts val="0"/>
              </a:spcBef>
              <a:spcAft>
                <a:spcPts val="0"/>
              </a:spcAft>
              <a:buClr>
                <a:schemeClr val="dk2"/>
              </a:buClr>
              <a:buSzPts val="3000"/>
              <a:buFont typeface="Roboto"/>
              <a:buNone/>
              <a:defRPr sz="3000" b="1">
                <a:solidFill>
                  <a:schemeClr val="dk2"/>
                </a:solidFill>
                <a:latin typeface="Roboto"/>
                <a:ea typeface="Roboto"/>
                <a:cs typeface="Roboto"/>
                <a:sym typeface="Roboto"/>
              </a:defRPr>
            </a:lvl3pPr>
            <a:lvl4pPr lvl="3" algn="ctr" rtl="0">
              <a:spcBef>
                <a:spcPts val="0"/>
              </a:spcBef>
              <a:spcAft>
                <a:spcPts val="0"/>
              </a:spcAft>
              <a:buClr>
                <a:schemeClr val="dk2"/>
              </a:buClr>
              <a:buSzPts val="3000"/>
              <a:buFont typeface="Roboto"/>
              <a:buNone/>
              <a:defRPr sz="3000" b="1">
                <a:solidFill>
                  <a:schemeClr val="dk2"/>
                </a:solidFill>
                <a:latin typeface="Roboto"/>
                <a:ea typeface="Roboto"/>
                <a:cs typeface="Roboto"/>
                <a:sym typeface="Roboto"/>
              </a:defRPr>
            </a:lvl4pPr>
            <a:lvl5pPr lvl="4" algn="ctr" rtl="0">
              <a:spcBef>
                <a:spcPts val="0"/>
              </a:spcBef>
              <a:spcAft>
                <a:spcPts val="0"/>
              </a:spcAft>
              <a:buClr>
                <a:schemeClr val="dk2"/>
              </a:buClr>
              <a:buSzPts val="3000"/>
              <a:buFont typeface="Roboto"/>
              <a:buNone/>
              <a:defRPr sz="3000" b="1">
                <a:solidFill>
                  <a:schemeClr val="dk2"/>
                </a:solidFill>
                <a:latin typeface="Roboto"/>
                <a:ea typeface="Roboto"/>
                <a:cs typeface="Roboto"/>
                <a:sym typeface="Roboto"/>
              </a:defRPr>
            </a:lvl5pPr>
            <a:lvl6pPr lvl="5" algn="ctr" rtl="0">
              <a:spcBef>
                <a:spcPts val="0"/>
              </a:spcBef>
              <a:spcAft>
                <a:spcPts val="0"/>
              </a:spcAft>
              <a:buClr>
                <a:schemeClr val="dk2"/>
              </a:buClr>
              <a:buSzPts val="3000"/>
              <a:buFont typeface="Roboto"/>
              <a:buNone/>
              <a:defRPr sz="3000" b="1">
                <a:solidFill>
                  <a:schemeClr val="dk2"/>
                </a:solidFill>
                <a:latin typeface="Roboto"/>
                <a:ea typeface="Roboto"/>
                <a:cs typeface="Roboto"/>
                <a:sym typeface="Roboto"/>
              </a:defRPr>
            </a:lvl6pPr>
            <a:lvl7pPr lvl="6" algn="ctr" rtl="0">
              <a:spcBef>
                <a:spcPts val="0"/>
              </a:spcBef>
              <a:spcAft>
                <a:spcPts val="0"/>
              </a:spcAft>
              <a:buClr>
                <a:schemeClr val="dk2"/>
              </a:buClr>
              <a:buSzPts val="3000"/>
              <a:buFont typeface="Roboto"/>
              <a:buNone/>
              <a:defRPr sz="3000" b="1">
                <a:solidFill>
                  <a:schemeClr val="dk2"/>
                </a:solidFill>
                <a:latin typeface="Roboto"/>
                <a:ea typeface="Roboto"/>
                <a:cs typeface="Roboto"/>
                <a:sym typeface="Roboto"/>
              </a:defRPr>
            </a:lvl7pPr>
            <a:lvl8pPr lvl="7" algn="ctr" rtl="0">
              <a:spcBef>
                <a:spcPts val="0"/>
              </a:spcBef>
              <a:spcAft>
                <a:spcPts val="0"/>
              </a:spcAft>
              <a:buClr>
                <a:schemeClr val="dk2"/>
              </a:buClr>
              <a:buSzPts val="3000"/>
              <a:buFont typeface="Roboto"/>
              <a:buNone/>
              <a:defRPr sz="3000" b="1">
                <a:solidFill>
                  <a:schemeClr val="dk2"/>
                </a:solidFill>
                <a:latin typeface="Roboto"/>
                <a:ea typeface="Roboto"/>
                <a:cs typeface="Roboto"/>
                <a:sym typeface="Roboto"/>
              </a:defRPr>
            </a:lvl8pPr>
            <a:lvl9pPr lvl="8" algn="ctr" rtl="0">
              <a:spcBef>
                <a:spcPts val="0"/>
              </a:spcBef>
              <a:spcAft>
                <a:spcPts val="0"/>
              </a:spcAft>
              <a:buClr>
                <a:schemeClr val="dk2"/>
              </a:buClr>
              <a:buSzPts val="3000"/>
              <a:buFont typeface="Roboto"/>
              <a:buNone/>
              <a:defRPr sz="3000" b="1">
                <a:solidFill>
                  <a:schemeClr val="dk2"/>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2pPr>
            <a:lvl3pPr marL="1371600" lvl="2"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marL="1828800" lvl="3"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4pPr>
            <a:lvl5pPr marL="2286000" lvl="4"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5pPr>
            <a:lvl6pPr marL="2743200" lvl="5"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6pPr>
            <a:lvl7pPr marL="3200400" lvl="6"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7pPr>
            <a:lvl8pPr marL="3657600" lvl="7"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8pPr>
            <a:lvl9pPr marL="4114800" lvl="8" indent="-342900">
              <a:lnSpc>
                <a:spcPct val="115000"/>
              </a:lnSpc>
              <a:spcBef>
                <a:spcPts val="1600"/>
              </a:spcBef>
              <a:spcAft>
                <a:spcPts val="1600"/>
              </a:spcAft>
              <a:buClr>
                <a:schemeClr val="dk2"/>
              </a:buClr>
              <a:buSzPts val="1800"/>
              <a:buFont typeface="Roboto"/>
              <a:buChar char="■"/>
              <a:defRPr sz="1800">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 id="2147483787" r:id="rId18"/>
    <p:sldLayoutId id="2147483788" r:id="rId19"/>
    <p:sldLayoutId id="2147483789" r:id="rId20"/>
    <p:sldLayoutId id="2147483790" r:id="rId21"/>
    <p:sldLayoutId id="2147483791" r:id="rId22"/>
    <p:sldLayoutId id="2147483792" r:id="rId23"/>
    <p:sldLayoutId id="2147483793" r:id="rId24"/>
    <p:sldLayoutId id="2147483794" r:id="rId25"/>
    <p:sldLayoutId id="2147483795" r:id="rId26"/>
    <p:sldLayoutId id="2147483796" r:id="rId27"/>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975"/>
        <p:cNvGrpSpPr/>
        <p:nvPr/>
      </p:nvGrpSpPr>
      <p:grpSpPr>
        <a:xfrm>
          <a:off x="0" y="0"/>
          <a:ext cx="0" cy="0"/>
          <a:chOff x="0" y="0"/>
          <a:chExt cx="0" cy="0"/>
        </a:xfrm>
      </p:grpSpPr>
      <p:sp>
        <p:nvSpPr>
          <p:cNvPr id="976" name="Google Shape;976;p29"/>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977" name="Google Shape;977;p29"/>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pPr algn="r" eaLnBrk="1" latinLnBrk="0" hangingPunct="1"/>
            <a:endParaRPr kumimoji="0" lang="en-US" sz="1300" dirty="0">
              <a:solidFill>
                <a:schemeClr val="bg2">
                  <a:tint val="60000"/>
                  <a:satMod val="155000"/>
                </a:schemeClr>
              </a:solidFill>
            </a:endParaRPr>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pPr algn="l" eaLnBrk="1" latinLnBrk="0" hangingPunct="1"/>
            <a:fld id="{48D92626-37D2-4832-BF7A-BC283494A20D}" type="datetimeFigureOut">
              <a:rPr lang="en-US" smtClean="0"/>
              <a:pPr algn="l" eaLnBrk="1" latinLnBrk="0" hangingPunct="1"/>
              <a:t>12/21/2024</a:t>
            </a:fld>
            <a:endParaRPr lang="en-US" sz="1300" dirty="0">
              <a:solidFill>
                <a:schemeClr val="bg2">
                  <a:tint val="60000"/>
                  <a:satMod val="155000"/>
                </a:schemeClr>
              </a:solidFill>
            </a:endParaRPr>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pPr algn="r" eaLnBrk="1" latinLnBrk="0" hangingPunct="1"/>
            <a:fld id="{8C592886-E571-45D5-8B56-343DC94F8FA6}" type="slidenum">
              <a:rPr kumimoji="0" lang="en-US" smtClean="0"/>
              <a:pPr algn="r" eaLnBrk="1" latinLnBrk="0" hangingPunct="1"/>
              <a:t>‹#›</a:t>
            </a:fld>
            <a:endParaRPr kumimoji="0" lang="en-US" sz="1600" b="1" dirty="0">
              <a:solidFill>
                <a:schemeClr val="tx2">
                  <a:shade val="90000"/>
                </a:schemeClr>
              </a:solidFill>
              <a:effectLst/>
            </a:endParaRPr>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 id="2147483840" r:id="rId18"/>
    <p:sldLayoutId id="2147483841" r:id="rId19"/>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8.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3.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88168"/>
            <a:ext cx="7860632" cy="1018674"/>
          </a:xfrm>
        </p:spPr>
        <p:txBody>
          <a:bodyPr/>
          <a:lstStyle/>
          <a:p>
            <a:r>
              <a:rPr sz="5400"/>
              <a:t>Cricket Player Analysis</a:t>
            </a:r>
          </a:p>
        </p:txBody>
      </p:sp>
      <p:sp>
        <p:nvSpPr>
          <p:cNvPr id="3" name="Subtitle 2"/>
          <p:cNvSpPr>
            <a:spLocks noGrp="1"/>
          </p:cNvSpPr>
          <p:nvPr>
            <p:ph type="subTitle" idx="1"/>
          </p:nvPr>
        </p:nvSpPr>
        <p:spPr>
          <a:xfrm>
            <a:off x="1247783" y="2606842"/>
            <a:ext cx="6917648" cy="846222"/>
          </a:xfrm>
        </p:spPr>
        <p:txBody>
          <a:bodyPr>
            <a:normAutofit/>
          </a:bodyPr>
          <a:lstStyle/>
          <a:p>
            <a:r>
              <a:rPr sz="2000">
                <a:solidFill>
                  <a:schemeClr val="bg2">
                    <a:lumMod val="60000"/>
                    <a:lumOff val="40000"/>
                  </a:schemeClr>
                </a:solidFill>
                <a:latin typeface="+mj-lt"/>
              </a:rPr>
              <a:t>An Analytical and Predictive Study on T20 Cricket Players</a:t>
            </a:r>
          </a:p>
        </p:txBody>
      </p:sp>
      <p:sp>
        <p:nvSpPr>
          <p:cNvPr id="4" name="TextBox 3"/>
          <p:cNvSpPr txBox="1"/>
          <p:nvPr/>
        </p:nvSpPr>
        <p:spPr>
          <a:xfrm>
            <a:off x="2073771" y="4652210"/>
            <a:ext cx="4359113" cy="461665"/>
          </a:xfrm>
          <a:prstGeom prst="rect">
            <a:avLst/>
          </a:prstGeom>
          <a:noFill/>
        </p:spPr>
        <p:txBody>
          <a:bodyPr wrap="square" rtlCol="0">
            <a:spAutoFit/>
          </a:bodyPr>
          <a:lstStyle/>
          <a:p>
            <a:pPr algn="ctr"/>
            <a:r>
              <a:rPr lang="en-US" sz="2400" dirty="0" smtClean="0">
                <a:solidFill>
                  <a:schemeClr val="bg2">
                    <a:lumMod val="60000"/>
                    <a:lumOff val="40000"/>
                  </a:schemeClr>
                </a:solidFill>
                <a:latin typeface="+mj-lt"/>
              </a:rPr>
              <a:t>By – Sidak Preet </a:t>
            </a:r>
            <a:r>
              <a:rPr lang="en-US" sz="2400" dirty="0" smtClean="0">
                <a:solidFill>
                  <a:schemeClr val="bg2">
                    <a:lumMod val="60000"/>
                    <a:lumOff val="40000"/>
                  </a:schemeClr>
                </a:solidFill>
                <a:latin typeface="+mj-lt"/>
              </a:rPr>
              <a:t>Singh</a:t>
            </a:r>
            <a:endParaRPr lang="en-US" sz="2400" dirty="0" smtClean="0">
              <a:solidFill>
                <a:schemeClr val="bg2">
                  <a:lumMod val="60000"/>
                  <a:lumOff val="40000"/>
                </a:schemeClr>
              </a:solidFill>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1158"/>
            <a:ext cx="8520600" cy="763600"/>
          </a:xfrm>
        </p:spPr>
        <p:txBody>
          <a:bodyPr>
            <a:normAutofit fontScale="90000"/>
          </a:bodyPr>
          <a:lstStyle/>
          <a:p>
            <a:pPr algn="ctr"/>
            <a:r>
              <a:rPr lang="en-US" dirty="0" smtClean="0"/>
              <a:t>Panel Dashboard</a:t>
            </a:r>
            <a:endParaRPr lang="en-US" dirty="0"/>
          </a:p>
        </p:txBody>
      </p:sp>
      <p:sp>
        <p:nvSpPr>
          <p:cNvPr id="3" name="Content Placeholder 2"/>
          <p:cNvSpPr>
            <a:spLocks noGrp="1"/>
          </p:cNvSpPr>
          <p:nvPr>
            <p:ph idx="1"/>
          </p:nvPr>
        </p:nvSpPr>
        <p:spPr>
          <a:xfrm>
            <a:off x="311700" y="4932947"/>
            <a:ext cx="8520600" cy="1687830"/>
          </a:xfrm>
        </p:spPr>
        <p:txBody>
          <a:bodyPr/>
          <a:lstStyle/>
          <a:p>
            <a:r>
              <a:rPr lang="en-US" sz="1600" b="1" dirty="0" smtClean="0">
                <a:solidFill>
                  <a:schemeClr val="accent5">
                    <a:lumMod val="60000"/>
                    <a:lumOff val="40000"/>
                  </a:schemeClr>
                </a:solidFill>
              </a:rPr>
              <a:t>Interactive Dashboard</a:t>
            </a:r>
            <a:r>
              <a:rPr lang="en-US" sz="1600" dirty="0" smtClean="0">
                <a:solidFill>
                  <a:schemeClr val="accent5">
                    <a:lumMod val="60000"/>
                    <a:lumOff val="40000"/>
                  </a:schemeClr>
                </a:solidFill>
              </a:rPr>
              <a:t>:</a:t>
            </a:r>
            <a:r>
              <a:rPr lang="en-US" sz="1600" dirty="0" smtClean="0"/>
              <a:t> Developed an intuitive and interactive dashboard using the </a:t>
            </a:r>
            <a:r>
              <a:rPr lang="en-US" sz="1600" b="1" dirty="0" smtClean="0"/>
              <a:t>Panel</a:t>
            </a:r>
            <a:r>
              <a:rPr lang="en-US" sz="1600" dirty="0" smtClean="0"/>
              <a:t> library, providing a seamless user experience for data exploration and analysis.</a:t>
            </a:r>
          </a:p>
          <a:p>
            <a:r>
              <a:rPr lang="en-US" sz="1600" b="1" dirty="0" smtClean="0">
                <a:solidFill>
                  <a:schemeClr val="accent5">
                    <a:lumMod val="60000"/>
                    <a:lumOff val="40000"/>
                  </a:schemeClr>
                </a:solidFill>
              </a:rPr>
              <a:t>Data Visualizations</a:t>
            </a:r>
            <a:r>
              <a:rPr lang="en-US" sz="1600" dirty="0" smtClean="0">
                <a:solidFill>
                  <a:schemeClr val="accent5">
                    <a:lumMod val="60000"/>
                    <a:lumOff val="40000"/>
                  </a:schemeClr>
                </a:solidFill>
              </a:rPr>
              <a:t>: </a:t>
            </a:r>
            <a:r>
              <a:rPr lang="en-US" sz="1600" dirty="0" smtClean="0"/>
              <a:t>Integrated </a:t>
            </a:r>
            <a:r>
              <a:rPr lang="en-US" sz="1600" b="1" dirty="0" err="1" smtClean="0"/>
              <a:t>Plotly</a:t>
            </a:r>
            <a:r>
              <a:rPr lang="en-US" sz="1600" dirty="0" smtClean="0"/>
              <a:t> and </a:t>
            </a:r>
            <a:r>
              <a:rPr lang="en-US" sz="1600" b="1" dirty="0" err="1" smtClean="0"/>
              <a:t>Matplotlib</a:t>
            </a:r>
            <a:r>
              <a:rPr lang="en-US" sz="1600" dirty="0" smtClean="0"/>
              <a:t> to create dynamic and insightful visualizations, including graphs and charts for in-depth analysis.</a:t>
            </a:r>
          </a:p>
          <a:p>
            <a:r>
              <a:rPr lang="en-US" sz="1600" b="1" dirty="0" smtClean="0">
                <a:solidFill>
                  <a:schemeClr val="accent5">
                    <a:lumMod val="60000"/>
                    <a:lumOff val="40000"/>
                  </a:schemeClr>
                </a:solidFill>
              </a:rPr>
              <a:t>Tabulator Integration</a:t>
            </a:r>
            <a:r>
              <a:rPr lang="en-US" sz="1600" dirty="0" smtClean="0">
                <a:solidFill>
                  <a:schemeClr val="accent5">
                    <a:lumMod val="60000"/>
                    <a:lumOff val="40000"/>
                  </a:schemeClr>
                </a:solidFill>
              </a:rPr>
              <a:t>:</a:t>
            </a:r>
            <a:r>
              <a:rPr lang="en-US" sz="1600" dirty="0" smtClean="0"/>
              <a:t> Added </a:t>
            </a:r>
            <a:r>
              <a:rPr lang="en-US" sz="1600" b="1" dirty="0" smtClean="0"/>
              <a:t>Tabulator</a:t>
            </a:r>
            <a:r>
              <a:rPr lang="en-US" sz="1600" dirty="0" smtClean="0"/>
              <a:t> visualizations for displaying tabular data interactively, enabling users to filter, sort, and explore datasets with ease.</a:t>
            </a:r>
            <a:endParaRPr lang="en-US" sz="1600" dirty="0"/>
          </a:p>
        </p:txBody>
      </p:sp>
      <p:pic>
        <p:nvPicPr>
          <p:cNvPr id="2051" name="Picture 3"/>
          <p:cNvPicPr>
            <a:picLocks noChangeAspect="1" noChangeArrowheads="1"/>
          </p:cNvPicPr>
          <p:nvPr/>
        </p:nvPicPr>
        <p:blipFill>
          <a:blip r:embed="rId2"/>
          <a:srcRect/>
          <a:stretch>
            <a:fillRect/>
          </a:stretch>
        </p:blipFill>
        <p:spPr bwMode="auto">
          <a:xfrm>
            <a:off x="1788695" y="1548063"/>
            <a:ext cx="5903495" cy="33848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11125"/>
            <a:ext cx="8521700" cy="763588"/>
          </a:xfrm>
        </p:spPr>
        <p:txBody>
          <a:bodyPr>
            <a:normAutofit fontScale="90000"/>
          </a:bodyPr>
          <a:lstStyle/>
          <a:p>
            <a:pPr algn="ctr"/>
            <a:r>
              <a:t>Prediction Highlights</a:t>
            </a:r>
          </a:p>
        </p:txBody>
      </p:sp>
      <p:sp>
        <p:nvSpPr>
          <p:cNvPr id="3" name="Content Placeholder 2"/>
          <p:cNvSpPr>
            <a:spLocks noGrp="1"/>
          </p:cNvSpPr>
          <p:nvPr>
            <p:ph idx="4294967295"/>
          </p:nvPr>
        </p:nvSpPr>
        <p:spPr>
          <a:xfrm>
            <a:off x="205205" y="1173916"/>
            <a:ext cx="8521700" cy="1780255"/>
          </a:xfrm>
        </p:spPr>
        <p:txBody>
          <a:bodyPr/>
          <a:lstStyle/>
          <a:p>
            <a:r>
              <a:rPr lang="en-US" sz="1200" b="1" dirty="0" smtClean="0">
                <a:solidFill>
                  <a:schemeClr val="accent5">
                    <a:lumMod val="60000"/>
                    <a:lumOff val="40000"/>
                  </a:schemeClr>
                </a:solidFill>
              </a:rPr>
              <a:t>Mean Absolute Error (MAE - 7.6733)</a:t>
            </a:r>
            <a:r>
              <a:rPr lang="en-US" sz="1200" dirty="0" smtClean="0">
                <a:solidFill>
                  <a:schemeClr val="accent5">
                    <a:lumMod val="60000"/>
                    <a:lumOff val="40000"/>
                  </a:schemeClr>
                </a:solidFill>
              </a:rPr>
              <a:t>:</a:t>
            </a:r>
          </a:p>
          <a:p>
            <a:pPr>
              <a:buNone/>
            </a:pPr>
            <a:r>
              <a:rPr lang="en-US" sz="1200" dirty="0" smtClean="0"/>
              <a:t>	Represents the average error, showing predictions are close to actual values.</a:t>
            </a:r>
          </a:p>
          <a:p>
            <a:pPr>
              <a:buNone/>
            </a:pPr>
            <a:r>
              <a:rPr lang="en-US" sz="1200" b="1" dirty="0" smtClean="0"/>
              <a:t>	Acceptable Range</a:t>
            </a:r>
            <a:r>
              <a:rPr lang="en-US" sz="1200" dirty="0" smtClean="0"/>
              <a:t>: Lower values are better; for cricket impact metrics, errors under 10 are considered good.</a:t>
            </a:r>
          </a:p>
          <a:p>
            <a:r>
              <a:rPr lang="en-US" sz="1200" b="1" dirty="0" smtClean="0">
                <a:solidFill>
                  <a:schemeClr val="accent5">
                    <a:lumMod val="60000"/>
                    <a:lumOff val="40000"/>
                  </a:schemeClr>
                </a:solidFill>
              </a:rPr>
              <a:t>Root Mean Squared Error (RMSE - 9.1056)</a:t>
            </a:r>
            <a:r>
              <a:rPr lang="en-US" sz="1200" dirty="0" smtClean="0">
                <a:solidFill>
                  <a:schemeClr val="accent5">
                    <a:lumMod val="60000"/>
                    <a:lumOff val="40000"/>
                  </a:schemeClr>
                </a:solidFill>
              </a:rPr>
              <a:t>:</a:t>
            </a:r>
          </a:p>
          <a:p>
            <a:pPr>
              <a:buNone/>
            </a:pPr>
            <a:r>
              <a:rPr lang="en-US" sz="1200" dirty="0" smtClean="0"/>
              <a:t>	Highlights how well the model handles larger errors, ensuring robustness.</a:t>
            </a:r>
          </a:p>
          <a:p>
            <a:pPr>
              <a:buNone/>
            </a:pPr>
            <a:r>
              <a:rPr lang="en-US" sz="1200" b="1" dirty="0" smtClean="0"/>
              <a:t>	Acceptable Range</a:t>
            </a:r>
            <a:r>
              <a:rPr lang="en-US" sz="1200" dirty="0" smtClean="0"/>
              <a:t>: Lower values are ideal; for this context, staying below 12 is desirable.</a:t>
            </a:r>
          </a:p>
          <a:p>
            <a:r>
              <a:rPr lang="en-US" sz="1200" b="1" dirty="0" smtClean="0">
                <a:solidFill>
                  <a:schemeClr val="accent5">
                    <a:lumMod val="60000"/>
                    <a:lumOff val="40000"/>
                  </a:schemeClr>
                </a:solidFill>
              </a:rPr>
              <a:t>Mean Absolute Percentage Error (MAPE - 17.1622)</a:t>
            </a:r>
            <a:r>
              <a:rPr lang="en-US" sz="1200" dirty="0" smtClean="0">
                <a:solidFill>
                  <a:schemeClr val="accent5">
                    <a:lumMod val="60000"/>
                    <a:lumOff val="40000"/>
                  </a:schemeClr>
                </a:solidFill>
              </a:rPr>
              <a:t>:</a:t>
            </a:r>
          </a:p>
          <a:p>
            <a:pPr>
              <a:buNone/>
            </a:pPr>
            <a:r>
              <a:rPr lang="en-US" sz="1200" dirty="0" smtClean="0"/>
              <a:t>	Shows predictions are, on average, within 17.89% of actual values, providing relative accuracy.</a:t>
            </a:r>
          </a:p>
          <a:p>
            <a:pPr>
              <a:buNone/>
            </a:pPr>
            <a:r>
              <a:rPr lang="en-US" sz="1200" b="1" dirty="0" smtClean="0"/>
              <a:t>	Acceptable Range</a:t>
            </a:r>
            <a:r>
              <a:rPr lang="en-US" sz="1200" dirty="0" smtClean="0"/>
              <a:t>: Below 20% is considered acceptable; below 15% is excellent.</a:t>
            </a:r>
            <a:endParaRPr lang="en-US" sz="1200" dirty="0"/>
          </a:p>
        </p:txBody>
      </p:sp>
      <p:pic>
        <p:nvPicPr>
          <p:cNvPr id="1026" name="Picture 2"/>
          <p:cNvPicPr>
            <a:picLocks noChangeAspect="1" noChangeArrowheads="1"/>
          </p:cNvPicPr>
          <p:nvPr/>
        </p:nvPicPr>
        <p:blipFill>
          <a:blip r:embed="rId2"/>
          <a:srcRect l="10965"/>
          <a:stretch>
            <a:fillRect/>
          </a:stretch>
        </p:blipFill>
        <p:spPr bwMode="auto">
          <a:xfrm>
            <a:off x="585538" y="2954171"/>
            <a:ext cx="8141367" cy="3845659"/>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79663"/>
            <a:ext cx="8520600" cy="763600"/>
          </a:xfrm>
        </p:spPr>
        <p:txBody>
          <a:bodyPr>
            <a:normAutofit fontScale="90000"/>
          </a:bodyPr>
          <a:lstStyle/>
          <a:p>
            <a:pPr algn="ctr"/>
            <a:r>
              <a:rPr smtClean="0"/>
              <a:t>Player </a:t>
            </a:r>
            <a:r>
              <a:t>Analysis</a:t>
            </a:r>
          </a:p>
        </p:txBody>
      </p:sp>
      <p:sp>
        <p:nvSpPr>
          <p:cNvPr id="3" name="Content Placeholder 2"/>
          <p:cNvSpPr>
            <a:spLocks noGrp="1"/>
          </p:cNvSpPr>
          <p:nvPr>
            <p:ph idx="1"/>
          </p:nvPr>
        </p:nvSpPr>
        <p:spPr>
          <a:xfrm>
            <a:off x="311700" y="1700464"/>
            <a:ext cx="8520600" cy="4897106"/>
          </a:xfrm>
        </p:spPr>
        <p:txBody>
          <a:bodyPr>
            <a:normAutofit/>
          </a:bodyPr>
          <a:lstStyle/>
          <a:p>
            <a:r>
              <a:rPr lang="en-US" sz="1400" b="1" dirty="0" smtClean="0">
                <a:solidFill>
                  <a:schemeClr val="accent5">
                    <a:lumMod val="60000"/>
                    <a:lumOff val="40000"/>
                  </a:schemeClr>
                </a:solidFill>
              </a:rPr>
              <a:t>Overall Analysis</a:t>
            </a:r>
            <a:r>
              <a:rPr lang="en-US" sz="1400" dirty="0" smtClean="0">
                <a:solidFill>
                  <a:schemeClr val="accent5">
                    <a:lumMod val="60000"/>
                    <a:lumOff val="40000"/>
                  </a:schemeClr>
                </a:solidFill>
              </a:rPr>
              <a:t>:</a:t>
            </a:r>
          </a:p>
          <a:p>
            <a:pPr>
              <a:buNone/>
            </a:pPr>
            <a:r>
              <a:rPr lang="en-US" sz="1400" dirty="0" smtClean="0"/>
              <a:t>	Comprehensive analysis of data for approximately 300 players.</a:t>
            </a:r>
          </a:p>
          <a:p>
            <a:pPr>
              <a:buNone/>
            </a:pPr>
            <a:r>
              <a:rPr lang="en-US" sz="1400" dirty="0" smtClean="0"/>
              <a:t>	Conducted category-wise analysis, including:</a:t>
            </a:r>
          </a:p>
          <a:p>
            <a:pPr lvl="1"/>
            <a:r>
              <a:rPr lang="en-US" sz="1400" b="1" dirty="0" smtClean="0"/>
              <a:t>Bowlers</a:t>
            </a:r>
            <a:r>
              <a:rPr lang="en-US" sz="1400" dirty="0" smtClean="0"/>
              <a:t>, </a:t>
            </a:r>
            <a:r>
              <a:rPr lang="en-US" sz="1400" b="1" dirty="0" smtClean="0"/>
              <a:t>Batters</a:t>
            </a:r>
            <a:r>
              <a:rPr lang="en-US" sz="1400" dirty="0" smtClean="0"/>
              <a:t>, and </a:t>
            </a:r>
            <a:r>
              <a:rPr lang="en-US" sz="1400" b="1" dirty="0" smtClean="0"/>
              <a:t>All-</a:t>
            </a:r>
            <a:r>
              <a:rPr lang="en-US" sz="1400" b="1" dirty="0" err="1" smtClean="0"/>
              <a:t>rounders</a:t>
            </a:r>
            <a:r>
              <a:rPr lang="en-US" sz="1400" dirty="0" smtClean="0"/>
              <a:t>.</a:t>
            </a:r>
          </a:p>
          <a:p>
            <a:pPr lvl="1"/>
            <a:r>
              <a:rPr lang="en-US" sz="1400" dirty="0" smtClean="0"/>
              <a:t>Performance breakdown by </a:t>
            </a:r>
            <a:r>
              <a:rPr lang="en-US" sz="1400" b="1" dirty="0" smtClean="0"/>
              <a:t>country</a:t>
            </a:r>
            <a:r>
              <a:rPr lang="en-US" sz="1400" dirty="0" smtClean="0"/>
              <a:t>.</a:t>
            </a:r>
          </a:p>
          <a:p>
            <a:r>
              <a:rPr lang="en-US" sz="1400" b="1" dirty="0" smtClean="0">
                <a:solidFill>
                  <a:schemeClr val="accent5">
                    <a:lumMod val="60000"/>
                    <a:lumOff val="40000"/>
                  </a:schemeClr>
                </a:solidFill>
              </a:rPr>
              <a:t>Specific Player Analysis</a:t>
            </a:r>
            <a:r>
              <a:rPr lang="en-US" sz="1400" dirty="0" smtClean="0">
                <a:solidFill>
                  <a:schemeClr val="accent5">
                    <a:lumMod val="60000"/>
                    <a:lumOff val="40000"/>
                  </a:schemeClr>
                </a:solidFill>
              </a:rPr>
              <a:t>:</a:t>
            </a:r>
          </a:p>
          <a:p>
            <a:pPr>
              <a:buNone/>
            </a:pPr>
            <a:r>
              <a:rPr lang="en-US" sz="1400" dirty="0" smtClean="0"/>
              <a:t>	Focused on individual player insights with detailed breakdowns:</a:t>
            </a:r>
          </a:p>
          <a:p>
            <a:pPr lvl="1"/>
            <a:r>
              <a:rPr lang="en-US" sz="1400" b="1" dirty="0" smtClean="0"/>
              <a:t>Recent Form Analysis</a:t>
            </a:r>
            <a:r>
              <a:rPr lang="en-US" sz="1400" dirty="0" smtClean="0"/>
              <a:t>: Tracks the player's performance trends in the latest matches.</a:t>
            </a:r>
          </a:p>
          <a:p>
            <a:pPr lvl="1"/>
            <a:r>
              <a:rPr lang="en-US" sz="1400" b="1" dirty="0" smtClean="0"/>
              <a:t>Average Impact vs. Opposition</a:t>
            </a:r>
            <a:r>
              <a:rPr lang="en-US" sz="1400" dirty="0" smtClean="0"/>
              <a:t>: Evaluates performance consistency against various teams.</a:t>
            </a:r>
          </a:p>
          <a:p>
            <a:pPr lvl="1"/>
            <a:r>
              <a:rPr lang="en-US" sz="1400" b="1" dirty="0" smtClean="0"/>
              <a:t>Venue-wise Performance</a:t>
            </a:r>
            <a:r>
              <a:rPr lang="en-US" sz="1400" dirty="0" smtClean="0"/>
              <a:t>: Assesses how players perform in different stadiums.</a:t>
            </a:r>
          </a:p>
          <a:p>
            <a:pPr lvl="1"/>
            <a:r>
              <a:rPr lang="en-US" sz="1400" dirty="0" smtClean="0"/>
              <a:t>Highlighted </a:t>
            </a:r>
            <a:r>
              <a:rPr lang="en-US" sz="1400" b="1" dirty="0" smtClean="0"/>
              <a:t>Top 5 Best Performances</a:t>
            </a:r>
            <a:r>
              <a:rPr lang="en-US" sz="1400" dirty="0" smtClean="0"/>
              <a:t> for each player.</a:t>
            </a:r>
          </a:p>
          <a:p>
            <a:r>
              <a:rPr lang="en-US" sz="1400" b="1" dirty="0" smtClean="0">
                <a:solidFill>
                  <a:schemeClr val="accent5">
                    <a:lumMod val="60000"/>
                    <a:lumOff val="40000"/>
                  </a:schemeClr>
                </a:solidFill>
              </a:rPr>
              <a:t>Player Comparison</a:t>
            </a:r>
            <a:r>
              <a:rPr lang="en-US" sz="1400" dirty="0" smtClean="0">
                <a:solidFill>
                  <a:schemeClr val="accent5">
                    <a:lumMod val="60000"/>
                    <a:lumOff val="40000"/>
                  </a:schemeClr>
                </a:solidFill>
              </a:rPr>
              <a:t>:</a:t>
            </a:r>
          </a:p>
          <a:p>
            <a:pPr>
              <a:buNone/>
            </a:pPr>
            <a:r>
              <a:rPr lang="en-US" sz="1400" dirty="0" smtClean="0"/>
              <a:t>	Enables comparison of performance metrics for </a:t>
            </a:r>
            <a:r>
              <a:rPr lang="en-US" sz="1400" b="1" dirty="0" smtClean="0"/>
              <a:t>2 to 5 players</a:t>
            </a:r>
            <a:r>
              <a:rPr lang="en-US" sz="1400" dirty="0" smtClean="0"/>
              <a:t>.</a:t>
            </a:r>
          </a:p>
          <a:p>
            <a:pPr>
              <a:buNone/>
            </a:pPr>
            <a:r>
              <a:rPr lang="en-US" sz="1400" dirty="0" smtClean="0"/>
              <a:t>	Key comparative analyses include:</a:t>
            </a:r>
          </a:p>
          <a:p>
            <a:pPr lvl="1"/>
            <a:r>
              <a:rPr lang="en-US" sz="1400" b="1" dirty="0" smtClean="0"/>
              <a:t>Recent Form Comparison</a:t>
            </a:r>
            <a:r>
              <a:rPr lang="en-US" sz="1400" dirty="0" smtClean="0"/>
              <a:t>: Displays recent match performances side-by-side.</a:t>
            </a:r>
          </a:p>
          <a:p>
            <a:pPr lvl="1"/>
            <a:r>
              <a:rPr lang="en-US" sz="1400" b="1" dirty="0" smtClean="0"/>
              <a:t>Performance Against SENAI Countries</a:t>
            </a:r>
            <a:r>
              <a:rPr lang="en-US" sz="1400" dirty="0" smtClean="0"/>
              <a:t>: Insights on players’ records against specific nations.</a:t>
            </a:r>
          </a:p>
          <a:p>
            <a:pPr lvl="1"/>
            <a:r>
              <a:rPr lang="en-US" sz="1400" b="1" dirty="0" smtClean="0"/>
              <a:t>Venue-wise Performance Comparison</a:t>
            </a:r>
            <a:r>
              <a:rPr lang="en-US" sz="1400" dirty="0" smtClean="0"/>
              <a:t>: Detailed analysis of how players fare in different venues.</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11138"/>
            <a:ext cx="8521700" cy="763587"/>
          </a:xfrm>
        </p:spPr>
        <p:txBody>
          <a:bodyPr>
            <a:noAutofit/>
          </a:bodyPr>
          <a:lstStyle/>
          <a:p>
            <a:pPr algn="ctr"/>
            <a:r>
              <a:rPr lang="en-US" sz="3600" dirty="0" smtClean="0"/>
              <a:t>Specific Player Performance Output </a:t>
            </a:r>
            <a:endParaRPr lang="en-US" sz="3600" dirty="0"/>
          </a:p>
        </p:txBody>
      </p:sp>
      <p:pic>
        <p:nvPicPr>
          <p:cNvPr id="4099" name="Picture 3"/>
          <p:cNvPicPr>
            <a:picLocks noGrp="1" noChangeAspect="1" noChangeArrowheads="1"/>
          </p:cNvPicPr>
          <p:nvPr>
            <p:ph idx="4294967295"/>
          </p:nvPr>
        </p:nvPicPr>
        <p:blipFill>
          <a:blip r:embed="rId2"/>
          <a:srcRect/>
          <a:stretch>
            <a:fillRect/>
          </a:stretch>
        </p:blipFill>
        <p:spPr bwMode="auto">
          <a:xfrm>
            <a:off x="0" y="1220788"/>
            <a:ext cx="4550611" cy="2660258"/>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4550611" y="1220789"/>
            <a:ext cx="4593389" cy="5629934"/>
          </a:xfrm>
          <a:prstGeom prst="rect">
            <a:avLst/>
          </a:prstGeom>
          <a:noFill/>
          <a:ln w="9525">
            <a:noFill/>
            <a:miter lim="800000"/>
            <a:headEnd/>
            <a:tailEnd/>
          </a:ln>
          <a:effectLst/>
        </p:spPr>
      </p:pic>
      <p:pic>
        <p:nvPicPr>
          <p:cNvPr id="4101" name="Picture 5"/>
          <p:cNvPicPr>
            <a:picLocks noChangeAspect="1" noChangeArrowheads="1"/>
          </p:cNvPicPr>
          <p:nvPr/>
        </p:nvPicPr>
        <p:blipFill>
          <a:blip r:embed="rId4"/>
          <a:srcRect/>
          <a:stretch>
            <a:fillRect/>
          </a:stretch>
        </p:blipFill>
        <p:spPr bwMode="auto">
          <a:xfrm>
            <a:off x="1" y="3881046"/>
            <a:ext cx="4550610" cy="2969676"/>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1263"/>
            <a:ext cx="8229600" cy="762873"/>
          </a:xfrm>
        </p:spPr>
        <p:txBody>
          <a:bodyPr>
            <a:noAutofit/>
          </a:bodyPr>
          <a:lstStyle/>
          <a:p>
            <a:pPr algn="ctr"/>
            <a:r>
              <a:rPr lang="en-US" sz="3600" dirty="0" smtClean="0"/>
              <a:t>Compare Player Performances Output</a:t>
            </a:r>
            <a:endParaRPr lang="en-US" sz="3600" dirty="0"/>
          </a:p>
        </p:txBody>
      </p:sp>
      <p:pic>
        <p:nvPicPr>
          <p:cNvPr id="3074" name="Picture 2"/>
          <p:cNvPicPr>
            <a:picLocks noChangeAspect="1" noChangeArrowheads="1"/>
          </p:cNvPicPr>
          <p:nvPr/>
        </p:nvPicPr>
        <p:blipFill>
          <a:blip r:embed="rId2"/>
          <a:srcRect l="7863"/>
          <a:stretch>
            <a:fillRect/>
          </a:stretch>
        </p:blipFill>
        <p:spPr bwMode="auto">
          <a:xfrm>
            <a:off x="0" y="1527858"/>
            <a:ext cx="9144000" cy="5330142"/>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512" y="211567"/>
            <a:ext cx="8520600" cy="763600"/>
          </a:xfrm>
        </p:spPr>
        <p:txBody>
          <a:bodyPr>
            <a:normAutofit fontScale="90000"/>
          </a:bodyPr>
          <a:lstStyle/>
          <a:p>
            <a:pPr algn="ctr"/>
            <a:r>
              <a:rPr lang="en-US" dirty="0" smtClean="0"/>
              <a:t>All Player Analysis Output</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0" y="975167"/>
            <a:ext cx="4712735" cy="293216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4712735" y="975167"/>
            <a:ext cx="4335011" cy="3030549"/>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0" y="3793959"/>
            <a:ext cx="4664011" cy="3064042"/>
          </a:xfrm>
          <a:prstGeom prst="rect">
            <a:avLst/>
          </a:prstGeom>
          <a:noFill/>
          <a:ln w="9525">
            <a:noFill/>
            <a:miter lim="800000"/>
            <a:headEnd/>
            <a:tailEnd/>
          </a:ln>
          <a:effectLst/>
        </p:spPr>
      </p:pic>
      <p:pic>
        <p:nvPicPr>
          <p:cNvPr id="5125" name="Picture 5"/>
          <p:cNvPicPr>
            <a:picLocks noChangeAspect="1" noChangeArrowheads="1"/>
          </p:cNvPicPr>
          <p:nvPr/>
        </p:nvPicPr>
        <p:blipFill>
          <a:blip r:embed="rId5"/>
          <a:srcRect/>
          <a:stretch>
            <a:fillRect/>
          </a:stretch>
        </p:blipFill>
        <p:spPr bwMode="auto">
          <a:xfrm>
            <a:off x="4548347" y="3793959"/>
            <a:ext cx="4595653" cy="3064041"/>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a:xfrm>
            <a:off x="1132505" y="1532020"/>
            <a:ext cx="7498148" cy="4916906"/>
          </a:xfrm>
        </p:spPr>
        <p:txBody>
          <a:bodyPr/>
          <a:lstStyle/>
          <a:p>
            <a:r>
              <a:rPr lang="en-US" sz="2000" b="1" dirty="0" smtClean="0">
                <a:solidFill>
                  <a:schemeClr val="accent5">
                    <a:lumMod val="60000"/>
                    <a:lumOff val="40000"/>
                  </a:schemeClr>
                </a:solidFill>
              </a:rPr>
              <a:t>Expansion to Other Formats: </a:t>
            </a:r>
            <a:r>
              <a:rPr lang="en-US" sz="2000" dirty="0" smtClean="0"/>
              <a:t>Extend the analysis to include ODI and Test cricket formats, covering a broader spectrum of the game. Enhanced Analytical Features:</a:t>
            </a:r>
          </a:p>
          <a:p>
            <a:r>
              <a:rPr lang="en-US" sz="2000" dirty="0" smtClean="0"/>
              <a:t>Incorporate additional insights like batter vs. bowler matchups, emerging talent analysis, and contextual performance metrics for a deeper understanding of player </a:t>
            </a:r>
            <a:r>
              <a:rPr lang="en-US" sz="2000" dirty="0" err="1" smtClean="0"/>
              <a:t>dynamics.User</a:t>
            </a:r>
            <a:r>
              <a:rPr lang="en-US" sz="2000" dirty="0" smtClean="0"/>
              <a:t> Customization:</a:t>
            </a:r>
          </a:p>
          <a:p>
            <a:r>
              <a:rPr lang="en-US" sz="2000" dirty="0" smtClean="0"/>
              <a:t>Enable users to define their own impact metrics and weights, offering a more personalized analysis experience.</a:t>
            </a:r>
          </a:p>
          <a:p>
            <a:r>
              <a:rPr lang="en-US" sz="2000" b="1" dirty="0" smtClean="0">
                <a:solidFill>
                  <a:schemeClr val="accent5">
                    <a:lumMod val="60000"/>
                    <a:lumOff val="40000"/>
                  </a:schemeClr>
                </a:solidFill>
              </a:rPr>
              <a:t>Global Accessibility: </a:t>
            </a:r>
            <a:r>
              <a:rPr lang="en-US" sz="2000" dirty="0" smtClean="0"/>
              <a:t>Develop a web-based platform or mobile application to make the tool widely accessible for cricket enthusiasts, analysts, and professionals.</a:t>
            </a:r>
            <a:endParaRPr lang="en-US" sz="2000" dirty="0"/>
          </a:p>
        </p:txBody>
      </p:sp>
      <p:sp>
        <p:nvSpPr>
          <p:cNvPr id="2" name="Title 1"/>
          <p:cNvSpPr>
            <a:spLocks noGrp="1"/>
          </p:cNvSpPr>
          <p:nvPr>
            <p:ph type="title"/>
          </p:nvPr>
        </p:nvSpPr>
        <p:spPr/>
        <p:txBody>
          <a:bodyPr/>
          <a:lstStyle/>
          <a:p>
            <a:r>
              <a:t>Future Scope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3441" y="2277979"/>
            <a:ext cx="5291653" cy="1997242"/>
          </a:xfrm>
        </p:spPr>
        <p:txBody>
          <a:bodyPr/>
          <a:lstStyle/>
          <a:p>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68968"/>
            <a:ext cx="8520600" cy="763600"/>
          </a:xfrm>
        </p:spPr>
        <p:txBody>
          <a:bodyPr>
            <a:normAutofit fontScale="90000"/>
          </a:bodyPr>
          <a:lstStyle/>
          <a:p>
            <a:pPr algn="ctr"/>
            <a:r>
              <a:rPr>
                <a:latin typeface="+mn-lt"/>
              </a:rPr>
              <a:t>Introduction to Cricket</a:t>
            </a:r>
          </a:p>
        </p:txBody>
      </p:sp>
      <p:sp>
        <p:nvSpPr>
          <p:cNvPr id="3" name="Content Placeholder 2"/>
          <p:cNvSpPr>
            <a:spLocks noGrp="1"/>
          </p:cNvSpPr>
          <p:nvPr>
            <p:ph idx="1"/>
          </p:nvPr>
        </p:nvSpPr>
        <p:spPr>
          <a:xfrm>
            <a:off x="0" y="1668379"/>
            <a:ext cx="5229726" cy="4973053"/>
          </a:xfrm>
        </p:spPr>
        <p:txBody>
          <a:bodyPr/>
          <a:lstStyle/>
          <a:p>
            <a:r>
              <a:rPr lang="en-US" sz="1600" b="1" dirty="0" smtClean="0">
                <a:solidFill>
                  <a:schemeClr val="accent5">
                    <a:lumMod val="40000"/>
                    <a:lumOff val="60000"/>
                  </a:schemeClr>
                </a:solidFill>
              </a:rPr>
              <a:t>Structure</a:t>
            </a:r>
            <a:r>
              <a:rPr lang="en-US" sz="1600" dirty="0" smtClean="0">
                <a:solidFill>
                  <a:schemeClr val="accent5">
                    <a:lumMod val="40000"/>
                    <a:lumOff val="60000"/>
                  </a:schemeClr>
                </a:solidFill>
              </a:rPr>
              <a:t>:</a:t>
            </a:r>
            <a:r>
              <a:rPr lang="en-US" sz="1600" dirty="0" smtClean="0"/>
              <a:t> It is played between two teams of 11 players each. The main objective is to score more runs than the opposing team while taking turns to bat and bowl.</a:t>
            </a:r>
          </a:p>
          <a:p>
            <a:pPr>
              <a:buNone/>
            </a:pPr>
            <a:r>
              <a:rPr lang="en-US" sz="1600" b="1" dirty="0" smtClean="0"/>
              <a:t>	How the Game Works</a:t>
            </a:r>
            <a:r>
              <a:rPr lang="en-US" sz="1600" dirty="0" smtClean="0"/>
              <a:t>:</a:t>
            </a:r>
          </a:p>
          <a:p>
            <a:r>
              <a:rPr lang="en-US" sz="1600" b="1" dirty="0" smtClean="0">
                <a:solidFill>
                  <a:schemeClr val="accent5">
                    <a:lumMod val="40000"/>
                    <a:lumOff val="60000"/>
                  </a:schemeClr>
                </a:solidFill>
              </a:rPr>
              <a:t>Batting</a:t>
            </a:r>
            <a:r>
              <a:rPr lang="en-US" sz="1600" dirty="0" smtClean="0">
                <a:solidFill>
                  <a:schemeClr val="accent5">
                    <a:lumMod val="40000"/>
                    <a:lumOff val="60000"/>
                  </a:schemeClr>
                </a:solidFill>
              </a:rPr>
              <a:t>: </a:t>
            </a:r>
            <a:r>
              <a:rPr lang="en-US" sz="1600" dirty="0" smtClean="0"/>
              <a:t>Players score runs by hitting the ball and running between the wickets or hitting boundaries (4 runs if the ball touches the ground and reaches the boundary, or 6 runs if it clears the boundary in the air).</a:t>
            </a:r>
          </a:p>
          <a:p>
            <a:r>
              <a:rPr lang="en-US" sz="1600" b="1" dirty="0" smtClean="0">
                <a:solidFill>
                  <a:schemeClr val="accent5">
                    <a:lumMod val="40000"/>
                    <a:lumOff val="60000"/>
                  </a:schemeClr>
                </a:solidFill>
              </a:rPr>
              <a:t>Bowling</a:t>
            </a:r>
            <a:r>
              <a:rPr lang="en-US" sz="1600" dirty="0" smtClean="0">
                <a:solidFill>
                  <a:schemeClr val="accent5">
                    <a:lumMod val="40000"/>
                    <a:lumOff val="60000"/>
                  </a:schemeClr>
                </a:solidFill>
              </a:rPr>
              <a:t>:</a:t>
            </a:r>
            <a:r>
              <a:rPr lang="en-US" sz="1600" dirty="0" smtClean="0"/>
              <a:t> Bowlers try to dismiss batters using techniques like bowling them out, catching them, or running them out.</a:t>
            </a:r>
          </a:p>
          <a:p>
            <a:r>
              <a:rPr lang="en-US" sz="1600" b="1" dirty="0" smtClean="0">
                <a:solidFill>
                  <a:schemeClr val="accent5">
                    <a:lumMod val="40000"/>
                    <a:lumOff val="60000"/>
                  </a:schemeClr>
                </a:solidFill>
              </a:rPr>
              <a:t>Why T20 Cricket for Analysis?</a:t>
            </a:r>
            <a:r>
              <a:rPr lang="en-US" sz="1600" dirty="0" smtClean="0"/>
              <a:t/>
            </a:r>
            <a:br>
              <a:rPr lang="en-US" sz="1600" dirty="0" smtClean="0"/>
            </a:br>
            <a:r>
              <a:rPr lang="en-US" sz="1600" dirty="0" smtClean="0"/>
              <a:t>T20 cricket is widely loved for its quick pace, explosive batting, tight bowling, and thrilling finishes. This makes it ideal for detailed analysis, focusing on key moments and high-impact performances.</a:t>
            </a:r>
            <a:endParaRPr lang="en-US" sz="1600" dirty="0"/>
          </a:p>
        </p:txBody>
      </p:sp>
      <p:sp>
        <p:nvSpPr>
          <p:cNvPr id="48130" name="AutoShape 2" descr="The A to Z of the 2022 T20 World Cup | ESPNcricinf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8132" name="AutoShape 4" descr="The A to Z of the 2022 T20 World Cup | ESPNcricinf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8134" name="AutoShape 6" descr="D:\Greenwich-Sidak\Project\pitch.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8136" name="AutoShape 8" descr="D:\Greenwich-Sidak\Project\pitch.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8138" name="Picture 10"/>
          <p:cNvPicPr>
            <a:picLocks noChangeAspect="1" noChangeArrowheads="1"/>
          </p:cNvPicPr>
          <p:nvPr/>
        </p:nvPicPr>
        <p:blipFill>
          <a:blip r:embed="rId2"/>
          <a:srcRect/>
          <a:stretch>
            <a:fillRect/>
          </a:stretch>
        </p:blipFill>
        <p:spPr bwMode="auto">
          <a:xfrm>
            <a:off x="5229726" y="2312165"/>
            <a:ext cx="3858126" cy="28719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5116"/>
            <a:ext cx="9144000" cy="794084"/>
          </a:xfrm>
        </p:spPr>
        <p:txBody>
          <a:bodyPr/>
          <a:lstStyle/>
          <a:p>
            <a:pPr algn="ctr"/>
            <a:r>
              <a:rPr lang="en-US" sz="2800" dirty="0" smtClean="0">
                <a:latin typeface="Bahnschrift SemiBold" pitchFamily="34" charset="0"/>
              </a:rPr>
              <a:t>Project Objective</a:t>
            </a:r>
            <a:endParaRPr lang="en-US" sz="2800" dirty="0">
              <a:latin typeface="Bahnschrift SemiBold" pitchFamily="34" charset="0"/>
            </a:endParaRPr>
          </a:p>
        </p:txBody>
      </p:sp>
      <p:sp>
        <p:nvSpPr>
          <p:cNvPr id="4" name="Subtitle 3"/>
          <p:cNvSpPr>
            <a:spLocks noGrp="1"/>
          </p:cNvSpPr>
          <p:nvPr>
            <p:ph type="subTitle" idx="1"/>
          </p:nvPr>
        </p:nvSpPr>
        <p:spPr>
          <a:xfrm>
            <a:off x="1169178" y="1363579"/>
            <a:ext cx="6980211" cy="5053264"/>
          </a:xfrm>
        </p:spPr>
        <p:txBody>
          <a:bodyPr/>
          <a:lstStyle/>
          <a:p>
            <a:pPr>
              <a:buFont typeface="Arial" pitchFamily="34" charset="0"/>
              <a:buChar char="•"/>
            </a:pPr>
            <a:r>
              <a:rPr lang="en-US" sz="1800" b="1" dirty="0" smtClean="0">
                <a:solidFill>
                  <a:schemeClr val="accent5">
                    <a:lumMod val="40000"/>
                    <a:lumOff val="60000"/>
                  </a:schemeClr>
                </a:solidFill>
              </a:rPr>
              <a:t>Comprehensive and Well-Rounded Player Analysis:</a:t>
            </a:r>
            <a:r>
              <a:rPr lang="en-US" sz="1800" dirty="0" smtClean="0"/>
              <a:t/>
            </a:r>
            <a:br>
              <a:rPr lang="en-US" sz="1800" dirty="0" smtClean="0"/>
            </a:br>
            <a:r>
              <a:rPr lang="en-US" sz="1600" dirty="0" smtClean="0"/>
              <a:t>Design a tool that evaluates players by considering multiple performance factors such as strike rate, balls faced, boundaries scored, economy rate, and match contexts to measure their true impact on the game, rather than relying solely on runs scored.</a:t>
            </a:r>
            <a:endParaRPr lang="en-US" sz="1800" dirty="0" smtClean="0"/>
          </a:p>
          <a:p>
            <a:pPr>
              <a:buFont typeface="Arial" pitchFamily="34" charset="0"/>
              <a:buChar char="•"/>
            </a:pPr>
            <a:r>
              <a:rPr lang="en-US" sz="1800" b="1" dirty="0" smtClean="0">
                <a:solidFill>
                  <a:schemeClr val="accent5">
                    <a:lumMod val="40000"/>
                    <a:lumOff val="60000"/>
                  </a:schemeClr>
                </a:solidFill>
              </a:rPr>
              <a:t>Dynamic and Real-Time Functionality</a:t>
            </a:r>
            <a:r>
              <a:rPr lang="en-US" sz="1800" dirty="0" smtClean="0">
                <a:solidFill>
                  <a:schemeClr val="accent5">
                    <a:lumMod val="40000"/>
                    <a:lumOff val="60000"/>
                  </a:schemeClr>
                </a:solidFill>
              </a:rPr>
              <a:t>:</a:t>
            </a:r>
            <a:r>
              <a:rPr lang="en-US" sz="1800" dirty="0" smtClean="0"/>
              <a:t/>
            </a:r>
            <a:br>
              <a:rPr lang="en-US" sz="1800" dirty="0" smtClean="0"/>
            </a:br>
            <a:r>
              <a:rPr lang="en-US" sz="1600" dirty="0" smtClean="0"/>
              <a:t>Create a system that fetches and processes real-time data dynamically, eliminating the need for manual intervention.</a:t>
            </a:r>
            <a:endParaRPr lang="en-US" sz="1800" dirty="0" smtClean="0"/>
          </a:p>
          <a:p>
            <a:pPr>
              <a:buFont typeface="Arial" pitchFamily="34" charset="0"/>
              <a:buChar char="•"/>
            </a:pPr>
            <a:r>
              <a:rPr lang="en-US" sz="1800" b="1" dirty="0" smtClean="0">
                <a:solidFill>
                  <a:schemeClr val="accent5">
                    <a:lumMod val="40000"/>
                    <a:lumOff val="60000"/>
                  </a:schemeClr>
                </a:solidFill>
              </a:rPr>
              <a:t>User-Friendly and Seamless Integration</a:t>
            </a:r>
            <a:r>
              <a:rPr lang="en-US" sz="1800" dirty="0" smtClean="0">
                <a:solidFill>
                  <a:schemeClr val="accent5">
                    <a:lumMod val="40000"/>
                    <a:lumOff val="60000"/>
                  </a:schemeClr>
                </a:solidFill>
              </a:rPr>
              <a:t>:</a:t>
            </a:r>
            <a:r>
              <a:rPr lang="en-US" sz="1800" dirty="0" smtClean="0"/>
              <a:t/>
            </a:r>
            <a:br>
              <a:rPr lang="en-US" sz="1800" dirty="0" smtClean="0"/>
            </a:br>
            <a:r>
              <a:rPr lang="en-US" sz="1600" dirty="0" smtClean="0"/>
              <a:t>Ensure the tool is user-friendly and allows seamless analysis using real-time data from external sources.</a:t>
            </a:r>
            <a:endParaRPr lang="en-US" sz="1800" dirty="0" smtClean="0"/>
          </a:p>
          <a:p>
            <a:pPr>
              <a:buFont typeface="Arial" pitchFamily="34" charset="0"/>
              <a:buChar char="•"/>
            </a:pPr>
            <a:r>
              <a:rPr lang="en-US" sz="1800" b="1" dirty="0" smtClean="0">
                <a:solidFill>
                  <a:schemeClr val="accent5">
                    <a:lumMod val="40000"/>
                    <a:lumOff val="60000"/>
                  </a:schemeClr>
                </a:solidFill>
              </a:rPr>
              <a:t>Future Match Predictions</a:t>
            </a:r>
            <a:r>
              <a:rPr lang="en-US" sz="1800" dirty="0" smtClean="0">
                <a:solidFill>
                  <a:schemeClr val="accent5">
                    <a:lumMod val="40000"/>
                    <a:lumOff val="60000"/>
                  </a:schemeClr>
                </a:solidFill>
              </a:rPr>
              <a:t>:</a:t>
            </a:r>
            <a:r>
              <a:rPr lang="en-US" sz="1800" dirty="0" smtClean="0"/>
              <a:t/>
            </a:r>
            <a:br>
              <a:rPr lang="en-US" sz="1800" dirty="0" smtClean="0"/>
            </a:br>
            <a:r>
              <a:rPr lang="en-US" sz="1600" dirty="0" smtClean="0"/>
              <a:t>Incorporate predictive analytics using machine learning models to forecast player performance and impact in upcoming matches.</a:t>
            </a:r>
            <a:endParaRPr lang="en-US" sz="1800" dirty="0" smtClean="0"/>
          </a:p>
          <a:p>
            <a:pPr>
              <a:buFont typeface="Arial" pitchFamily="34" charset="0"/>
              <a:buChar char="•"/>
            </a:pPr>
            <a:r>
              <a:rPr lang="en-US" sz="1800" b="1" dirty="0" smtClean="0">
                <a:solidFill>
                  <a:schemeClr val="accent5">
                    <a:lumMod val="40000"/>
                    <a:lumOff val="60000"/>
                  </a:schemeClr>
                </a:solidFill>
              </a:rPr>
              <a:t>Interactive Visualization</a:t>
            </a:r>
            <a:r>
              <a:rPr lang="en-US" sz="1800" dirty="0" smtClean="0">
                <a:solidFill>
                  <a:schemeClr val="accent5">
                    <a:lumMod val="40000"/>
                    <a:lumOff val="60000"/>
                  </a:schemeClr>
                </a:solidFill>
              </a:rPr>
              <a:t>:</a:t>
            </a:r>
            <a:r>
              <a:rPr lang="en-US" sz="1800" dirty="0" smtClean="0"/>
              <a:t/>
            </a:r>
            <a:br>
              <a:rPr lang="en-US" sz="1800" dirty="0" smtClean="0"/>
            </a:br>
            <a:r>
              <a:rPr lang="en-US" sz="1600" dirty="0" smtClean="0"/>
              <a:t>Provide an interactive dashboard to analyze individual players, compare multiple players, and predict future performance in an engaging manner.</a:t>
            </a:r>
          </a:p>
          <a:p>
            <a:pPr>
              <a:buFont typeface="Arial" pitchFamily="34" charset="0"/>
              <a:buChar char="•"/>
            </a:pPr>
            <a:endParaRPr lang="en-US"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046834" y="248653"/>
            <a:ext cx="5244301" cy="890337"/>
          </a:xfrm>
        </p:spPr>
        <p:txBody>
          <a:bodyPr/>
          <a:lstStyle/>
          <a:p>
            <a:r>
              <a:rPr lang="en-US" sz="4000" dirty="0" smtClean="0">
                <a:solidFill>
                  <a:schemeClr val="accent5">
                    <a:lumMod val="40000"/>
                    <a:lumOff val="60000"/>
                  </a:schemeClr>
                </a:solidFill>
                <a:latin typeface="+mn-lt"/>
              </a:rPr>
              <a:t>Literature Review</a:t>
            </a:r>
            <a:endParaRPr lang="en-US" sz="4000" dirty="0">
              <a:solidFill>
                <a:schemeClr val="accent5">
                  <a:lumMod val="40000"/>
                  <a:lumOff val="60000"/>
                </a:schemeClr>
              </a:solidFill>
              <a:latin typeface="+mn-lt"/>
            </a:endParaRPr>
          </a:p>
        </p:txBody>
      </p:sp>
      <p:sp>
        <p:nvSpPr>
          <p:cNvPr id="8" name="TextBox 7"/>
          <p:cNvSpPr txBox="1"/>
          <p:nvPr/>
        </p:nvSpPr>
        <p:spPr>
          <a:xfrm>
            <a:off x="401053" y="1499937"/>
            <a:ext cx="8422105" cy="4770537"/>
          </a:xfrm>
          <a:prstGeom prst="rect">
            <a:avLst/>
          </a:prstGeom>
          <a:noFill/>
        </p:spPr>
        <p:txBody>
          <a:bodyPr wrap="square" rtlCol="0">
            <a:spAutoFit/>
          </a:bodyPr>
          <a:lstStyle/>
          <a:p>
            <a:endParaRPr lang="en-US" sz="1600" dirty="0" smtClean="0">
              <a:solidFill>
                <a:schemeClr val="accent5">
                  <a:lumMod val="20000"/>
                  <a:lumOff val="80000"/>
                </a:schemeClr>
              </a:solidFill>
            </a:endParaRPr>
          </a:p>
          <a:p>
            <a:r>
              <a:rPr lang="en-US" sz="1600" dirty="0" smtClean="0">
                <a:solidFill>
                  <a:schemeClr val="accent5">
                    <a:lumMod val="20000"/>
                    <a:lumOff val="80000"/>
                  </a:schemeClr>
                </a:solidFill>
              </a:rPr>
              <a:t>To design a dynamic impact calculation metric, I combined my cricketing knowledge with insights from key sources:</a:t>
            </a:r>
          </a:p>
          <a:p>
            <a:pPr>
              <a:buFont typeface="Arial" pitchFamily="34" charset="0"/>
              <a:buChar char="•"/>
            </a:pPr>
            <a:r>
              <a:rPr lang="en-US" sz="1600" b="1" dirty="0" smtClean="0">
                <a:solidFill>
                  <a:schemeClr val="accent5">
                    <a:lumMod val="20000"/>
                    <a:lumOff val="80000"/>
                  </a:schemeClr>
                </a:solidFill>
              </a:rPr>
              <a:t>"The Art of Captaincy" by Mike </a:t>
            </a:r>
            <a:r>
              <a:rPr lang="en-US" sz="1600" b="1" dirty="0" err="1" smtClean="0">
                <a:solidFill>
                  <a:schemeClr val="accent5">
                    <a:lumMod val="20000"/>
                    <a:lumOff val="80000"/>
                  </a:schemeClr>
                </a:solidFill>
              </a:rPr>
              <a:t>Brearley</a:t>
            </a:r>
            <a:endParaRPr lang="en-US" sz="1600" dirty="0" smtClean="0">
              <a:solidFill>
                <a:schemeClr val="accent5">
                  <a:lumMod val="20000"/>
                  <a:lumOff val="80000"/>
                </a:schemeClr>
              </a:solidFill>
            </a:endParaRPr>
          </a:p>
          <a:p>
            <a:pPr lvl="1"/>
            <a:r>
              <a:rPr lang="en-US" sz="1600" dirty="0" smtClean="0">
                <a:solidFill>
                  <a:schemeClr val="accent5">
                    <a:lumMod val="20000"/>
                    <a:lumOff val="80000"/>
                  </a:schemeClr>
                </a:solidFill>
              </a:rPr>
              <a:t>Highlights how middle-order batters (positions 3, 4) are valued for runs and stability,</a:t>
            </a:r>
          </a:p>
          <a:p>
            <a:pPr lvl="1"/>
            <a:r>
              <a:rPr lang="en-US" sz="1600" dirty="0" smtClean="0">
                <a:solidFill>
                  <a:schemeClr val="accent5">
                    <a:lumMod val="20000"/>
                    <a:lumOff val="80000"/>
                  </a:schemeClr>
                </a:solidFill>
              </a:rPr>
              <a:t>while finishers (positions 5, 6) impact the game through strike rate and boundary hitting.</a:t>
            </a:r>
          </a:p>
          <a:p>
            <a:pPr>
              <a:buFont typeface="Arial" pitchFamily="34" charset="0"/>
              <a:buChar char="•"/>
            </a:pPr>
            <a:r>
              <a:rPr lang="en-US" sz="1600" b="1" dirty="0" smtClean="0">
                <a:solidFill>
                  <a:schemeClr val="accent5">
                    <a:lumMod val="20000"/>
                    <a:lumOff val="80000"/>
                  </a:schemeClr>
                </a:solidFill>
              </a:rPr>
              <a:t>"</a:t>
            </a:r>
            <a:r>
              <a:rPr lang="en-US" sz="1600" b="1" dirty="0" err="1" smtClean="0">
                <a:solidFill>
                  <a:schemeClr val="accent5">
                    <a:lumMod val="20000"/>
                    <a:lumOff val="80000"/>
                  </a:schemeClr>
                </a:solidFill>
              </a:rPr>
              <a:t>Moneyball</a:t>
            </a:r>
            <a:r>
              <a:rPr lang="en-US" sz="1600" b="1" dirty="0" smtClean="0">
                <a:solidFill>
                  <a:schemeClr val="accent5">
                    <a:lumMod val="20000"/>
                    <a:lumOff val="80000"/>
                  </a:schemeClr>
                </a:solidFill>
              </a:rPr>
              <a:t> for Cricket" by Tim </a:t>
            </a:r>
            <a:r>
              <a:rPr lang="en-US" sz="1600" b="1" dirty="0" err="1" smtClean="0">
                <a:solidFill>
                  <a:schemeClr val="accent5">
                    <a:lumMod val="20000"/>
                    <a:lumOff val="80000"/>
                  </a:schemeClr>
                </a:solidFill>
              </a:rPr>
              <a:t>Wigmore</a:t>
            </a:r>
            <a:r>
              <a:rPr lang="en-US" sz="1600" b="1" dirty="0" smtClean="0">
                <a:solidFill>
                  <a:schemeClr val="accent5">
                    <a:lumMod val="20000"/>
                    <a:lumOff val="80000"/>
                  </a:schemeClr>
                </a:solidFill>
              </a:rPr>
              <a:t> &amp; Freddie Wilde</a:t>
            </a:r>
            <a:endParaRPr lang="en-US" sz="1600" dirty="0" smtClean="0">
              <a:solidFill>
                <a:schemeClr val="accent5">
                  <a:lumMod val="20000"/>
                  <a:lumOff val="80000"/>
                </a:schemeClr>
              </a:solidFill>
            </a:endParaRPr>
          </a:p>
          <a:p>
            <a:pPr lvl="1"/>
            <a:r>
              <a:rPr lang="en-US" sz="1600" dirty="0" smtClean="0">
                <a:solidFill>
                  <a:schemeClr val="accent5">
                    <a:lumMod val="20000"/>
                    <a:lumOff val="80000"/>
                  </a:schemeClr>
                </a:solidFill>
              </a:rPr>
              <a:t>Explains role-specific contributions, emphasizing metrics like strike rate for </a:t>
            </a:r>
          </a:p>
          <a:p>
            <a:pPr lvl="1"/>
            <a:r>
              <a:rPr lang="en-US" sz="1600" dirty="0" smtClean="0">
                <a:solidFill>
                  <a:schemeClr val="accent5">
                    <a:lumMod val="20000"/>
                    <a:lumOff val="80000"/>
                  </a:schemeClr>
                </a:solidFill>
              </a:rPr>
              <a:t>finishers and economy rate for bowlers during death </a:t>
            </a:r>
            <a:r>
              <a:rPr lang="en-US" sz="1600" dirty="0" err="1" smtClean="0">
                <a:solidFill>
                  <a:schemeClr val="accent5">
                    <a:lumMod val="20000"/>
                    <a:lumOff val="80000"/>
                  </a:schemeClr>
                </a:solidFill>
              </a:rPr>
              <a:t>overs</a:t>
            </a:r>
            <a:r>
              <a:rPr lang="en-US" sz="1600" dirty="0" smtClean="0">
                <a:solidFill>
                  <a:schemeClr val="accent5">
                    <a:lumMod val="20000"/>
                    <a:lumOff val="80000"/>
                  </a:schemeClr>
                </a:solidFill>
              </a:rPr>
              <a:t>.</a:t>
            </a:r>
          </a:p>
          <a:p>
            <a:pPr>
              <a:buFont typeface="Arial" pitchFamily="34" charset="0"/>
              <a:buChar char="•"/>
            </a:pPr>
            <a:r>
              <a:rPr lang="en-US" sz="1600" b="1" dirty="0" err="1" smtClean="0">
                <a:solidFill>
                  <a:schemeClr val="accent5">
                    <a:lumMod val="20000"/>
                    <a:lumOff val="80000"/>
                  </a:schemeClr>
                </a:solidFill>
              </a:rPr>
              <a:t>CricViz</a:t>
            </a:r>
            <a:r>
              <a:rPr lang="en-US" sz="1600" b="1" dirty="0" smtClean="0">
                <a:solidFill>
                  <a:schemeClr val="accent5">
                    <a:lumMod val="20000"/>
                    <a:lumOff val="80000"/>
                  </a:schemeClr>
                </a:solidFill>
              </a:rPr>
              <a:t> Article: "Cricket’s Hidden Game"</a:t>
            </a:r>
            <a:endParaRPr lang="en-US" sz="1600" dirty="0" smtClean="0">
              <a:solidFill>
                <a:schemeClr val="accent5">
                  <a:lumMod val="20000"/>
                  <a:lumOff val="80000"/>
                </a:schemeClr>
              </a:solidFill>
            </a:endParaRPr>
          </a:p>
          <a:p>
            <a:pPr lvl="1"/>
            <a:r>
              <a:rPr lang="en-US" sz="1600" dirty="0" smtClean="0">
                <a:solidFill>
                  <a:schemeClr val="accent5">
                    <a:lumMod val="20000"/>
                    <a:lumOff val="80000"/>
                  </a:schemeClr>
                </a:solidFill>
              </a:rPr>
              <a:t>Discusses situational analysis, showing how top-order batters </a:t>
            </a:r>
          </a:p>
          <a:p>
            <a:pPr lvl="1"/>
            <a:r>
              <a:rPr lang="en-US" sz="1600" dirty="0" smtClean="0">
                <a:solidFill>
                  <a:schemeClr val="accent5">
                    <a:lumMod val="20000"/>
                    <a:lumOff val="80000"/>
                  </a:schemeClr>
                </a:solidFill>
              </a:rPr>
              <a:t>rely on consistency, while bowlers’ impact varies with match phases.</a:t>
            </a:r>
          </a:p>
          <a:p>
            <a:r>
              <a:rPr lang="en-US" sz="1600" b="1" dirty="0" smtClean="0">
                <a:solidFill>
                  <a:schemeClr val="accent5">
                    <a:lumMod val="20000"/>
                    <a:lumOff val="80000"/>
                  </a:schemeClr>
                </a:solidFill>
              </a:rPr>
              <a:t>Key Takeaway</a:t>
            </a:r>
          </a:p>
          <a:p>
            <a:r>
              <a:rPr lang="en-US" sz="1600" dirty="0" smtClean="0">
                <a:solidFill>
                  <a:schemeClr val="accent5">
                    <a:lumMod val="20000"/>
                    <a:lumOff val="80000"/>
                  </a:schemeClr>
                </a:solidFill>
              </a:rPr>
              <a:t>These sources helped me design a framework assigning </a:t>
            </a:r>
          </a:p>
          <a:p>
            <a:r>
              <a:rPr lang="en-US" sz="1600" b="1" dirty="0" smtClean="0">
                <a:solidFill>
                  <a:schemeClr val="accent5">
                    <a:lumMod val="20000"/>
                    <a:lumOff val="80000"/>
                  </a:schemeClr>
                </a:solidFill>
              </a:rPr>
              <a:t>role-based weights</a:t>
            </a:r>
            <a:r>
              <a:rPr lang="en-US" sz="1600" dirty="0" smtClean="0">
                <a:solidFill>
                  <a:schemeClr val="accent5">
                    <a:lumMod val="20000"/>
                    <a:lumOff val="80000"/>
                  </a:schemeClr>
                </a:solidFill>
              </a:rPr>
              <a:t> to metrics like runs, strike rate, and </a:t>
            </a:r>
          </a:p>
          <a:p>
            <a:r>
              <a:rPr lang="en-US" sz="1600" dirty="0" smtClean="0">
                <a:solidFill>
                  <a:schemeClr val="accent5">
                    <a:lumMod val="20000"/>
                    <a:lumOff val="80000"/>
                  </a:schemeClr>
                </a:solidFill>
              </a:rPr>
              <a:t>economy rate, ensuring a nuanced player impact evaluation.</a:t>
            </a:r>
          </a:p>
          <a:p>
            <a:endParaRPr lang="en-US" sz="1600" dirty="0">
              <a:solidFill>
                <a:schemeClr val="accent5">
                  <a:lumMod val="20000"/>
                  <a:lumOff val="8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atin typeface="+mn-lt"/>
              </a:rPr>
              <a:t>Project </a:t>
            </a:r>
            <a:r>
              <a:rPr lang="en-US" dirty="0" smtClean="0">
                <a:latin typeface="+mn-lt"/>
              </a:rPr>
              <a:t>Workflow</a:t>
            </a:r>
            <a:endParaRPr>
              <a:latin typeface="+mn-lt"/>
            </a:endParaRPr>
          </a:p>
        </p:txBody>
      </p:sp>
      <p:sp>
        <p:nvSpPr>
          <p:cNvPr id="15" name="Title 14"/>
          <p:cNvSpPr>
            <a:spLocks noGrp="1"/>
          </p:cNvSpPr>
          <p:nvPr>
            <p:ph type="title" idx="2"/>
          </p:nvPr>
        </p:nvSpPr>
        <p:spPr>
          <a:xfrm>
            <a:off x="550749" y="2322233"/>
            <a:ext cx="2328074" cy="703600"/>
          </a:xfrm>
        </p:spPr>
        <p:txBody>
          <a:bodyPr/>
          <a:lstStyle/>
          <a:p>
            <a:r>
              <a:rPr lang="en-US" dirty="0" smtClean="0">
                <a:latin typeface="+mn-lt"/>
              </a:rPr>
              <a:t>Gathering Real Time Data</a:t>
            </a:r>
            <a:endParaRPr lang="en-US" dirty="0">
              <a:latin typeface="+mn-lt"/>
            </a:endParaRPr>
          </a:p>
        </p:txBody>
      </p:sp>
      <p:sp>
        <p:nvSpPr>
          <p:cNvPr id="16" name="Title 15"/>
          <p:cNvSpPr>
            <a:spLocks noGrp="1"/>
          </p:cNvSpPr>
          <p:nvPr>
            <p:ph type="title" idx="3"/>
          </p:nvPr>
        </p:nvSpPr>
        <p:spPr>
          <a:xfrm>
            <a:off x="3294706" y="2327232"/>
            <a:ext cx="1638241" cy="703600"/>
          </a:xfrm>
        </p:spPr>
        <p:txBody>
          <a:bodyPr/>
          <a:lstStyle/>
          <a:p>
            <a:r>
              <a:rPr lang="en-US" dirty="0" smtClean="0">
                <a:latin typeface="+mn-lt"/>
              </a:rPr>
              <a:t>Cleaning the Data</a:t>
            </a:r>
            <a:endParaRPr lang="en-US" dirty="0">
              <a:latin typeface="+mn-lt"/>
            </a:endParaRPr>
          </a:p>
        </p:txBody>
      </p:sp>
      <p:sp>
        <p:nvSpPr>
          <p:cNvPr id="18" name="Title 17"/>
          <p:cNvSpPr>
            <a:spLocks noGrp="1"/>
          </p:cNvSpPr>
          <p:nvPr>
            <p:ph type="title" idx="5"/>
          </p:nvPr>
        </p:nvSpPr>
        <p:spPr>
          <a:xfrm>
            <a:off x="406370" y="4228086"/>
            <a:ext cx="2472453" cy="1328448"/>
          </a:xfrm>
        </p:spPr>
        <p:txBody>
          <a:bodyPr/>
          <a:lstStyle/>
          <a:p>
            <a:r>
              <a:rPr lang="en-US" dirty="0" err="1" smtClean="0">
                <a:latin typeface="+mn-lt"/>
              </a:rPr>
              <a:t>Visualising</a:t>
            </a:r>
            <a:r>
              <a:rPr lang="en-US" dirty="0" smtClean="0">
                <a:latin typeface="+mn-lt"/>
              </a:rPr>
              <a:t> Analysis and Predictions</a:t>
            </a:r>
            <a:endParaRPr lang="en-US" dirty="0">
              <a:latin typeface="+mn-lt"/>
            </a:endParaRPr>
          </a:p>
        </p:txBody>
      </p:sp>
      <p:sp>
        <p:nvSpPr>
          <p:cNvPr id="20" name="Title 19"/>
          <p:cNvSpPr>
            <a:spLocks noGrp="1"/>
          </p:cNvSpPr>
          <p:nvPr>
            <p:ph type="title" idx="7"/>
          </p:nvPr>
        </p:nvSpPr>
        <p:spPr>
          <a:xfrm>
            <a:off x="3346801" y="4275221"/>
            <a:ext cx="2340125" cy="1562623"/>
          </a:xfrm>
        </p:spPr>
        <p:txBody>
          <a:bodyPr/>
          <a:lstStyle/>
          <a:p>
            <a:r>
              <a:rPr lang="en-US" dirty="0" smtClean="0">
                <a:latin typeface="+mn-lt"/>
              </a:rPr>
              <a:t>Predicting Player Performances</a:t>
            </a:r>
            <a:br>
              <a:rPr lang="en-US" dirty="0" smtClean="0">
                <a:latin typeface="+mn-lt"/>
              </a:rPr>
            </a:br>
            <a:endParaRPr lang="en-US" dirty="0">
              <a:latin typeface="+mn-lt"/>
            </a:endParaRPr>
          </a:p>
        </p:txBody>
      </p:sp>
      <p:sp>
        <p:nvSpPr>
          <p:cNvPr id="22" name="Title 21"/>
          <p:cNvSpPr>
            <a:spLocks noGrp="1"/>
          </p:cNvSpPr>
          <p:nvPr>
            <p:ph type="title" idx="9"/>
          </p:nvPr>
        </p:nvSpPr>
        <p:spPr>
          <a:xfrm>
            <a:off x="5384071" y="2168808"/>
            <a:ext cx="3218091" cy="1017272"/>
          </a:xfrm>
        </p:spPr>
        <p:txBody>
          <a:bodyPr/>
          <a:lstStyle/>
          <a:p>
            <a:r>
              <a:rPr lang="en-US" sz="2400" dirty="0" smtClean="0">
                <a:latin typeface="+mn-lt"/>
              </a:rPr>
              <a:t>Setting up and Calculating Impact Metrics</a:t>
            </a:r>
            <a:endParaRPr lang="en-US" sz="2400" dirty="0">
              <a:latin typeface="+mn-lt"/>
            </a:endParaRPr>
          </a:p>
        </p:txBody>
      </p:sp>
      <p:sp>
        <p:nvSpPr>
          <p:cNvPr id="24" name="Title 23"/>
          <p:cNvSpPr>
            <a:spLocks noGrp="1"/>
          </p:cNvSpPr>
          <p:nvPr>
            <p:ph type="title" idx="14"/>
          </p:nvPr>
        </p:nvSpPr>
        <p:spPr>
          <a:xfrm>
            <a:off x="6013782" y="4130842"/>
            <a:ext cx="2413505" cy="1532803"/>
          </a:xfrm>
        </p:spPr>
        <p:txBody>
          <a:bodyPr/>
          <a:lstStyle/>
          <a:p>
            <a:r>
              <a:rPr lang="en-US" dirty="0" err="1" smtClean="0">
                <a:latin typeface="+mn-lt"/>
              </a:rPr>
              <a:t>Analysing</a:t>
            </a:r>
            <a:r>
              <a:rPr lang="en-US" dirty="0" smtClean="0">
                <a:latin typeface="+mn-lt"/>
              </a:rPr>
              <a:t> Player Performances</a:t>
            </a:r>
            <a:endParaRPr lang="en-US" dirty="0">
              <a:latin typeface="+mn-lt"/>
            </a:endParaRPr>
          </a:p>
        </p:txBody>
      </p:sp>
      <p:cxnSp>
        <p:nvCxnSpPr>
          <p:cNvPr id="28" name="Straight Arrow Connector 27"/>
          <p:cNvCxnSpPr/>
          <p:nvPr/>
        </p:nvCxnSpPr>
        <p:spPr>
          <a:xfrm>
            <a:off x="2653260" y="2682208"/>
            <a:ext cx="4511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932947" y="2677444"/>
            <a:ext cx="4511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6719287" y="3759518"/>
            <a:ext cx="74106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5446295" y="4786957"/>
            <a:ext cx="74236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10800000">
            <a:off x="2878824" y="4790134"/>
            <a:ext cx="74236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211567"/>
            <a:ext cx="7704000" cy="763600"/>
          </a:xfrm>
        </p:spPr>
        <p:txBody>
          <a:bodyPr/>
          <a:lstStyle/>
          <a:p>
            <a:r>
              <a:rPr lang="en-US" dirty="0" smtClean="0">
                <a:latin typeface="+mn-lt"/>
              </a:rPr>
              <a:t>Gathering Real Time Data</a:t>
            </a:r>
            <a:endParaRPr>
              <a:latin typeface="+mn-lt"/>
            </a:endParaRPr>
          </a:p>
        </p:txBody>
      </p:sp>
      <p:sp>
        <p:nvSpPr>
          <p:cNvPr id="12" name="TextBox 11"/>
          <p:cNvSpPr txBox="1"/>
          <p:nvPr/>
        </p:nvSpPr>
        <p:spPr>
          <a:xfrm>
            <a:off x="850233" y="1371600"/>
            <a:ext cx="7573767" cy="5509200"/>
          </a:xfrm>
          <a:prstGeom prst="rect">
            <a:avLst/>
          </a:prstGeom>
          <a:noFill/>
        </p:spPr>
        <p:txBody>
          <a:bodyPr wrap="square" rtlCol="0">
            <a:spAutoFit/>
          </a:bodyPr>
          <a:lstStyle/>
          <a:p>
            <a:r>
              <a:rPr lang="en-US" sz="1600" b="1" dirty="0" smtClean="0">
                <a:solidFill>
                  <a:schemeClr val="accent5">
                    <a:lumMod val="20000"/>
                    <a:lumOff val="80000"/>
                  </a:schemeClr>
                </a:solidFill>
              </a:rPr>
              <a:t>In my project, player data was dynamically fetched using Python's Beautiful Soup library from ESPN </a:t>
            </a:r>
            <a:r>
              <a:rPr lang="en-US" sz="1600" b="1" dirty="0" err="1" smtClean="0">
                <a:solidFill>
                  <a:schemeClr val="accent5">
                    <a:lumMod val="20000"/>
                    <a:lumOff val="80000"/>
                  </a:schemeClr>
                </a:solidFill>
              </a:rPr>
              <a:t>Cricinfo</a:t>
            </a:r>
            <a:r>
              <a:rPr lang="en-US" sz="1600" b="1" dirty="0" smtClean="0">
                <a:solidFill>
                  <a:schemeClr val="accent5">
                    <a:lumMod val="20000"/>
                    <a:lumOff val="80000"/>
                  </a:schemeClr>
                </a:solidFill>
              </a:rPr>
              <a:t>. To ensure the dataset's relevance:</a:t>
            </a:r>
          </a:p>
          <a:p>
            <a:r>
              <a:rPr lang="en-US" sz="1600" dirty="0" smtClean="0">
                <a:solidFill>
                  <a:schemeClr val="accent5">
                    <a:lumMod val="60000"/>
                    <a:lumOff val="40000"/>
                  </a:schemeClr>
                </a:solidFill>
              </a:rPr>
              <a:t>Filtering Criteria</a:t>
            </a:r>
            <a:r>
              <a:rPr lang="en-US" sz="1600" dirty="0" smtClean="0">
                <a:solidFill>
                  <a:schemeClr val="accent5">
                    <a:lumMod val="20000"/>
                    <a:lumOff val="80000"/>
                  </a:schemeClr>
                </a:solidFill>
              </a:rPr>
              <a:t>: Only players who have played 5+ matches in the last 5 years were included.</a:t>
            </a:r>
          </a:p>
          <a:p>
            <a:r>
              <a:rPr lang="en-US" sz="1600" dirty="0" smtClean="0">
                <a:solidFill>
                  <a:schemeClr val="accent5">
                    <a:lumMod val="20000"/>
                    <a:lumOff val="80000"/>
                  </a:schemeClr>
                </a:solidFill>
              </a:rPr>
              <a:t>Dynamic Link Generation: I implemented a dynamic link mechanism in Python that automatically updates the URL to match the current date, ensuring the most up-to-date data is retrieved</a:t>
            </a:r>
            <a:r>
              <a:rPr lang="en-US" sz="1600" dirty="0" smtClean="0">
                <a:solidFill>
                  <a:schemeClr val="accent5">
                    <a:lumMod val="20000"/>
                    <a:lumOff val="80000"/>
                  </a:schemeClr>
                </a:solidFill>
              </a:rPr>
              <a:t>.</a:t>
            </a:r>
          </a:p>
          <a:p>
            <a:endParaRPr lang="en-US" sz="1600" dirty="0" smtClean="0">
              <a:solidFill>
                <a:schemeClr val="accent5">
                  <a:lumMod val="20000"/>
                  <a:lumOff val="80000"/>
                </a:schemeClr>
              </a:solidFill>
            </a:endParaRPr>
          </a:p>
          <a:p>
            <a:r>
              <a:rPr lang="en-US" sz="1600" b="1" dirty="0" smtClean="0">
                <a:solidFill>
                  <a:schemeClr val="accent5">
                    <a:lumMod val="20000"/>
                    <a:lumOff val="80000"/>
                  </a:schemeClr>
                </a:solidFill>
              </a:rPr>
              <a:t>Workflow</a:t>
            </a:r>
            <a:endParaRPr lang="en-US" sz="1600" b="1" dirty="0" smtClean="0">
              <a:solidFill>
                <a:schemeClr val="accent5">
                  <a:lumMod val="20000"/>
                  <a:lumOff val="80000"/>
                </a:schemeClr>
              </a:solidFill>
            </a:endParaRPr>
          </a:p>
          <a:p>
            <a:pPr>
              <a:buFont typeface="Arial" pitchFamily="34" charset="0"/>
              <a:buChar char="•"/>
            </a:pPr>
            <a:r>
              <a:rPr lang="en-US" sz="1600" b="1" dirty="0" smtClean="0">
                <a:solidFill>
                  <a:schemeClr val="accent5">
                    <a:lumMod val="60000"/>
                    <a:lumOff val="40000"/>
                  </a:schemeClr>
                </a:solidFill>
              </a:rPr>
              <a:t>Player Name Collection</a:t>
            </a:r>
            <a:r>
              <a:rPr lang="en-US" sz="1600" dirty="0" smtClean="0">
                <a:solidFill>
                  <a:schemeClr val="accent5">
                    <a:lumMod val="60000"/>
                    <a:lumOff val="40000"/>
                  </a:schemeClr>
                </a:solidFill>
              </a:rPr>
              <a:t>:</a:t>
            </a:r>
          </a:p>
          <a:p>
            <a:pPr lvl="1"/>
            <a:r>
              <a:rPr lang="en-US" sz="1600" dirty="0" smtClean="0">
                <a:solidFill>
                  <a:schemeClr val="accent5">
                    <a:lumMod val="20000"/>
                    <a:lumOff val="80000"/>
                  </a:schemeClr>
                </a:solidFill>
              </a:rPr>
              <a:t>The code retrieves all player names and stores them in a list.</a:t>
            </a:r>
          </a:p>
          <a:p>
            <a:pPr lvl="1"/>
            <a:r>
              <a:rPr lang="en-US" sz="1600" dirty="0" smtClean="0">
                <a:solidFill>
                  <a:schemeClr val="accent5">
                    <a:lumMod val="20000"/>
                    <a:lumOff val="80000"/>
                  </a:schemeClr>
                </a:solidFill>
              </a:rPr>
              <a:t>This ensures a comprehensive dataset of active players.</a:t>
            </a:r>
          </a:p>
          <a:p>
            <a:pPr>
              <a:buFont typeface="Arial" pitchFamily="34" charset="0"/>
              <a:buChar char="•"/>
            </a:pPr>
            <a:r>
              <a:rPr lang="en-US" sz="1600" b="1" dirty="0" smtClean="0">
                <a:solidFill>
                  <a:schemeClr val="accent5">
                    <a:lumMod val="60000"/>
                    <a:lumOff val="40000"/>
                  </a:schemeClr>
                </a:solidFill>
              </a:rPr>
              <a:t>Player Search</a:t>
            </a:r>
            <a:r>
              <a:rPr lang="en-US" sz="1600" dirty="0" smtClean="0">
                <a:solidFill>
                  <a:schemeClr val="accent5">
                    <a:lumMod val="60000"/>
                    <a:lumOff val="40000"/>
                  </a:schemeClr>
                </a:solidFill>
              </a:rPr>
              <a:t>:</a:t>
            </a:r>
          </a:p>
          <a:p>
            <a:pPr lvl="1"/>
            <a:r>
              <a:rPr lang="en-US" sz="1600" dirty="0" smtClean="0">
                <a:solidFill>
                  <a:schemeClr val="accent5">
                    <a:lumMod val="20000"/>
                    <a:lumOff val="80000"/>
                  </a:schemeClr>
                </a:solidFill>
              </a:rPr>
              <a:t>Each name is searched on ESPN </a:t>
            </a:r>
            <a:r>
              <a:rPr lang="en-US" sz="1600" dirty="0" err="1" smtClean="0">
                <a:solidFill>
                  <a:schemeClr val="accent5">
                    <a:lumMod val="20000"/>
                    <a:lumOff val="80000"/>
                  </a:schemeClr>
                </a:solidFill>
              </a:rPr>
              <a:t>Cricinfo</a:t>
            </a:r>
            <a:r>
              <a:rPr lang="en-US" sz="1600" dirty="0" smtClean="0">
                <a:solidFill>
                  <a:schemeClr val="accent5">
                    <a:lumMod val="20000"/>
                    <a:lumOff val="80000"/>
                  </a:schemeClr>
                </a:solidFill>
              </a:rPr>
              <a:t> to fetch </a:t>
            </a:r>
            <a:r>
              <a:rPr lang="en-US" sz="1600" b="1" dirty="0" smtClean="0">
                <a:solidFill>
                  <a:schemeClr val="accent5">
                    <a:lumMod val="20000"/>
                    <a:lumOff val="80000"/>
                  </a:schemeClr>
                </a:solidFill>
              </a:rPr>
              <a:t>player IDs</a:t>
            </a:r>
            <a:r>
              <a:rPr lang="en-US" sz="1600" dirty="0" smtClean="0">
                <a:solidFill>
                  <a:schemeClr val="accent5">
                    <a:lumMod val="20000"/>
                    <a:lumOff val="80000"/>
                  </a:schemeClr>
                </a:solidFill>
              </a:rPr>
              <a:t> and their </a:t>
            </a:r>
            <a:r>
              <a:rPr lang="en-US" sz="1600" b="1" dirty="0" smtClean="0">
                <a:solidFill>
                  <a:schemeClr val="accent5">
                    <a:lumMod val="20000"/>
                    <a:lumOff val="80000"/>
                  </a:schemeClr>
                </a:solidFill>
              </a:rPr>
              <a:t>profile URLs</a:t>
            </a:r>
            <a:r>
              <a:rPr lang="en-US" sz="1600" dirty="0" smtClean="0">
                <a:solidFill>
                  <a:schemeClr val="accent5">
                    <a:lumMod val="20000"/>
                    <a:lumOff val="80000"/>
                  </a:schemeClr>
                </a:solidFill>
              </a:rPr>
              <a:t> where detailed data is hosted.</a:t>
            </a:r>
          </a:p>
          <a:p>
            <a:pPr>
              <a:buFont typeface="Arial" pitchFamily="34" charset="0"/>
              <a:buChar char="•"/>
            </a:pPr>
            <a:r>
              <a:rPr lang="en-US" sz="1600" b="1" dirty="0" smtClean="0">
                <a:solidFill>
                  <a:schemeClr val="accent5">
                    <a:lumMod val="60000"/>
                    <a:lumOff val="40000"/>
                  </a:schemeClr>
                </a:solidFill>
              </a:rPr>
              <a:t>Data Extraction</a:t>
            </a:r>
            <a:r>
              <a:rPr lang="en-US" sz="1600" dirty="0" smtClean="0">
                <a:solidFill>
                  <a:schemeClr val="accent5">
                    <a:lumMod val="60000"/>
                    <a:lumOff val="40000"/>
                  </a:schemeClr>
                </a:solidFill>
              </a:rPr>
              <a:t>:</a:t>
            </a:r>
          </a:p>
          <a:p>
            <a:pPr lvl="1"/>
            <a:r>
              <a:rPr lang="en-US" sz="1600" dirty="0" smtClean="0">
                <a:solidFill>
                  <a:schemeClr val="accent5">
                    <a:lumMod val="20000"/>
                    <a:lumOff val="80000"/>
                  </a:schemeClr>
                </a:solidFill>
              </a:rPr>
              <a:t>Using the URLs, the code accesses player-specific pages to extract required data for:</a:t>
            </a:r>
          </a:p>
          <a:p>
            <a:pPr lvl="2"/>
            <a:r>
              <a:rPr lang="en-US" sz="1600" b="1" dirty="0" smtClean="0">
                <a:solidFill>
                  <a:schemeClr val="accent5">
                    <a:lumMod val="20000"/>
                    <a:lumOff val="80000"/>
                  </a:schemeClr>
                </a:solidFill>
              </a:rPr>
              <a:t>All players</a:t>
            </a:r>
            <a:r>
              <a:rPr lang="en-US" sz="1600" dirty="0" smtClean="0">
                <a:solidFill>
                  <a:schemeClr val="accent5">
                    <a:lumMod val="20000"/>
                    <a:lumOff val="80000"/>
                  </a:schemeClr>
                </a:solidFill>
              </a:rPr>
              <a:t> (for a comprehensive analysis).</a:t>
            </a:r>
          </a:p>
          <a:p>
            <a:pPr lvl="2"/>
            <a:r>
              <a:rPr lang="en-US" sz="1600" b="1" dirty="0" smtClean="0">
                <a:solidFill>
                  <a:schemeClr val="accent5">
                    <a:lumMod val="20000"/>
                    <a:lumOff val="80000"/>
                  </a:schemeClr>
                </a:solidFill>
              </a:rPr>
              <a:t>Specific players</a:t>
            </a:r>
            <a:r>
              <a:rPr lang="en-US" sz="1600" dirty="0" smtClean="0">
                <a:solidFill>
                  <a:schemeClr val="accent5">
                    <a:lumMod val="20000"/>
                    <a:lumOff val="80000"/>
                  </a:schemeClr>
                </a:solidFill>
              </a:rPr>
              <a:t> (based on user’s choice of specific player analysis).</a:t>
            </a:r>
          </a:p>
          <a:p>
            <a:endParaRPr lang="en-US" sz="1600" dirty="0">
              <a:solidFill>
                <a:schemeClr val="accent5">
                  <a:lumMod val="20000"/>
                  <a:lumOff val="80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a:xfrm>
            <a:off x="720000" y="1483895"/>
            <a:ext cx="7886589" cy="2414337"/>
          </a:xfrm>
        </p:spPr>
        <p:txBody>
          <a:bodyPr/>
          <a:lstStyle/>
          <a:p>
            <a:r>
              <a:rPr lang="en-US" sz="1600" b="1" dirty="0" smtClean="0"/>
              <a:t>Handling Missing and Unwanted Data</a:t>
            </a:r>
            <a:r>
              <a:rPr lang="en-US" sz="1600" dirty="0" smtClean="0"/>
              <a:t>: Replaced non-performance indicators like "DNB", "TDNB", "-", and "NA" with </a:t>
            </a:r>
            <a:r>
              <a:rPr lang="en-US" sz="1600" dirty="0" err="1" smtClean="0"/>
              <a:t>NaN</a:t>
            </a:r>
            <a:r>
              <a:rPr lang="en-US" sz="1600" dirty="0" smtClean="0"/>
              <a:t> for consistency.</a:t>
            </a:r>
          </a:p>
          <a:p>
            <a:r>
              <a:rPr lang="en-US" sz="1600" b="1" dirty="0" smtClean="0"/>
              <a:t>Standardizing Numeric Data</a:t>
            </a:r>
            <a:r>
              <a:rPr lang="en-US" sz="1600" dirty="0" smtClean="0"/>
              <a:t>: Converted columns such as </a:t>
            </a:r>
            <a:r>
              <a:rPr lang="en-US" sz="1600" b="1" dirty="0" smtClean="0"/>
              <a:t>Runs</a:t>
            </a:r>
            <a:r>
              <a:rPr lang="en-US" sz="1600" dirty="0" smtClean="0"/>
              <a:t>, </a:t>
            </a:r>
            <a:r>
              <a:rPr lang="en-US" sz="1600" b="1" dirty="0" smtClean="0"/>
              <a:t>Strike Rate (SR)</a:t>
            </a:r>
            <a:r>
              <a:rPr lang="en-US" sz="1600" dirty="0" smtClean="0"/>
              <a:t>, </a:t>
            </a:r>
            <a:r>
              <a:rPr lang="en-US" sz="1600" b="1" dirty="0" smtClean="0"/>
              <a:t>Balls Faced (BF)</a:t>
            </a:r>
            <a:r>
              <a:rPr lang="en-US" sz="1600" dirty="0" smtClean="0"/>
              <a:t>, </a:t>
            </a:r>
            <a:r>
              <a:rPr lang="en-US" sz="1600" b="1" dirty="0" smtClean="0"/>
              <a:t>4s</a:t>
            </a:r>
            <a:r>
              <a:rPr lang="en-US" sz="1600" dirty="0" smtClean="0"/>
              <a:t>, and </a:t>
            </a:r>
            <a:r>
              <a:rPr lang="en-US" sz="1600" b="1" dirty="0" smtClean="0"/>
              <a:t>6s</a:t>
            </a:r>
            <a:r>
              <a:rPr lang="en-US" sz="1600" dirty="0" smtClean="0"/>
              <a:t> to numeric types.</a:t>
            </a:r>
          </a:p>
          <a:p>
            <a:r>
              <a:rPr lang="en-US" sz="1600" dirty="0" smtClean="0"/>
              <a:t>Removed asterisks (*) from not-out scores in the </a:t>
            </a:r>
            <a:r>
              <a:rPr lang="en-US" sz="1600" b="1" dirty="0" smtClean="0"/>
              <a:t>Runs</a:t>
            </a:r>
            <a:r>
              <a:rPr lang="en-US" sz="1600" dirty="0" smtClean="0"/>
              <a:t> column.</a:t>
            </a:r>
          </a:p>
          <a:p>
            <a:r>
              <a:rPr lang="en-US" sz="1600" b="1" dirty="0" smtClean="0"/>
              <a:t>Date Formatting</a:t>
            </a:r>
            <a:r>
              <a:rPr lang="en-US" sz="1600" dirty="0" smtClean="0"/>
              <a:t>: Parsed and standardized </a:t>
            </a:r>
            <a:r>
              <a:rPr lang="en-US" sz="1600" b="1" dirty="0" smtClean="0"/>
              <a:t>Start Date</a:t>
            </a:r>
            <a:r>
              <a:rPr lang="en-US" sz="1600" dirty="0" smtClean="0"/>
              <a:t> into a proper </a:t>
            </a:r>
            <a:r>
              <a:rPr lang="en-US" sz="1600" dirty="0" err="1" smtClean="0"/>
              <a:t>datetime</a:t>
            </a:r>
            <a:r>
              <a:rPr lang="en-US" sz="1600" dirty="0" smtClean="0"/>
              <a:t> format for time-series analysis.</a:t>
            </a:r>
          </a:p>
          <a:p>
            <a:r>
              <a:rPr lang="en-US" sz="1600" b="1" dirty="0" smtClean="0"/>
              <a:t>Dropping Redundant </a:t>
            </a:r>
            <a:r>
              <a:rPr lang="en-US" sz="1600" b="1" dirty="0" err="1" smtClean="0"/>
              <a:t>Columns</a:t>
            </a:r>
            <a:r>
              <a:rPr lang="en-US" sz="1600" dirty="0" err="1" smtClean="0"/>
              <a:t>:Removed</a:t>
            </a:r>
            <a:r>
              <a:rPr lang="en-US" sz="1600" dirty="0" smtClean="0"/>
              <a:t> columns where all values were </a:t>
            </a:r>
            <a:r>
              <a:rPr lang="en-US" sz="1600" dirty="0" err="1" smtClean="0"/>
              <a:t>NaN</a:t>
            </a:r>
            <a:r>
              <a:rPr lang="en-US" sz="1600" dirty="0" smtClean="0"/>
              <a:t>, reducing unnecessary data clutter.</a:t>
            </a:r>
            <a:endParaRPr lang="en-US" sz="1600" dirty="0"/>
          </a:p>
        </p:txBody>
      </p:sp>
      <p:sp>
        <p:nvSpPr>
          <p:cNvPr id="2" name="Title 1"/>
          <p:cNvSpPr>
            <a:spLocks noGrp="1"/>
          </p:cNvSpPr>
          <p:nvPr>
            <p:ph type="title"/>
          </p:nvPr>
        </p:nvSpPr>
        <p:spPr>
          <a:xfrm>
            <a:off x="184484" y="465221"/>
            <a:ext cx="8807116" cy="763600"/>
          </a:xfrm>
        </p:spPr>
        <p:txBody>
          <a:bodyPr>
            <a:normAutofit fontScale="90000"/>
          </a:bodyPr>
          <a:lstStyle/>
          <a:p>
            <a:r>
              <a:rPr>
                <a:latin typeface="+mn-lt"/>
              </a:rPr>
              <a:t>Data Cleaning and Transformation</a:t>
            </a:r>
          </a:p>
        </p:txBody>
      </p:sp>
      <p:pic>
        <p:nvPicPr>
          <p:cNvPr id="45057" name="Picture 1"/>
          <p:cNvPicPr>
            <a:picLocks noChangeAspect="1" noChangeArrowheads="1"/>
          </p:cNvPicPr>
          <p:nvPr/>
        </p:nvPicPr>
        <p:blipFill>
          <a:blip r:embed="rId2">
            <a:lum bright="-8000" contrast="48000"/>
          </a:blip>
          <a:srcRect/>
          <a:stretch>
            <a:fillRect/>
          </a:stretch>
        </p:blipFill>
        <p:spPr bwMode="auto">
          <a:xfrm>
            <a:off x="2385005" y="3898232"/>
            <a:ext cx="4471858" cy="2541002"/>
          </a:xfrm>
          <a:prstGeom prst="rect">
            <a:avLst/>
          </a:prstGeom>
          <a:ln w="9525">
            <a:noFill/>
            <a:miter lim="800000"/>
            <a:headEnd/>
            <a:tailEnd/>
          </a:ln>
          <a:effectLst>
            <a:outerShdw blurRad="50800" dist="50800" dir="5400000" sx="1000" sy="1000" algn="ctr" rotWithShape="0">
              <a:srgbClr val="000000">
                <a:alpha val="96000"/>
              </a:srgbClr>
            </a:outerShdw>
          </a:effectLst>
          <a:scene3d>
            <a:camera prst="orthographicFront"/>
            <a:lightRig rig="threePt" dir="t"/>
          </a:scene3d>
          <a:sp3d contourW="12700">
            <a:contourClr>
              <a:schemeClr val="tx1"/>
            </a:contourClr>
          </a:sp3d>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a:latin typeface="+mn-lt"/>
              </a:rPr>
              <a:t>Impact Metrics</a:t>
            </a:r>
          </a:p>
        </p:txBody>
      </p:sp>
      <p:sp>
        <p:nvSpPr>
          <p:cNvPr id="3" name="Content Placeholder 2"/>
          <p:cNvSpPr>
            <a:spLocks noGrp="1"/>
          </p:cNvSpPr>
          <p:nvPr>
            <p:ph type="subTitle" idx="1"/>
          </p:nvPr>
        </p:nvSpPr>
        <p:spPr>
          <a:xfrm>
            <a:off x="881877" y="1612231"/>
            <a:ext cx="8037534" cy="4644189"/>
          </a:xfrm>
        </p:spPr>
        <p:txBody>
          <a:bodyPr/>
          <a:lstStyle/>
          <a:p>
            <a:pPr algn="l">
              <a:buFont typeface="Arial" pitchFamily="34" charset="0"/>
              <a:buChar char="•"/>
            </a:pPr>
            <a:r>
              <a:rPr lang="en-US" sz="1600" b="1" dirty="0" smtClean="0">
                <a:solidFill>
                  <a:schemeClr val="accent5">
                    <a:lumMod val="60000"/>
                    <a:lumOff val="40000"/>
                  </a:schemeClr>
                </a:solidFill>
                <a:cs typeface="Myanmar Text" pitchFamily="34" charset="0"/>
              </a:rPr>
              <a:t>Purpose</a:t>
            </a:r>
            <a:r>
              <a:rPr lang="en-US" sz="1600" dirty="0" smtClean="0">
                <a:solidFill>
                  <a:schemeClr val="accent5">
                    <a:lumMod val="60000"/>
                    <a:lumOff val="40000"/>
                  </a:schemeClr>
                </a:solidFill>
                <a:cs typeface="Myanmar Text" pitchFamily="34" charset="0"/>
              </a:rPr>
              <a:t>: </a:t>
            </a:r>
            <a:r>
              <a:rPr lang="en-US" sz="1600" dirty="0" smtClean="0">
                <a:cs typeface="Myanmar Text" pitchFamily="34" charset="0"/>
              </a:rPr>
              <a:t>The impact metrics were created to evaluate a player's performance by looking at multiple factors, not just basic stats like runs or wickets.</a:t>
            </a:r>
          </a:p>
          <a:p>
            <a:pPr algn="l">
              <a:buFont typeface="Arial" pitchFamily="34" charset="0"/>
              <a:buChar char="•"/>
            </a:pPr>
            <a:r>
              <a:rPr lang="en-US" sz="1600" b="1" dirty="0" smtClean="0">
                <a:solidFill>
                  <a:schemeClr val="accent5">
                    <a:lumMod val="60000"/>
                    <a:lumOff val="40000"/>
                  </a:schemeClr>
                </a:solidFill>
                <a:cs typeface="Myanmar Text" pitchFamily="34" charset="0"/>
              </a:rPr>
              <a:t>Batting Impact</a:t>
            </a:r>
            <a:r>
              <a:rPr lang="en-US" sz="1600" dirty="0" smtClean="0">
                <a:solidFill>
                  <a:schemeClr val="accent5">
                    <a:lumMod val="60000"/>
                    <a:lumOff val="40000"/>
                  </a:schemeClr>
                </a:solidFill>
                <a:cs typeface="Myanmar Text" pitchFamily="34" charset="0"/>
              </a:rPr>
              <a:t>:</a:t>
            </a:r>
            <a:r>
              <a:rPr lang="en-US" sz="1600" dirty="0" smtClean="0">
                <a:cs typeface="Myanmar Text" pitchFamily="34" charset="0"/>
              </a:rPr>
              <a:t> Calculated using </a:t>
            </a:r>
            <a:r>
              <a:rPr lang="en-US" sz="1600" b="1" dirty="0" smtClean="0">
                <a:cs typeface="Myanmar Text" pitchFamily="34" charset="0"/>
              </a:rPr>
              <a:t>runs</a:t>
            </a:r>
            <a:r>
              <a:rPr lang="en-US" sz="1600" dirty="0" smtClean="0">
                <a:cs typeface="Myanmar Text" pitchFamily="34" charset="0"/>
              </a:rPr>
              <a:t>, </a:t>
            </a:r>
            <a:r>
              <a:rPr lang="en-US" sz="1600" b="1" dirty="0" smtClean="0">
                <a:cs typeface="Myanmar Text" pitchFamily="34" charset="0"/>
              </a:rPr>
              <a:t>strike rate</a:t>
            </a:r>
            <a:r>
              <a:rPr lang="en-US" sz="1600" dirty="0" smtClean="0">
                <a:cs typeface="Myanmar Text" pitchFamily="34" charset="0"/>
              </a:rPr>
              <a:t>, </a:t>
            </a:r>
            <a:r>
              <a:rPr lang="en-US" sz="1600" b="1" dirty="0" smtClean="0">
                <a:cs typeface="Myanmar Text" pitchFamily="34" charset="0"/>
              </a:rPr>
              <a:t>batting position</a:t>
            </a:r>
            <a:r>
              <a:rPr lang="en-US" sz="1600" dirty="0" smtClean="0">
                <a:cs typeface="Myanmar Text" pitchFamily="34" charset="0"/>
              </a:rPr>
              <a:t>, and </a:t>
            </a:r>
            <a:r>
              <a:rPr lang="en-US" sz="1600" b="1" dirty="0" smtClean="0">
                <a:cs typeface="Myanmar Text" pitchFamily="34" charset="0"/>
              </a:rPr>
              <a:t>boundaries (fours and sixes)</a:t>
            </a:r>
            <a:r>
              <a:rPr lang="en-US" sz="1600" dirty="0" smtClean="0">
                <a:cs typeface="Myanmar Text" pitchFamily="34" charset="0"/>
              </a:rPr>
              <a:t>.</a:t>
            </a:r>
          </a:p>
          <a:p>
            <a:pPr lvl="1" algn="l"/>
            <a:r>
              <a:rPr lang="en-US" sz="1600" dirty="0" smtClean="0">
                <a:cs typeface="Myanmar Text" pitchFamily="34" charset="0"/>
              </a:rPr>
              <a:t>Strike rate matters more for lower-order batters, while runs are more important for top-order batters.</a:t>
            </a:r>
          </a:p>
          <a:p>
            <a:pPr algn="l">
              <a:buFont typeface="Arial" pitchFamily="34" charset="0"/>
              <a:buChar char="•"/>
            </a:pPr>
            <a:r>
              <a:rPr lang="en-US" sz="1600" b="1" dirty="0" smtClean="0">
                <a:solidFill>
                  <a:schemeClr val="accent5">
                    <a:lumMod val="60000"/>
                    <a:lumOff val="40000"/>
                  </a:schemeClr>
                </a:solidFill>
                <a:cs typeface="Myanmar Text" pitchFamily="34" charset="0"/>
              </a:rPr>
              <a:t>Bowling Impact</a:t>
            </a:r>
            <a:r>
              <a:rPr lang="en-US" sz="1600" dirty="0" smtClean="0">
                <a:solidFill>
                  <a:schemeClr val="accent5">
                    <a:lumMod val="60000"/>
                    <a:lumOff val="40000"/>
                  </a:schemeClr>
                </a:solidFill>
                <a:cs typeface="Myanmar Text" pitchFamily="34" charset="0"/>
              </a:rPr>
              <a:t>:</a:t>
            </a:r>
            <a:r>
              <a:rPr lang="en-US" sz="1600" dirty="0" smtClean="0">
                <a:cs typeface="Myanmar Text" pitchFamily="34" charset="0"/>
              </a:rPr>
              <a:t> Based on </a:t>
            </a:r>
            <a:r>
              <a:rPr lang="en-US" sz="1600" b="1" dirty="0" smtClean="0">
                <a:cs typeface="Myanmar Text" pitchFamily="34" charset="0"/>
              </a:rPr>
              <a:t>wickets</a:t>
            </a:r>
            <a:r>
              <a:rPr lang="en-US" sz="1600" dirty="0" smtClean="0">
                <a:cs typeface="Myanmar Text" pitchFamily="34" charset="0"/>
              </a:rPr>
              <a:t>, </a:t>
            </a:r>
            <a:r>
              <a:rPr lang="en-US" sz="1600" b="1" dirty="0" smtClean="0">
                <a:cs typeface="Myanmar Text" pitchFamily="34" charset="0"/>
              </a:rPr>
              <a:t>economy rate</a:t>
            </a:r>
            <a:r>
              <a:rPr lang="en-US" sz="1600" dirty="0" smtClean="0">
                <a:cs typeface="Myanmar Text" pitchFamily="34" charset="0"/>
              </a:rPr>
              <a:t>, and </a:t>
            </a:r>
            <a:r>
              <a:rPr lang="en-US" sz="1600" b="1" dirty="0" smtClean="0">
                <a:cs typeface="Myanmar Text" pitchFamily="34" charset="0"/>
              </a:rPr>
              <a:t>maidens</a:t>
            </a:r>
            <a:r>
              <a:rPr lang="en-US" sz="1600" dirty="0" smtClean="0">
                <a:cs typeface="Myanmar Text" pitchFamily="34" charset="0"/>
              </a:rPr>
              <a:t>.</a:t>
            </a:r>
          </a:p>
          <a:p>
            <a:pPr lvl="1" algn="l"/>
            <a:r>
              <a:rPr lang="en-US" sz="1600" dirty="0" smtClean="0">
                <a:cs typeface="Myanmar Text" pitchFamily="34" charset="0"/>
              </a:rPr>
              <a:t>Rewards bowlers for taking wickets, keeping runs low, and bowling maiden </a:t>
            </a:r>
            <a:r>
              <a:rPr lang="en-US" sz="1600" dirty="0" err="1" smtClean="0">
                <a:cs typeface="Myanmar Text" pitchFamily="34" charset="0"/>
              </a:rPr>
              <a:t>overs</a:t>
            </a:r>
            <a:r>
              <a:rPr lang="en-US" sz="1600" dirty="0" smtClean="0">
                <a:cs typeface="Myanmar Text" pitchFamily="34" charset="0"/>
              </a:rPr>
              <a:t>.</a:t>
            </a:r>
          </a:p>
          <a:p>
            <a:pPr algn="l">
              <a:buFont typeface="Arial" pitchFamily="34" charset="0"/>
              <a:buChar char="•"/>
            </a:pPr>
            <a:r>
              <a:rPr lang="en-US" sz="1600" b="1" dirty="0" smtClean="0">
                <a:solidFill>
                  <a:schemeClr val="accent5">
                    <a:lumMod val="60000"/>
                    <a:lumOff val="40000"/>
                  </a:schemeClr>
                </a:solidFill>
                <a:cs typeface="Myanmar Text" pitchFamily="34" charset="0"/>
              </a:rPr>
              <a:t>Maximum Impact</a:t>
            </a:r>
            <a:r>
              <a:rPr lang="en-US" sz="1600" dirty="0" smtClean="0">
                <a:solidFill>
                  <a:schemeClr val="accent5">
                    <a:lumMod val="60000"/>
                    <a:lumOff val="40000"/>
                  </a:schemeClr>
                </a:solidFill>
                <a:cs typeface="Myanmar Text" pitchFamily="34" charset="0"/>
              </a:rPr>
              <a:t>:</a:t>
            </a:r>
          </a:p>
          <a:p>
            <a:pPr lvl="1" algn="l"/>
            <a:r>
              <a:rPr lang="en-US" sz="1600" dirty="0" smtClean="0">
                <a:cs typeface="Myanmar Text" pitchFamily="34" charset="0"/>
              </a:rPr>
              <a:t>Batting: The best performance is considered to be scoring 100 runs at a strike rate of 200.</a:t>
            </a:r>
          </a:p>
          <a:p>
            <a:pPr lvl="1" algn="l"/>
            <a:r>
              <a:rPr lang="en-US" sz="1600" dirty="0" smtClean="0">
                <a:cs typeface="Myanmar Text" pitchFamily="34" charset="0"/>
              </a:rPr>
              <a:t>Bowling: The best performance is taking 5 wickets with an economy rate of 3.</a:t>
            </a:r>
          </a:p>
          <a:p>
            <a:pPr algn="l">
              <a:buFont typeface="Arial" pitchFamily="34" charset="0"/>
              <a:buChar char="•"/>
            </a:pPr>
            <a:r>
              <a:rPr lang="en-US" sz="1600" b="1" dirty="0" smtClean="0">
                <a:solidFill>
                  <a:schemeClr val="accent5">
                    <a:lumMod val="60000"/>
                    <a:lumOff val="40000"/>
                  </a:schemeClr>
                </a:solidFill>
                <a:cs typeface="Myanmar Text" pitchFamily="34" charset="0"/>
              </a:rPr>
              <a:t>Normalization</a:t>
            </a:r>
            <a:r>
              <a:rPr lang="en-US" sz="1600" dirty="0" smtClean="0">
                <a:solidFill>
                  <a:schemeClr val="accent5">
                    <a:lumMod val="60000"/>
                    <a:lumOff val="40000"/>
                  </a:schemeClr>
                </a:solidFill>
                <a:cs typeface="Myanmar Text" pitchFamily="34" charset="0"/>
              </a:rPr>
              <a:t>:</a:t>
            </a:r>
            <a:r>
              <a:rPr lang="en-US" sz="1600" dirty="0" smtClean="0">
                <a:cs typeface="Myanmar Text" pitchFamily="34" charset="0"/>
              </a:rPr>
              <a:t> Impact scores are adjusted to a scale of 0–100 for easy comparison and capped at 100.</a:t>
            </a:r>
          </a:p>
          <a:p>
            <a:pPr algn="l">
              <a:buFont typeface="Arial" pitchFamily="34" charset="0"/>
              <a:buChar char="•"/>
            </a:pPr>
            <a:r>
              <a:rPr lang="en-US" sz="1600" dirty="0" smtClean="0">
                <a:cs typeface="Myanmar Text" pitchFamily="34" charset="0"/>
              </a:rPr>
              <a:t>These metrics use cricket knowledge and research to fairly measure how much players contribute based on their roles and match situations.</a:t>
            </a:r>
            <a:endParaRPr lang="en-US" sz="1600" dirty="0">
              <a:cs typeface="Myanmar Text"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a:latin typeface="+mn-lt"/>
              </a:rPr>
              <a:t>Machine Learning Predictions</a:t>
            </a:r>
          </a:p>
        </p:txBody>
      </p:sp>
      <p:sp>
        <p:nvSpPr>
          <p:cNvPr id="3" name="Content Placeholder 2"/>
          <p:cNvSpPr>
            <a:spLocks noGrp="1"/>
          </p:cNvSpPr>
          <p:nvPr>
            <p:ph type="body" idx="1"/>
          </p:nvPr>
        </p:nvSpPr>
        <p:spPr>
          <a:xfrm>
            <a:off x="720000" y="1917032"/>
            <a:ext cx="7704000" cy="3344029"/>
          </a:xfrm>
        </p:spPr>
        <p:txBody>
          <a:bodyPr/>
          <a:lstStyle/>
          <a:p>
            <a:r>
              <a:rPr lang="en-US" sz="1800" b="1" dirty="0" smtClean="0">
                <a:solidFill>
                  <a:schemeClr val="accent5">
                    <a:lumMod val="60000"/>
                    <a:lumOff val="40000"/>
                  </a:schemeClr>
                </a:solidFill>
              </a:rPr>
              <a:t>Model Used</a:t>
            </a:r>
            <a:r>
              <a:rPr lang="en-US" sz="1800" dirty="0" smtClean="0">
                <a:solidFill>
                  <a:schemeClr val="accent5">
                    <a:lumMod val="60000"/>
                    <a:lumOff val="40000"/>
                  </a:schemeClr>
                </a:solidFill>
              </a:rPr>
              <a:t>: </a:t>
            </a:r>
            <a:r>
              <a:rPr lang="en-US" sz="1800" dirty="0" smtClean="0"/>
              <a:t>Applied ARIMA time series model for predicting players' future impact ratings.</a:t>
            </a:r>
          </a:p>
          <a:p>
            <a:r>
              <a:rPr lang="en-US" sz="1800" b="1" dirty="0" smtClean="0">
                <a:solidFill>
                  <a:schemeClr val="accent5">
                    <a:lumMod val="60000"/>
                    <a:lumOff val="40000"/>
                  </a:schemeClr>
                </a:solidFill>
              </a:rPr>
              <a:t>Data Splitting</a:t>
            </a:r>
            <a:r>
              <a:rPr lang="en-US" sz="1800" dirty="0" smtClean="0">
                <a:solidFill>
                  <a:schemeClr val="accent5">
                    <a:lumMod val="60000"/>
                    <a:lumOff val="40000"/>
                  </a:schemeClr>
                </a:solidFill>
              </a:rPr>
              <a:t>: </a:t>
            </a:r>
            <a:r>
              <a:rPr lang="en-US" sz="1800" dirty="0" smtClean="0"/>
              <a:t>Divided data into 70% training and 30% testing using random sampling.</a:t>
            </a:r>
          </a:p>
          <a:p>
            <a:r>
              <a:rPr lang="en-US" sz="1800" b="1" dirty="0" smtClean="0">
                <a:solidFill>
                  <a:schemeClr val="accent5">
                    <a:lumMod val="60000"/>
                    <a:lumOff val="40000"/>
                  </a:schemeClr>
                </a:solidFill>
              </a:rPr>
              <a:t>Training Process</a:t>
            </a:r>
            <a:r>
              <a:rPr lang="en-US" sz="1800" dirty="0" smtClean="0">
                <a:solidFill>
                  <a:schemeClr val="accent5">
                    <a:lumMod val="60000"/>
                    <a:lumOff val="40000"/>
                  </a:schemeClr>
                </a:solidFill>
              </a:rPr>
              <a:t>: </a:t>
            </a:r>
            <a:r>
              <a:rPr lang="en-US" sz="1800" dirty="0" smtClean="0"/>
              <a:t>Configured ARIMA model with flexible parameters to handle real-world data.</a:t>
            </a:r>
          </a:p>
          <a:p>
            <a:r>
              <a:rPr lang="en-US" sz="1800" b="1" dirty="0" smtClean="0">
                <a:solidFill>
                  <a:schemeClr val="accent5">
                    <a:lumMod val="60000"/>
                    <a:lumOff val="40000"/>
                  </a:schemeClr>
                </a:solidFill>
              </a:rPr>
              <a:t>Prediction</a:t>
            </a:r>
            <a:r>
              <a:rPr lang="en-US" sz="1800" dirty="0" smtClean="0">
                <a:solidFill>
                  <a:schemeClr val="accent5">
                    <a:lumMod val="60000"/>
                    <a:lumOff val="40000"/>
                  </a:schemeClr>
                </a:solidFill>
              </a:rPr>
              <a:t>: </a:t>
            </a:r>
            <a:r>
              <a:rPr lang="en-US" sz="1800" dirty="0" smtClean="0"/>
              <a:t>Forecasted impact ratings for the next three matches of each player.</a:t>
            </a:r>
          </a:p>
          <a:p>
            <a:r>
              <a:rPr lang="en-US" sz="1800" b="1" dirty="0" smtClean="0">
                <a:solidFill>
                  <a:schemeClr val="accent5">
                    <a:lumMod val="60000"/>
                    <a:lumOff val="40000"/>
                  </a:schemeClr>
                </a:solidFill>
              </a:rPr>
              <a:t>Evaluation</a:t>
            </a:r>
            <a:r>
              <a:rPr lang="en-US" sz="1800" dirty="0" smtClean="0">
                <a:solidFill>
                  <a:schemeClr val="accent5">
                    <a:lumMod val="60000"/>
                    <a:lumOff val="40000"/>
                  </a:schemeClr>
                </a:solidFill>
              </a:rPr>
              <a:t>:</a:t>
            </a:r>
            <a:r>
              <a:rPr lang="en-US" sz="1800" dirty="0" smtClean="0"/>
              <a:t> Assessed accuracy with metrics like MAE, RMSE, and MAPE after filtering extreme errors.</a:t>
            </a:r>
          </a:p>
          <a:p>
            <a:r>
              <a:rPr lang="en-US" sz="1800" dirty="0" smtClean="0"/>
              <a:t>Filtered the players that has </a:t>
            </a:r>
            <a:r>
              <a:rPr lang="en-US" sz="1800" dirty="0" err="1" smtClean="0"/>
              <a:t>Atleast</a:t>
            </a:r>
            <a:r>
              <a:rPr lang="en-US" sz="1800" dirty="0" smtClean="0"/>
              <a:t> 30 records.</a:t>
            </a:r>
          </a:p>
        </p:txBody>
      </p:sp>
    </p:spTree>
  </p:cSld>
  <p:clrMapOvr>
    <a:masterClrMapping/>
  </p:clrMapOvr>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ingle-gene Disorder by Slidesgo">
  <a:themeElements>
    <a:clrScheme name="Simple Light">
      <a:dk1>
        <a:srgbClr val="000000"/>
      </a:dk1>
      <a:lt1>
        <a:srgbClr val="1E1E32"/>
      </a:lt1>
      <a:dk2>
        <a:srgbClr val="C39C7B"/>
      </a:dk2>
      <a:lt2>
        <a:srgbClr val="DCC1A8"/>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Single-gene Disorder by Slidesgo</Template>
  <TotalTime>386</TotalTime>
  <Words>977</Words>
  <Application>Microsoft Macintosh PowerPoint</Application>
  <PresentationFormat>On-screen Show (4:3)</PresentationFormat>
  <Paragraphs>118</Paragraphs>
  <Slides>17</Slides>
  <Notes>0</Notes>
  <HiddenSlides>0</HiddenSlides>
  <MMClips>0</MMClips>
  <ScaleCrop>false</ScaleCrop>
  <HeadingPairs>
    <vt:vector size="4" baseType="variant">
      <vt:variant>
        <vt:lpstr>Theme</vt:lpstr>
      </vt:variant>
      <vt:variant>
        <vt:i4>3</vt:i4>
      </vt:variant>
      <vt:variant>
        <vt:lpstr>Slide Titles</vt:lpstr>
      </vt:variant>
      <vt:variant>
        <vt:i4>17</vt:i4>
      </vt:variant>
    </vt:vector>
  </HeadingPairs>
  <TitlesOfParts>
    <vt:vector size="20" baseType="lpstr">
      <vt:lpstr>Single-gene Disorder by Slidesgo</vt:lpstr>
      <vt:lpstr>Slidesgo Final Pages</vt:lpstr>
      <vt:lpstr>Foundry</vt:lpstr>
      <vt:lpstr>Cricket Player Analysis</vt:lpstr>
      <vt:lpstr>Introduction to Cricket</vt:lpstr>
      <vt:lpstr>Project Objective</vt:lpstr>
      <vt:lpstr>Literature Review</vt:lpstr>
      <vt:lpstr>Project Workflow</vt:lpstr>
      <vt:lpstr>Gathering Real Time Data</vt:lpstr>
      <vt:lpstr>Data Cleaning and Transformation</vt:lpstr>
      <vt:lpstr>Impact Metrics</vt:lpstr>
      <vt:lpstr>Machine Learning Predictions</vt:lpstr>
      <vt:lpstr>Panel Dashboard</vt:lpstr>
      <vt:lpstr>Prediction Highlights</vt:lpstr>
      <vt:lpstr>Player Analysis</vt:lpstr>
      <vt:lpstr>Specific Player Performance Output </vt:lpstr>
      <vt:lpstr>Compare Player Performances Output</vt:lpstr>
      <vt:lpstr>All Player Analysis Output</vt:lpstr>
      <vt:lpstr>Future Scope</vt:lpstr>
      <vt:lpstr>Thank You</vt:lpstr>
    </vt:vector>
  </TitlesOfParts>
  <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 Player Analysis</dc:title>
  <dc:subject/>
  <dc:creator/>
  <cp:keywords/>
  <dc:description>generated using python-pptx</dc:description>
  <cp:lastModifiedBy>Sidak Preet Singh</cp:lastModifiedBy>
  <cp:revision>29</cp:revision>
  <dcterms:created xsi:type="dcterms:W3CDTF">2013-01-27T09:14:16Z</dcterms:created>
  <dcterms:modified xsi:type="dcterms:W3CDTF">2024-12-21T00:52:52Z</dcterms:modified>
  <cp:category/>
</cp:coreProperties>
</file>