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BBD6-DA15-FF2E-98C2-E6F0BB07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8DE6-8C49-70C2-DB37-89E2DEF4E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5D4B-3BC7-9E65-5248-97C2532A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3163-418E-5A77-4689-5795BD7C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6A55-351A-294C-59FF-67C07A83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C20B-8914-013D-C009-7904CB07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3F81F-C3CA-3840-FA84-BE015D0A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9DCF-1AB0-E881-DAA6-32C08435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4A8-AD38-B896-A360-0B9DDFAC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ACB6F-A4BC-5FBE-4EDE-D4A3E2BC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F37B-292A-F287-208B-D9BE1555C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7869C-E0E3-FE79-C610-2E44AA52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1C3E-5FB3-3DF6-2139-2599184D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0669-DC6B-A81C-90BC-DC329B21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4F63-3324-58F3-2AFF-8A856AB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61E-C542-CDC5-880C-C34543E3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2FD8-2DC2-04C7-61EF-5BDB07D8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1A4D-538F-2963-7A2F-3A8591B8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A52D-1BE0-C4CA-7631-ABD07AC6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D8FF-E24C-4DBE-359B-CC11F71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8D25-C135-4CD4-02EE-2537136F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3EBB-2E80-2D4C-016F-A9BB3060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BC85-DB02-C6A6-2BD6-9DA32114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BFEB8-26EA-1E83-2191-73280640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058C-7020-008B-EE64-946A4234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7FAC-9CFF-0916-DE09-B8BE8DE3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3BED-06F3-099A-B062-5FB7BBD67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7F773-E915-698F-BFC2-2BE519EBD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BADCA-3C29-1461-CC08-00C60024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F731E-C0A5-A3F3-EC74-979EF103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474AA-CEAC-0904-ACAF-676AB6A9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0D26-5B6E-8360-D557-D0E4855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B60C-4678-A149-F1A1-DA52EA7C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BDD3-09F3-6185-9539-2242C24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75832-EFDA-CCFA-19DC-4391D2067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4A170-10FF-6A9C-AF18-282C7A19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3DCB6-8E92-A832-9A64-358E4468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89983-20FD-42D4-03F1-3E2B36B0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3A-7B1E-DC32-EE1B-44DF183E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2921-2A8B-7E00-4E8E-95A8011B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5DF75-756F-F4EC-0C8B-64D68EDE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D6ECE-C16C-437A-7444-8ACA4365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F6CD-394F-FCA8-37D2-5EF8B0A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50107-E1C1-F539-FF11-2059F331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2EB49-E629-4029-5687-96439625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E97F-D062-5EB5-E4BA-FA374AB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4D5C-3824-19DB-21C4-996CDCD8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6535-2CA7-DF0B-D900-B26EADC2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4B24-9BFB-1748-18DE-8D5FD960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3A27A-DD0E-40D8-AB8A-297DF12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C84A-3F79-F8B5-8DC0-446F1526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5E108-8A4C-875C-14A6-605C30E7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5A6A-3A63-48B5-1CB9-B87A86DA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4B944-ACAC-FC12-C457-A090D629C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77F01-90C7-D3A5-D1E2-61242AE67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36EB8-DFB2-2D31-7096-47323996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91E3-961B-2CB2-78EF-E26B095E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B44D6-A657-067B-1466-DB6EF897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A8FE7-73C8-4E8D-764D-D8C19D35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6F557-F8D8-202A-BDE1-1F01CA7CC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F8FC-CD3A-FE99-3222-4D24CDBBD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BF08-B03C-4AA2-846C-AF9BE091BAF2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6F33-E65C-AC98-1DF9-689C302CC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155D-4685-58B0-B7AD-564C842E1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A0A5-6655-4762-A5BD-89B1EA14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D09B7-7829-0324-13F9-03CC62160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dirty="0"/>
              <a:t>PRO-C102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F89A6-8D2C-551D-CF60-20D729701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dirty="0"/>
              <a:t>BY SIDAKBIR SINGH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5A18B0BE-3717-EBA4-AEF6-BDC79204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28146-483D-CA61-4F0C-71C77776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TASK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1724-2A7D-DB36-1E95-8408BFC3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PACKING MY BAG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 REQUIRED TO DO:-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TIMETABLE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MY 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PUTTING BOOKS IN ORDER</a:t>
            </a:r>
          </a:p>
        </p:txBody>
      </p:sp>
    </p:spTree>
    <p:extLst>
      <p:ext uri="{BB962C8B-B14F-4D97-AF65-F5344CB8AC3E}">
        <p14:creationId xmlns:p14="http://schemas.microsoft.com/office/powerpoint/2010/main" val="298797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PRO-C102</vt:lpstr>
      <vt:lpstr>MY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PRO-C102</dc:title>
  <dc:creator>Sidakbir Singh (Student - Bolder Academy - 7D)</dc:creator>
  <cp:lastModifiedBy>Sidakbir Singh (Student - Bolder Academy - 7D)</cp:lastModifiedBy>
  <cp:revision>2</cp:revision>
  <dcterms:created xsi:type="dcterms:W3CDTF">2022-07-15T21:40:55Z</dcterms:created>
  <dcterms:modified xsi:type="dcterms:W3CDTF">2022-07-16T17:21:40Z</dcterms:modified>
</cp:coreProperties>
</file>