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B3C6-5CCB-50DC-37C1-C7417A40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3D04A-0F11-297B-7CE2-B4AF3099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B65C-CD19-4078-92D6-D8DA2A962C5A}" type="datetimeFigureOut">
              <a:rPr lang="en-US" smtClean="0"/>
              <a:t>15-Jul-22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C179-B314-8D55-E928-4DE5ADDD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329E-F1C8-F0DC-0D0D-2D54167C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B32A-AC82-467D-9FB8-CBAA9F87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59A7F-7852-E6D9-1A1F-A4350716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0D5B-5BA5-4672-DD03-C0EF439C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09BA-BA77-E655-B980-42530BA81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B65C-CD19-4078-92D6-D8DA2A962C5A}" type="datetimeFigureOut">
              <a:rPr lang="en-US" smtClean="0"/>
              <a:t>15-Jul-22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0C09-2877-B451-54AA-4E7E8B2A0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09F5-CAE6-6918-0B12-E175DB51A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B32A-AC82-467D-9FB8-CBAA9F87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6F7E6E-DB2F-E6E5-2D78-AC257B52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PRO-C102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3725D-BDE2-7B15-2CD2-1CAEA2743C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BB777B-F362-21CB-4284-A5800A62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MY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BDEC6-DD61-EF23-B230-762F7B0F0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1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PRO-C102</vt:lpstr>
      <vt:lpstr>MY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PRO-C102</dc:title>
  <dc:creator>Sidakbir Singh (Student - Bolder Academy - 7D)</dc:creator>
  <cp:lastModifiedBy>Sidakbir Singh (Student - Bolder Academy - 7D)</cp:lastModifiedBy>
  <cp:revision>1</cp:revision>
  <dcterms:created xsi:type="dcterms:W3CDTF">2022-07-15T21:47:22Z</dcterms:created>
  <dcterms:modified xsi:type="dcterms:W3CDTF">2022-07-15T21:47:22Z</dcterms:modified>
</cp:coreProperties>
</file>