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9"/>
  </p:notesMasterIdLst>
  <p:sldIdLst>
    <p:sldId id="256" r:id="rId2"/>
    <p:sldId id="274" r:id="rId3"/>
    <p:sldId id="275" r:id="rId4"/>
    <p:sldId id="343" r:id="rId5"/>
    <p:sldId id="281" r:id="rId6"/>
    <p:sldId id="280" r:id="rId7"/>
    <p:sldId id="291" r:id="rId8"/>
    <p:sldId id="304" r:id="rId9"/>
    <p:sldId id="344" r:id="rId10"/>
    <p:sldId id="264" r:id="rId11"/>
    <p:sldId id="259" r:id="rId12"/>
    <p:sldId id="345" r:id="rId13"/>
    <p:sldId id="276" r:id="rId14"/>
    <p:sldId id="262" r:id="rId15"/>
    <p:sldId id="260" r:id="rId16"/>
    <p:sldId id="261" r:id="rId17"/>
    <p:sldId id="347" r:id="rId18"/>
  </p:sldIdLst>
  <p:sldSz cx="9144000" cy="5143500" type="screen16x9"/>
  <p:notesSz cx="6858000" cy="9144000"/>
  <p:embeddedFontLst>
    <p:embeddedFont>
      <p:font typeface="Big Shoulders Text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AD0E5D-531B-4250-894B-3858892EC889}">
  <a:tblStyle styleId="{C1AD0E5D-531B-4250-894B-3858892EC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98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9" name="Google Shape;25279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0" name="Google Shape;25280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8" name="Google Shape;25648;g967d9b3c40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9" name="Google Shape;25649;g967d9b3c40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6" name="Google Shape;25376;g1173e3440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7" name="Google Shape;25377;g1173e3440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8" name="Google Shape;27088;g97cc85ecb1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89" name="Google Shape;27089;g97cc85ecb1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8" name="Google Shape;25558;g9680cbbe2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9" name="Google Shape;25559;g9680cbbe2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9" name="Google Shape;25439;g9680cbbe2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40" name="Google Shape;25440;g9680cbbe2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5" name="Google Shape;25465;g11616c13568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6" name="Google Shape;25466;g11616c13568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8">
          <a:extLst>
            <a:ext uri="{FF2B5EF4-FFF2-40B4-BE49-F238E27FC236}">
              <a16:creationId xmlns:a16="http://schemas.microsoft.com/office/drawing/2014/main" id="{E90163CA-4518-B124-0A96-DE6593B24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9" name="Google Shape;25279;g967d9b3c40_0_855:notes">
            <a:extLst>
              <a:ext uri="{FF2B5EF4-FFF2-40B4-BE49-F238E27FC236}">
                <a16:creationId xmlns:a16="http://schemas.microsoft.com/office/drawing/2014/main" id="{536993AA-3D36-9F25-4AB8-81D89F1093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0" name="Google Shape;25280;g967d9b3c40_0_855:notes">
            <a:extLst>
              <a:ext uri="{FF2B5EF4-FFF2-40B4-BE49-F238E27FC236}">
                <a16:creationId xmlns:a16="http://schemas.microsoft.com/office/drawing/2014/main" id="{46576C42-F35D-A82E-2E91-434A2183A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5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6" name="Google Shape;26846;g97cc85ecb1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7" name="Google Shape;26847;g97cc85ecb1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5" name="Google Shape;27025;g116736860a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6" name="Google Shape;27026;g116736860a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4">
          <a:extLst>
            <a:ext uri="{FF2B5EF4-FFF2-40B4-BE49-F238E27FC236}">
              <a16:creationId xmlns:a16="http://schemas.microsoft.com/office/drawing/2014/main" id="{3BFA213D-0A12-8792-969A-F3276E69F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5" name="Google Shape;27025;g116736860a3_1_19:notes">
            <a:extLst>
              <a:ext uri="{FF2B5EF4-FFF2-40B4-BE49-F238E27FC236}">
                <a16:creationId xmlns:a16="http://schemas.microsoft.com/office/drawing/2014/main" id="{D906804D-FA7C-F9D8-C9FD-98F5316838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6" name="Google Shape;27026;g116736860a3_1_19:notes">
            <a:extLst>
              <a:ext uri="{FF2B5EF4-FFF2-40B4-BE49-F238E27FC236}">
                <a16:creationId xmlns:a16="http://schemas.microsoft.com/office/drawing/2014/main" id="{F5A66FFA-CF8E-FF00-B225-79E3A6ECAC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62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2" name="Google Shape;27252;g97cc85ecb1_0_6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3" name="Google Shape;27253;g97cc85ecb1_0_6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7" name="Google Shape;27227;g99091d393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8" name="Google Shape;27228;g99091d393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3" name="Google Shape;28863;g1162f37314b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4" name="Google Shape;28864;g1162f37314b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0" name="Google Shape;31580;g116736860a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1" name="Google Shape;31581;g116736860a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6">
          <a:extLst>
            <a:ext uri="{FF2B5EF4-FFF2-40B4-BE49-F238E27FC236}">
              <a16:creationId xmlns:a16="http://schemas.microsoft.com/office/drawing/2014/main" id="{3F8E901B-572E-7BBF-06F5-038EA51FE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7" name="Google Shape;27227;g99091d3933_0_199:notes">
            <a:extLst>
              <a:ext uri="{FF2B5EF4-FFF2-40B4-BE49-F238E27FC236}">
                <a16:creationId xmlns:a16="http://schemas.microsoft.com/office/drawing/2014/main" id="{EC43131E-B0BA-316E-97AE-5AA63C87A2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8" name="Google Shape;27228;g99091d3933_0_199:notes">
            <a:extLst>
              <a:ext uri="{FF2B5EF4-FFF2-40B4-BE49-F238E27FC236}">
                <a16:creationId xmlns:a16="http://schemas.microsoft.com/office/drawing/2014/main" id="{6112B4E9-836A-D28F-3661-EEADD6F769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92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_1_1_1">
    <p:spTree>
      <p:nvGrpSpPr>
        <p:cNvPr id="1" name="Shape 8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" name="Google Shape;8294;p2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8295" name="Google Shape;8295;p2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96" name="Google Shape;8296;p2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8297" name="Google Shape;8297;p2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8" name="Google Shape;8298;p2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9" name="Google Shape;8299;p2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0" name="Google Shape;8300;p2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1" name="Google Shape;8301;p2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2" name="Google Shape;8302;p2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3" name="Google Shape;8303;p2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4" name="Google Shape;8304;p2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5" name="Google Shape;8305;p2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6" name="Google Shape;8306;p2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7" name="Google Shape;8307;p2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8" name="Google Shape;8308;p2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9" name="Google Shape;8309;p2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0" name="Google Shape;8310;p2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1" name="Google Shape;8311;p2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2" name="Google Shape;8312;p2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3" name="Google Shape;8313;p2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4" name="Google Shape;8314;p2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5" name="Google Shape;8315;p2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6" name="Google Shape;8316;p2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7" name="Google Shape;8317;p2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8" name="Google Shape;8318;p2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9" name="Google Shape;8319;p2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0" name="Google Shape;8320;p2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1" name="Google Shape;8321;p2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22" name="Google Shape;8322;p2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8323" name="Google Shape;8323;p2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4" name="Google Shape;8324;p2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5" name="Google Shape;8325;p2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6" name="Google Shape;8326;p2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7" name="Google Shape;8327;p2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8" name="Google Shape;8328;p2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9" name="Google Shape;8329;p2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0" name="Google Shape;8330;p2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1" name="Google Shape;8331;p2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2" name="Google Shape;8332;p2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3" name="Google Shape;8333;p2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4" name="Google Shape;8334;p2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5" name="Google Shape;8335;p2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6" name="Google Shape;8336;p2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7" name="Google Shape;8337;p2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8" name="Google Shape;8338;p2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9" name="Google Shape;8339;p2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0" name="Google Shape;8340;p2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1" name="Google Shape;8341;p2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2" name="Google Shape;8342;p2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3" name="Google Shape;8343;p2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4" name="Google Shape;8344;p2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5" name="Google Shape;8345;p2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6" name="Google Shape;8346;p2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7" name="Google Shape;8347;p2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8" name="Google Shape;8348;p2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9" name="Google Shape;8349;p2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49" name="Google Shape;8449;p2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8450" name="Google Shape;8450;p2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1" name="Google Shape;8451;p2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2" name="Google Shape;8452;p2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3" name="Google Shape;8453;p2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4" name="Google Shape;8454;p2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5" name="Google Shape;8455;p2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6" name="Google Shape;8456;p2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7" name="Google Shape;8457;p2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8" name="Google Shape;8458;p2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9" name="Google Shape;8459;p2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0" name="Google Shape;8460;p2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1" name="Google Shape;8461;p2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2" name="Google Shape;8462;p2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3" name="Google Shape;8463;p2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4" name="Google Shape;8464;p2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5" name="Google Shape;8465;p2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6" name="Google Shape;8466;p2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7" name="Google Shape;8467;p2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8" name="Google Shape;8468;p2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9" name="Google Shape;8469;p2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0" name="Google Shape;8470;p2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1" name="Google Shape;8471;p2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2" name="Google Shape;8472;p2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3" name="Google Shape;8473;p2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4" name="Google Shape;8474;p2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5" name="Google Shape;8475;p2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76" name="Google Shape;8476;p2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81" name="Google Shape;8481;p2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8482" name="Google Shape;8482;p2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3" name="Google Shape;8483;p2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4" name="Google Shape;8484;p2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5" name="Google Shape;8485;p2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6" name="Google Shape;8486;p2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7" name="Google Shape;8487;p2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8" name="Google Shape;8488;p2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9" name="Google Shape;8489;p2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0" name="Google Shape;8490;p2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1" name="Google Shape;8491;p2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2" name="Google Shape;8492;p2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3" name="Google Shape;8493;p2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4" name="Google Shape;8494;p2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5" name="Google Shape;8495;p2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6" name="Google Shape;8496;p2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7" name="Google Shape;8497;p2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8" name="Google Shape;8498;p2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9" name="Google Shape;8499;p2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0" name="Google Shape;8500;p2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1" name="Google Shape;8501;p2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2" name="Google Shape;8502;p2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3" name="Google Shape;8503;p2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4" name="Google Shape;8504;p2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5" name="Google Shape;8505;p2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6" name="Google Shape;8506;p2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7" name="Google Shape;8507;p2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08" name="Google Shape;8508;p2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09" name="Google Shape;8509;p2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8510" name="Google Shape;8510;p2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1" name="Google Shape;8511;p2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2" name="Google Shape;8512;p2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3" name="Google Shape;8513;p2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4" name="Google Shape;8514;p2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5" name="Google Shape;8515;p2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6" name="Google Shape;8516;p2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7" name="Google Shape;8517;p2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8" name="Google Shape;8518;p2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9" name="Google Shape;8519;p2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0" name="Google Shape;8520;p2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1" name="Google Shape;8521;p2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2" name="Google Shape;8522;p2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3" name="Google Shape;8523;p2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4" name="Google Shape;8524;p2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5" name="Google Shape;8525;p2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6" name="Google Shape;8526;p2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7" name="Google Shape;8527;p2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8" name="Google Shape;8528;p2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9" name="Google Shape;8529;p2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0" name="Google Shape;8530;p2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1" name="Google Shape;8531;p2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2" name="Google Shape;8532;p2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3" name="Google Shape;8533;p2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4" name="Google Shape;8534;p2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5" name="Google Shape;8535;p2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6" name="Google Shape;8536;p23"/>
          <p:cNvGrpSpPr/>
          <p:nvPr/>
        </p:nvGrpSpPr>
        <p:grpSpPr>
          <a:xfrm>
            <a:off x="-414835" y="-478575"/>
            <a:ext cx="9558843" cy="5245807"/>
            <a:chOff x="-414835" y="-478575"/>
            <a:chExt cx="9558843" cy="5245807"/>
          </a:xfrm>
        </p:grpSpPr>
        <p:grpSp>
          <p:nvGrpSpPr>
            <p:cNvPr id="8537" name="Google Shape;8537;p23"/>
            <p:cNvGrpSpPr/>
            <p:nvPr/>
          </p:nvGrpSpPr>
          <p:grpSpPr>
            <a:xfrm rot="-435006">
              <a:off x="-179930" y="22769"/>
              <a:ext cx="8214001" cy="4243119"/>
              <a:chOff x="-181370" y="-128188"/>
              <a:chExt cx="8214040" cy="4243140"/>
            </a:xfrm>
          </p:grpSpPr>
          <p:grpSp>
            <p:nvGrpSpPr>
              <p:cNvPr id="8538" name="Google Shape;8538;p23"/>
              <p:cNvGrpSpPr/>
              <p:nvPr/>
            </p:nvGrpSpPr>
            <p:grpSpPr>
              <a:xfrm rot="5400000" flipH="1">
                <a:off x="6110663" y="2192944"/>
                <a:ext cx="1698945" cy="2145071"/>
                <a:chOff x="146217" y="2712579"/>
                <a:chExt cx="1552966" cy="1960401"/>
              </a:xfrm>
            </p:grpSpPr>
            <p:grpSp>
              <p:nvGrpSpPr>
                <p:cNvPr id="8539" name="Google Shape;8539;p2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8540" name="Google Shape;8540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41" name="Google Shape;8541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42" name="Google Shape;8542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43" name="Google Shape;8543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44" name="Google Shape;8544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45" name="Google Shape;8545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46" name="Google Shape;8546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47" name="Google Shape;8547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48" name="Google Shape;8548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49" name="Google Shape;8549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50" name="Google Shape;8550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51" name="Google Shape;8551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52" name="Google Shape;8552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53" name="Google Shape;8553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554" name="Google Shape;8554;p2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8555" name="Google Shape;8555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56" name="Google Shape;8556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57" name="Google Shape;8557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58" name="Google Shape;8558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59" name="Google Shape;8559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0" name="Google Shape;8560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1" name="Google Shape;8561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2" name="Google Shape;8562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3" name="Google Shape;8563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4" name="Google Shape;8564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5" name="Google Shape;8565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6" name="Google Shape;8566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7" name="Google Shape;8567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8" name="Google Shape;8568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569" name="Google Shape;8569;p2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8570" name="Google Shape;8570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1" name="Google Shape;8571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2" name="Google Shape;8572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3" name="Google Shape;8573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4" name="Google Shape;8574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5" name="Google Shape;8575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6" name="Google Shape;8576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7" name="Google Shape;8577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8" name="Google Shape;8578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9" name="Google Shape;8579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0" name="Google Shape;8580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1" name="Google Shape;8581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2" name="Google Shape;8582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3" name="Google Shape;8583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584" name="Google Shape;8584;p23"/>
              <p:cNvGrpSpPr/>
              <p:nvPr/>
            </p:nvGrpSpPr>
            <p:grpSpPr>
              <a:xfrm rot="-3764223" flipH="1">
                <a:off x="311660" y="45727"/>
                <a:ext cx="1699169" cy="2145136"/>
                <a:chOff x="146217" y="2712579"/>
                <a:chExt cx="1552966" cy="1960401"/>
              </a:xfrm>
            </p:grpSpPr>
            <p:grpSp>
              <p:nvGrpSpPr>
                <p:cNvPr id="8585" name="Google Shape;8585;p2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8586" name="Google Shape;8586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7" name="Google Shape;8587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8" name="Google Shape;8588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9" name="Google Shape;8589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0" name="Google Shape;8590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1" name="Google Shape;8591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2" name="Google Shape;8592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3" name="Google Shape;8593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4" name="Google Shape;8594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5" name="Google Shape;8595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6" name="Google Shape;8596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7" name="Google Shape;8597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8" name="Google Shape;8598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9" name="Google Shape;8599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600" name="Google Shape;8600;p2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8601" name="Google Shape;8601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2" name="Google Shape;8602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3" name="Google Shape;8603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4" name="Google Shape;8604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5" name="Google Shape;8605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6" name="Google Shape;8606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7" name="Google Shape;8607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8" name="Google Shape;8608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9" name="Google Shape;8609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0" name="Google Shape;8610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1" name="Google Shape;8611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2" name="Google Shape;8612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3" name="Google Shape;8613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4" name="Google Shape;8614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615" name="Google Shape;8615;p2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8616" name="Google Shape;8616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7" name="Google Shape;8617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8" name="Google Shape;8618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9" name="Google Shape;8619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0" name="Google Shape;8620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1" name="Google Shape;8621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2" name="Google Shape;8622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3" name="Google Shape;8623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4" name="Google Shape;8624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5" name="Google Shape;8625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6" name="Google Shape;8626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7" name="Google Shape;8627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8" name="Google Shape;8628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9" name="Google Shape;8629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630" name="Google Shape;8630;p23"/>
              <p:cNvSpPr/>
              <p:nvPr/>
            </p:nvSpPr>
            <p:spPr>
              <a:xfrm>
                <a:off x="6430525" y="1869725"/>
                <a:ext cx="17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4" extrusionOk="0">
                    <a:moveTo>
                      <a:pt x="0" y="0"/>
                    </a:moveTo>
                    <a:lnTo>
                      <a:pt x="67" y="34"/>
                    </a:lnTo>
                    <a:lnTo>
                      <a:pt x="67" y="34"/>
                    </a:lnTo>
                    <a:close/>
                  </a:path>
                </a:pathLst>
              </a:custGeom>
              <a:solidFill>
                <a:srgbClr val="230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31" name="Google Shape;8631;p23"/>
              <p:cNvGrpSpPr/>
              <p:nvPr/>
            </p:nvGrpSpPr>
            <p:grpSpPr>
              <a:xfrm rot="-3783895" flipH="1">
                <a:off x="1983646" y="1430144"/>
                <a:ext cx="1699078" cy="2145111"/>
                <a:chOff x="146217" y="2712579"/>
                <a:chExt cx="1552966" cy="1960401"/>
              </a:xfrm>
            </p:grpSpPr>
            <p:grpSp>
              <p:nvGrpSpPr>
                <p:cNvPr id="8632" name="Google Shape;8632;p2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8633" name="Google Shape;8633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4" name="Google Shape;8634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5" name="Google Shape;8635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6" name="Google Shape;8636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7" name="Google Shape;8637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8" name="Google Shape;8638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9" name="Google Shape;8639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0" name="Google Shape;8640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1" name="Google Shape;8641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2" name="Google Shape;8642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3" name="Google Shape;8643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4" name="Google Shape;8644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5" name="Google Shape;8645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6" name="Google Shape;8646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647" name="Google Shape;8647;p2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8648" name="Google Shape;8648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9" name="Google Shape;8649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0" name="Google Shape;8650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1" name="Google Shape;8651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2" name="Google Shape;8652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3" name="Google Shape;8653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4" name="Google Shape;8654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5" name="Google Shape;8655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6" name="Google Shape;8656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7" name="Google Shape;8657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8" name="Google Shape;8658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9" name="Google Shape;8659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60" name="Google Shape;8660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61" name="Google Shape;8661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662" name="Google Shape;8662;p2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8663" name="Google Shape;8663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64" name="Google Shape;8664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65" name="Google Shape;8665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66" name="Google Shape;8666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67" name="Google Shape;8667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68" name="Google Shape;8668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69" name="Google Shape;8669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70" name="Google Shape;8670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71" name="Google Shape;8671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72" name="Google Shape;8672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73" name="Google Shape;8673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74" name="Google Shape;8674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75" name="Google Shape;8675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76" name="Google Shape;8676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677" name="Google Shape;8677;p23"/>
              <p:cNvGrpSpPr/>
              <p:nvPr/>
            </p:nvGrpSpPr>
            <p:grpSpPr>
              <a:xfrm rot="-5624831" flipH="1">
                <a:off x="3998304" y="1995395"/>
                <a:ext cx="1699005" cy="2145146"/>
                <a:chOff x="146217" y="2712579"/>
                <a:chExt cx="1552966" cy="1960401"/>
              </a:xfrm>
            </p:grpSpPr>
            <p:grpSp>
              <p:nvGrpSpPr>
                <p:cNvPr id="8678" name="Google Shape;8678;p2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8679" name="Google Shape;8679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0" name="Google Shape;8680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1" name="Google Shape;8681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2" name="Google Shape;8682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3" name="Google Shape;8683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4" name="Google Shape;8684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5" name="Google Shape;8685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6" name="Google Shape;8686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7" name="Google Shape;8687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8" name="Google Shape;8688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9" name="Google Shape;8689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0" name="Google Shape;8690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1" name="Google Shape;8691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2" name="Google Shape;8692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693" name="Google Shape;8693;p2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8694" name="Google Shape;8694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5" name="Google Shape;8695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6" name="Google Shape;8696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7" name="Google Shape;8697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8" name="Google Shape;8698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9" name="Google Shape;8699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0" name="Google Shape;8700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1" name="Google Shape;8701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2" name="Google Shape;8702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3" name="Google Shape;8703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4" name="Google Shape;8704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5" name="Google Shape;8705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6" name="Google Shape;8706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7" name="Google Shape;8707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708" name="Google Shape;8708;p2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8709" name="Google Shape;8709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0" name="Google Shape;8710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1" name="Google Shape;8711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2" name="Google Shape;8712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3" name="Google Shape;8713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4" name="Google Shape;8714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5" name="Google Shape;8715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6" name="Google Shape;8716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7" name="Google Shape;8717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8" name="Google Shape;8718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9" name="Google Shape;8719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20" name="Google Shape;8720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21" name="Google Shape;8721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22" name="Google Shape;8722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723" name="Google Shape;8723;p23"/>
            <p:cNvGrpSpPr/>
            <p:nvPr/>
          </p:nvGrpSpPr>
          <p:grpSpPr>
            <a:xfrm>
              <a:off x="7444908" y="-9"/>
              <a:ext cx="1699100" cy="2145071"/>
              <a:chOff x="7367733" y="196366"/>
              <a:chExt cx="1699100" cy="2145071"/>
            </a:xfrm>
          </p:grpSpPr>
          <p:grpSp>
            <p:nvGrpSpPr>
              <p:cNvPr id="8724" name="Google Shape;8724;p23"/>
              <p:cNvGrpSpPr/>
              <p:nvPr/>
            </p:nvGrpSpPr>
            <p:grpSpPr>
              <a:xfrm flipH="1">
                <a:off x="7367733" y="196366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8725" name="Google Shape;8725;p2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8726" name="Google Shape;8726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27" name="Google Shape;8727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28" name="Google Shape;8728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29" name="Google Shape;8729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0" name="Google Shape;8730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1" name="Google Shape;8731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2" name="Google Shape;8732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3" name="Google Shape;8733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4" name="Google Shape;8734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5" name="Google Shape;8735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6" name="Google Shape;8736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7" name="Google Shape;8737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8" name="Google Shape;8738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9" name="Google Shape;8739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740" name="Google Shape;8740;p2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8741" name="Google Shape;8741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2" name="Google Shape;8742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3" name="Google Shape;8743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4" name="Google Shape;8744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5" name="Google Shape;8745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6" name="Google Shape;8746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7" name="Google Shape;8747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8" name="Google Shape;8748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9" name="Google Shape;8749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0" name="Google Shape;8750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1" name="Google Shape;8751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2" name="Google Shape;8752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3" name="Google Shape;8753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4" name="Google Shape;8754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755" name="Google Shape;8755;p2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8756" name="Google Shape;8756;p2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7" name="Google Shape;8757;p2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8" name="Google Shape;8758;p2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9" name="Google Shape;8759;p2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0" name="Google Shape;8760;p2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1" name="Google Shape;8761;p2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2" name="Google Shape;8762;p2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3" name="Google Shape;8763;p2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4" name="Google Shape;8764;p2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5" name="Google Shape;8765;p2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6" name="Google Shape;8766;p2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7" name="Google Shape;8767;p2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8" name="Google Shape;8768;p2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9" name="Google Shape;8769;p2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770" name="Google Shape;8770;p23"/>
              <p:cNvGrpSpPr/>
              <p:nvPr/>
            </p:nvGrpSpPr>
            <p:grpSpPr>
              <a:xfrm>
                <a:off x="7920143" y="760581"/>
                <a:ext cx="631314" cy="578969"/>
                <a:chOff x="7920143" y="760581"/>
                <a:chExt cx="631314" cy="578969"/>
              </a:xfrm>
            </p:grpSpPr>
            <p:grpSp>
              <p:nvGrpSpPr>
                <p:cNvPr id="8771" name="Google Shape;8771;p23"/>
                <p:cNvGrpSpPr/>
                <p:nvPr/>
              </p:nvGrpSpPr>
              <p:grpSpPr>
                <a:xfrm>
                  <a:off x="8008359" y="1010231"/>
                  <a:ext cx="179610" cy="275226"/>
                  <a:chOff x="1146109" y="401894"/>
                  <a:chExt cx="179610" cy="275226"/>
                </a:xfrm>
              </p:grpSpPr>
              <p:sp>
                <p:nvSpPr>
                  <p:cNvPr id="8772" name="Google Shape;8772;p23"/>
                  <p:cNvSpPr/>
                  <p:nvPr/>
                </p:nvSpPr>
                <p:spPr>
                  <a:xfrm>
                    <a:off x="1241304" y="608348"/>
                    <a:ext cx="84416" cy="687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73" name="Google Shape;8773;p23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rgbClr val="EAD1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774" name="Google Shape;8774;p23"/>
                <p:cNvGrpSpPr/>
                <p:nvPr/>
              </p:nvGrpSpPr>
              <p:grpSpPr>
                <a:xfrm>
                  <a:off x="7920143" y="760581"/>
                  <a:ext cx="631314" cy="578969"/>
                  <a:chOff x="7920143" y="760581"/>
                  <a:chExt cx="631314" cy="578969"/>
                </a:xfrm>
              </p:grpSpPr>
              <p:sp>
                <p:nvSpPr>
                  <p:cNvPr id="8775" name="Google Shape;8775;p23"/>
                  <p:cNvSpPr/>
                  <p:nvPr/>
                </p:nvSpPr>
                <p:spPr>
                  <a:xfrm>
                    <a:off x="8248228" y="1065572"/>
                    <a:ext cx="303229" cy="273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74" h="11090" extrusionOk="0">
                        <a:moveTo>
                          <a:pt x="624" y="7825"/>
                        </a:moveTo>
                        <a:cubicBezTo>
                          <a:pt x="960" y="8417"/>
                          <a:pt x="1520" y="8817"/>
                          <a:pt x="2016" y="9297"/>
                        </a:cubicBezTo>
                        <a:cubicBezTo>
                          <a:pt x="2465" y="9729"/>
                          <a:pt x="2865" y="10241"/>
                          <a:pt x="3425" y="10529"/>
                        </a:cubicBezTo>
                        <a:cubicBezTo>
                          <a:pt x="3825" y="10689"/>
                          <a:pt x="4241" y="10801"/>
                          <a:pt x="4657" y="10833"/>
                        </a:cubicBezTo>
                        <a:cubicBezTo>
                          <a:pt x="5521" y="10961"/>
                          <a:pt x="6417" y="11089"/>
                          <a:pt x="7265" y="10881"/>
                        </a:cubicBezTo>
                        <a:cubicBezTo>
                          <a:pt x="8193" y="10641"/>
                          <a:pt x="8961" y="10017"/>
                          <a:pt x="9681" y="9393"/>
                        </a:cubicBezTo>
                        <a:cubicBezTo>
                          <a:pt x="10753" y="8481"/>
                          <a:pt x="11873" y="7425"/>
                          <a:pt x="12081" y="6033"/>
                        </a:cubicBezTo>
                        <a:cubicBezTo>
                          <a:pt x="12273" y="4849"/>
                          <a:pt x="11761" y="3665"/>
                          <a:pt x="10993" y="2752"/>
                        </a:cubicBezTo>
                        <a:cubicBezTo>
                          <a:pt x="10225" y="1840"/>
                          <a:pt x="9233" y="1184"/>
                          <a:pt x="8241" y="528"/>
                        </a:cubicBezTo>
                        <a:cubicBezTo>
                          <a:pt x="7841" y="272"/>
                          <a:pt x="7393" y="0"/>
                          <a:pt x="6913" y="32"/>
                        </a:cubicBezTo>
                        <a:cubicBezTo>
                          <a:pt x="6257" y="64"/>
                          <a:pt x="5793" y="656"/>
                          <a:pt x="5345" y="1136"/>
                        </a:cubicBezTo>
                        <a:cubicBezTo>
                          <a:pt x="4209" y="2352"/>
                          <a:pt x="2561" y="2544"/>
                          <a:pt x="1424" y="3553"/>
                        </a:cubicBezTo>
                        <a:cubicBezTo>
                          <a:pt x="448" y="4449"/>
                          <a:pt x="0" y="6673"/>
                          <a:pt x="624" y="7825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76" name="Google Shape;8776;p23"/>
                  <p:cNvSpPr/>
                  <p:nvPr/>
                </p:nvSpPr>
                <p:spPr>
                  <a:xfrm>
                    <a:off x="8318661" y="810602"/>
                    <a:ext cx="195755" cy="236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8" h="6897" extrusionOk="0">
                        <a:moveTo>
                          <a:pt x="337" y="3040"/>
                        </a:moveTo>
                        <a:cubicBezTo>
                          <a:pt x="513" y="3264"/>
                          <a:pt x="721" y="3472"/>
                          <a:pt x="961" y="3649"/>
                        </a:cubicBezTo>
                        <a:cubicBezTo>
                          <a:pt x="1505" y="4161"/>
                          <a:pt x="1713" y="4913"/>
                          <a:pt x="2049" y="5585"/>
                        </a:cubicBezTo>
                        <a:cubicBezTo>
                          <a:pt x="2385" y="6257"/>
                          <a:pt x="2993" y="6897"/>
                          <a:pt x="3745" y="6833"/>
                        </a:cubicBezTo>
                        <a:cubicBezTo>
                          <a:pt x="4193" y="6753"/>
                          <a:pt x="4593" y="6481"/>
                          <a:pt x="4833" y="6065"/>
                        </a:cubicBezTo>
                        <a:cubicBezTo>
                          <a:pt x="5041" y="5665"/>
                          <a:pt x="5201" y="5233"/>
                          <a:pt x="5297" y="4785"/>
                        </a:cubicBezTo>
                        <a:cubicBezTo>
                          <a:pt x="5521" y="3937"/>
                          <a:pt x="5697" y="2928"/>
                          <a:pt x="5121" y="2272"/>
                        </a:cubicBezTo>
                        <a:cubicBezTo>
                          <a:pt x="4897" y="2032"/>
                          <a:pt x="4593" y="1872"/>
                          <a:pt x="4417" y="1584"/>
                        </a:cubicBezTo>
                        <a:cubicBezTo>
                          <a:pt x="4241" y="1280"/>
                          <a:pt x="4289" y="864"/>
                          <a:pt x="4097" y="544"/>
                        </a:cubicBezTo>
                        <a:cubicBezTo>
                          <a:pt x="3873" y="128"/>
                          <a:pt x="3329" y="0"/>
                          <a:pt x="2865" y="0"/>
                        </a:cubicBezTo>
                        <a:cubicBezTo>
                          <a:pt x="2129" y="0"/>
                          <a:pt x="993" y="256"/>
                          <a:pt x="561" y="912"/>
                        </a:cubicBezTo>
                        <a:cubicBezTo>
                          <a:pt x="225" y="1408"/>
                          <a:pt x="1" y="2544"/>
                          <a:pt x="337" y="30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77" name="Google Shape;8777;p23"/>
                  <p:cNvSpPr/>
                  <p:nvPr/>
                </p:nvSpPr>
                <p:spPr>
                  <a:xfrm>
                    <a:off x="8207076" y="945274"/>
                    <a:ext cx="97877" cy="79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778" name="Google Shape;8778;p23"/>
                  <p:cNvGrpSpPr/>
                  <p:nvPr/>
                </p:nvGrpSpPr>
                <p:grpSpPr>
                  <a:xfrm>
                    <a:off x="7920143" y="760581"/>
                    <a:ext cx="198469" cy="169885"/>
                    <a:chOff x="7920143" y="760581"/>
                    <a:chExt cx="198469" cy="169885"/>
                  </a:xfrm>
                </p:grpSpPr>
                <p:sp>
                  <p:nvSpPr>
                    <p:cNvPr id="8779" name="Google Shape;8779;p23"/>
                    <p:cNvSpPr/>
                    <p:nvPr/>
                  </p:nvSpPr>
                  <p:spPr>
                    <a:xfrm>
                      <a:off x="7954080" y="786290"/>
                      <a:ext cx="97877" cy="1184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98" h="6897" extrusionOk="0">
                          <a:moveTo>
                            <a:pt x="337" y="3040"/>
                          </a:moveTo>
                          <a:cubicBezTo>
                            <a:pt x="513" y="3264"/>
                            <a:pt x="721" y="3472"/>
                            <a:pt x="961" y="3649"/>
                          </a:cubicBezTo>
                          <a:cubicBezTo>
                            <a:pt x="1505" y="4161"/>
                            <a:pt x="1713" y="4913"/>
                            <a:pt x="2049" y="5585"/>
                          </a:cubicBezTo>
                          <a:cubicBezTo>
                            <a:pt x="2385" y="6257"/>
                            <a:pt x="2993" y="6897"/>
                            <a:pt x="3745" y="6833"/>
                          </a:cubicBezTo>
                          <a:cubicBezTo>
                            <a:pt x="4193" y="6753"/>
                            <a:pt x="4593" y="6481"/>
                            <a:pt x="4833" y="6065"/>
                          </a:cubicBezTo>
                          <a:cubicBezTo>
                            <a:pt x="5041" y="5665"/>
                            <a:pt x="5201" y="5233"/>
                            <a:pt x="5297" y="4785"/>
                          </a:cubicBezTo>
                          <a:cubicBezTo>
                            <a:pt x="5521" y="3937"/>
                            <a:pt x="5697" y="2928"/>
                            <a:pt x="5121" y="2272"/>
                          </a:cubicBezTo>
                          <a:cubicBezTo>
                            <a:pt x="4897" y="2032"/>
                            <a:pt x="4593" y="1872"/>
                            <a:pt x="4417" y="1584"/>
                          </a:cubicBezTo>
                          <a:cubicBezTo>
                            <a:pt x="4241" y="1280"/>
                            <a:pt x="4289" y="864"/>
                            <a:pt x="4097" y="544"/>
                          </a:cubicBezTo>
                          <a:cubicBezTo>
                            <a:pt x="3873" y="128"/>
                            <a:pt x="3329" y="0"/>
                            <a:pt x="2865" y="0"/>
                          </a:cubicBezTo>
                          <a:cubicBezTo>
                            <a:pt x="2129" y="0"/>
                            <a:pt x="993" y="256"/>
                            <a:pt x="561" y="912"/>
                          </a:cubicBezTo>
                          <a:cubicBezTo>
                            <a:pt x="225" y="1408"/>
                            <a:pt x="1" y="2544"/>
                            <a:pt x="337" y="304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80" name="Google Shape;8780;p23"/>
                    <p:cNvSpPr/>
                    <p:nvPr/>
                  </p:nvSpPr>
                  <p:spPr>
                    <a:xfrm>
                      <a:off x="7920143" y="760581"/>
                      <a:ext cx="198469" cy="169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sp>
        <p:nvSpPr>
          <p:cNvPr id="8781" name="Google Shape;878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23">
    <p:spTree>
      <p:nvGrpSpPr>
        <p:cNvPr id="1" name="Shape 1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17" name="Google Shape;13817;p3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3818" name="Google Shape;13818;p3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19" name="Google Shape;13819;p3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3820" name="Google Shape;13820;p3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3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3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3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3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3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3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3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3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3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3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3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3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3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3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5" name="Google Shape;13835;p3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6" name="Google Shape;13836;p3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3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3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3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3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3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3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3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3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45" name="Google Shape;13845;p3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3846" name="Google Shape;13846;p3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3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3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3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3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3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3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3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3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3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3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3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3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3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3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3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3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3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3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3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3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3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3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3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3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3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72" name="Google Shape;13872;p3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3" name="Google Shape;13873;p3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4" name="Google Shape;13874;p3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5" name="Google Shape;13875;p3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6" name="Google Shape;13876;p3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7" name="Google Shape;13877;p3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8" name="Google Shape;13878;p3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9" name="Google Shape;13879;p3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0" name="Google Shape;13880;p3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1" name="Google Shape;13881;p3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2" name="Google Shape;13882;p3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3" name="Google Shape;13883;p3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4" name="Google Shape;13884;p3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5" name="Google Shape;13885;p3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6" name="Google Shape;13886;p3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7" name="Google Shape;13887;p3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8" name="Google Shape;13888;p3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9" name="Google Shape;13889;p3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0" name="Google Shape;13890;p3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1" name="Google Shape;13891;p3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2" name="Google Shape;13892;p3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3" name="Google Shape;13893;p3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4" name="Google Shape;13894;p3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5" name="Google Shape;13895;p3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6" name="Google Shape;13896;p3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7" name="Google Shape;13897;p3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8" name="Google Shape;13898;p3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9" name="Google Shape;13899;p3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0" name="Google Shape;13900;p3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1" name="Google Shape;13901;p3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2" name="Google Shape;13902;p3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3" name="Google Shape;13903;p3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4" name="Google Shape;13904;p3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5" name="Google Shape;13905;p3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6" name="Google Shape;13906;p3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7" name="Google Shape;13907;p3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8" name="Google Shape;13908;p3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9" name="Google Shape;13909;p3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0" name="Google Shape;13910;p3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1" name="Google Shape;13911;p3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2" name="Google Shape;13912;p3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3" name="Google Shape;13913;p3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4" name="Google Shape;13914;p3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5" name="Google Shape;13915;p3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6" name="Google Shape;13916;p3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7" name="Google Shape;13917;p3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8" name="Google Shape;13918;p3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9" name="Google Shape;13919;p3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0" name="Google Shape;13920;p3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1" name="Google Shape;13921;p3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2" name="Google Shape;13922;p3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3" name="Google Shape;13923;p3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4" name="Google Shape;13924;p3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5" name="Google Shape;13925;p3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6" name="Google Shape;13926;p3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7" name="Google Shape;13927;p3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8" name="Google Shape;13928;p3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9" name="Google Shape;13929;p3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0" name="Google Shape;13930;p3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1" name="Google Shape;13931;p3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2" name="Google Shape;13932;p3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3" name="Google Shape;13933;p3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4" name="Google Shape;13934;p3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5" name="Google Shape;13935;p3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6" name="Google Shape;13936;p3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7" name="Google Shape;13937;p3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8" name="Google Shape;13938;p3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9" name="Google Shape;13939;p3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0" name="Google Shape;13940;p3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1" name="Google Shape;13941;p3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2" name="Google Shape;13942;p3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3" name="Google Shape;13943;p3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4" name="Google Shape;13944;p3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5" name="Google Shape;13945;p3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6" name="Google Shape;13946;p3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7" name="Google Shape;13947;p3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8" name="Google Shape;13948;p3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9" name="Google Shape;13949;p3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0" name="Google Shape;13950;p3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1" name="Google Shape;13951;p3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2" name="Google Shape;13952;p3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3" name="Google Shape;13953;p3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4" name="Google Shape;13954;p3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5" name="Google Shape;13955;p3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6" name="Google Shape;13956;p3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7" name="Google Shape;13957;p3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8" name="Google Shape;13958;p3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9" name="Google Shape;13959;p3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0" name="Google Shape;13960;p3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1" name="Google Shape;13961;p3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2" name="Google Shape;13962;p3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3" name="Google Shape;13963;p3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4" name="Google Shape;13964;p3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5" name="Google Shape;13965;p3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6" name="Google Shape;13966;p3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7" name="Google Shape;13967;p3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8" name="Google Shape;13968;p3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9" name="Google Shape;13969;p3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0" name="Google Shape;13970;p3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1" name="Google Shape;13971;p3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72" name="Google Shape;13972;p3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3973" name="Google Shape;13973;p3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3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3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3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3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3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3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3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1" name="Google Shape;13981;p3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2" name="Google Shape;13982;p3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3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3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3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3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3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3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3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3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3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3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3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3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3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3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3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3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9" name="Google Shape;13999;p3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0" name="Google Shape;14000;p3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1" name="Google Shape;14001;p3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2" name="Google Shape;14002;p3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3" name="Google Shape;14003;p3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04" name="Google Shape;14004;p3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4005" name="Google Shape;14005;p3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3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3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3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3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3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3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3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3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3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3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3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3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3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3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3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3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3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3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3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3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3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3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3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3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3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31" name="Google Shape;14031;p3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32" name="Google Shape;14032;p3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4033" name="Google Shape;14033;p3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3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3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3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3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3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3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3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3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3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3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3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3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3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3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3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3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3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3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3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3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4" name="Google Shape;14054;p3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5" name="Google Shape;14055;p3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3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3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3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59" name="Google Shape;14059;p32"/>
          <p:cNvSpPr txBox="1">
            <a:spLocks noGrp="1"/>
          </p:cNvSpPr>
          <p:nvPr>
            <p:ph type="title"/>
          </p:nvPr>
        </p:nvSpPr>
        <p:spPr>
          <a:xfrm>
            <a:off x="720000" y="2052900"/>
            <a:ext cx="34284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060" name="Google Shape;14060;p32"/>
          <p:cNvGrpSpPr/>
          <p:nvPr/>
        </p:nvGrpSpPr>
        <p:grpSpPr>
          <a:xfrm>
            <a:off x="-1203662" y="3489572"/>
            <a:ext cx="3635284" cy="3715922"/>
            <a:chOff x="-1203662" y="3489572"/>
            <a:chExt cx="3635284" cy="3715922"/>
          </a:xfrm>
        </p:grpSpPr>
        <p:sp>
          <p:nvSpPr>
            <p:cNvPr id="14061" name="Google Shape;14061;p32"/>
            <p:cNvSpPr/>
            <p:nvPr/>
          </p:nvSpPr>
          <p:spPr>
            <a:xfrm flipH="1">
              <a:off x="-1203662" y="3853812"/>
              <a:ext cx="3351776" cy="3351681"/>
            </a:xfrm>
            <a:custGeom>
              <a:avLst/>
              <a:gdLst/>
              <a:ahLst/>
              <a:cxnLst/>
              <a:rect l="l" t="t" r="r" b="b"/>
              <a:pathLst>
                <a:path w="38002" h="38002" extrusionOk="0">
                  <a:moveTo>
                    <a:pt x="19017" y="0"/>
                  </a:moveTo>
                  <a:cubicBezTo>
                    <a:pt x="8500" y="0"/>
                    <a:pt x="1" y="8531"/>
                    <a:pt x="1" y="19017"/>
                  </a:cubicBezTo>
                  <a:cubicBezTo>
                    <a:pt x="1" y="29502"/>
                    <a:pt x="8500" y="38002"/>
                    <a:pt x="19017" y="38002"/>
                  </a:cubicBezTo>
                  <a:cubicBezTo>
                    <a:pt x="29502" y="38002"/>
                    <a:pt x="38002" y="29502"/>
                    <a:pt x="38002" y="19017"/>
                  </a:cubicBezTo>
                  <a:cubicBezTo>
                    <a:pt x="38002" y="8531"/>
                    <a:pt x="29502" y="0"/>
                    <a:pt x="1901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2" name="Google Shape;14062;p32"/>
            <p:cNvSpPr/>
            <p:nvPr/>
          </p:nvSpPr>
          <p:spPr>
            <a:xfrm flipH="1">
              <a:off x="-942826" y="4114601"/>
              <a:ext cx="2830104" cy="2830104"/>
            </a:xfrm>
            <a:custGeom>
              <a:avLst/>
              <a:gdLst/>
              <a:ahLst/>
              <a:cxnLst/>
              <a:rect l="l" t="t" r="r" b="b"/>
              <a:pathLst>
                <a:path w="38002" h="38002" extrusionOk="0">
                  <a:moveTo>
                    <a:pt x="19017" y="0"/>
                  </a:moveTo>
                  <a:cubicBezTo>
                    <a:pt x="8500" y="0"/>
                    <a:pt x="1" y="8531"/>
                    <a:pt x="1" y="19017"/>
                  </a:cubicBezTo>
                  <a:cubicBezTo>
                    <a:pt x="1" y="29502"/>
                    <a:pt x="8500" y="38002"/>
                    <a:pt x="19017" y="38002"/>
                  </a:cubicBezTo>
                  <a:cubicBezTo>
                    <a:pt x="29502" y="38002"/>
                    <a:pt x="38002" y="29502"/>
                    <a:pt x="38002" y="19017"/>
                  </a:cubicBezTo>
                  <a:cubicBezTo>
                    <a:pt x="38002" y="8531"/>
                    <a:pt x="29502" y="0"/>
                    <a:pt x="1901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63" name="Google Shape;14063;p32"/>
            <p:cNvGrpSpPr/>
            <p:nvPr/>
          </p:nvGrpSpPr>
          <p:grpSpPr>
            <a:xfrm flipH="1">
              <a:off x="-621224" y="4436216"/>
              <a:ext cx="2186900" cy="2186875"/>
              <a:chOff x="7414725" y="3236000"/>
              <a:chExt cx="2186900" cy="2186875"/>
            </a:xfrm>
          </p:grpSpPr>
          <p:sp>
            <p:nvSpPr>
              <p:cNvPr id="14064" name="Google Shape;14064;p32"/>
              <p:cNvSpPr/>
              <p:nvPr/>
            </p:nvSpPr>
            <p:spPr>
              <a:xfrm>
                <a:off x="8643425" y="4235775"/>
                <a:ext cx="82750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311" extrusionOk="0">
                    <a:moveTo>
                      <a:pt x="2950" y="1"/>
                    </a:moveTo>
                    <a:lnTo>
                      <a:pt x="1572" y="972"/>
                    </a:lnTo>
                    <a:lnTo>
                      <a:pt x="1" y="362"/>
                    </a:lnTo>
                    <a:lnTo>
                      <a:pt x="1" y="362"/>
                    </a:lnTo>
                    <a:lnTo>
                      <a:pt x="972" y="1739"/>
                    </a:lnTo>
                    <a:lnTo>
                      <a:pt x="361" y="3311"/>
                    </a:lnTo>
                    <a:lnTo>
                      <a:pt x="361" y="3311"/>
                    </a:lnTo>
                    <a:lnTo>
                      <a:pt x="1739" y="2340"/>
                    </a:lnTo>
                    <a:lnTo>
                      <a:pt x="3310" y="2950"/>
                    </a:lnTo>
                    <a:lnTo>
                      <a:pt x="2339" y="1572"/>
                    </a:lnTo>
                    <a:lnTo>
                      <a:pt x="2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32"/>
              <p:cNvSpPr/>
              <p:nvPr/>
            </p:nvSpPr>
            <p:spPr>
              <a:xfrm>
                <a:off x="8829750" y="5006975"/>
                <a:ext cx="223975" cy="223925"/>
              </a:xfrm>
              <a:custGeom>
                <a:avLst/>
                <a:gdLst/>
                <a:ahLst/>
                <a:cxnLst/>
                <a:rect l="l" t="t" r="r" b="b"/>
                <a:pathLst>
                  <a:path w="8959" h="8957" extrusionOk="0">
                    <a:moveTo>
                      <a:pt x="3887" y="0"/>
                    </a:moveTo>
                    <a:lnTo>
                      <a:pt x="3304" y="3578"/>
                    </a:lnTo>
                    <a:lnTo>
                      <a:pt x="1" y="5071"/>
                    </a:lnTo>
                    <a:lnTo>
                      <a:pt x="3579" y="5655"/>
                    </a:lnTo>
                    <a:lnTo>
                      <a:pt x="5072" y="8956"/>
                    </a:lnTo>
                    <a:lnTo>
                      <a:pt x="5655" y="5380"/>
                    </a:lnTo>
                    <a:lnTo>
                      <a:pt x="8958" y="3886"/>
                    </a:lnTo>
                    <a:lnTo>
                      <a:pt x="5380" y="3303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32"/>
              <p:cNvSpPr/>
              <p:nvPr/>
            </p:nvSpPr>
            <p:spPr>
              <a:xfrm>
                <a:off x="8277125" y="4277150"/>
                <a:ext cx="183925" cy="18390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7356" extrusionOk="0">
                    <a:moveTo>
                      <a:pt x="3679" y="0"/>
                    </a:moveTo>
                    <a:lnTo>
                      <a:pt x="3281" y="3280"/>
                    </a:lnTo>
                    <a:lnTo>
                      <a:pt x="1" y="3678"/>
                    </a:lnTo>
                    <a:lnTo>
                      <a:pt x="3281" y="4077"/>
                    </a:lnTo>
                    <a:lnTo>
                      <a:pt x="3679" y="7356"/>
                    </a:lnTo>
                    <a:lnTo>
                      <a:pt x="4078" y="4077"/>
                    </a:lnTo>
                    <a:lnTo>
                      <a:pt x="7357" y="3678"/>
                    </a:lnTo>
                    <a:lnTo>
                      <a:pt x="4078" y="3280"/>
                    </a:lnTo>
                    <a:lnTo>
                      <a:pt x="3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32"/>
              <p:cNvSpPr/>
              <p:nvPr/>
            </p:nvSpPr>
            <p:spPr>
              <a:xfrm>
                <a:off x="7414725" y="3236000"/>
                <a:ext cx="2186900" cy="2186875"/>
              </a:xfrm>
              <a:custGeom>
                <a:avLst/>
                <a:gdLst/>
                <a:ahLst/>
                <a:cxnLst/>
                <a:rect l="l" t="t" r="r" b="b"/>
                <a:pathLst>
                  <a:path w="87476" h="87475" extrusionOk="0">
                    <a:moveTo>
                      <a:pt x="43736" y="0"/>
                    </a:moveTo>
                    <a:cubicBezTo>
                      <a:pt x="33048" y="0"/>
                      <a:pt x="23251" y="3837"/>
                      <a:pt x="15651" y="10208"/>
                    </a:cubicBezTo>
                    <a:cubicBezTo>
                      <a:pt x="14799" y="10925"/>
                      <a:pt x="13973" y="11668"/>
                      <a:pt x="13177" y="12450"/>
                    </a:cubicBezTo>
                    <a:cubicBezTo>
                      <a:pt x="10268" y="15290"/>
                      <a:pt x="7767" y="18521"/>
                      <a:pt x="5748" y="22051"/>
                    </a:cubicBezTo>
                    <a:cubicBezTo>
                      <a:pt x="5383" y="22684"/>
                      <a:pt x="5036" y="23327"/>
                      <a:pt x="4709" y="23983"/>
                    </a:cubicBezTo>
                    <a:cubicBezTo>
                      <a:pt x="3176" y="26997"/>
                      <a:pt x="2003" y="30182"/>
                      <a:pt x="1217" y="33470"/>
                    </a:cubicBezTo>
                    <a:cubicBezTo>
                      <a:pt x="1044" y="34179"/>
                      <a:pt x="889" y="34895"/>
                      <a:pt x="753" y="35620"/>
                    </a:cubicBezTo>
                    <a:cubicBezTo>
                      <a:pt x="252" y="38297"/>
                      <a:pt x="0" y="41013"/>
                      <a:pt x="1" y="43735"/>
                    </a:cubicBezTo>
                    <a:cubicBezTo>
                      <a:pt x="0" y="44639"/>
                      <a:pt x="28" y="45536"/>
                      <a:pt x="84" y="46427"/>
                    </a:cubicBezTo>
                    <a:cubicBezTo>
                      <a:pt x="133" y="47209"/>
                      <a:pt x="198" y="47983"/>
                      <a:pt x="290" y="48753"/>
                    </a:cubicBezTo>
                    <a:cubicBezTo>
                      <a:pt x="764" y="52941"/>
                      <a:pt x="1847" y="57039"/>
                      <a:pt x="3506" y="60914"/>
                    </a:cubicBezTo>
                    <a:cubicBezTo>
                      <a:pt x="3943" y="61941"/>
                      <a:pt x="4415" y="62941"/>
                      <a:pt x="4931" y="63924"/>
                    </a:cubicBezTo>
                    <a:cubicBezTo>
                      <a:pt x="7457" y="68776"/>
                      <a:pt x="10865" y="73088"/>
                      <a:pt x="14943" y="76664"/>
                    </a:cubicBezTo>
                    <a:cubicBezTo>
                      <a:pt x="15732" y="77352"/>
                      <a:pt x="16546" y="78013"/>
                      <a:pt x="17386" y="78647"/>
                    </a:cubicBezTo>
                    <a:cubicBezTo>
                      <a:pt x="24714" y="84188"/>
                      <a:pt x="33843" y="87474"/>
                      <a:pt x="43736" y="87474"/>
                    </a:cubicBezTo>
                    <a:cubicBezTo>
                      <a:pt x="55858" y="87474"/>
                      <a:pt x="66828" y="82545"/>
                      <a:pt x="74750" y="74579"/>
                    </a:cubicBezTo>
                    <a:cubicBezTo>
                      <a:pt x="75390" y="73934"/>
                      <a:pt x="76008" y="73272"/>
                      <a:pt x="76607" y="72590"/>
                    </a:cubicBezTo>
                    <a:cubicBezTo>
                      <a:pt x="79005" y="69864"/>
                      <a:pt x="81053" y="66851"/>
                      <a:pt x="82708" y="63618"/>
                    </a:cubicBezTo>
                    <a:cubicBezTo>
                      <a:pt x="83036" y="62968"/>
                      <a:pt x="83354" y="62312"/>
                      <a:pt x="83652" y="61643"/>
                    </a:cubicBezTo>
                    <a:cubicBezTo>
                      <a:pt x="85078" y="58477"/>
                      <a:pt x="86116" y="55149"/>
                      <a:pt x="86745" y="51733"/>
                    </a:cubicBezTo>
                    <a:cubicBezTo>
                      <a:pt x="86877" y="51016"/>
                      <a:pt x="86994" y="50295"/>
                      <a:pt x="87090" y="49569"/>
                    </a:cubicBezTo>
                    <a:cubicBezTo>
                      <a:pt x="87347" y="47636"/>
                      <a:pt x="87475" y="45686"/>
                      <a:pt x="87475" y="43735"/>
                    </a:cubicBezTo>
                    <a:cubicBezTo>
                      <a:pt x="87475" y="42001"/>
                      <a:pt x="87374" y="40268"/>
                      <a:pt x="87170" y="38545"/>
                    </a:cubicBezTo>
                    <a:lnTo>
                      <a:pt x="87170" y="38539"/>
                    </a:lnTo>
                    <a:cubicBezTo>
                      <a:pt x="87078" y="37757"/>
                      <a:pt x="86964" y="36983"/>
                      <a:pt x="86833" y="36219"/>
                    </a:cubicBezTo>
                    <a:cubicBezTo>
                      <a:pt x="86078" y="31871"/>
                      <a:pt x="84666" y="27662"/>
                      <a:pt x="82647" y="23738"/>
                    </a:cubicBezTo>
                    <a:cubicBezTo>
                      <a:pt x="82096" y="22668"/>
                      <a:pt x="81497" y="21619"/>
                      <a:pt x="80859" y="20600"/>
                    </a:cubicBezTo>
                    <a:cubicBezTo>
                      <a:pt x="77856" y="15790"/>
                      <a:pt x="73949" y="11608"/>
                      <a:pt x="69354" y="8286"/>
                    </a:cubicBezTo>
                    <a:cubicBezTo>
                      <a:pt x="68519" y="7678"/>
                      <a:pt x="67658" y="7102"/>
                      <a:pt x="66779" y="6555"/>
                    </a:cubicBezTo>
                    <a:cubicBezTo>
                      <a:pt x="60089" y="2400"/>
                      <a:pt x="52192" y="0"/>
                      <a:pt x="43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32"/>
              <p:cNvSpPr/>
              <p:nvPr/>
            </p:nvSpPr>
            <p:spPr>
              <a:xfrm>
                <a:off x="7744150" y="3383500"/>
                <a:ext cx="1404400" cy="163900"/>
              </a:xfrm>
              <a:custGeom>
                <a:avLst/>
                <a:gdLst/>
                <a:ahLst/>
                <a:cxnLst/>
                <a:rect l="l" t="t" r="r" b="b"/>
                <a:pathLst>
                  <a:path w="56176" h="6556" extrusionOk="0">
                    <a:moveTo>
                      <a:pt x="20215" y="0"/>
                    </a:moveTo>
                    <a:cubicBezTo>
                      <a:pt x="15076" y="0"/>
                      <a:pt x="12472" y="1158"/>
                      <a:pt x="9959" y="2282"/>
                    </a:cubicBezTo>
                    <a:cubicBezTo>
                      <a:pt x="7892" y="3198"/>
                      <a:pt x="5925" y="4077"/>
                      <a:pt x="2473" y="4309"/>
                    </a:cubicBezTo>
                    <a:cubicBezTo>
                      <a:pt x="1621" y="5025"/>
                      <a:pt x="795" y="5769"/>
                      <a:pt x="0" y="6551"/>
                    </a:cubicBezTo>
                    <a:cubicBezTo>
                      <a:pt x="192" y="6555"/>
                      <a:pt x="389" y="6555"/>
                      <a:pt x="589" y="6555"/>
                    </a:cubicBezTo>
                    <a:cubicBezTo>
                      <a:pt x="5729" y="6555"/>
                      <a:pt x="8329" y="5398"/>
                      <a:pt x="10846" y="4274"/>
                    </a:cubicBezTo>
                    <a:cubicBezTo>
                      <a:pt x="13258" y="3198"/>
                      <a:pt x="15539" y="2185"/>
                      <a:pt x="20215" y="2185"/>
                    </a:cubicBezTo>
                    <a:cubicBezTo>
                      <a:pt x="24886" y="2185"/>
                      <a:pt x="27168" y="3198"/>
                      <a:pt x="29580" y="4274"/>
                    </a:cubicBezTo>
                    <a:cubicBezTo>
                      <a:pt x="32098" y="5398"/>
                      <a:pt x="34697" y="6555"/>
                      <a:pt x="39837" y="6555"/>
                    </a:cubicBezTo>
                    <a:cubicBezTo>
                      <a:pt x="44976" y="6555"/>
                      <a:pt x="47576" y="5398"/>
                      <a:pt x="50093" y="4274"/>
                    </a:cubicBezTo>
                    <a:cubicBezTo>
                      <a:pt x="51862" y="3488"/>
                      <a:pt x="53558" y="2732"/>
                      <a:pt x="56175" y="2386"/>
                    </a:cubicBezTo>
                    <a:cubicBezTo>
                      <a:pt x="55342" y="1778"/>
                      <a:pt x="54481" y="1202"/>
                      <a:pt x="53601" y="656"/>
                    </a:cubicBezTo>
                    <a:cubicBezTo>
                      <a:pt x="51876" y="1089"/>
                      <a:pt x="50529" y="1691"/>
                      <a:pt x="49206" y="2282"/>
                    </a:cubicBezTo>
                    <a:cubicBezTo>
                      <a:pt x="46789" y="3356"/>
                      <a:pt x="44512" y="4371"/>
                      <a:pt x="39837" y="4371"/>
                    </a:cubicBezTo>
                    <a:cubicBezTo>
                      <a:pt x="35166" y="4371"/>
                      <a:pt x="32884" y="3356"/>
                      <a:pt x="30472" y="2282"/>
                    </a:cubicBezTo>
                    <a:cubicBezTo>
                      <a:pt x="27955" y="1158"/>
                      <a:pt x="25350" y="0"/>
                      <a:pt x="202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32"/>
              <p:cNvSpPr/>
              <p:nvPr/>
            </p:nvSpPr>
            <p:spPr>
              <a:xfrm>
                <a:off x="7532425" y="3715600"/>
                <a:ext cx="1948475" cy="163925"/>
              </a:xfrm>
              <a:custGeom>
                <a:avLst/>
                <a:gdLst/>
                <a:ahLst/>
                <a:cxnLst/>
                <a:rect l="l" t="t" r="r" b="b"/>
                <a:pathLst>
                  <a:path w="77939" h="6557" extrusionOk="0">
                    <a:moveTo>
                      <a:pt x="28685" y="0"/>
                    </a:moveTo>
                    <a:cubicBezTo>
                      <a:pt x="23545" y="0"/>
                      <a:pt x="20941" y="1159"/>
                      <a:pt x="18428" y="2277"/>
                    </a:cubicBezTo>
                    <a:cubicBezTo>
                      <a:pt x="16011" y="3352"/>
                      <a:pt x="13736" y="4370"/>
                      <a:pt x="9059" y="4370"/>
                    </a:cubicBezTo>
                    <a:cubicBezTo>
                      <a:pt x="5258" y="4370"/>
                      <a:pt x="3037" y="3697"/>
                      <a:pt x="1040" y="2867"/>
                    </a:cubicBezTo>
                    <a:cubicBezTo>
                      <a:pt x="675" y="3499"/>
                      <a:pt x="328" y="4143"/>
                      <a:pt x="1" y="4799"/>
                    </a:cubicBezTo>
                    <a:cubicBezTo>
                      <a:pt x="2195" y="5730"/>
                      <a:pt x="4725" y="6556"/>
                      <a:pt x="9059" y="6556"/>
                    </a:cubicBezTo>
                    <a:cubicBezTo>
                      <a:pt x="14198" y="6556"/>
                      <a:pt x="16799" y="5393"/>
                      <a:pt x="19315" y="4275"/>
                    </a:cubicBezTo>
                    <a:cubicBezTo>
                      <a:pt x="21728" y="3199"/>
                      <a:pt x="24009" y="2186"/>
                      <a:pt x="28685" y="2186"/>
                    </a:cubicBezTo>
                    <a:cubicBezTo>
                      <a:pt x="33356" y="2186"/>
                      <a:pt x="35638" y="3199"/>
                      <a:pt x="38050" y="4275"/>
                    </a:cubicBezTo>
                    <a:cubicBezTo>
                      <a:pt x="40567" y="5393"/>
                      <a:pt x="43167" y="6556"/>
                      <a:pt x="48306" y="6556"/>
                    </a:cubicBezTo>
                    <a:cubicBezTo>
                      <a:pt x="53445" y="6556"/>
                      <a:pt x="56045" y="5393"/>
                      <a:pt x="58563" y="4275"/>
                    </a:cubicBezTo>
                    <a:cubicBezTo>
                      <a:pt x="60979" y="3199"/>
                      <a:pt x="63257" y="2186"/>
                      <a:pt x="67932" y="2186"/>
                    </a:cubicBezTo>
                    <a:cubicBezTo>
                      <a:pt x="72607" y="2186"/>
                      <a:pt x="74884" y="3199"/>
                      <a:pt x="77301" y="4275"/>
                    </a:cubicBezTo>
                    <a:cubicBezTo>
                      <a:pt x="77511" y="4370"/>
                      <a:pt x="77725" y="4463"/>
                      <a:pt x="77939" y="4554"/>
                    </a:cubicBezTo>
                    <a:cubicBezTo>
                      <a:pt x="77388" y="3484"/>
                      <a:pt x="76789" y="2435"/>
                      <a:pt x="76151" y="1416"/>
                    </a:cubicBezTo>
                    <a:cubicBezTo>
                      <a:pt x="74137" y="634"/>
                      <a:pt x="71725" y="0"/>
                      <a:pt x="67932" y="0"/>
                    </a:cubicBezTo>
                    <a:cubicBezTo>
                      <a:pt x="62793" y="0"/>
                      <a:pt x="60192" y="1159"/>
                      <a:pt x="57675" y="2277"/>
                    </a:cubicBezTo>
                    <a:cubicBezTo>
                      <a:pt x="55259" y="3352"/>
                      <a:pt x="52982" y="4370"/>
                      <a:pt x="48306" y="4370"/>
                    </a:cubicBezTo>
                    <a:cubicBezTo>
                      <a:pt x="43635" y="4370"/>
                      <a:pt x="41353" y="3352"/>
                      <a:pt x="38941" y="2277"/>
                    </a:cubicBezTo>
                    <a:cubicBezTo>
                      <a:pt x="36424" y="1159"/>
                      <a:pt x="33820" y="0"/>
                      <a:pt x="28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32"/>
              <p:cNvSpPr/>
              <p:nvPr/>
            </p:nvSpPr>
            <p:spPr>
              <a:xfrm>
                <a:off x="7433550" y="4047600"/>
                <a:ext cx="2160425" cy="163925"/>
              </a:xfrm>
              <a:custGeom>
                <a:avLst/>
                <a:gdLst/>
                <a:ahLst/>
                <a:cxnLst/>
                <a:rect l="l" t="t" r="r" b="b"/>
                <a:pathLst>
                  <a:path w="86417" h="6557" extrusionOk="0">
                    <a:moveTo>
                      <a:pt x="32639" y="1"/>
                    </a:moveTo>
                    <a:cubicBezTo>
                      <a:pt x="27500" y="1"/>
                      <a:pt x="24896" y="1164"/>
                      <a:pt x="22383" y="2282"/>
                    </a:cubicBezTo>
                    <a:cubicBezTo>
                      <a:pt x="19966" y="3358"/>
                      <a:pt x="17690" y="4371"/>
                      <a:pt x="13014" y="4371"/>
                    </a:cubicBezTo>
                    <a:cubicBezTo>
                      <a:pt x="8343" y="4371"/>
                      <a:pt x="6061" y="3358"/>
                      <a:pt x="3650" y="2282"/>
                    </a:cubicBezTo>
                    <a:cubicBezTo>
                      <a:pt x="2653" y="1841"/>
                      <a:pt x="1639" y="1387"/>
                      <a:pt x="463" y="1006"/>
                    </a:cubicBezTo>
                    <a:cubicBezTo>
                      <a:pt x="290" y="1715"/>
                      <a:pt x="135" y="2431"/>
                      <a:pt x="0" y="3156"/>
                    </a:cubicBezTo>
                    <a:cubicBezTo>
                      <a:pt x="988" y="3488"/>
                      <a:pt x="1862" y="3882"/>
                      <a:pt x="2758" y="4280"/>
                    </a:cubicBezTo>
                    <a:cubicBezTo>
                      <a:pt x="5275" y="5398"/>
                      <a:pt x="7875" y="6557"/>
                      <a:pt x="13014" y="6557"/>
                    </a:cubicBezTo>
                    <a:cubicBezTo>
                      <a:pt x="18153" y="6557"/>
                      <a:pt x="20754" y="5398"/>
                      <a:pt x="23270" y="4280"/>
                    </a:cubicBezTo>
                    <a:cubicBezTo>
                      <a:pt x="25683" y="3204"/>
                      <a:pt x="27964" y="2187"/>
                      <a:pt x="32639" y="2187"/>
                    </a:cubicBezTo>
                    <a:cubicBezTo>
                      <a:pt x="37310" y="2187"/>
                      <a:pt x="39592" y="3204"/>
                      <a:pt x="42004" y="4280"/>
                    </a:cubicBezTo>
                    <a:cubicBezTo>
                      <a:pt x="44522" y="5398"/>
                      <a:pt x="47122" y="6557"/>
                      <a:pt x="52261" y="6557"/>
                    </a:cubicBezTo>
                    <a:cubicBezTo>
                      <a:pt x="57400" y="6557"/>
                      <a:pt x="60000" y="5398"/>
                      <a:pt x="62517" y="4280"/>
                    </a:cubicBezTo>
                    <a:cubicBezTo>
                      <a:pt x="64934" y="3204"/>
                      <a:pt x="67211" y="2187"/>
                      <a:pt x="71887" y="2187"/>
                    </a:cubicBezTo>
                    <a:cubicBezTo>
                      <a:pt x="76562" y="2187"/>
                      <a:pt x="78839" y="3204"/>
                      <a:pt x="81256" y="4280"/>
                    </a:cubicBezTo>
                    <a:cubicBezTo>
                      <a:pt x="82767" y="4952"/>
                      <a:pt x="84309" y="5639"/>
                      <a:pt x="86416" y="6075"/>
                    </a:cubicBezTo>
                    <a:cubicBezTo>
                      <a:pt x="86325" y="5293"/>
                      <a:pt x="86212" y="4519"/>
                      <a:pt x="86080" y="3755"/>
                    </a:cubicBezTo>
                    <a:cubicBezTo>
                      <a:pt x="84577" y="3366"/>
                      <a:pt x="83379" y="2833"/>
                      <a:pt x="82143" y="2282"/>
                    </a:cubicBezTo>
                    <a:cubicBezTo>
                      <a:pt x="79625" y="1164"/>
                      <a:pt x="77026" y="1"/>
                      <a:pt x="71887" y="1"/>
                    </a:cubicBezTo>
                    <a:cubicBezTo>
                      <a:pt x="66747" y="1"/>
                      <a:pt x="64147" y="1164"/>
                      <a:pt x="61630" y="2282"/>
                    </a:cubicBezTo>
                    <a:cubicBezTo>
                      <a:pt x="59213" y="3358"/>
                      <a:pt x="56937" y="4371"/>
                      <a:pt x="52261" y="4371"/>
                    </a:cubicBezTo>
                    <a:cubicBezTo>
                      <a:pt x="47590" y="4371"/>
                      <a:pt x="45308" y="3358"/>
                      <a:pt x="42896" y="2282"/>
                    </a:cubicBezTo>
                    <a:cubicBezTo>
                      <a:pt x="40379" y="1164"/>
                      <a:pt x="37774" y="1"/>
                      <a:pt x="326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32"/>
              <p:cNvSpPr/>
              <p:nvPr/>
            </p:nvSpPr>
            <p:spPr>
              <a:xfrm>
                <a:off x="7416825" y="4379725"/>
                <a:ext cx="2175175" cy="163900"/>
              </a:xfrm>
              <a:custGeom>
                <a:avLst/>
                <a:gdLst/>
                <a:ahLst/>
                <a:cxnLst/>
                <a:rect l="l" t="t" r="r" b="b"/>
                <a:pathLst>
                  <a:path w="87007" h="6556" extrusionOk="0">
                    <a:moveTo>
                      <a:pt x="33308" y="1"/>
                    </a:moveTo>
                    <a:cubicBezTo>
                      <a:pt x="28169" y="1"/>
                      <a:pt x="25565" y="1158"/>
                      <a:pt x="23052" y="2282"/>
                    </a:cubicBezTo>
                    <a:cubicBezTo>
                      <a:pt x="20635" y="3357"/>
                      <a:pt x="18359" y="4371"/>
                      <a:pt x="13683" y="4371"/>
                    </a:cubicBezTo>
                    <a:cubicBezTo>
                      <a:pt x="9012" y="4371"/>
                      <a:pt x="6730" y="3357"/>
                      <a:pt x="4319" y="2282"/>
                    </a:cubicBezTo>
                    <a:cubicBezTo>
                      <a:pt x="3016" y="1701"/>
                      <a:pt x="1691" y="1111"/>
                      <a:pt x="0" y="678"/>
                    </a:cubicBezTo>
                    <a:lnTo>
                      <a:pt x="0" y="678"/>
                    </a:lnTo>
                    <a:cubicBezTo>
                      <a:pt x="48" y="1460"/>
                      <a:pt x="114" y="2234"/>
                      <a:pt x="206" y="3003"/>
                    </a:cubicBezTo>
                    <a:cubicBezTo>
                      <a:pt x="1390" y="3366"/>
                      <a:pt x="2396" y="3816"/>
                      <a:pt x="3427" y="4274"/>
                    </a:cubicBezTo>
                    <a:cubicBezTo>
                      <a:pt x="5944" y="5398"/>
                      <a:pt x="8544" y="6556"/>
                      <a:pt x="13682" y="6556"/>
                    </a:cubicBezTo>
                    <a:cubicBezTo>
                      <a:pt x="18822" y="6556"/>
                      <a:pt x="21422" y="5398"/>
                      <a:pt x="23939" y="4274"/>
                    </a:cubicBezTo>
                    <a:cubicBezTo>
                      <a:pt x="26351" y="3200"/>
                      <a:pt x="28632" y="2185"/>
                      <a:pt x="33308" y="2185"/>
                    </a:cubicBezTo>
                    <a:cubicBezTo>
                      <a:pt x="37979" y="2185"/>
                      <a:pt x="40261" y="3200"/>
                      <a:pt x="42673" y="4274"/>
                    </a:cubicBezTo>
                    <a:cubicBezTo>
                      <a:pt x="45191" y="5398"/>
                      <a:pt x="47790" y="6556"/>
                      <a:pt x="52930" y="6556"/>
                    </a:cubicBezTo>
                    <a:cubicBezTo>
                      <a:pt x="58069" y="6556"/>
                      <a:pt x="60669" y="5398"/>
                      <a:pt x="63186" y="4274"/>
                    </a:cubicBezTo>
                    <a:cubicBezTo>
                      <a:pt x="65603" y="3200"/>
                      <a:pt x="67880" y="2185"/>
                      <a:pt x="72555" y="2185"/>
                    </a:cubicBezTo>
                    <a:cubicBezTo>
                      <a:pt x="77231" y="2185"/>
                      <a:pt x="79508" y="3200"/>
                      <a:pt x="81925" y="4274"/>
                    </a:cubicBezTo>
                    <a:cubicBezTo>
                      <a:pt x="83331" y="4904"/>
                      <a:pt x="84769" y="5542"/>
                      <a:pt x="86661" y="5983"/>
                    </a:cubicBezTo>
                    <a:cubicBezTo>
                      <a:pt x="86793" y="5267"/>
                      <a:pt x="86910" y="4545"/>
                      <a:pt x="87006" y="3820"/>
                    </a:cubicBezTo>
                    <a:cubicBezTo>
                      <a:pt x="85381" y="3427"/>
                      <a:pt x="84119" y="2864"/>
                      <a:pt x="82812" y="2282"/>
                    </a:cubicBezTo>
                    <a:cubicBezTo>
                      <a:pt x="80294" y="1158"/>
                      <a:pt x="77695" y="1"/>
                      <a:pt x="72556" y="1"/>
                    </a:cubicBezTo>
                    <a:cubicBezTo>
                      <a:pt x="67416" y="1"/>
                      <a:pt x="64816" y="1158"/>
                      <a:pt x="62299" y="2282"/>
                    </a:cubicBezTo>
                    <a:cubicBezTo>
                      <a:pt x="59882" y="3357"/>
                      <a:pt x="57606" y="4371"/>
                      <a:pt x="52930" y="4371"/>
                    </a:cubicBezTo>
                    <a:cubicBezTo>
                      <a:pt x="48259" y="4371"/>
                      <a:pt x="45977" y="3357"/>
                      <a:pt x="43565" y="2282"/>
                    </a:cubicBezTo>
                    <a:cubicBezTo>
                      <a:pt x="41048" y="1158"/>
                      <a:pt x="38443" y="1"/>
                      <a:pt x="33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32"/>
              <p:cNvSpPr/>
              <p:nvPr/>
            </p:nvSpPr>
            <p:spPr>
              <a:xfrm>
                <a:off x="7502375" y="4711850"/>
                <a:ext cx="2003650" cy="163900"/>
              </a:xfrm>
              <a:custGeom>
                <a:avLst/>
                <a:gdLst/>
                <a:ahLst/>
                <a:cxnLst/>
                <a:rect l="l" t="t" r="r" b="b"/>
                <a:pathLst>
                  <a:path w="80146" h="6556" extrusionOk="0">
                    <a:moveTo>
                      <a:pt x="29886" y="1"/>
                    </a:moveTo>
                    <a:cubicBezTo>
                      <a:pt x="24747" y="1"/>
                      <a:pt x="22143" y="1159"/>
                      <a:pt x="19630" y="2277"/>
                    </a:cubicBezTo>
                    <a:cubicBezTo>
                      <a:pt x="17213" y="3352"/>
                      <a:pt x="14937" y="4371"/>
                      <a:pt x="10260" y="4371"/>
                    </a:cubicBezTo>
                    <a:cubicBezTo>
                      <a:pt x="5589" y="4371"/>
                      <a:pt x="3307" y="3352"/>
                      <a:pt x="896" y="2277"/>
                    </a:cubicBezTo>
                    <a:cubicBezTo>
                      <a:pt x="599" y="2147"/>
                      <a:pt x="301" y="2015"/>
                      <a:pt x="0" y="1880"/>
                    </a:cubicBezTo>
                    <a:lnTo>
                      <a:pt x="0" y="1880"/>
                    </a:lnTo>
                    <a:cubicBezTo>
                      <a:pt x="437" y="2907"/>
                      <a:pt x="909" y="3907"/>
                      <a:pt x="1425" y="4890"/>
                    </a:cubicBezTo>
                    <a:cubicBezTo>
                      <a:pt x="3570" y="5783"/>
                      <a:pt x="6070" y="6555"/>
                      <a:pt x="10260" y="6555"/>
                    </a:cubicBezTo>
                    <a:cubicBezTo>
                      <a:pt x="15400" y="6555"/>
                      <a:pt x="18000" y="5394"/>
                      <a:pt x="20517" y="4274"/>
                    </a:cubicBezTo>
                    <a:cubicBezTo>
                      <a:pt x="22929" y="3200"/>
                      <a:pt x="25210" y="2185"/>
                      <a:pt x="29886" y="2185"/>
                    </a:cubicBezTo>
                    <a:cubicBezTo>
                      <a:pt x="34557" y="2185"/>
                      <a:pt x="36839" y="3200"/>
                      <a:pt x="39251" y="4274"/>
                    </a:cubicBezTo>
                    <a:cubicBezTo>
                      <a:pt x="41769" y="5394"/>
                      <a:pt x="44368" y="6555"/>
                      <a:pt x="49508" y="6555"/>
                    </a:cubicBezTo>
                    <a:cubicBezTo>
                      <a:pt x="54647" y="6555"/>
                      <a:pt x="57247" y="5394"/>
                      <a:pt x="59764" y="4274"/>
                    </a:cubicBezTo>
                    <a:cubicBezTo>
                      <a:pt x="62181" y="3200"/>
                      <a:pt x="64458" y="2185"/>
                      <a:pt x="69133" y="2185"/>
                    </a:cubicBezTo>
                    <a:cubicBezTo>
                      <a:pt x="73809" y="2185"/>
                      <a:pt x="76086" y="3200"/>
                      <a:pt x="78503" y="4274"/>
                    </a:cubicBezTo>
                    <a:cubicBezTo>
                      <a:pt x="78734" y="4379"/>
                      <a:pt x="78965" y="4480"/>
                      <a:pt x="79202" y="4584"/>
                    </a:cubicBezTo>
                    <a:cubicBezTo>
                      <a:pt x="79530" y="3934"/>
                      <a:pt x="79848" y="3278"/>
                      <a:pt x="80146" y="2609"/>
                    </a:cubicBezTo>
                    <a:cubicBezTo>
                      <a:pt x="79893" y="2500"/>
                      <a:pt x="79643" y="2392"/>
                      <a:pt x="79390" y="2277"/>
                    </a:cubicBezTo>
                    <a:cubicBezTo>
                      <a:pt x="76872" y="1159"/>
                      <a:pt x="74273" y="1"/>
                      <a:pt x="69133" y="1"/>
                    </a:cubicBezTo>
                    <a:cubicBezTo>
                      <a:pt x="63994" y="1"/>
                      <a:pt x="61394" y="1159"/>
                      <a:pt x="58877" y="2277"/>
                    </a:cubicBezTo>
                    <a:cubicBezTo>
                      <a:pt x="56460" y="3352"/>
                      <a:pt x="54183" y="4371"/>
                      <a:pt x="49508" y="4371"/>
                    </a:cubicBezTo>
                    <a:cubicBezTo>
                      <a:pt x="44837" y="4371"/>
                      <a:pt x="42555" y="3352"/>
                      <a:pt x="40143" y="2277"/>
                    </a:cubicBezTo>
                    <a:cubicBezTo>
                      <a:pt x="37626" y="1159"/>
                      <a:pt x="35021" y="1"/>
                      <a:pt x="298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32"/>
              <p:cNvSpPr/>
              <p:nvPr/>
            </p:nvSpPr>
            <p:spPr>
              <a:xfrm>
                <a:off x="7788275" y="5043875"/>
                <a:ext cx="1541650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61666" h="6555" extrusionOk="0">
                    <a:moveTo>
                      <a:pt x="18450" y="0"/>
                    </a:moveTo>
                    <a:cubicBezTo>
                      <a:pt x="13311" y="0"/>
                      <a:pt x="10707" y="1158"/>
                      <a:pt x="8194" y="2281"/>
                    </a:cubicBezTo>
                    <a:cubicBezTo>
                      <a:pt x="5987" y="3261"/>
                      <a:pt x="3903" y="4191"/>
                      <a:pt x="1" y="4349"/>
                    </a:cubicBezTo>
                    <a:cubicBezTo>
                      <a:pt x="790" y="5037"/>
                      <a:pt x="1604" y="5698"/>
                      <a:pt x="2444" y="6332"/>
                    </a:cubicBezTo>
                    <a:cubicBezTo>
                      <a:pt x="5345" y="5939"/>
                      <a:pt x="7237" y="5100"/>
                      <a:pt x="9081" y="4278"/>
                    </a:cubicBezTo>
                    <a:cubicBezTo>
                      <a:pt x="11493" y="3203"/>
                      <a:pt x="13774" y="2185"/>
                      <a:pt x="18450" y="2185"/>
                    </a:cubicBezTo>
                    <a:cubicBezTo>
                      <a:pt x="23121" y="2185"/>
                      <a:pt x="25403" y="3203"/>
                      <a:pt x="27815" y="4278"/>
                    </a:cubicBezTo>
                    <a:cubicBezTo>
                      <a:pt x="30333" y="5397"/>
                      <a:pt x="32932" y="6555"/>
                      <a:pt x="38072" y="6555"/>
                    </a:cubicBezTo>
                    <a:cubicBezTo>
                      <a:pt x="43211" y="6555"/>
                      <a:pt x="45811" y="5397"/>
                      <a:pt x="48328" y="4278"/>
                    </a:cubicBezTo>
                    <a:cubicBezTo>
                      <a:pt x="50745" y="3203"/>
                      <a:pt x="53022" y="2185"/>
                      <a:pt x="57697" y="2185"/>
                    </a:cubicBezTo>
                    <a:cubicBezTo>
                      <a:pt x="58462" y="2185"/>
                      <a:pt x="59161" y="2212"/>
                      <a:pt x="59808" y="2264"/>
                    </a:cubicBezTo>
                    <a:cubicBezTo>
                      <a:pt x="60448" y="1619"/>
                      <a:pt x="61066" y="957"/>
                      <a:pt x="61665" y="275"/>
                    </a:cubicBezTo>
                    <a:cubicBezTo>
                      <a:pt x="60524" y="101"/>
                      <a:pt x="59223" y="0"/>
                      <a:pt x="57697" y="0"/>
                    </a:cubicBezTo>
                    <a:cubicBezTo>
                      <a:pt x="52558" y="0"/>
                      <a:pt x="49957" y="1158"/>
                      <a:pt x="47441" y="2281"/>
                    </a:cubicBezTo>
                    <a:cubicBezTo>
                      <a:pt x="45024" y="3356"/>
                      <a:pt x="42747" y="4370"/>
                      <a:pt x="38072" y="4370"/>
                    </a:cubicBezTo>
                    <a:cubicBezTo>
                      <a:pt x="33401" y="4370"/>
                      <a:pt x="31119" y="3356"/>
                      <a:pt x="28707" y="2281"/>
                    </a:cubicBezTo>
                    <a:cubicBezTo>
                      <a:pt x="26190" y="1158"/>
                      <a:pt x="23585" y="0"/>
                      <a:pt x="18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74" name="Google Shape;14074;p32"/>
            <p:cNvSpPr/>
            <p:nvPr/>
          </p:nvSpPr>
          <p:spPr>
            <a:xfrm flipH="1">
              <a:off x="1887268" y="38538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5" name="Google Shape;14075;p32"/>
            <p:cNvSpPr/>
            <p:nvPr/>
          </p:nvSpPr>
          <p:spPr>
            <a:xfrm flipH="1">
              <a:off x="2148136" y="469577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6" name="Google Shape;14076;p32"/>
            <p:cNvSpPr/>
            <p:nvPr/>
          </p:nvSpPr>
          <p:spPr>
            <a:xfrm flipH="1">
              <a:off x="1004932" y="3688666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7" name="Google Shape;14077;p32"/>
            <p:cNvSpPr/>
            <p:nvPr/>
          </p:nvSpPr>
          <p:spPr>
            <a:xfrm flipH="1">
              <a:off x="2362338" y="4373554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8" name="Google Shape;14078;p32"/>
            <p:cNvSpPr/>
            <p:nvPr/>
          </p:nvSpPr>
          <p:spPr>
            <a:xfrm flipH="1">
              <a:off x="2152691" y="4242260"/>
              <a:ext cx="96647" cy="96936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9" name="Google Shape;14079;p32"/>
            <p:cNvSpPr/>
            <p:nvPr/>
          </p:nvSpPr>
          <p:spPr>
            <a:xfrm flipH="1">
              <a:off x="1603763" y="3935036"/>
              <a:ext cx="91962" cy="55606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0" name="Google Shape;14080;p32"/>
            <p:cNvSpPr/>
            <p:nvPr/>
          </p:nvSpPr>
          <p:spPr>
            <a:xfrm flipH="1">
              <a:off x="442186" y="348957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1" name="Google Shape;14081;p32"/>
            <p:cNvSpPr/>
            <p:nvPr/>
          </p:nvSpPr>
          <p:spPr>
            <a:xfrm flipH="1">
              <a:off x="2358386" y="483477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2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0" name="Google Shape;22760;p5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2761" name="Google Shape;22761;p5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62" name="Google Shape;22762;p5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2763" name="Google Shape;22763;p5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5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5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5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5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5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5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5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5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2" name="Google Shape;22772;p5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3" name="Google Shape;22773;p5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4" name="Google Shape;22774;p5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5" name="Google Shape;22775;p5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6" name="Google Shape;22776;p5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7" name="Google Shape;22777;p5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8" name="Google Shape;22778;p5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9" name="Google Shape;22779;p5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0" name="Google Shape;22780;p5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1" name="Google Shape;22781;p5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2" name="Google Shape;22782;p5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3" name="Google Shape;22783;p5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4" name="Google Shape;22784;p5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5" name="Google Shape;22785;p5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6" name="Google Shape;22786;p5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7" name="Google Shape;22787;p5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88" name="Google Shape;22788;p5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2789" name="Google Shape;22789;p5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0" name="Google Shape;22790;p5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1" name="Google Shape;22791;p5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2" name="Google Shape;22792;p5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3" name="Google Shape;22793;p5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4" name="Google Shape;22794;p5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5" name="Google Shape;22795;p5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6" name="Google Shape;22796;p5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7" name="Google Shape;22797;p5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8" name="Google Shape;22798;p5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9" name="Google Shape;22799;p5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0" name="Google Shape;22800;p5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1" name="Google Shape;22801;p5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2" name="Google Shape;22802;p5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3" name="Google Shape;22803;p5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4" name="Google Shape;22804;p5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5" name="Google Shape;22805;p5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6" name="Google Shape;22806;p5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7" name="Google Shape;22807;p5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8" name="Google Shape;22808;p5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9" name="Google Shape;22809;p5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0" name="Google Shape;22810;p5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1" name="Google Shape;22811;p5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2" name="Google Shape;22812;p5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3" name="Google Shape;22813;p5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4" name="Google Shape;22814;p5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15" name="Google Shape;22815;p5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6" name="Google Shape;22816;p5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7" name="Google Shape;22817;p5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8" name="Google Shape;22818;p5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9" name="Google Shape;22819;p5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0" name="Google Shape;22820;p5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1" name="Google Shape;22821;p5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2" name="Google Shape;22822;p5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3" name="Google Shape;22823;p5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4" name="Google Shape;22824;p5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5" name="Google Shape;22825;p5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6" name="Google Shape;22826;p5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7" name="Google Shape;22827;p5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8" name="Google Shape;22828;p5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9" name="Google Shape;22829;p5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0" name="Google Shape;22830;p5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1" name="Google Shape;22831;p5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2" name="Google Shape;22832;p5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3" name="Google Shape;22833;p5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4" name="Google Shape;22834;p5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5" name="Google Shape;22835;p5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6" name="Google Shape;22836;p5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7" name="Google Shape;22837;p5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8" name="Google Shape;22838;p5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9" name="Google Shape;22839;p5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0" name="Google Shape;22840;p5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1" name="Google Shape;22841;p5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2" name="Google Shape;22842;p5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3" name="Google Shape;22843;p5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4" name="Google Shape;22844;p5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5" name="Google Shape;22845;p5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6" name="Google Shape;22846;p5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7" name="Google Shape;22847;p5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8" name="Google Shape;22848;p5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9" name="Google Shape;22849;p5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0" name="Google Shape;22850;p5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1" name="Google Shape;22851;p5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2" name="Google Shape;22852;p5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3" name="Google Shape;22853;p5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4" name="Google Shape;22854;p5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5" name="Google Shape;22855;p5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6" name="Google Shape;22856;p5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7" name="Google Shape;22857;p5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8" name="Google Shape;22858;p5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9" name="Google Shape;22859;p5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0" name="Google Shape;22860;p5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1" name="Google Shape;22861;p5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2" name="Google Shape;22862;p5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3" name="Google Shape;22863;p5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4" name="Google Shape;22864;p5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5" name="Google Shape;22865;p5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6" name="Google Shape;22866;p5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7" name="Google Shape;22867;p5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8" name="Google Shape;22868;p5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9" name="Google Shape;22869;p5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0" name="Google Shape;22870;p5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1" name="Google Shape;22871;p5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2" name="Google Shape;22872;p5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3" name="Google Shape;22873;p5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4" name="Google Shape;22874;p5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5" name="Google Shape;22875;p5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6" name="Google Shape;22876;p5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7" name="Google Shape;22877;p5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8" name="Google Shape;22878;p5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9" name="Google Shape;22879;p5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0" name="Google Shape;22880;p5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1" name="Google Shape;22881;p5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2" name="Google Shape;22882;p5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3" name="Google Shape;22883;p5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4" name="Google Shape;22884;p5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5" name="Google Shape;22885;p5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6" name="Google Shape;22886;p5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7" name="Google Shape;22887;p5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8" name="Google Shape;22888;p5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9" name="Google Shape;22889;p5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0" name="Google Shape;22890;p5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1" name="Google Shape;22891;p5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2" name="Google Shape;22892;p5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3" name="Google Shape;22893;p5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4" name="Google Shape;22894;p5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5" name="Google Shape;22895;p5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6" name="Google Shape;22896;p5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7" name="Google Shape;22897;p5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8" name="Google Shape;22898;p5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9" name="Google Shape;22899;p5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0" name="Google Shape;22900;p5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1" name="Google Shape;22901;p5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2" name="Google Shape;22902;p5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3" name="Google Shape;22903;p5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4" name="Google Shape;22904;p5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5" name="Google Shape;22905;p5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6" name="Google Shape;22906;p5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7" name="Google Shape;22907;p5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8" name="Google Shape;22908;p5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9" name="Google Shape;22909;p5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0" name="Google Shape;22910;p5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1" name="Google Shape;22911;p5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2" name="Google Shape;22912;p5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3" name="Google Shape;22913;p5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4" name="Google Shape;22914;p5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15" name="Google Shape;22915;p5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2916" name="Google Shape;22916;p5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7" name="Google Shape;22917;p5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8" name="Google Shape;22918;p5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9" name="Google Shape;22919;p5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0" name="Google Shape;22920;p5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1" name="Google Shape;22921;p5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2" name="Google Shape;22922;p5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3" name="Google Shape;22923;p5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4" name="Google Shape;22924;p5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5" name="Google Shape;22925;p5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6" name="Google Shape;22926;p5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7" name="Google Shape;22927;p5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8" name="Google Shape;22928;p5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9" name="Google Shape;22929;p5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0" name="Google Shape;22930;p5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1" name="Google Shape;22931;p5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2" name="Google Shape;22932;p5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3" name="Google Shape;22933;p5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4" name="Google Shape;22934;p5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5" name="Google Shape;22935;p5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6" name="Google Shape;22936;p5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7" name="Google Shape;22937;p5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8" name="Google Shape;22938;p5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9" name="Google Shape;22939;p5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0" name="Google Shape;22940;p5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1" name="Google Shape;22941;p5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42" name="Google Shape;22942;p5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3" name="Google Shape;22943;p5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4" name="Google Shape;22944;p5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5" name="Google Shape;22945;p5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6" name="Google Shape;22946;p5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47" name="Google Shape;22947;p5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2948" name="Google Shape;22948;p5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9" name="Google Shape;22949;p5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0" name="Google Shape;22950;p5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1" name="Google Shape;22951;p5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2" name="Google Shape;22952;p5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3" name="Google Shape;22953;p5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4" name="Google Shape;22954;p5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5" name="Google Shape;22955;p5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6" name="Google Shape;22956;p5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7" name="Google Shape;22957;p5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8" name="Google Shape;22958;p5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9" name="Google Shape;22959;p5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0" name="Google Shape;22960;p5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1" name="Google Shape;22961;p5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2" name="Google Shape;22962;p5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3" name="Google Shape;22963;p5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4" name="Google Shape;22964;p5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5" name="Google Shape;22965;p5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6" name="Google Shape;22966;p5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7" name="Google Shape;22967;p5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8" name="Google Shape;22968;p5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9" name="Google Shape;22969;p5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0" name="Google Shape;22970;p5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1" name="Google Shape;22971;p5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2" name="Google Shape;22972;p5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3" name="Google Shape;22973;p5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74" name="Google Shape;22974;p5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75" name="Google Shape;22975;p5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976" name="Google Shape;22976;p5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7" name="Google Shape;22977;p5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8" name="Google Shape;22978;p5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9" name="Google Shape;22979;p5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0" name="Google Shape;22980;p5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1" name="Google Shape;22981;p5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2" name="Google Shape;22982;p5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3" name="Google Shape;22983;p5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4" name="Google Shape;22984;p5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5" name="Google Shape;22985;p5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6" name="Google Shape;22986;p5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7" name="Google Shape;22987;p5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8" name="Google Shape;22988;p5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9" name="Google Shape;22989;p5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0" name="Google Shape;22990;p5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1" name="Google Shape;22991;p5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2" name="Google Shape;22992;p5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3" name="Google Shape;22993;p5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4" name="Google Shape;22994;p5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5" name="Google Shape;22995;p5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6" name="Google Shape;22996;p5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7" name="Google Shape;22997;p5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8" name="Google Shape;22998;p5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9" name="Google Shape;22999;p5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0" name="Google Shape;23000;p5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1" name="Google Shape;23001;p5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02" name="Google Shape;23002;p52"/>
          <p:cNvSpPr txBox="1">
            <a:spLocks noGrp="1"/>
          </p:cNvSpPr>
          <p:nvPr>
            <p:ph type="title"/>
          </p:nvPr>
        </p:nvSpPr>
        <p:spPr>
          <a:xfrm>
            <a:off x="1618700" y="2961536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003" name="Google Shape;23003;p52"/>
          <p:cNvSpPr txBox="1">
            <a:spLocks noGrp="1"/>
          </p:cNvSpPr>
          <p:nvPr>
            <p:ph type="subTitle" idx="1"/>
          </p:nvPr>
        </p:nvSpPr>
        <p:spPr>
          <a:xfrm>
            <a:off x="1618700" y="3514842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04" name="Google Shape;23004;p52"/>
          <p:cNvSpPr txBox="1">
            <a:spLocks noGrp="1"/>
          </p:cNvSpPr>
          <p:nvPr>
            <p:ph type="title" idx="2" hasCustomPrompt="1"/>
          </p:nvPr>
        </p:nvSpPr>
        <p:spPr>
          <a:xfrm>
            <a:off x="161870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005" name="Google Shape;23005;p52"/>
          <p:cNvGrpSpPr/>
          <p:nvPr/>
        </p:nvGrpSpPr>
        <p:grpSpPr>
          <a:xfrm>
            <a:off x="-618038" y="-421926"/>
            <a:ext cx="10738457" cy="6364714"/>
            <a:chOff x="-618038" y="-421926"/>
            <a:chExt cx="10738457" cy="6364714"/>
          </a:xfrm>
        </p:grpSpPr>
        <p:grpSp>
          <p:nvGrpSpPr>
            <p:cNvPr id="23006" name="Google Shape;23006;p52"/>
            <p:cNvGrpSpPr/>
            <p:nvPr/>
          </p:nvGrpSpPr>
          <p:grpSpPr>
            <a:xfrm>
              <a:off x="-618038" y="-421926"/>
              <a:ext cx="10738457" cy="6364714"/>
              <a:chOff x="-618038" y="-421926"/>
              <a:chExt cx="10738457" cy="6364714"/>
            </a:xfrm>
          </p:grpSpPr>
          <p:grpSp>
            <p:nvGrpSpPr>
              <p:cNvPr id="23007" name="Google Shape;23007;p52"/>
              <p:cNvGrpSpPr/>
              <p:nvPr/>
            </p:nvGrpSpPr>
            <p:grpSpPr>
              <a:xfrm>
                <a:off x="5342980" y="169321"/>
                <a:ext cx="4777438" cy="5773467"/>
                <a:chOff x="5342980" y="169321"/>
                <a:chExt cx="4777438" cy="5773467"/>
              </a:xfrm>
            </p:grpSpPr>
            <p:grpSp>
              <p:nvGrpSpPr>
                <p:cNvPr id="23008" name="Google Shape;23008;p52"/>
                <p:cNvGrpSpPr/>
                <p:nvPr/>
              </p:nvGrpSpPr>
              <p:grpSpPr>
                <a:xfrm>
                  <a:off x="5342980" y="2561131"/>
                  <a:ext cx="3801027" cy="2582373"/>
                  <a:chOff x="-127795" y="2341431"/>
                  <a:chExt cx="3801027" cy="2582373"/>
                </a:xfrm>
              </p:grpSpPr>
              <p:grpSp>
                <p:nvGrpSpPr>
                  <p:cNvPr id="23009" name="Google Shape;23009;p52"/>
                  <p:cNvGrpSpPr/>
                  <p:nvPr/>
                </p:nvGrpSpPr>
                <p:grpSpPr>
                  <a:xfrm rot="344637" flipH="1">
                    <a:off x="1871076" y="2421072"/>
                    <a:ext cx="1699089" cy="2145056"/>
                    <a:chOff x="146217" y="2712579"/>
                    <a:chExt cx="1552966" cy="1960401"/>
                  </a:xfrm>
                </p:grpSpPr>
                <p:grpSp>
                  <p:nvGrpSpPr>
                    <p:cNvPr id="23010" name="Google Shape;23010;p52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23011" name="Google Shape;23011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2" name="Google Shape;23012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3" name="Google Shape;23013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4" name="Google Shape;23014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5" name="Google Shape;23015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6" name="Google Shape;23016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7" name="Google Shape;23017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8" name="Google Shape;23018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9" name="Google Shape;23019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0" name="Google Shape;23020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1" name="Google Shape;23021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2" name="Google Shape;23022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3" name="Google Shape;23023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4" name="Google Shape;23024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025" name="Google Shape;23025;p52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23026" name="Google Shape;23026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7" name="Google Shape;23027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8" name="Google Shape;23028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9" name="Google Shape;23029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0" name="Google Shape;23030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1" name="Google Shape;23031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2" name="Google Shape;23032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3" name="Google Shape;23033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4" name="Google Shape;23034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5" name="Google Shape;23035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6" name="Google Shape;23036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7" name="Google Shape;23037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8" name="Google Shape;23038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9" name="Google Shape;23039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040" name="Google Shape;23040;p52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23041" name="Google Shape;23041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2" name="Google Shape;23042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3" name="Google Shape;23043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4" name="Google Shape;23044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5" name="Google Shape;23045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6" name="Google Shape;23046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7" name="Google Shape;23047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8" name="Google Shape;23048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9" name="Google Shape;23049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0" name="Google Shape;23050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1" name="Google Shape;23051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2" name="Google Shape;23052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3" name="Google Shape;23053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4" name="Google Shape;23054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23055" name="Google Shape;23055;p52"/>
                  <p:cNvGrpSpPr/>
                  <p:nvPr/>
                </p:nvGrpSpPr>
                <p:grpSpPr>
                  <a:xfrm rot="-3764223" flipH="1">
                    <a:off x="365235" y="2604752"/>
                    <a:ext cx="1699169" cy="2145136"/>
                    <a:chOff x="146217" y="2712579"/>
                    <a:chExt cx="1552966" cy="1960401"/>
                  </a:xfrm>
                </p:grpSpPr>
                <p:grpSp>
                  <p:nvGrpSpPr>
                    <p:cNvPr id="23056" name="Google Shape;23056;p52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23057" name="Google Shape;23057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8" name="Google Shape;23058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9" name="Google Shape;23059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0" name="Google Shape;23060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1" name="Google Shape;23061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2" name="Google Shape;23062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3" name="Google Shape;23063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4" name="Google Shape;23064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5" name="Google Shape;23065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6" name="Google Shape;23066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7" name="Google Shape;23067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8" name="Google Shape;23068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9" name="Google Shape;23069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0" name="Google Shape;23070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071" name="Google Shape;23071;p52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23072" name="Google Shape;23072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3" name="Google Shape;23073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4" name="Google Shape;23074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5" name="Google Shape;23075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6" name="Google Shape;23076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7" name="Google Shape;23077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8" name="Google Shape;23078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9" name="Google Shape;23079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0" name="Google Shape;23080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1" name="Google Shape;23081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2" name="Google Shape;23082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3" name="Google Shape;23083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4" name="Google Shape;23084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5" name="Google Shape;23085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086" name="Google Shape;23086;p52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23087" name="Google Shape;23087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8" name="Google Shape;23088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9" name="Google Shape;23089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0" name="Google Shape;23090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1" name="Google Shape;23091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2" name="Google Shape;23092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3" name="Google Shape;23093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4" name="Google Shape;23094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5" name="Google Shape;23095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6" name="Google Shape;23096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7" name="Google Shape;23097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8" name="Google Shape;23098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9" name="Google Shape;23099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00" name="Google Shape;23100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3101" name="Google Shape;23101;p52"/>
                <p:cNvGrpSpPr/>
                <p:nvPr/>
              </p:nvGrpSpPr>
              <p:grpSpPr>
                <a:xfrm rot="3457561" flipH="1">
                  <a:off x="6435522" y="1587902"/>
                  <a:ext cx="1699017" cy="2145040"/>
                  <a:chOff x="146217" y="2712579"/>
                  <a:chExt cx="1552966" cy="1960401"/>
                </a:xfrm>
              </p:grpSpPr>
              <p:grpSp>
                <p:nvGrpSpPr>
                  <p:cNvPr id="23102" name="Google Shape;23102;p5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3103" name="Google Shape;23103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4" name="Google Shape;23104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5" name="Google Shape;23105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6" name="Google Shape;23106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7" name="Google Shape;23107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8" name="Google Shape;23108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9" name="Google Shape;23109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0" name="Google Shape;23110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1" name="Google Shape;23111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2" name="Google Shape;23112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3" name="Google Shape;23113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4" name="Google Shape;23114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5" name="Google Shape;23115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6" name="Google Shape;23116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117" name="Google Shape;23117;p5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3118" name="Google Shape;23118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9" name="Google Shape;23119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0" name="Google Shape;23120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1" name="Google Shape;23121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2" name="Google Shape;23122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3" name="Google Shape;23123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4" name="Google Shape;23124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5" name="Google Shape;23125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6" name="Google Shape;23126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7" name="Google Shape;23127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8" name="Google Shape;23128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9" name="Google Shape;23129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0" name="Google Shape;23130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1" name="Google Shape;23131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132" name="Google Shape;23132;p5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3133" name="Google Shape;23133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4" name="Google Shape;23134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5" name="Google Shape;23135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6" name="Google Shape;23136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7" name="Google Shape;23137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8" name="Google Shape;23138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9" name="Google Shape;23139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0" name="Google Shape;23140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1" name="Google Shape;23141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2" name="Google Shape;23142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3" name="Google Shape;23143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4" name="Google Shape;23144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5" name="Google Shape;23145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6" name="Google Shape;23146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147" name="Google Shape;23147;p52"/>
                <p:cNvGrpSpPr/>
                <p:nvPr/>
              </p:nvGrpSpPr>
              <p:grpSpPr>
                <a:xfrm rot="9900040">
                  <a:off x="5786427" y="2912630"/>
                  <a:ext cx="3800913" cy="2582296"/>
                  <a:chOff x="-127795" y="2341431"/>
                  <a:chExt cx="3801027" cy="2582373"/>
                </a:xfrm>
              </p:grpSpPr>
              <p:grpSp>
                <p:nvGrpSpPr>
                  <p:cNvPr id="23148" name="Google Shape;23148;p52"/>
                  <p:cNvGrpSpPr/>
                  <p:nvPr/>
                </p:nvGrpSpPr>
                <p:grpSpPr>
                  <a:xfrm rot="344637" flipH="1">
                    <a:off x="1871076" y="2421072"/>
                    <a:ext cx="1699089" cy="2145056"/>
                    <a:chOff x="146217" y="2712579"/>
                    <a:chExt cx="1552966" cy="1960401"/>
                  </a:xfrm>
                </p:grpSpPr>
                <p:grpSp>
                  <p:nvGrpSpPr>
                    <p:cNvPr id="23149" name="Google Shape;23149;p52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23150" name="Google Shape;23150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1" name="Google Shape;23151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2" name="Google Shape;23152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3" name="Google Shape;23153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4" name="Google Shape;23154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5" name="Google Shape;23155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6" name="Google Shape;23156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7" name="Google Shape;23157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8" name="Google Shape;23158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9" name="Google Shape;23159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0" name="Google Shape;23160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1" name="Google Shape;23161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2" name="Google Shape;23162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3" name="Google Shape;23163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164" name="Google Shape;23164;p52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23165" name="Google Shape;23165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6" name="Google Shape;23166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7" name="Google Shape;23167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8" name="Google Shape;23168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9" name="Google Shape;23169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0" name="Google Shape;23170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1" name="Google Shape;23171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2" name="Google Shape;23172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3" name="Google Shape;23173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4" name="Google Shape;23174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5" name="Google Shape;23175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6" name="Google Shape;23176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7" name="Google Shape;23177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8" name="Google Shape;23178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179" name="Google Shape;23179;p52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23180" name="Google Shape;23180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1" name="Google Shape;23181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2" name="Google Shape;23182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3" name="Google Shape;23183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4" name="Google Shape;23184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5" name="Google Shape;23185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6" name="Google Shape;23186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7" name="Google Shape;23187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8" name="Google Shape;23188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9" name="Google Shape;23189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0" name="Google Shape;23190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1" name="Google Shape;23191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2" name="Google Shape;23192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3" name="Google Shape;23193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23194" name="Google Shape;23194;p52"/>
                  <p:cNvGrpSpPr/>
                  <p:nvPr/>
                </p:nvGrpSpPr>
                <p:grpSpPr>
                  <a:xfrm rot="-3764223" flipH="1">
                    <a:off x="365235" y="2604752"/>
                    <a:ext cx="1699169" cy="2145136"/>
                    <a:chOff x="146217" y="2712579"/>
                    <a:chExt cx="1552966" cy="1960401"/>
                  </a:xfrm>
                </p:grpSpPr>
                <p:grpSp>
                  <p:nvGrpSpPr>
                    <p:cNvPr id="23195" name="Google Shape;23195;p52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23196" name="Google Shape;23196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7" name="Google Shape;23197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8" name="Google Shape;23198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9" name="Google Shape;23199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0" name="Google Shape;23200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1" name="Google Shape;23201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2" name="Google Shape;23202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3" name="Google Shape;23203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4" name="Google Shape;23204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5" name="Google Shape;23205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6" name="Google Shape;23206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7" name="Google Shape;23207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8" name="Google Shape;23208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9" name="Google Shape;23209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210" name="Google Shape;23210;p52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23211" name="Google Shape;23211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2" name="Google Shape;23212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3" name="Google Shape;23213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4" name="Google Shape;23214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5" name="Google Shape;23215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6" name="Google Shape;23216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7" name="Google Shape;23217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8" name="Google Shape;23218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9" name="Google Shape;23219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0" name="Google Shape;23220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1" name="Google Shape;23221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2" name="Google Shape;23222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3" name="Google Shape;23223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4" name="Google Shape;23224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225" name="Google Shape;23225;p52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23226" name="Google Shape;23226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7" name="Google Shape;23227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8" name="Google Shape;23228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9" name="Google Shape;23229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0" name="Google Shape;23230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1" name="Google Shape;23231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2" name="Google Shape;23232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3" name="Google Shape;23233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4" name="Google Shape;23234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5" name="Google Shape;23235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6" name="Google Shape;23236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7" name="Google Shape;23237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8" name="Google Shape;23238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9" name="Google Shape;23239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3240" name="Google Shape;23240;p52"/>
                <p:cNvGrpSpPr/>
                <p:nvPr/>
              </p:nvGrpSpPr>
              <p:grpSpPr>
                <a:xfrm rot="-2001534" flipH="1">
                  <a:off x="7971568" y="1128648"/>
                  <a:ext cx="1699028" cy="2145055"/>
                  <a:chOff x="146217" y="2712579"/>
                  <a:chExt cx="1552966" cy="1960401"/>
                </a:xfrm>
              </p:grpSpPr>
              <p:grpSp>
                <p:nvGrpSpPr>
                  <p:cNvPr id="23241" name="Google Shape;23241;p5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3242" name="Google Shape;23242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3" name="Google Shape;23243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4" name="Google Shape;23244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5" name="Google Shape;23245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6" name="Google Shape;23246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7" name="Google Shape;23247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8" name="Google Shape;23248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9" name="Google Shape;23249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0" name="Google Shape;23250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1" name="Google Shape;23251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2" name="Google Shape;23252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3" name="Google Shape;23253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4" name="Google Shape;23254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5" name="Google Shape;23255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256" name="Google Shape;23256;p5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3257" name="Google Shape;23257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8" name="Google Shape;23258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9" name="Google Shape;23259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0" name="Google Shape;23260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1" name="Google Shape;23261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2" name="Google Shape;23262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3" name="Google Shape;23263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4" name="Google Shape;23264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5" name="Google Shape;23265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6" name="Google Shape;23266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7" name="Google Shape;23267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8" name="Google Shape;23268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9" name="Google Shape;23269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0" name="Google Shape;23270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271" name="Google Shape;23271;p5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3272" name="Google Shape;23272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3" name="Google Shape;23273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4" name="Google Shape;23274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5" name="Google Shape;23275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6" name="Google Shape;23276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7" name="Google Shape;23277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8" name="Google Shape;23278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9" name="Google Shape;23279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0" name="Google Shape;23280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1" name="Google Shape;23281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2" name="Google Shape;23282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3" name="Google Shape;23283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4" name="Google Shape;23284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5" name="Google Shape;23285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286" name="Google Shape;23286;p52"/>
                <p:cNvGrpSpPr/>
                <p:nvPr/>
              </p:nvGrpSpPr>
              <p:grpSpPr>
                <a:xfrm flipH="1">
                  <a:off x="7173014" y="16932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3287" name="Google Shape;23287;p5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3288" name="Google Shape;23288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9" name="Google Shape;23289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0" name="Google Shape;23290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1" name="Google Shape;23291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2" name="Google Shape;23292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3" name="Google Shape;23293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4" name="Google Shape;23294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5" name="Google Shape;23295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6" name="Google Shape;23296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7" name="Google Shape;23297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8" name="Google Shape;23298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9" name="Google Shape;23299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0" name="Google Shape;23300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1" name="Google Shape;23301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02" name="Google Shape;23302;p5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3303" name="Google Shape;23303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4" name="Google Shape;23304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5" name="Google Shape;23305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6" name="Google Shape;23306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7" name="Google Shape;23307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8" name="Google Shape;23308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9" name="Google Shape;23309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0" name="Google Shape;23310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1" name="Google Shape;23311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2" name="Google Shape;23312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3" name="Google Shape;23313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4" name="Google Shape;23314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5" name="Google Shape;23315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6" name="Google Shape;23316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17" name="Google Shape;23317;p5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3318" name="Google Shape;23318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9" name="Google Shape;23319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0" name="Google Shape;23320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1" name="Google Shape;23321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2" name="Google Shape;23322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3" name="Google Shape;23323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4" name="Google Shape;23324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5" name="Google Shape;23325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6" name="Google Shape;23326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7" name="Google Shape;23327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8" name="Google Shape;23328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9" name="Google Shape;23329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0" name="Google Shape;23330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1" name="Google Shape;23331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23332" name="Google Shape;23332;p52"/>
              <p:cNvGrpSpPr/>
              <p:nvPr/>
            </p:nvGrpSpPr>
            <p:grpSpPr>
              <a:xfrm>
                <a:off x="-618038" y="-421926"/>
                <a:ext cx="2662520" cy="3863859"/>
                <a:chOff x="-618038" y="-421926"/>
                <a:chExt cx="2662520" cy="3863859"/>
              </a:xfrm>
            </p:grpSpPr>
            <p:grpSp>
              <p:nvGrpSpPr>
                <p:cNvPr id="23333" name="Google Shape;23333;p52"/>
                <p:cNvGrpSpPr/>
                <p:nvPr/>
              </p:nvGrpSpPr>
              <p:grpSpPr>
                <a:xfrm rot="-2295593" flipH="1">
                  <a:off x="-136330" y="-126269"/>
                  <a:ext cx="1699103" cy="2145000"/>
                  <a:chOff x="146217" y="2712579"/>
                  <a:chExt cx="1552966" cy="1960401"/>
                </a:xfrm>
              </p:grpSpPr>
              <p:grpSp>
                <p:nvGrpSpPr>
                  <p:cNvPr id="23334" name="Google Shape;23334;p5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3335" name="Google Shape;23335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6" name="Google Shape;23336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7" name="Google Shape;23337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8" name="Google Shape;23338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9" name="Google Shape;23339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0" name="Google Shape;23340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1" name="Google Shape;23341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2" name="Google Shape;23342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3" name="Google Shape;23343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4" name="Google Shape;23344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5" name="Google Shape;23345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6" name="Google Shape;23346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7" name="Google Shape;23347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8" name="Google Shape;23348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49" name="Google Shape;23349;p5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3350" name="Google Shape;23350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1" name="Google Shape;23351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2" name="Google Shape;23352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3" name="Google Shape;23353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4" name="Google Shape;23354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5" name="Google Shape;23355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6" name="Google Shape;23356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7" name="Google Shape;23357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8" name="Google Shape;23358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9" name="Google Shape;23359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0" name="Google Shape;23360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1" name="Google Shape;23361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2" name="Google Shape;23362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3" name="Google Shape;23363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64" name="Google Shape;23364;p5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3365" name="Google Shape;23365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6" name="Google Shape;23366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7" name="Google Shape;23367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8" name="Google Shape;23368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9" name="Google Shape;23369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0" name="Google Shape;23370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1" name="Google Shape;23371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2" name="Google Shape;23372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3" name="Google Shape;23373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4" name="Google Shape;23374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5" name="Google Shape;23375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6" name="Google Shape;23376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7" name="Google Shape;23377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8" name="Google Shape;23378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379" name="Google Shape;23379;p52"/>
                <p:cNvGrpSpPr/>
                <p:nvPr/>
              </p:nvGrpSpPr>
              <p:grpSpPr>
                <a:xfrm rot="314" flipH="1">
                  <a:off x="-389601" y="1296785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3380" name="Google Shape;23380;p5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3381" name="Google Shape;23381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2" name="Google Shape;23382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3" name="Google Shape;23383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4" name="Google Shape;23384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5" name="Google Shape;23385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6" name="Google Shape;23386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7" name="Google Shape;23387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8" name="Google Shape;23388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9" name="Google Shape;23389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0" name="Google Shape;23390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1" name="Google Shape;23391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2" name="Google Shape;23392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3" name="Google Shape;23393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4" name="Google Shape;23394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95" name="Google Shape;23395;p5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3396" name="Google Shape;23396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7" name="Google Shape;23397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8" name="Google Shape;23398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9" name="Google Shape;23399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0" name="Google Shape;23400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1" name="Google Shape;23401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2" name="Google Shape;23402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3" name="Google Shape;23403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4" name="Google Shape;23404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5" name="Google Shape;23405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6" name="Google Shape;23406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7" name="Google Shape;23407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8" name="Google Shape;23408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9" name="Google Shape;23409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410" name="Google Shape;23410;p5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3411" name="Google Shape;23411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2" name="Google Shape;23412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3" name="Google Shape;23413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4" name="Google Shape;23414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5" name="Google Shape;23415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6" name="Google Shape;23416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7" name="Google Shape;23417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8" name="Google Shape;23418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9" name="Google Shape;23419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0" name="Google Shape;23420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1" name="Google Shape;23421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2" name="Google Shape;23422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3" name="Google Shape;23423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4" name="Google Shape;23424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425" name="Google Shape;23425;p52"/>
                <p:cNvGrpSpPr/>
                <p:nvPr/>
              </p:nvGrpSpPr>
              <p:grpSpPr>
                <a:xfrm rot="-2360946">
                  <a:off x="407388" y="61296"/>
                  <a:ext cx="611659" cy="956408"/>
                  <a:chOff x="7920143" y="332346"/>
                  <a:chExt cx="611894" cy="953110"/>
                </a:xfrm>
              </p:grpSpPr>
              <p:grpSp>
                <p:nvGrpSpPr>
                  <p:cNvPr id="23426" name="Google Shape;23426;p52"/>
                  <p:cNvGrpSpPr/>
                  <p:nvPr/>
                </p:nvGrpSpPr>
                <p:grpSpPr>
                  <a:xfrm>
                    <a:off x="7925836" y="1010231"/>
                    <a:ext cx="262134" cy="275226"/>
                    <a:chOff x="1063586" y="401894"/>
                    <a:chExt cx="262134" cy="275226"/>
                  </a:xfrm>
                </p:grpSpPr>
                <p:sp>
                  <p:nvSpPr>
                    <p:cNvPr id="23427" name="Google Shape;23427;p52"/>
                    <p:cNvSpPr/>
                    <p:nvPr/>
                  </p:nvSpPr>
                  <p:spPr>
                    <a:xfrm>
                      <a:off x="1063586" y="548421"/>
                      <a:ext cx="82520" cy="844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8" name="Google Shape;23428;p52"/>
                    <p:cNvSpPr/>
                    <p:nvPr/>
                  </p:nvSpPr>
                  <p:spPr>
                    <a:xfrm>
                      <a:off x="1241304" y="608348"/>
                      <a:ext cx="84416" cy="687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9" name="Google Shape;23429;p52"/>
                    <p:cNvSpPr/>
                    <p:nvPr/>
                  </p:nvSpPr>
                  <p:spPr>
                    <a:xfrm>
                      <a:off x="1146109" y="401894"/>
                      <a:ext cx="171173" cy="146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430" name="Google Shape;23430;p52"/>
                  <p:cNvGrpSpPr/>
                  <p:nvPr/>
                </p:nvGrpSpPr>
                <p:grpSpPr>
                  <a:xfrm>
                    <a:off x="7920143" y="332346"/>
                    <a:ext cx="611894" cy="715202"/>
                    <a:chOff x="7920143" y="332346"/>
                    <a:chExt cx="611894" cy="715202"/>
                  </a:xfrm>
                </p:grpSpPr>
                <p:sp>
                  <p:nvSpPr>
                    <p:cNvPr id="23431" name="Google Shape;23431;p52"/>
                    <p:cNvSpPr/>
                    <p:nvPr/>
                  </p:nvSpPr>
                  <p:spPr>
                    <a:xfrm rot="-3261661">
                      <a:off x="8416538" y="639068"/>
                      <a:ext cx="9567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2" name="Google Shape;23432;p52"/>
                    <p:cNvSpPr/>
                    <p:nvPr/>
                  </p:nvSpPr>
                  <p:spPr>
                    <a:xfrm>
                      <a:off x="8015237" y="332346"/>
                      <a:ext cx="421673" cy="3809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74" h="11090" extrusionOk="0">
                          <a:moveTo>
                            <a:pt x="624" y="7825"/>
                          </a:moveTo>
                          <a:cubicBezTo>
                            <a:pt x="960" y="8417"/>
                            <a:pt x="1520" y="8817"/>
                            <a:pt x="2016" y="9297"/>
                          </a:cubicBezTo>
                          <a:cubicBezTo>
                            <a:pt x="2465" y="9729"/>
                            <a:pt x="2865" y="10241"/>
                            <a:pt x="3425" y="10529"/>
                          </a:cubicBezTo>
                          <a:cubicBezTo>
                            <a:pt x="3825" y="10689"/>
                            <a:pt x="4241" y="10801"/>
                            <a:pt x="4657" y="10833"/>
                          </a:cubicBezTo>
                          <a:cubicBezTo>
                            <a:pt x="5521" y="10961"/>
                            <a:pt x="6417" y="11089"/>
                            <a:pt x="7265" y="10881"/>
                          </a:cubicBezTo>
                          <a:cubicBezTo>
                            <a:pt x="8193" y="10641"/>
                            <a:pt x="8961" y="10017"/>
                            <a:pt x="9681" y="9393"/>
                          </a:cubicBezTo>
                          <a:cubicBezTo>
                            <a:pt x="10753" y="8481"/>
                            <a:pt x="11873" y="7425"/>
                            <a:pt x="12081" y="6033"/>
                          </a:cubicBezTo>
                          <a:cubicBezTo>
                            <a:pt x="12273" y="4849"/>
                            <a:pt x="11761" y="3665"/>
                            <a:pt x="10993" y="2752"/>
                          </a:cubicBezTo>
                          <a:cubicBezTo>
                            <a:pt x="10225" y="1840"/>
                            <a:pt x="9233" y="1184"/>
                            <a:pt x="8241" y="528"/>
                          </a:cubicBezTo>
                          <a:cubicBezTo>
                            <a:pt x="7841" y="272"/>
                            <a:pt x="7393" y="0"/>
                            <a:pt x="6913" y="32"/>
                          </a:cubicBezTo>
                          <a:cubicBezTo>
                            <a:pt x="6257" y="64"/>
                            <a:pt x="5793" y="656"/>
                            <a:pt x="5345" y="1136"/>
                          </a:cubicBezTo>
                          <a:cubicBezTo>
                            <a:pt x="4209" y="2352"/>
                            <a:pt x="2561" y="2544"/>
                            <a:pt x="1424" y="3553"/>
                          </a:cubicBezTo>
                          <a:cubicBezTo>
                            <a:pt x="448" y="4449"/>
                            <a:pt x="0" y="6673"/>
                            <a:pt x="624" y="7825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3" name="Google Shape;23433;p52"/>
                    <p:cNvSpPr/>
                    <p:nvPr/>
                  </p:nvSpPr>
                  <p:spPr>
                    <a:xfrm>
                      <a:off x="7920143" y="760581"/>
                      <a:ext cx="198469" cy="169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4" name="Google Shape;23434;p52"/>
                    <p:cNvSpPr/>
                    <p:nvPr/>
                  </p:nvSpPr>
                  <p:spPr>
                    <a:xfrm>
                      <a:off x="8318661" y="810602"/>
                      <a:ext cx="195755" cy="2369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98" h="6897" extrusionOk="0">
                          <a:moveTo>
                            <a:pt x="337" y="3040"/>
                          </a:moveTo>
                          <a:cubicBezTo>
                            <a:pt x="513" y="3264"/>
                            <a:pt x="721" y="3472"/>
                            <a:pt x="961" y="3649"/>
                          </a:cubicBezTo>
                          <a:cubicBezTo>
                            <a:pt x="1505" y="4161"/>
                            <a:pt x="1713" y="4913"/>
                            <a:pt x="2049" y="5585"/>
                          </a:cubicBezTo>
                          <a:cubicBezTo>
                            <a:pt x="2385" y="6257"/>
                            <a:pt x="2993" y="6897"/>
                            <a:pt x="3745" y="6833"/>
                          </a:cubicBezTo>
                          <a:cubicBezTo>
                            <a:pt x="4193" y="6753"/>
                            <a:pt x="4593" y="6481"/>
                            <a:pt x="4833" y="6065"/>
                          </a:cubicBezTo>
                          <a:cubicBezTo>
                            <a:pt x="5041" y="5665"/>
                            <a:pt x="5201" y="5233"/>
                            <a:pt x="5297" y="4785"/>
                          </a:cubicBezTo>
                          <a:cubicBezTo>
                            <a:pt x="5521" y="3937"/>
                            <a:pt x="5697" y="2928"/>
                            <a:pt x="5121" y="2272"/>
                          </a:cubicBezTo>
                          <a:cubicBezTo>
                            <a:pt x="4897" y="2032"/>
                            <a:pt x="4593" y="1872"/>
                            <a:pt x="4417" y="1584"/>
                          </a:cubicBezTo>
                          <a:cubicBezTo>
                            <a:pt x="4241" y="1280"/>
                            <a:pt x="4289" y="864"/>
                            <a:pt x="4097" y="544"/>
                          </a:cubicBezTo>
                          <a:cubicBezTo>
                            <a:pt x="3873" y="128"/>
                            <a:pt x="3329" y="0"/>
                            <a:pt x="2865" y="0"/>
                          </a:cubicBezTo>
                          <a:cubicBezTo>
                            <a:pt x="2129" y="0"/>
                            <a:pt x="993" y="256"/>
                            <a:pt x="561" y="912"/>
                          </a:cubicBezTo>
                          <a:cubicBezTo>
                            <a:pt x="225" y="1408"/>
                            <a:pt x="1" y="2544"/>
                            <a:pt x="337" y="304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5" name="Google Shape;23435;p52"/>
                    <p:cNvSpPr/>
                    <p:nvPr/>
                  </p:nvSpPr>
                  <p:spPr>
                    <a:xfrm>
                      <a:off x="8207076" y="945274"/>
                      <a:ext cx="97877" cy="797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3436" name="Google Shape;23436;p52"/>
            <p:cNvGrpSpPr/>
            <p:nvPr/>
          </p:nvGrpSpPr>
          <p:grpSpPr>
            <a:xfrm>
              <a:off x="6655448" y="2314411"/>
              <a:ext cx="2734246" cy="2492132"/>
              <a:chOff x="4307350" y="407200"/>
              <a:chExt cx="1425200" cy="1299000"/>
            </a:xfrm>
          </p:grpSpPr>
          <p:sp>
            <p:nvSpPr>
              <p:cNvPr id="23437" name="Google Shape;23437;p52"/>
              <p:cNvSpPr/>
              <p:nvPr/>
            </p:nvSpPr>
            <p:spPr>
              <a:xfrm>
                <a:off x="4307350" y="407200"/>
                <a:ext cx="1425200" cy="1299000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51960" extrusionOk="0">
                    <a:moveTo>
                      <a:pt x="28503" y="1"/>
                    </a:moveTo>
                    <a:cubicBezTo>
                      <a:pt x="26583" y="1"/>
                      <a:pt x="24633" y="215"/>
                      <a:pt x="22683" y="662"/>
                    </a:cubicBezTo>
                    <a:cubicBezTo>
                      <a:pt x="8706" y="3897"/>
                      <a:pt x="0" y="17807"/>
                      <a:pt x="3202" y="31784"/>
                    </a:cubicBezTo>
                    <a:cubicBezTo>
                      <a:pt x="5958" y="43810"/>
                      <a:pt x="16666" y="51959"/>
                      <a:pt x="28505" y="51959"/>
                    </a:cubicBezTo>
                    <a:cubicBezTo>
                      <a:pt x="30425" y="51959"/>
                      <a:pt x="32374" y="51745"/>
                      <a:pt x="34325" y="51298"/>
                    </a:cubicBezTo>
                    <a:cubicBezTo>
                      <a:pt x="48301" y="48062"/>
                      <a:pt x="57007" y="34152"/>
                      <a:pt x="53805" y="20176"/>
                    </a:cubicBezTo>
                    <a:cubicBezTo>
                      <a:pt x="51050" y="8149"/>
                      <a:pt x="40342" y="1"/>
                      <a:pt x="28503" y="1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8" name="Google Shape;23438;p52"/>
              <p:cNvSpPr/>
              <p:nvPr/>
            </p:nvSpPr>
            <p:spPr>
              <a:xfrm>
                <a:off x="4399075" y="494625"/>
                <a:ext cx="1241750" cy="1123875"/>
              </a:xfrm>
              <a:custGeom>
                <a:avLst/>
                <a:gdLst/>
                <a:ahLst/>
                <a:cxnLst/>
                <a:rect l="l" t="t" r="r" b="b"/>
                <a:pathLst>
                  <a:path w="49670" h="44955" extrusionOk="0">
                    <a:moveTo>
                      <a:pt x="24871" y="0"/>
                    </a:moveTo>
                    <a:cubicBezTo>
                      <a:pt x="23037" y="0"/>
                      <a:pt x="21173" y="227"/>
                      <a:pt x="19314" y="701"/>
                    </a:cubicBezTo>
                    <a:cubicBezTo>
                      <a:pt x="7306" y="3736"/>
                      <a:pt x="0" y="15945"/>
                      <a:pt x="3036" y="27987"/>
                    </a:cubicBezTo>
                    <a:cubicBezTo>
                      <a:pt x="5605" y="38179"/>
                      <a:pt x="14770" y="44954"/>
                      <a:pt x="24827" y="44954"/>
                    </a:cubicBezTo>
                    <a:cubicBezTo>
                      <a:pt x="26652" y="44954"/>
                      <a:pt x="28506" y="44731"/>
                      <a:pt x="30355" y="44265"/>
                    </a:cubicBezTo>
                    <a:cubicBezTo>
                      <a:pt x="42364" y="41230"/>
                      <a:pt x="49669" y="29021"/>
                      <a:pt x="46634" y="16979"/>
                    </a:cubicBezTo>
                    <a:cubicBezTo>
                      <a:pt x="44067" y="6796"/>
                      <a:pt x="34917" y="0"/>
                      <a:pt x="24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439" name="Google Shape;23439;p52"/>
              <p:cNvGrpSpPr/>
              <p:nvPr/>
            </p:nvGrpSpPr>
            <p:grpSpPr>
              <a:xfrm>
                <a:off x="4499975" y="588850"/>
                <a:ext cx="988225" cy="936700"/>
                <a:chOff x="4499975" y="588850"/>
                <a:chExt cx="988225" cy="936700"/>
              </a:xfrm>
            </p:grpSpPr>
            <p:sp>
              <p:nvSpPr>
                <p:cNvPr id="23440" name="Google Shape;23440;p52"/>
                <p:cNvSpPr/>
                <p:nvPr/>
              </p:nvSpPr>
              <p:spPr>
                <a:xfrm>
                  <a:off x="4987000" y="588850"/>
                  <a:ext cx="47285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4" h="16880" extrusionOk="0">
                      <a:moveTo>
                        <a:pt x="1380" y="0"/>
                      </a:moveTo>
                      <a:cubicBezTo>
                        <a:pt x="1354" y="0"/>
                        <a:pt x="1328" y="0"/>
                        <a:pt x="1301" y="0"/>
                      </a:cubicBezTo>
                      <a:lnTo>
                        <a:pt x="467" y="0"/>
                      </a:lnTo>
                      <a:cubicBezTo>
                        <a:pt x="234" y="467"/>
                        <a:pt x="100" y="968"/>
                        <a:pt x="0" y="1468"/>
                      </a:cubicBezTo>
                      <a:cubicBezTo>
                        <a:pt x="0" y="1468"/>
                        <a:pt x="367" y="2669"/>
                        <a:pt x="634" y="3303"/>
                      </a:cubicBezTo>
                      <a:cubicBezTo>
                        <a:pt x="934" y="3970"/>
                        <a:pt x="1301" y="5204"/>
                        <a:pt x="1301" y="5204"/>
                      </a:cubicBezTo>
                      <a:lnTo>
                        <a:pt x="1101" y="7706"/>
                      </a:lnTo>
                      <a:lnTo>
                        <a:pt x="567" y="10074"/>
                      </a:lnTo>
                      <a:cubicBezTo>
                        <a:pt x="567" y="10074"/>
                        <a:pt x="134" y="12109"/>
                        <a:pt x="567" y="12910"/>
                      </a:cubicBezTo>
                      <a:cubicBezTo>
                        <a:pt x="767" y="13310"/>
                        <a:pt x="1034" y="13677"/>
                        <a:pt x="1301" y="14010"/>
                      </a:cubicBezTo>
                      <a:cubicBezTo>
                        <a:pt x="1301" y="14010"/>
                        <a:pt x="1305" y="14007"/>
                        <a:pt x="1318" y="14007"/>
                      </a:cubicBezTo>
                      <a:cubicBezTo>
                        <a:pt x="1362" y="14007"/>
                        <a:pt x="1509" y="14046"/>
                        <a:pt x="1968" y="14377"/>
                      </a:cubicBezTo>
                      <a:cubicBezTo>
                        <a:pt x="2159" y="14526"/>
                        <a:pt x="2283" y="14553"/>
                        <a:pt x="2392" y="14553"/>
                      </a:cubicBezTo>
                      <a:cubicBezTo>
                        <a:pt x="2455" y="14553"/>
                        <a:pt x="2513" y="14544"/>
                        <a:pt x="2577" y="14544"/>
                      </a:cubicBezTo>
                      <a:cubicBezTo>
                        <a:pt x="2752" y="14544"/>
                        <a:pt x="2969" y="14611"/>
                        <a:pt x="3436" y="15111"/>
                      </a:cubicBezTo>
                      <a:cubicBezTo>
                        <a:pt x="4403" y="16145"/>
                        <a:pt x="2635" y="16879"/>
                        <a:pt x="5704" y="16879"/>
                      </a:cubicBezTo>
                      <a:cubicBezTo>
                        <a:pt x="7706" y="16846"/>
                        <a:pt x="9674" y="16546"/>
                        <a:pt x="11575" y="15945"/>
                      </a:cubicBezTo>
                      <a:cubicBezTo>
                        <a:pt x="11942" y="15145"/>
                        <a:pt x="12476" y="14444"/>
                        <a:pt x="13110" y="13877"/>
                      </a:cubicBezTo>
                      <a:cubicBezTo>
                        <a:pt x="14277" y="12776"/>
                        <a:pt x="14144" y="12476"/>
                        <a:pt x="16112" y="12343"/>
                      </a:cubicBezTo>
                      <a:cubicBezTo>
                        <a:pt x="16330" y="12327"/>
                        <a:pt x="16531" y="12321"/>
                        <a:pt x="16717" y="12321"/>
                      </a:cubicBezTo>
                      <a:cubicBezTo>
                        <a:pt x="17396" y="12321"/>
                        <a:pt x="17883" y="12401"/>
                        <a:pt x="18297" y="12401"/>
                      </a:cubicBezTo>
                      <a:cubicBezTo>
                        <a:pt x="18517" y="12401"/>
                        <a:pt x="18717" y="12378"/>
                        <a:pt x="18914" y="12309"/>
                      </a:cubicBezTo>
                      <a:cubicBezTo>
                        <a:pt x="16221" y="4929"/>
                        <a:pt x="9221" y="0"/>
                        <a:pt x="13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1" name="Google Shape;23441;p52"/>
                <p:cNvSpPr/>
                <p:nvPr/>
              </p:nvSpPr>
              <p:spPr>
                <a:xfrm>
                  <a:off x="4870250" y="945900"/>
                  <a:ext cx="617950" cy="57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8" h="23186" extrusionOk="0">
                      <a:moveTo>
                        <a:pt x="23666" y="1"/>
                      </a:moveTo>
                      <a:cubicBezTo>
                        <a:pt x="22908" y="1"/>
                        <a:pt x="22168" y="182"/>
                        <a:pt x="21516" y="562"/>
                      </a:cubicBezTo>
                      <a:cubicBezTo>
                        <a:pt x="19748" y="1630"/>
                        <a:pt x="20782" y="262"/>
                        <a:pt x="18814" y="3298"/>
                      </a:cubicBezTo>
                      <a:cubicBezTo>
                        <a:pt x="16846" y="6300"/>
                        <a:pt x="16112" y="7100"/>
                        <a:pt x="13743" y="7234"/>
                      </a:cubicBezTo>
                      <a:cubicBezTo>
                        <a:pt x="11408" y="7401"/>
                        <a:pt x="5638" y="8135"/>
                        <a:pt x="5971" y="11337"/>
                      </a:cubicBezTo>
                      <a:cubicBezTo>
                        <a:pt x="6338" y="14572"/>
                        <a:pt x="6772" y="17741"/>
                        <a:pt x="4203" y="18976"/>
                      </a:cubicBezTo>
                      <a:cubicBezTo>
                        <a:pt x="3036" y="19543"/>
                        <a:pt x="1401" y="20877"/>
                        <a:pt x="0" y="22211"/>
                      </a:cubicBezTo>
                      <a:cubicBezTo>
                        <a:pt x="1995" y="22874"/>
                        <a:pt x="4002" y="23185"/>
                        <a:pt x="5962" y="23185"/>
                      </a:cubicBezTo>
                      <a:cubicBezTo>
                        <a:pt x="15935" y="23185"/>
                        <a:pt x="24718" y="15137"/>
                        <a:pt x="24718" y="4432"/>
                      </a:cubicBezTo>
                      <a:cubicBezTo>
                        <a:pt x="24718" y="2964"/>
                        <a:pt x="24551" y="1463"/>
                        <a:pt x="24184" y="29"/>
                      </a:cubicBezTo>
                      <a:cubicBezTo>
                        <a:pt x="24011" y="10"/>
                        <a:pt x="23838" y="1"/>
                        <a:pt x="236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2" name="Google Shape;23442;p52"/>
                <p:cNvSpPr/>
                <p:nvPr/>
              </p:nvSpPr>
              <p:spPr>
                <a:xfrm>
                  <a:off x="4499975" y="733950"/>
                  <a:ext cx="505400" cy="66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6" h="26687" extrusionOk="0">
                      <a:moveTo>
                        <a:pt x="7239" y="1"/>
                      </a:moveTo>
                      <a:cubicBezTo>
                        <a:pt x="1" y="7573"/>
                        <a:pt x="434" y="19615"/>
                        <a:pt x="8140" y="26686"/>
                      </a:cubicBezTo>
                      <a:cubicBezTo>
                        <a:pt x="8840" y="26686"/>
                        <a:pt x="9541" y="26420"/>
                        <a:pt x="10074" y="25986"/>
                      </a:cubicBezTo>
                      <a:cubicBezTo>
                        <a:pt x="10541" y="25285"/>
                        <a:pt x="10908" y="24552"/>
                        <a:pt x="11242" y="23784"/>
                      </a:cubicBezTo>
                      <a:cubicBezTo>
                        <a:pt x="11542" y="22950"/>
                        <a:pt x="13177" y="21950"/>
                        <a:pt x="13177" y="21950"/>
                      </a:cubicBezTo>
                      <a:cubicBezTo>
                        <a:pt x="13944" y="21649"/>
                        <a:pt x="14644" y="21216"/>
                        <a:pt x="15278" y="20682"/>
                      </a:cubicBezTo>
                      <a:cubicBezTo>
                        <a:pt x="16012" y="19948"/>
                        <a:pt x="15812" y="20015"/>
                        <a:pt x="15945" y="19148"/>
                      </a:cubicBezTo>
                      <a:cubicBezTo>
                        <a:pt x="16112" y="18280"/>
                        <a:pt x="16446" y="16146"/>
                        <a:pt x="16446" y="16146"/>
                      </a:cubicBezTo>
                      <a:cubicBezTo>
                        <a:pt x="16612" y="15779"/>
                        <a:pt x="16846" y="15445"/>
                        <a:pt x="17113" y="15178"/>
                      </a:cubicBezTo>
                      <a:cubicBezTo>
                        <a:pt x="17647" y="14678"/>
                        <a:pt x="18280" y="14745"/>
                        <a:pt x="19114" y="14177"/>
                      </a:cubicBezTo>
                      <a:cubicBezTo>
                        <a:pt x="19548" y="13877"/>
                        <a:pt x="19881" y="13410"/>
                        <a:pt x="19982" y="12910"/>
                      </a:cubicBezTo>
                      <a:cubicBezTo>
                        <a:pt x="20082" y="12543"/>
                        <a:pt x="20148" y="12176"/>
                        <a:pt x="20215" y="11842"/>
                      </a:cubicBezTo>
                      <a:cubicBezTo>
                        <a:pt x="20215" y="11542"/>
                        <a:pt x="19982" y="11375"/>
                        <a:pt x="19481" y="11109"/>
                      </a:cubicBezTo>
                      <a:cubicBezTo>
                        <a:pt x="18981" y="10808"/>
                        <a:pt x="18814" y="10875"/>
                        <a:pt x="18147" y="10642"/>
                      </a:cubicBezTo>
                      <a:cubicBezTo>
                        <a:pt x="17972" y="10589"/>
                        <a:pt x="17839" y="10571"/>
                        <a:pt x="17728" y="10571"/>
                      </a:cubicBezTo>
                      <a:cubicBezTo>
                        <a:pt x="17479" y="10571"/>
                        <a:pt x="17344" y="10663"/>
                        <a:pt x="17113" y="10663"/>
                      </a:cubicBezTo>
                      <a:cubicBezTo>
                        <a:pt x="17053" y="10663"/>
                        <a:pt x="16988" y="10657"/>
                        <a:pt x="16913" y="10642"/>
                      </a:cubicBezTo>
                      <a:cubicBezTo>
                        <a:pt x="16379" y="10575"/>
                        <a:pt x="16612" y="10508"/>
                        <a:pt x="15645" y="10008"/>
                      </a:cubicBezTo>
                      <a:cubicBezTo>
                        <a:pt x="14711" y="9474"/>
                        <a:pt x="13911" y="7806"/>
                        <a:pt x="13911" y="7806"/>
                      </a:cubicBezTo>
                      <a:cubicBezTo>
                        <a:pt x="13477" y="7606"/>
                        <a:pt x="13010" y="7473"/>
                        <a:pt x="12576" y="7339"/>
                      </a:cubicBezTo>
                      <a:cubicBezTo>
                        <a:pt x="12395" y="7294"/>
                        <a:pt x="12240" y="7278"/>
                        <a:pt x="12098" y="7278"/>
                      </a:cubicBezTo>
                      <a:cubicBezTo>
                        <a:pt x="11737" y="7278"/>
                        <a:pt x="11467" y="7384"/>
                        <a:pt x="11095" y="7384"/>
                      </a:cubicBezTo>
                      <a:cubicBezTo>
                        <a:pt x="10969" y="7384"/>
                        <a:pt x="10832" y="7372"/>
                        <a:pt x="10675" y="7339"/>
                      </a:cubicBezTo>
                      <a:cubicBezTo>
                        <a:pt x="9874" y="7172"/>
                        <a:pt x="9574" y="7272"/>
                        <a:pt x="8607" y="6772"/>
                      </a:cubicBezTo>
                      <a:cubicBezTo>
                        <a:pt x="7673" y="6238"/>
                        <a:pt x="8040" y="6272"/>
                        <a:pt x="7239" y="4937"/>
                      </a:cubicBezTo>
                      <a:cubicBezTo>
                        <a:pt x="6405" y="3603"/>
                        <a:pt x="6872" y="3603"/>
                        <a:pt x="7006" y="2602"/>
                      </a:cubicBezTo>
                      <a:cubicBezTo>
                        <a:pt x="7139" y="1735"/>
                        <a:pt x="7206" y="868"/>
                        <a:pt x="72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2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4" name="Google Shape;23444;p5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3445" name="Google Shape;23445;p5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46" name="Google Shape;23446;p5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3447" name="Google Shape;23447;p5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8" name="Google Shape;23448;p5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9" name="Google Shape;23449;p5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0" name="Google Shape;23450;p5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1" name="Google Shape;23451;p5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2" name="Google Shape;23452;p5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3" name="Google Shape;23453;p5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4" name="Google Shape;23454;p5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5" name="Google Shape;23455;p5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6" name="Google Shape;23456;p5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7" name="Google Shape;23457;p5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8" name="Google Shape;23458;p5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9" name="Google Shape;23459;p5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0" name="Google Shape;23460;p5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1" name="Google Shape;23461;p5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2" name="Google Shape;23462;p5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3" name="Google Shape;23463;p5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4" name="Google Shape;23464;p5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5" name="Google Shape;23465;p5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6" name="Google Shape;23466;p5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7" name="Google Shape;23467;p5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8" name="Google Shape;23468;p5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9" name="Google Shape;23469;p5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0" name="Google Shape;23470;p5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1" name="Google Shape;23471;p5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72" name="Google Shape;23472;p5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3473" name="Google Shape;23473;p5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4" name="Google Shape;23474;p5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5" name="Google Shape;23475;p5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6" name="Google Shape;23476;p5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7" name="Google Shape;23477;p5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8" name="Google Shape;23478;p5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9" name="Google Shape;23479;p5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0" name="Google Shape;23480;p5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1" name="Google Shape;23481;p5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2" name="Google Shape;23482;p5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3" name="Google Shape;23483;p5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4" name="Google Shape;23484;p5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5" name="Google Shape;23485;p5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6" name="Google Shape;23486;p5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7" name="Google Shape;23487;p5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8" name="Google Shape;23488;p5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9" name="Google Shape;23489;p5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0" name="Google Shape;23490;p5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1" name="Google Shape;23491;p5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2" name="Google Shape;23492;p5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3" name="Google Shape;23493;p5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4" name="Google Shape;23494;p5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5" name="Google Shape;23495;p5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6" name="Google Shape;23496;p5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7" name="Google Shape;23497;p5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8" name="Google Shape;23498;p5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99" name="Google Shape;23499;p5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0" name="Google Shape;23500;p5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1" name="Google Shape;23501;p5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2" name="Google Shape;23502;p5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3" name="Google Shape;23503;p5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4" name="Google Shape;23504;p5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5" name="Google Shape;23505;p5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6" name="Google Shape;23506;p5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7" name="Google Shape;23507;p5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8" name="Google Shape;23508;p5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9" name="Google Shape;23509;p5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0" name="Google Shape;23510;p5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1" name="Google Shape;23511;p5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2" name="Google Shape;23512;p5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3" name="Google Shape;23513;p5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4" name="Google Shape;23514;p5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5" name="Google Shape;23515;p5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6" name="Google Shape;23516;p5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7" name="Google Shape;23517;p5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8" name="Google Shape;23518;p5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9" name="Google Shape;23519;p5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0" name="Google Shape;23520;p5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1" name="Google Shape;23521;p5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2" name="Google Shape;23522;p5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3" name="Google Shape;23523;p5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4" name="Google Shape;23524;p5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5" name="Google Shape;23525;p5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6" name="Google Shape;23526;p5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7" name="Google Shape;23527;p5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8" name="Google Shape;23528;p5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9" name="Google Shape;23529;p5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0" name="Google Shape;23530;p5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1" name="Google Shape;23531;p5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2" name="Google Shape;23532;p5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3" name="Google Shape;23533;p5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4" name="Google Shape;23534;p5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5" name="Google Shape;23535;p5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6" name="Google Shape;23536;p5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7" name="Google Shape;23537;p5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8" name="Google Shape;23538;p5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9" name="Google Shape;23539;p5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0" name="Google Shape;23540;p5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1" name="Google Shape;23541;p5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2" name="Google Shape;23542;p5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3" name="Google Shape;23543;p5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4" name="Google Shape;23544;p5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5" name="Google Shape;23545;p5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6" name="Google Shape;23546;p5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7" name="Google Shape;23547;p5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8" name="Google Shape;23548;p5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9" name="Google Shape;23549;p5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0" name="Google Shape;23550;p5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1" name="Google Shape;23551;p5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2" name="Google Shape;23552;p5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3" name="Google Shape;23553;p5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4" name="Google Shape;23554;p5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5" name="Google Shape;23555;p5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6" name="Google Shape;23556;p5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7" name="Google Shape;23557;p5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8" name="Google Shape;23558;p5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9" name="Google Shape;23559;p5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0" name="Google Shape;23560;p5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1" name="Google Shape;23561;p5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2" name="Google Shape;23562;p5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3" name="Google Shape;23563;p5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4" name="Google Shape;23564;p5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5" name="Google Shape;23565;p5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6" name="Google Shape;23566;p5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7" name="Google Shape;23567;p5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8" name="Google Shape;23568;p5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9" name="Google Shape;23569;p5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0" name="Google Shape;23570;p5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1" name="Google Shape;23571;p5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2" name="Google Shape;23572;p5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3" name="Google Shape;23573;p5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4" name="Google Shape;23574;p5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5" name="Google Shape;23575;p5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6" name="Google Shape;23576;p5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7" name="Google Shape;23577;p5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8" name="Google Shape;23578;p5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9" name="Google Shape;23579;p5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0" name="Google Shape;23580;p5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1" name="Google Shape;23581;p5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2" name="Google Shape;23582;p5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3" name="Google Shape;23583;p5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4" name="Google Shape;23584;p5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5" name="Google Shape;23585;p5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6" name="Google Shape;23586;p5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7" name="Google Shape;23587;p5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8" name="Google Shape;23588;p5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9" name="Google Shape;23589;p5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0" name="Google Shape;23590;p5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1" name="Google Shape;23591;p5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2" name="Google Shape;23592;p5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3" name="Google Shape;23593;p5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4" name="Google Shape;23594;p5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5" name="Google Shape;23595;p5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6" name="Google Shape;23596;p5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7" name="Google Shape;23597;p5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8" name="Google Shape;23598;p5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99" name="Google Shape;23599;p5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3600" name="Google Shape;23600;p5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1" name="Google Shape;23601;p5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2" name="Google Shape;23602;p5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3" name="Google Shape;23603;p5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4" name="Google Shape;23604;p5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5" name="Google Shape;23605;p5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6" name="Google Shape;23606;p5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7" name="Google Shape;23607;p5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8" name="Google Shape;23608;p5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9" name="Google Shape;23609;p5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0" name="Google Shape;23610;p5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1" name="Google Shape;23611;p5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2" name="Google Shape;23612;p5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3" name="Google Shape;23613;p5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4" name="Google Shape;23614;p5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5" name="Google Shape;23615;p5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6" name="Google Shape;23616;p5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7" name="Google Shape;23617;p5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8" name="Google Shape;23618;p5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9" name="Google Shape;23619;p5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0" name="Google Shape;23620;p5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1" name="Google Shape;23621;p5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2" name="Google Shape;23622;p5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3" name="Google Shape;23623;p5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4" name="Google Shape;23624;p5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5" name="Google Shape;23625;p5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26" name="Google Shape;23626;p5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7" name="Google Shape;23627;p5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8" name="Google Shape;23628;p5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9" name="Google Shape;23629;p5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0" name="Google Shape;23630;p5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31" name="Google Shape;23631;p5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3632" name="Google Shape;23632;p5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3" name="Google Shape;23633;p5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4" name="Google Shape;23634;p5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5" name="Google Shape;23635;p5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6" name="Google Shape;23636;p5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7" name="Google Shape;23637;p5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8" name="Google Shape;23638;p5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9" name="Google Shape;23639;p5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0" name="Google Shape;23640;p5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1" name="Google Shape;23641;p5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2" name="Google Shape;23642;p5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3" name="Google Shape;23643;p5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4" name="Google Shape;23644;p5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5" name="Google Shape;23645;p5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6" name="Google Shape;23646;p5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7" name="Google Shape;23647;p5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8" name="Google Shape;23648;p5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9" name="Google Shape;23649;p5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0" name="Google Shape;23650;p5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1" name="Google Shape;23651;p5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2" name="Google Shape;23652;p5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3" name="Google Shape;23653;p5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4" name="Google Shape;23654;p5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5" name="Google Shape;23655;p5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6" name="Google Shape;23656;p5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7" name="Google Shape;23657;p5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58" name="Google Shape;23658;p5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9" name="Google Shape;23659;p5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3660" name="Google Shape;23660;p5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1" name="Google Shape;23661;p5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2" name="Google Shape;23662;p5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3" name="Google Shape;23663;p5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4" name="Google Shape;23664;p5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5" name="Google Shape;23665;p5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6" name="Google Shape;23666;p5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7" name="Google Shape;23667;p5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8" name="Google Shape;23668;p5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9" name="Google Shape;23669;p5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0" name="Google Shape;23670;p5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1" name="Google Shape;23671;p5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2" name="Google Shape;23672;p5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3" name="Google Shape;23673;p5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4" name="Google Shape;23674;p5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5" name="Google Shape;23675;p5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6" name="Google Shape;23676;p5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7" name="Google Shape;23677;p5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8" name="Google Shape;23678;p5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9" name="Google Shape;23679;p5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0" name="Google Shape;23680;p5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1" name="Google Shape;23681;p5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2" name="Google Shape;23682;p5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3" name="Google Shape;23683;p5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4" name="Google Shape;23684;p5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5" name="Google Shape;23685;p5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86" name="Google Shape;23686;p53"/>
          <p:cNvSpPr txBox="1">
            <a:spLocks noGrp="1"/>
          </p:cNvSpPr>
          <p:nvPr>
            <p:ph type="title"/>
          </p:nvPr>
        </p:nvSpPr>
        <p:spPr>
          <a:xfrm>
            <a:off x="3486600" y="2961536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687" name="Google Shape;23687;p53"/>
          <p:cNvSpPr txBox="1">
            <a:spLocks noGrp="1"/>
          </p:cNvSpPr>
          <p:nvPr>
            <p:ph type="subTitle" idx="1"/>
          </p:nvPr>
        </p:nvSpPr>
        <p:spPr>
          <a:xfrm>
            <a:off x="3486600" y="3514842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688" name="Google Shape;23688;p53"/>
          <p:cNvSpPr txBox="1">
            <a:spLocks noGrp="1"/>
          </p:cNvSpPr>
          <p:nvPr>
            <p:ph type="title" idx="2" hasCustomPrompt="1"/>
          </p:nvPr>
        </p:nvSpPr>
        <p:spPr>
          <a:xfrm>
            <a:off x="348660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_1">
    <p:spTree>
      <p:nvGrpSpPr>
        <p:cNvPr id="1" name="Shape 2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90" name="Google Shape;23690;p5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3691" name="Google Shape;23691;p5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92" name="Google Shape;23692;p5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3693" name="Google Shape;23693;p5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4" name="Google Shape;23694;p5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5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5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5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5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5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5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5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5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5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5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5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5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5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5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5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5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5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5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5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5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5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5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5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8" name="Google Shape;23718;p5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3719" name="Google Shape;23719;p5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5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5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5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5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5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5" name="Google Shape;23725;p5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6" name="Google Shape;23726;p5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5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5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5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5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5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5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5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5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5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5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5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5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5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5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5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5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5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5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45" name="Google Shape;23745;p5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6" name="Google Shape;23746;p5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7" name="Google Shape;23747;p5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8" name="Google Shape;23748;p5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9" name="Google Shape;23749;p5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0" name="Google Shape;23750;p5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1" name="Google Shape;23751;p5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2" name="Google Shape;23752;p5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3" name="Google Shape;23753;p5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4" name="Google Shape;23754;p5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5" name="Google Shape;23755;p5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6" name="Google Shape;23756;p5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7" name="Google Shape;23757;p5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8" name="Google Shape;23758;p5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9" name="Google Shape;23759;p5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0" name="Google Shape;23760;p5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1" name="Google Shape;23761;p5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2" name="Google Shape;23762;p5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3" name="Google Shape;23763;p5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4" name="Google Shape;23764;p5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5" name="Google Shape;23765;p5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6" name="Google Shape;23766;p5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7" name="Google Shape;23767;p5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8" name="Google Shape;23768;p5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9" name="Google Shape;23769;p5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0" name="Google Shape;23770;p5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1" name="Google Shape;23771;p5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2" name="Google Shape;23772;p5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3" name="Google Shape;23773;p5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4" name="Google Shape;23774;p5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5" name="Google Shape;23775;p5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6" name="Google Shape;23776;p5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7" name="Google Shape;23777;p5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8" name="Google Shape;23778;p5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9" name="Google Shape;23779;p5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0" name="Google Shape;23780;p5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1" name="Google Shape;23781;p5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2" name="Google Shape;23782;p5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3" name="Google Shape;23783;p5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4" name="Google Shape;23784;p5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5" name="Google Shape;23785;p5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6" name="Google Shape;23786;p5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7" name="Google Shape;23787;p5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8" name="Google Shape;23788;p5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9" name="Google Shape;23789;p5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0" name="Google Shape;23790;p5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1" name="Google Shape;23791;p5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2" name="Google Shape;23792;p5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3" name="Google Shape;23793;p5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4" name="Google Shape;23794;p5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5" name="Google Shape;23795;p5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6" name="Google Shape;23796;p5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7" name="Google Shape;23797;p5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8" name="Google Shape;23798;p5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9" name="Google Shape;23799;p5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0" name="Google Shape;23800;p5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1" name="Google Shape;23801;p5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2" name="Google Shape;23802;p5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3" name="Google Shape;23803;p5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4" name="Google Shape;23804;p5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5" name="Google Shape;23805;p5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6" name="Google Shape;23806;p5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7" name="Google Shape;23807;p5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8" name="Google Shape;23808;p5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9" name="Google Shape;23809;p5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0" name="Google Shape;23810;p5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1" name="Google Shape;23811;p5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2" name="Google Shape;23812;p5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3" name="Google Shape;23813;p5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4" name="Google Shape;23814;p5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5" name="Google Shape;23815;p5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6" name="Google Shape;23816;p5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7" name="Google Shape;23817;p5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8" name="Google Shape;23818;p5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9" name="Google Shape;23819;p5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0" name="Google Shape;23820;p5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1" name="Google Shape;23821;p5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2" name="Google Shape;23822;p5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3" name="Google Shape;23823;p5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4" name="Google Shape;23824;p5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5" name="Google Shape;23825;p5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6" name="Google Shape;23826;p5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7" name="Google Shape;23827;p5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8" name="Google Shape;23828;p5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9" name="Google Shape;23829;p5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0" name="Google Shape;23830;p5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1" name="Google Shape;23831;p5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2" name="Google Shape;23832;p5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3" name="Google Shape;23833;p5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4" name="Google Shape;23834;p5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5" name="Google Shape;23835;p5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6" name="Google Shape;23836;p5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7" name="Google Shape;23837;p5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8" name="Google Shape;23838;p5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9" name="Google Shape;23839;p5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0" name="Google Shape;23840;p5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1" name="Google Shape;23841;p5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2" name="Google Shape;23842;p5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3" name="Google Shape;23843;p5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4" name="Google Shape;23844;p5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45" name="Google Shape;23845;p5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3846" name="Google Shape;23846;p5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7" name="Google Shape;23847;p5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8" name="Google Shape;23848;p5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9" name="Google Shape;23849;p5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0" name="Google Shape;23850;p5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1" name="Google Shape;23851;p5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2" name="Google Shape;23852;p5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3" name="Google Shape;23853;p5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4" name="Google Shape;23854;p5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5" name="Google Shape;23855;p5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6" name="Google Shape;23856;p5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7" name="Google Shape;23857;p5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8" name="Google Shape;23858;p5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9" name="Google Shape;23859;p5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0" name="Google Shape;23860;p5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1" name="Google Shape;23861;p5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2" name="Google Shape;23862;p5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3" name="Google Shape;23863;p5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4" name="Google Shape;23864;p5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5" name="Google Shape;23865;p5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6" name="Google Shape;23866;p5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7" name="Google Shape;23867;p5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8" name="Google Shape;23868;p5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9" name="Google Shape;23869;p5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0" name="Google Shape;23870;p5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1" name="Google Shape;23871;p5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72" name="Google Shape;23872;p5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3" name="Google Shape;23873;p5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4" name="Google Shape;23874;p5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5" name="Google Shape;23875;p5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6" name="Google Shape;23876;p5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77" name="Google Shape;23877;p5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3878" name="Google Shape;23878;p5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9" name="Google Shape;23879;p5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0" name="Google Shape;23880;p5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1" name="Google Shape;23881;p5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2" name="Google Shape;23882;p5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3" name="Google Shape;23883;p5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4" name="Google Shape;23884;p5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5" name="Google Shape;23885;p5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6" name="Google Shape;23886;p5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7" name="Google Shape;23887;p5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8" name="Google Shape;23888;p5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9" name="Google Shape;23889;p5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0" name="Google Shape;23890;p5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1" name="Google Shape;23891;p5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2" name="Google Shape;23892;p5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3" name="Google Shape;23893;p5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4" name="Google Shape;23894;p5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5" name="Google Shape;23895;p5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6" name="Google Shape;23896;p5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7" name="Google Shape;23897;p5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8" name="Google Shape;23898;p5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9" name="Google Shape;23899;p5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0" name="Google Shape;23900;p5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1" name="Google Shape;23901;p5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2" name="Google Shape;23902;p5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3" name="Google Shape;23903;p5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04" name="Google Shape;23904;p5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05" name="Google Shape;23905;p5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3906" name="Google Shape;23906;p5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7" name="Google Shape;23907;p5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8" name="Google Shape;23908;p5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9" name="Google Shape;23909;p5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0" name="Google Shape;23910;p5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1" name="Google Shape;23911;p5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2" name="Google Shape;23912;p5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3" name="Google Shape;23913;p5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4" name="Google Shape;23914;p5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5" name="Google Shape;23915;p5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6" name="Google Shape;23916;p5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7" name="Google Shape;23917;p5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8" name="Google Shape;23918;p5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9" name="Google Shape;23919;p5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0" name="Google Shape;23920;p5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1" name="Google Shape;23921;p5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2" name="Google Shape;23922;p5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3" name="Google Shape;23923;p5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4" name="Google Shape;23924;p5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5" name="Google Shape;23925;p5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6" name="Google Shape;23926;p5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7" name="Google Shape;23927;p5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8" name="Google Shape;23928;p5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9" name="Google Shape;23929;p5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0" name="Google Shape;23930;p5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1" name="Google Shape;23931;p5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932" name="Google Shape;23932;p54"/>
          <p:cNvSpPr txBox="1">
            <a:spLocks noGrp="1"/>
          </p:cNvSpPr>
          <p:nvPr>
            <p:ph type="title"/>
          </p:nvPr>
        </p:nvSpPr>
        <p:spPr>
          <a:xfrm>
            <a:off x="2326800" y="1872671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933" name="Google Shape;23933;p54"/>
          <p:cNvSpPr txBox="1">
            <a:spLocks noGrp="1"/>
          </p:cNvSpPr>
          <p:nvPr>
            <p:ph type="subTitle" idx="1"/>
          </p:nvPr>
        </p:nvSpPr>
        <p:spPr>
          <a:xfrm>
            <a:off x="2326800" y="2632235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934" name="Google Shape;23934;p5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91613"/>
            <a:ext cx="14736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36" name="Google Shape;23936;p5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3937" name="Google Shape;23937;p5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38" name="Google Shape;23938;p5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3939" name="Google Shape;23939;p5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5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5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5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5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4" name="Google Shape;23944;p5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5" name="Google Shape;23945;p5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5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5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5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5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5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5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5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5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5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5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5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5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5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5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5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5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5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5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4" name="Google Shape;23964;p5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3965" name="Google Shape;23965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5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91" name="Google Shape;23991;p5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2" name="Google Shape;23992;p5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3" name="Google Shape;23993;p5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4" name="Google Shape;23994;p5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5" name="Google Shape;23995;p5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6" name="Google Shape;23996;p5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7" name="Google Shape;23997;p5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8" name="Google Shape;23998;p5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9" name="Google Shape;23999;p5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0" name="Google Shape;24000;p5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1" name="Google Shape;24001;p5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2" name="Google Shape;24002;p5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3" name="Google Shape;24003;p5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4" name="Google Shape;24004;p5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5" name="Google Shape;24005;p5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6" name="Google Shape;24006;p5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7" name="Google Shape;24007;p5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8" name="Google Shape;24008;p5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9" name="Google Shape;24009;p5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0" name="Google Shape;24010;p5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1" name="Google Shape;24011;p5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2" name="Google Shape;24012;p5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3" name="Google Shape;24013;p5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4" name="Google Shape;24014;p5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5" name="Google Shape;24015;p5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6" name="Google Shape;24016;p5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7" name="Google Shape;24017;p5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8" name="Google Shape;24018;p5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9" name="Google Shape;24019;p5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0" name="Google Shape;24020;p5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1" name="Google Shape;24021;p5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2" name="Google Shape;24022;p5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3" name="Google Shape;24023;p5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4" name="Google Shape;24024;p5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5" name="Google Shape;24025;p5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6" name="Google Shape;24026;p5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7" name="Google Shape;24027;p5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8" name="Google Shape;24028;p5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9" name="Google Shape;24029;p5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0" name="Google Shape;24030;p5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1" name="Google Shape;24031;p5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2" name="Google Shape;24032;p5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3" name="Google Shape;24033;p5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4" name="Google Shape;24034;p5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5" name="Google Shape;24035;p5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6" name="Google Shape;24036;p5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7" name="Google Shape;24037;p5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8" name="Google Shape;24038;p5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9" name="Google Shape;24039;p5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0" name="Google Shape;24040;p5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1" name="Google Shape;24041;p5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2" name="Google Shape;24042;p5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3" name="Google Shape;24043;p5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4" name="Google Shape;24044;p5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5" name="Google Shape;24045;p5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6" name="Google Shape;24046;p5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7" name="Google Shape;24047;p5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8" name="Google Shape;24048;p5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9" name="Google Shape;24049;p5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0" name="Google Shape;24050;p5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1" name="Google Shape;24051;p5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2" name="Google Shape;24052;p5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3" name="Google Shape;24053;p5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4" name="Google Shape;24054;p5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5" name="Google Shape;24055;p5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6" name="Google Shape;24056;p5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7" name="Google Shape;24057;p5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8" name="Google Shape;24058;p5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9" name="Google Shape;24059;p5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0" name="Google Shape;24060;p5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1" name="Google Shape;24061;p5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2" name="Google Shape;24062;p5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3" name="Google Shape;24063;p5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4" name="Google Shape;24064;p5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5" name="Google Shape;24065;p5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6" name="Google Shape;24066;p5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7" name="Google Shape;24067;p5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8" name="Google Shape;24068;p5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9" name="Google Shape;24069;p5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0" name="Google Shape;24070;p5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1" name="Google Shape;24071;p5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2" name="Google Shape;24072;p5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3" name="Google Shape;24073;p5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4" name="Google Shape;24074;p5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5" name="Google Shape;24075;p5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6" name="Google Shape;24076;p5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7" name="Google Shape;24077;p5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8" name="Google Shape;24078;p5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9" name="Google Shape;24079;p5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0" name="Google Shape;24080;p5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1" name="Google Shape;24081;p5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2" name="Google Shape;24082;p5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3" name="Google Shape;24083;p5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4" name="Google Shape;24084;p5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5" name="Google Shape;24085;p5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6" name="Google Shape;24086;p5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7" name="Google Shape;24087;p5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8" name="Google Shape;24088;p5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9" name="Google Shape;24089;p5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0" name="Google Shape;24090;p5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91" name="Google Shape;24091;p5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092" name="Google Shape;24092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5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18" name="Google Shape;24118;p5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9" name="Google Shape;24119;p5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0" name="Google Shape;24120;p5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1" name="Google Shape;24121;p5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2" name="Google Shape;24122;p5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23" name="Google Shape;24123;p5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124" name="Google Shape;24124;p5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5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5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5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5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5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5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5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5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5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5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5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5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5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5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5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5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5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5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5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5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5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5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5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5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5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50" name="Google Shape;24150;p5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51" name="Google Shape;24151;p5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152" name="Google Shape;24152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5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3" name="Google Shape;24163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4" name="Google Shape;24164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8" name="Google Shape;24178;p55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24179" name="Google Shape;24179;p55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24180" name="Google Shape;24180;p55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181" name="Google Shape;24181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2" name="Google Shape;24182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3" name="Google Shape;24183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4" name="Google Shape;24184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5" name="Google Shape;24185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6" name="Google Shape;24186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7" name="Google Shape;24187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8" name="Google Shape;24188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9" name="Google Shape;24189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0" name="Google Shape;24190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1" name="Google Shape;24191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2" name="Google Shape;24192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3" name="Google Shape;24193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4" name="Google Shape;24194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95" name="Google Shape;24195;p55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196" name="Google Shape;24196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7" name="Google Shape;24197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8" name="Google Shape;24198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9" name="Google Shape;24199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0" name="Google Shape;24200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1" name="Google Shape;24201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2" name="Google Shape;24202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3" name="Google Shape;24203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4" name="Google Shape;24204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5" name="Google Shape;24205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6" name="Google Shape;24206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7" name="Google Shape;24207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8" name="Google Shape;24208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9" name="Google Shape;24209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10" name="Google Shape;24210;p55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211" name="Google Shape;24211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2" name="Google Shape;24212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3" name="Google Shape;24213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4" name="Google Shape;24214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5" name="Google Shape;24215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6" name="Google Shape;24216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7" name="Google Shape;24217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8" name="Google Shape;24218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9" name="Google Shape;24219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0" name="Google Shape;24220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1" name="Google Shape;24221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2" name="Google Shape;24222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3" name="Google Shape;24223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4" name="Google Shape;24224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225" name="Google Shape;24225;p55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24226" name="Google Shape;24226;p55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24227" name="Google Shape;24227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228" name="Google Shape;2422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29" name="Google Shape;2422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0" name="Google Shape;2423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1" name="Google Shape;2423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2" name="Google Shape;2423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3" name="Google Shape;2423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4" name="Google Shape;2423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5" name="Google Shape;2423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6" name="Google Shape;2423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7" name="Google Shape;2423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8" name="Google Shape;2423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9" name="Google Shape;2423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0" name="Google Shape;2424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1" name="Google Shape;2424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42" name="Google Shape;24242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243" name="Google Shape;2424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4" name="Google Shape;2424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5" name="Google Shape;2424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6" name="Google Shape;2424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7" name="Google Shape;2424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8" name="Google Shape;2424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9" name="Google Shape;2424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0" name="Google Shape;2425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1" name="Google Shape;2425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2" name="Google Shape;2425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3" name="Google Shape;2425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4" name="Google Shape;2425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5" name="Google Shape;2425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6" name="Google Shape;2425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57" name="Google Shape;24257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258" name="Google Shape;2425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9" name="Google Shape;2425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0" name="Google Shape;2426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1" name="Google Shape;2426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2" name="Google Shape;2426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3" name="Google Shape;2426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4" name="Google Shape;2426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5" name="Google Shape;2426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6" name="Google Shape;2426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7" name="Google Shape;2426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8" name="Google Shape;2426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9" name="Google Shape;2426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0" name="Google Shape;2427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1" name="Google Shape;2427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272" name="Google Shape;24272;p55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24273" name="Google Shape;24273;p55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4" name="Google Shape;24274;p55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5" name="Google Shape;24275;p55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6" name="Google Shape;24276;p55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7" name="Google Shape;24277;p55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278" name="Google Shape;24278;p55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79" name="Google Shape;24279;p55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24280" name="Google Shape;24280;p55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24281" name="Google Shape;24281;p55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24282" name="Google Shape;24282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283" name="Google Shape;2428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4" name="Google Shape;2428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5" name="Google Shape;2428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6" name="Google Shape;2428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7" name="Google Shape;2428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8" name="Google Shape;2428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9" name="Google Shape;2428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0" name="Google Shape;2429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1" name="Google Shape;2429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2" name="Google Shape;2429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3" name="Google Shape;2429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4" name="Google Shape;2429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5" name="Google Shape;2429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6" name="Google Shape;2429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97" name="Google Shape;24297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298" name="Google Shape;2429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9" name="Google Shape;2429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0" name="Google Shape;2430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1" name="Google Shape;2430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2" name="Google Shape;2430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3" name="Google Shape;2430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4" name="Google Shape;2430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5" name="Google Shape;2430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6" name="Google Shape;2430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7" name="Google Shape;2430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8" name="Google Shape;2430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9" name="Google Shape;2430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0" name="Google Shape;2431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1" name="Google Shape;2431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12" name="Google Shape;24312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313" name="Google Shape;2431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4" name="Google Shape;2431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5" name="Google Shape;2431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6" name="Google Shape;2431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7" name="Google Shape;2431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8" name="Google Shape;2431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9" name="Google Shape;2431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0" name="Google Shape;2432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1" name="Google Shape;2432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2" name="Google Shape;2432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3" name="Google Shape;2432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4" name="Google Shape;2432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5" name="Google Shape;2432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6" name="Google Shape;2432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327" name="Google Shape;24327;p55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24328" name="Google Shape;24328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329" name="Google Shape;24329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0" name="Google Shape;24330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1" name="Google Shape;24331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2" name="Google Shape;24332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3" name="Google Shape;24333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4" name="Google Shape;24334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5" name="Google Shape;24335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6" name="Google Shape;24336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7" name="Google Shape;24337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8" name="Google Shape;24338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9" name="Google Shape;24339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0" name="Google Shape;24340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1" name="Google Shape;24341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2" name="Google Shape;24342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43" name="Google Shape;24343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344" name="Google Shape;24344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5" name="Google Shape;24345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6" name="Google Shape;24346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7" name="Google Shape;24347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8" name="Google Shape;24348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9" name="Google Shape;24349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0" name="Google Shape;24350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1" name="Google Shape;24351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2" name="Google Shape;24352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3" name="Google Shape;24353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4" name="Google Shape;24354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5" name="Google Shape;24355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6" name="Google Shape;24356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7" name="Google Shape;24357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58" name="Google Shape;24358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359" name="Google Shape;24359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0" name="Google Shape;24360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1" name="Google Shape;24361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2" name="Google Shape;24362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3" name="Google Shape;24363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4" name="Google Shape;24364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5" name="Google Shape;24365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6" name="Google Shape;24366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7" name="Google Shape;24367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8" name="Google Shape;24368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9" name="Google Shape;24369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0" name="Google Shape;24370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1" name="Google Shape;24371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2" name="Google Shape;24372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4373" name="Google Shape;24373;p55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374" name="Google Shape;24374;p55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24375" name="Google Shape;24375;p55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55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55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78" name="Google Shape;24378;p55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24379" name="Google Shape;24379;p55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380" name="Google Shape;24380;p55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24381" name="Google Shape;24381;p55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2" name="Google Shape;24382;p55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3" name="Google Shape;24383;p55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384" name="Google Shape;24384;p55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24385" name="Google Shape;24385;p55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24386" name="Google Shape;24386;p55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7" name="Google Shape;24387;p55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8" name="Google Shape;24388;p55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9" name="Google Shape;24389;p55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0" name="Google Shape;24390;p55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1" name="Google Shape;24391;p55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2" name="Google Shape;24392;p55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3" name="Google Shape;24393;p55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4" name="Google Shape;24394;p55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5" name="Google Shape;24395;p55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6" name="Google Shape;24396;p55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97" name="Google Shape;24397;p55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24398" name="Google Shape;24398;p55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9" name="Google Shape;24399;p55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0" name="Google Shape;24400;p55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1" name="Google Shape;24401;p55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2" name="Google Shape;24402;p55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3" name="Google Shape;24403;p55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4" name="Google Shape;24404;p55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5" name="Google Shape;24405;p55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6" name="Google Shape;24406;p55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7" name="Google Shape;24407;p55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8" name="Google Shape;24408;p55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409" name="Google Shape;24409;p55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2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1" name="Google Shape;24411;p5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412" name="Google Shape;24412;p5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13" name="Google Shape;24413;p5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414" name="Google Shape;24414;p5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5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5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5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5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5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5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5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5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5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5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5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5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5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5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5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5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5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5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5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5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5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5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5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5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39" name="Google Shape;24439;p5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440" name="Google Shape;2444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5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5" name="Google Shape;24455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6" name="Google Shape;24456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66" name="Google Shape;24466;p5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7" name="Google Shape;24467;p5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8" name="Google Shape;24468;p5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9" name="Google Shape;24469;p5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0" name="Google Shape;24470;p5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1" name="Google Shape;24471;p5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2" name="Google Shape;24472;p5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3" name="Google Shape;24473;p5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4" name="Google Shape;24474;p5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5" name="Google Shape;24475;p5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6" name="Google Shape;24476;p5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7" name="Google Shape;24477;p5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8" name="Google Shape;24478;p5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9" name="Google Shape;24479;p5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0" name="Google Shape;24480;p5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1" name="Google Shape;24481;p5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2" name="Google Shape;24482;p5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3" name="Google Shape;24483;p5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4" name="Google Shape;24484;p5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5" name="Google Shape;24485;p5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6" name="Google Shape;24486;p5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7" name="Google Shape;24487;p5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8" name="Google Shape;24488;p5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9" name="Google Shape;24489;p5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0" name="Google Shape;24490;p5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1" name="Google Shape;24491;p5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2" name="Google Shape;24492;p5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3" name="Google Shape;24493;p5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4" name="Google Shape;24494;p5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5" name="Google Shape;24495;p5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6" name="Google Shape;24496;p5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7" name="Google Shape;24497;p5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8" name="Google Shape;24498;p5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9" name="Google Shape;24499;p5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0" name="Google Shape;24500;p5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1" name="Google Shape;24501;p5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2" name="Google Shape;24502;p5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3" name="Google Shape;24503;p5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4" name="Google Shape;24504;p5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5" name="Google Shape;24505;p5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6" name="Google Shape;24506;p5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7" name="Google Shape;24507;p5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8" name="Google Shape;24508;p5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9" name="Google Shape;24509;p5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0" name="Google Shape;24510;p5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1" name="Google Shape;24511;p5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2" name="Google Shape;24512;p5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3" name="Google Shape;24513;p5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4" name="Google Shape;24514;p5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5" name="Google Shape;24515;p5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6" name="Google Shape;24516;p5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7" name="Google Shape;24517;p5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8" name="Google Shape;24518;p5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9" name="Google Shape;24519;p5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0" name="Google Shape;24520;p5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1" name="Google Shape;24521;p5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2" name="Google Shape;24522;p5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3" name="Google Shape;24523;p5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4" name="Google Shape;24524;p5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5" name="Google Shape;24525;p5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6" name="Google Shape;24526;p5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7" name="Google Shape;24527;p5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8" name="Google Shape;24528;p5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9" name="Google Shape;24529;p5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0" name="Google Shape;24530;p5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1" name="Google Shape;24531;p5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2" name="Google Shape;24532;p5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3" name="Google Shape;24533;p5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4" name="Google Shape;24534;p5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5" name="Google Shape;24535;p5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6" name="Google Shape;24536;p5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7" name="Google Shape;24537;p5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8" name="Google Shape;24538;p5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9" name="Google Shape;24539;p5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0" name="Google Shape;24540;p5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1" name="Google Shape;24541;p5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2" name="Google Shape;24542;p5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3" name="Google Shape;24543;p5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4" name="Google Shape;24544;p5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5" name="Google Shape;24545;p5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6" name="Google Shape;24546;p5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7" name="Google Shape;24547;p5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8" name="Google Shape;24548;p5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9" name="Google Shape;24549;p5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0" name="Google Shape;24550;p5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1" name="Google Shape;24551;p5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2" name="Google Shape;24552;p5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3" name="Google Shape;24553;p5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4" name="Google Shape;24554;p5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5" name="Google Shape;24555;p5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6" name="Google Shape;24556;p5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7" name="Google Shape;24557;p5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8" name="Google Shape;24558;p5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9" name="Google Shape;24559;p5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0" name="Google Shape;24560;p5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1" name="Google Shape;24561;p5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2" name="Google Shape;24562;p5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3" name="Google Shape;24563;p5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4" name="Google Shape;24564;p5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5" name="Google Shape;24565;p5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6" name="Google Shape;24566;p5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567" name="Google Shape;2456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93" name="Google Shape;24593;p5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4" name="Google Shape;24594;p5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5" name="Google Shape;24595;p5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6" name="Google Shape;24596;p5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7" name="Google Shape;24597;p5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98" name="Google Shape;24598;p5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599" name="Google Shape;24599;p5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5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1" name="Google Shape;24601;p5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2" name="Google Shape;24602;p5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5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5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5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5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5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5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5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5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5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5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5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5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5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5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5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5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5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5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5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5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5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5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5" name="Google Shape;24625;p5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26" name="Google Shape;24626;p5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627" name="Google Shape;2462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53" name="Google Shape;24653;p56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24654" name="Google Shape;24654;p56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24655" name="Google Shape;24655;p56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24656" name="Google Shape;24656;p56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657" name="Google Shape;2465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8" name="Google Shape;2465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9" name="Google Shape;2465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0" name="Google Shape;2466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1" name="Google Shape;2466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2" name="Google Shape;2466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3" name="Google Shape;2466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4" name="Google Shape;2466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5" name="Google Shape;2466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6" name="Google Shape;2466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7" name="Google Shape;2466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8" name="Google Shape;2466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9" name="Google Shape;2466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0" name="Google Shape;2467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71" name="Google Shape;24671;p56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24672" name="Google Shape;24672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3" name="Google Shape;24673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4" name="Google Shape;24674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5" name="Google Shape;24675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6" name="Google Shape;24676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7" name="Google Shape;24677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8" name="Google Shape;24678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9" name="Google Shape;24679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0" name="Google Shape;24680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1" name="Google Shape;24681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2" name="Google Shape;24682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3" name="Google Shape;24683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4" name="Google Shape;24684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5" name="Google Shape;24685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86" name="Google Shape;24686;p56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24687" name="Google Shape;2468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8" name="Google Shape;2468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9" name="Google Shape;2468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0" name="Google Shape;2469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1" name="Google Shape;2469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2" name="Google Shape;2469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3" name="Google Shape;2469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4" name="Google Shape;2469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5" name="Google Shape;2469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6" name="Google Shape;2469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7" name="Google Shape;2469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8" name="Google Shape;2469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9" name="Google Shape;2469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00" name="Google Shape;2470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01" name="Google Shape;24701;p56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4702" name="Google Shape;24702;p56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4703" name="Google Shape;2470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4" name="Google Shape;2470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5" name="Google Shape;2470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6" name="Google Shape;2470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7" name="Google Shape;2470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8" name="Google Shape;2470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9" name="Google Shape;2470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0" name="Google Shape;2471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1" name="Google Shape;2471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2" name="Google Shape;2471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3" name="Google Shape;2471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4" name="Google Shape;2471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5" name="Google Shape;2471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6" name="Google Shape;2471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17" name="Google Shape;24717;p56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4718" name="Google Shape;24718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9" name="Google Shape;24719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0" name="Google Shape;24720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1" name="Google Shape;24721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2" name="Google Shape;24722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3" name="Google Shape;24723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4" name="Google Shape;24724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5" name="Google Shape;24725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6" name="Google Shape;24726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7" name="Google Shape;24727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8" name="Google Shape;24728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9" name="Google Shape;24729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0" name="Google Shape;24730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1" name="Google Shape;24731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32" name="Google Shape;24732;p56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4733" name="Google Shape;2473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4" name="Google Shape;2473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5" name="Google Shape;2473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6" name="Google Shape;2473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7" name="Google Shape;2473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8" name="Google Shape;2473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9" name="Google Shape;2473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0" name="Google Shape;2474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1" name="Google Shape;2474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2" name="Google Shape;2474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3" name="Google Shape;2474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4" name="Google Shape;2474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5" name="Google Shape;2474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6" name="Google Shape;2474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4747" name="Google Shape;24747;p56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24748" name="Google Shape;24748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49" name="Google Shape;24749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0" name="Google Shape;24750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1" name="Google Shape;24751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2" name="Google Shape;24752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3" name="Google Shape;24753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4" name="Google Shape;24754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5" name="Google Shape;24755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6" name="Google Shape;24756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7" name="Google Shape;24757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8" name="Google Shape;24758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9" name="Google Shape;24759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0" name="Google Shape;24760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1" name="Google Shape;24761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62" name="Google Shape;24762;p56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763" name="Google Shape;24763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4" name="Google Shape;24764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5" name="Google Shape;24765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6" name="Google Shape;24766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7" name="Google Shape;24767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8" name="Google Shape;24768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9" name="Google Shape;24769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0" name="Google Shape;24770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1" name="Google Shape;24771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2" name="Google Shape;24772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3" name="Google Shape;24773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4" name="Google Shape;24774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5" name="Google Shape;24775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6" name="Google Shape;24776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777" name="Google Shape;24777;p56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24778" name="Google Shape;24778;p56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24779" name="Google Shape;24779;p56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4780" name="Google Shape;24780;p56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24781" name="Google Shape;24781;p56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2" name="Google Shape;24782;p56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3" name="Google Shape;24783;p56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4" name="Google Shape;24784;p56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785" name="Google Shape;24785;p56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27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86" name="Google Shape;24786;p56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24787" name="Google Shape;24787;p56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88" name="Google Shape;24788;p56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24789" name="Google Shape;24789;p56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0" name="Google Shape;24790;p56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4791" name="Google Shape;24791;p56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24792" name="Google Shape;24792;p56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93" name="Google Shape;24793;p56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24794" name="Google Shape;24794;p56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795" name="Google Shape;2479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6" name="Google Shape;2479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7" name="Google Shape;2479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8" name="Google Shape;2479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9" name="Google Shape;2479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0" name="Google Shape;2480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1" name="Google Shape;2480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2" name="Google Shape;2480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3" name="Google Shape;2480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4" name="Google Shape;2480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5" name="Google Shape;2480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6" name="Google Shape;2480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7" name="Google Shape;2480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8" name="Google Shape;2480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09" name="Google Shape;24809;p56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810" name="Google Shape;24810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1" name="Google Shape;24811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2" name="Google Shape;24812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3" name="Google Shape;24813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4" name="Google Shape;24814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5" name="Google Shape;24815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6" name="Google Shape;24816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7" name="Google Shape;24817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8" name="Google Shape;24818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9" name="Google Shape;24819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0" name="Google Shape;24820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1" name="Google Shape;24821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2" name="Google Shape;24822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3" name="Google Shape;24823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24" name="Google Shape;24824;p56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825" name="Google Shape;2482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6" name="Google Shape;2482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7" name="Google Shape;2482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8" name="Google Shape;2482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9" name="Google Shape;2482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0" name="Google Shape;2483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1" name="Google Shape;2483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2" name="Google Shape;2483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3" name="Google Shape;2483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4" name="Google Shape;2483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5" name="Google Shape;2483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6" name="Google Shape;2483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7" name="Google Shape;2483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8" name="Google Shape;2483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2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0" name="Google Shape;24840;p57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841" name="Google Shape;24841;p57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42" name="Google Shape;24842;p57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843" name="Google Shape;24843;p57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4" name="Google Shape;24844;p57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5" name="Google Shape;24845;p57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6" name="Google Shape;24846;p57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7" name="Google Shape;24847;p57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8" name="Google Shape;24848;p57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9" name="Google Shape;24849;p57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0" name="Google Shape;24850;p57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1" name="Google Shape;24851;p57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2" name="Google Shape;24852;p57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3" name="Google Shape;24853;p57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4" name="Google Shape;24854;p57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5" name="Google Shape;24855;p57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6" name="Google Shape;24856;p57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7" name="Google Shape;24857;p57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8" name="Google Shape;24858;p57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9" name="Google Shape;24859;p57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0" name="Google Shape;24860;p57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1" name="Google Shape;24861;p57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2" name="Google Shape;24862;p57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3" name="Google Shape;24863;p57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4" name="Google Shape;24864;p57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5" name="Google Shape;24865;p57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6" name="Google Shape;24866;p57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7" name="Google Shape;24867;p57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68" name="Google Shape;24868;p57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869" name="Google Shape;2486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0" name="Google Shape;24870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1" name="Google Shape;2487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2" name="Google Shape;24872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3" name="Google Shape;24873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4" name="Google Shape;24874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5" name="Google Shape;24875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6" name="Google Shape;24876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7" name="Google Shape;24877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8" name="Google Shape;24878;p57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9" name="Google Shape;24879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0" name="Google Shape;24880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1" name="Google Shape;24881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2" name="Google Shape;24882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3" name="Google Shape;24883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4" name="Google Shape;24884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5" name="Google Shape;24885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6" name="Google Shape;24886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7" name="Google Shape;24887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8" name="Google Shape;24888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9" name="Google Shape;24889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0" name="Google Shape;24890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1" name="Google Shape;24891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2" name="Google Shape;24892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3" name="Google Shape;24893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4" name="Google Shape;24894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95" name="Google Shape;24895;p57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57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57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57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57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57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57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57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57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57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57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57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57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57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57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57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57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57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57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57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57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57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57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57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57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57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57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57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57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57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57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57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57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57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57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57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57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57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57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57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57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57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57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57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57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57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57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57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57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57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57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57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57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57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57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57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57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57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57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57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57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57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57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57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57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57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57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57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57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57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57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57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57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57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57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57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57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57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57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57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57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57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57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57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57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57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57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57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57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57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57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57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57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57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57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57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57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57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57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57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95" name="Google Shape;24995;p57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996" name="Google Shape;2499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7" name="Google Shape;24997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8" name="Google Shape;24998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9" name="Google Shape;24999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0" name="Google Shape;25000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1" name="Google Shape;25001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2" name="Google Shape;25002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3" name="Google Shape;25003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4" name="Google Shape;25004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5" name="Google Shape;25005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6" name="Google Shape;25006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7" name="Google Shape;25007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8" name="Google Shape;25008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9" name="Google Shape;25009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0" name="Google Shape;25010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1" name="Google Shape;25011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2" name="Google Shape;25012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3" name="Google Shape;25013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4" name="Google Shape;25014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5" name="Google Shape;25015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6" name="Google Shape;25016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7" name="Google Shape;25017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8" name="Google Shape;25018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9" name="Google Shape;25019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0" name="Google Shape;25020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1" name="Google Shape;25021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22" name="Google Shape;25022;p57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57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57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57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57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27" name="Google Shape;25027;p57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5028" name="Google Shape;25028;p57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9" name="Google Shape;25029;p57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0" name="Google Shape;25030;p57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1" name="Google Shape;25031;p57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2" name="Google Shape;25032;p57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3" name="Google Shape;25033;p57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4" name="Google Shape;25034;p57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5" name="Google Shape;25035;p57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6" name="Google Shape;25036;p57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7" name="Google Shape;25037;p57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8" name="Google Shape;25038;p57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9" name="Google Shape;25039;p57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0" name="Google Shape;25040;p57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1" name="Google Shape;25041;p57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2" name="Google Shape;25042;p57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3" name="Google Shape;25043;p57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4" name="Google Shape;25044;p57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5" name="Google Shape;25045;p57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6" name="Google Shape;25046;p57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7" name="Google Shape;25047;p57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8" name="Google Shape;25048;p57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9" name="Google Shape;25049;p57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0" name="Google Shape;25050;p57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1" name="Google Shape;25051;p57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2" name="Google Shape;25052;p57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3" name="Google Shape;25053;p57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54" name="Google Shape;25054;p57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5" name="Google Shape;25055;p57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5056" name="Google Shape;2505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7" name="Google Shape;25057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8" name="Google Shape;25058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9" name="Google Shape;25059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0" name="Google Shape;25060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1" name="Google Shape;25061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2" name="Google Shape;25062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3" name="Google Shape;25063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4" name="Google Shape;25064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5" name="Google Shape;25065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6" name="Google Shape;25066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7" name="Google Shape;25067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8" name="Google Shape;25068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9" name="Google Shape;25069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0" name="Google Shape;25070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1" name="Google Shape;25071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2" name="Google Shape;25072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3" name="Google Shape;25073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4" name="Google Shape;25074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5" name="Google Shape;25075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6" name="Google Shape;25076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7" name="Google Shape;25077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8" name="Google Shape;25078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9" name="Google Shape;2507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0" name="Google Shape;25080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1" name="Google Shape;2508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82" name="Google Shape;25082;p57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25083" name="Google Shape;2508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7" name="Google Shape;25097;p57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25098" name="Google Shape;25098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2" name="Google Shape;25112;p57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25113" name="Google Shape;2511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7" name="Google Shape;25127;p57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25128" name="Google Shape;25128;p57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25129" name="Google Shape;2512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0" name="Google Shape;2513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1" name="Google Shape;2513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2" name="Google Shape;2513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3" name="Google Shape;2513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4" name="Google Shape;2513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5" name="Google Shape;2513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6" name="Google Shape;2513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7" name="Google Shape;2513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8" name="Google Shape;2513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9" name="Google Shape;2513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0" name="Google Shape;2514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1" name="Google Shape;2514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2" name="Google Shape;2514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43" name="Google Shape;25143;p57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25144" name="Google Shape;25144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5" name="Google Shape;25145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6" name="Google Shape;25146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7" name="Google Shape;25147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8" name="Google Shape;25148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9" name="Google Shape;25149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0" name="Google Shape;25150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1" name="Google Shape;25151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2" name="Google Shape;25152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3" name="Google Shape;25153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4" name="Google Shape;25154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5" name="Google Shape;25155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6" name="Google Shape;25156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7" name="Google Shape;25157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8" name="Google Shape;25158;p57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25159" name="Google Shape;2515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0" name="Google Shape;2516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1" name="Google Shape;2516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2" name="Google Shape;2516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3" name="Google Shape;2516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4" name="Google Shape;2516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5" name="Google Shape;2516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6" name="Google Shape;2516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7" name="Google Shape;2516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8" name="Google Shape;2516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9" name="Google Shape;2516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0" name="Google Shape;2517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1" name="Google Shape;2517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2" name="Google Shape;2517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73" name="Google Shape;25173;p57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25174" name="Google Shape;25174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8" name="Google Shape;25188;p57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25189" name="Google Shape;25189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3" name="Google Shape;25203;p57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25204" name="Google Shape;25204;p57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57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57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57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57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9" name="Google Shape;25209;p57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25210" name="Google Shape;25210;p57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25211" name="Google Shape;25211;p57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5212" name="Google Shape;2521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3" name="Google Shape;2521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4" name="Google Shape;2521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5" name="Google Shape;2521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6" name="Google Shape;2521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7" name="Google Shape;2521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8" name="Google Shape;2521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9" name="Google Shape;2521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0" name="Google Shape;2522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1" name="Google Shape;2522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2" name="Google Shape;2522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3" name="Google Shape;2522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4" name="Google Shape;2522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5" name="Google Shape;2522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26" name="Google Shape;25226;p57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5227" name="Google Shape;25227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8" name="Google Shape;25228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9" name="Google Shape;25229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0" name="Google Shape;25230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1" name="Google Shape;25231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2" name="Google Shape;25232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3" name="Google Shape;25233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4" name="Google Shape;25234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5" name="Google Shape;25235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6" name="Google Shape;25236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7" name="Google Shape;25237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8" name="Google Shape;25238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9" name="Google Shape;25239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0" name="Google Shape;25240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41" name="Google Shape;25241;p57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5242" name="Google Shape;2524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3" name="Google Shape;2524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4" name="Google Shape;2524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5" name="Google Shape;2524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6" name="Google Shape;2524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7" name="Google Shape;2524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8" name="Google Shape;2524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9" name="Google Shape;2524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0" name="Google Shape;2525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1" name="Google Shape;2525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2" name="Google Shape;2525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3" name="Google Shape;2525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4" name="Google Shape;2525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5" name="Google Shape;2525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256" name="Google Shape;25256;p57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25257" name="Google Shape;25257;p57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58" name="Google Shape;25258;p57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25259" name="Google Shape;25259;p57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0" name="Google Shape;25260;p57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261" name="Google Shape;25261;p57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25262" name="Google Shape;25262;p57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57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57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46" name="Google Shape;446;p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48" name="Google Shape;448;p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74" name="Google Shape;474;p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0" name="Google Shape;500;p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601" name="Google Shape;601;p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7" name="Google Shape;627;p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633" name="Google Shape;633;p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9" name="Google Shape;659;p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0" name="Google Shape;660;p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661" name="Google Shape;661;p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7" name="Google Shape;687;p3"/>
          <p:cNvGrpSpPr/>
          <p:nvPr/>
        </p:nvGrpSpPr>
        <p:grpSpPr>
          <a:xfrm>
            <a:off x="-152337" y="-193233"/>
            <a:ext cx="10223643" cy="5945818"/>
            <a:chOff x="-152337" y="-193233"/>
            <a:chExt cx="10223643" cy="5945818"/>
          </a:xfrm>
        </p:grpSpPr>
        <p:grpSp>
          <p:nvGrpSpPr>
            <p:cNvPr id="688" name="Google Shape;688;p3"/>
            <p:cNvGrpSpPr/>
            <p:nvPr/>
          </p:nvGrpSpPr>
          <p:grpSpPr>
            <a:xfrm>
              <a:off x="542017" y="657788"/>
              <a:ext cx="7631074" cy="3472791"/>
              <a:chOff x="542017" y="657788"/>
              <a:chExt cx="7631074" cy="3472791"/>
            </a:xfrm>
          </p:grpSpPr>
          <p:sp>
            <p:nvSpPr>
              <p:cNvPr id="689" name="Google Shape;689;p3"/>
              <p:cNvSpPr/>
              <p:nvPr/>
            </p:nvSpPr>
            <p:spPr>
              <a:xfrm flipH="1">
                <a:off x="542017" y="2879550"/>
                <a:ext cx="570359" cy="314992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 flipH="1">
                <a:off x="7462043" y="770413"/>
                <a:ext cx="711048" cy="392690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 flipH="1">
                <a:off x="5839291" y="6577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 flipH="1">
                <a:off x="1027389" y="3781356"/>
                <a:ext cx="632341" cy="349223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3"/>
            <p:cNvGrpSpPr/>
            <p:nvPr/>
          </p:nvGrpSpPr>
          <p:grpSpPr>
            <a:xfrm>
              <a:off x="-152337" y="-193233"/>
              <a:ext cx="2586475" cy="2591675"/>
              <a:chOff x="-152337" y="-193233"/>
              <a:chExt cx="2586475" cy="2591675"/>
            </a:xfrm>
          </p:grpSpPr>
          <p:sp>
            <p:nvSpPr>
              <p:cNvPr id="694" name="Google Shape;694;p3"/>
              <p:cNvSpPr/>
              <p:nvPr/>
            </p:nvSpPr>
            <p:spPr>
              <a:xfrm>
                <a:off x="136278" y="442425"/>
                <a:ext cx="29589" cy="22049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24" extrusionOk="0">
                    <a:moveTo>
                      <a:pt x="291" y="0"/>
                    </a:moveTo>
                    <a:cubicBezTo>
                      <a:pt x="0" y="0"/>
                      <a:pt x="0" y="424"/>
                      <a:pt x="291" y="424"/>
                    </a:cubicBezTo>
                    <a:cubicBezTo>
                      <a:pt x="569" y="424"/>
                      <a:pt x="569" y="0"/>
                      <a:pt x="2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180636" y="310861"/>
                <a:ext cx="45190" cy="3286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632" extrusionOk="0">
                    <a:moveTo>
                      <a:pt x="450" y="1"/>
                    </a:moveTo>
                    <a:cubicBezTo>
                      <a:pt x="377" y="1"/>
                      <a:pt x="302" y="27"/>
                      <a:pt x="236" y="87"/>
                    </a:cubicBezTo>
                    <a:cubicBezTo>
                      <a:pt x="1" y="331"/>
                      <a:pt x="236" y="631"/>
                      <a:pt x="476" y="631"/>
                    </a:cubicBezTo>
                    <a:cubicBezTo>
                      <a:pt x="570" y="631"/>
                      <a:pt x="664" y="586"/>
                      <a:pt x="732" y="474"/>
                    </a:cubicBezTo>
                    <a:cubicBezTo>
                      <a:pt x="868" y="237"/>
                      <a:pt x="670" y="1"/>
                      <a:pt x="4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39450" y="289540"/>
                <a:ext cx="36558" cy="2964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70" extrusionOk="0">
                    <a:moveTo>
                      <a:pt x="351" y="1"/>
                    </a:moveTo>
                    <a:cubicBezTo>
                      <a:pt x="0" y="25"/>
                      <a:pt x="0" y="545"/>
                      <a:pt x="351" y="569"/>
                    </a:cubicBezTo>
                    <a:cubicBezTo>
                      <a:pt x="702" y="545"/>
                      <a:pt x="702" y="25"/>
                      <a:pt x="3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1309439" y="224642"/>
                <a:ext cx="52887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74" extrusionOk="0">
                    <a:moveTo>
                      <a:pt x="447" y="1"/>
                    </a:moveTo>
                    <a:cubicBezTo>
                      <a:pt x="220" y="1"/>
                      <a:pt x="1" y="175"/>
                      <a:pt x="1" y="438"/>
                    </a:cubicBezTo>
                    <a:cubicBezTo>
                      <a:pt x="1" y="668"/>
                      <a:pt x="194" y="862"/>
                      <a:pt x="436" y="874"/>
                    </a:cubicBezTo>
                    <a:cubicBezTo>
                      <a:pt x="823" y="874"/>
                      <a:pt x="1017" y="402"/>
                      <a:pt x="751" y="124"/>
                    </a:cubicBezTo>
                    <a:cubicBezTo>
                      <a:pt x="662" y="39"/>
                      <a:pt x="554" y="1"/>
                      <a:pt x="4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1469241" y="177321"/>
                <a:ext cx="45970" cy="39938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68" extrusionOk="0">
                    <a:moveTo>
                      <a:pt x="380" y="1"/>
                    </a:moveTo>
                    <a:cubicBezTo>
                      <a:pt x="188" y="1"/>
                      <a:pt x="0" y="152"/>
                      <a:pt x="0" y="381"/>
                    </a:cubicBezTo>
                    <a:cubicBezTo>
                      <a:pt x="0" y="586"/>
                      <a:pt x="170" y="756"/>
                      <a:pt x="375" y="768"/>
                    </a:cubicBezTo>
                    <a:cubicBezTo>
                      <a:pt x="714" y="768"/>
                      <a:pt x="883" y="356"/>
                      <a:pt x="641" y="114"/>
                    </a:cubicBezTo>
                    <a:cubicBezTo>
                      <a:pt x="567" y="36"/>
                      <a:pt x="473" y="1"/>
                      <a:pt x="3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1454109" y="322249"/>
                <a:ext cx="23349" cy="17681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40" extrusionOk="0">
                    <a:moveTo>
                      <a:pt x="231" y="1"/>
                    </a:moveTo>
                    <a:cubicBezTo>
                      <a:pt x="1" y="1"/>
                      <a:pt x="1" y="340"/>
                      <a:pt x="231" y="340"/>
                    </a:cubicBezTo>
                    <a:cubicBezTo>
                      <a:pt x="449" y="340"/>
                      <a:pt x="449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1566744" y="340502"/>
                <a:ext cx="43422" cy="3401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54" extrusionOk="0">
                    <a:moveTo>
                      <a:pt x="412" y="1"/>
                    </a:moveTo>
                    <a:cubicBezTo>
                      <a:pt x="0" y="1"/>
                      <a:pt x="0" y="654"/>
                      <a:pt x="412" y="654"/>
                    </a:cubicBezTo>
                    <a:cubicBezTo>
                      <a:pt x="835" y="654"/>
                      <a:pt x="835" y="1"/>
                      <a:pt x="4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1639703" y="402176"/>
                <a:ext cx="42174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2" extrusionOk="0">
                    <a:moveTo>
                      <a:pt x="412" y="0"/>
                    </a:moveTo>
                    <a:cubicBezTo>
                      <a:pt x="0" y="0"/>
                      <a:pt x="0" y="641"/>
                      <a:pt x="412" y="641"/>
                    </a:cubicBezTo>
                    <a:cubicBezTo>
                      <a:pt x="811" y="641"/>
                      <a:pt x="811" y="0"/>
                      <a:pt x="4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1530239" y="510340"/>
                <a:ext cx="39678" cy="3088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94" extrusionOk="0">
                    <a:moveTo>
                      <a:pt x="376" y="1"/>
                    </a:moveTo>
                    <a:cubicBezTo>
                      <a:pt x="1" y="1"/>
                      <a:pt x="1" y="593"/>
                      <a:pt x="376" y="593"/>
                    </a:cubicBezTo>
                    <a:cubicBezTo>
                      <a:pt x="763" y="593"/>
                      <a:pt x="763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1590613" y="539305"/>
                <a:ext cx="3343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09" extrusionOk="0">
                    <a:moveTo>
                      <a:pt x="328" y="0"/>
                    </a:moveTo>
                    <a:cubicBezTo>
                      <a:pt x="1" y="24"/>
                      <a:pt x="1" y="484"/>
                      <a:pt x="328" y="508"/>
                    </a:cubicBezTo>
                    <a:cubicBezTo>
                      <a:pt x="642" y="484"/>
                      <a:pt x="642" y="24"/>
                      <a:pt x="3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1752911" y="650536"/>
                <a:ext cx="35310" cy="33126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37" extrusionOk="0">
                    <a:moveTo>
                      <a:pt x="356" y="0"/>
                    </a:moveTo>
                    <a:cubicBezTo>
                      <a:pt x="305" y="0"/>
                      <a:pt x="253" y="16"/>
                      <a:pt x="207" y="51"/>
                    </a:cubicBezTo>
                    <a:lnTo>
                      <a:pt x="182" y="75"/>
                    </a:lnTo>
                    <a:cubicBezTo>
                      <a:pt x="1" y="184"/>
                      <a:pt x="1" y="450"/>
                      <a:pt x="182" y="571"/>
                    </a:cubicBezTo>
                    <a:lnTo>
                      <a:pt x="207" y="595"/>
                    </a:lnTo>
                    <a:cubicBezTo>
                      <a:pt x="255" y="624"/>
                      <a:pt x="307" y="637"/>
                      <a:pt x="357" y="637"/>
                    </a:cubicBezTo>
                    <a:cubicBezTo>
                      <a:pt x="519" y="637"/>
                      <a:pt x="669" y="501"/>
                      <a:pt x="678" y="317"/>
                    </a:cubicBezTo>
                    <a:cubicBezTo>
                      <a:pt x="678" y="152"/>
                      <a:pt x="518" y="0"/>
                      <a:pt x="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1690041" y="576382"/>
                <a:ext cx="25845" cy="2147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13" extrusionOk="0">
                    <a:moveTo>
                      <a:pt x="242" y="1"/>
                    </a:moveTo>
                    <a:cubicBezTo>
                      <a:pt x="0" y="25"/>
                      <a:pt x="0" y="388"/>
                      <a:pt x="242" y="412"/>
                    </a:cubicBezTo>
                    <a:cubicBezTo>
                      <a:pt x="496" y="388"/>
                      <a:pt x="496" y="25"/>
                      <a:pt x="2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1651039" y="721727"/>
                <a:ext cx="35258" cy="28341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339" y="0"/>
                    </a:moveTo>
                    <a:cubicBezTo>
                      <a:pt x="0" y="24"/>
                      <a:pt x="0" y="520"/>
                      <a:pt x="339" y="545"/>
                    </a:cubicBezTo>
                    <a:cubicBezTo>
                      <a:pt x="678" y="520"/>
                      <a:pt x="678" y="24"/>
                      <a:pt x="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1752287" y="748143"/>
                <a:ext cx="39054" cy="2958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69" extrusionOk="0">
                    <a:moveTo>
                      <a:pt x="376" y="0"/>
                    </a:moveTo>
                    <a:cubicBezTo>
                      <a:pt x="1" y="0"/>
                      <a:pt x="1" y="569"/>
                      <a:pt x="376" y="569"/>
                    </a:cubicBezTo>
                    <a:cubicBezTo>
                      <a:pt x="751" y="569"/>
                      <a:pt x="751" y="0"/>
                      <a:pt x="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1690665" y="931189"/>
                <a:ext cx="39678" cy="3088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94" extrusionOk="0">
                    <a:moveTo>
                      <a:pt x="387" y="0"/>
                    </a:moveTo>
                    <a:cubicBezTo>
                      <a:pt x="0" y="0"/>
                      <a:pt x="0" y="593"/>
                      <a:pt x="387" y="593"/>
                    </a:cubicBezTo>
                    <a:cubicBezTo>
                      <a:pt x="762" y="593"/>
                      <a:pt x="762" y="0"/>
                      <a:pt x="3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1761751" y="944398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0"/>
                    </a:moveTo>
                    <a:cubicBezTo>
                      <a:pt x="0" y="0"/>
                      <a:pt x="0" y="509"/>
                      <a:pt x="339" y="509"/>
                    </a:cubicBezTo>
                    <a:cubicBezTo>
                      <a:pt x="678" y="509"/>
                      <a:pt x="678" y="0"/>
                      <a:pt x="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1766639" y="849443"/>
                <a:ext cx="49922" cy="355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684" extrusionOk="0">
                    <a:moveTo>
                      <a:pt x="500" y="0"/>
                    </a:moveTo>
                    <a:cubicBezTo>
                      <a:pt x="447" y="0"/>
                      <a:pt x="393" y="15"/>
                      <a:pt x="342" y="48"/>
                    </a:cubicBezTo>
                    <a:lnTo>
                      <a:pt x="293" y="85"/>
                    </a:lnTo>
                    <a:cubicBezTo>
                      <a:pt x="0" y="255"/>
                      <a:pt x="321" y="684"/>
                      <a:pt x="578" y="684"/>
                    </a:cubicBezTo>
                    <a:cubicBezTo>
                      <a:pt x="650" y="684"/>
                      <a:pt x="718" y="650"/>
                      <a:pt x="765" y="568"/>
                    </a:cubicBezTo>
                    <a:lnTo>
                      <a:pt x="801" y="508"/>
                    </a:lnTo>
                    <a:cubicBezTo>
                      <a:pt x="960" y="291"/>
                      <a:pt x="738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1768668" y="1049441"/>
                <a:ext cx="29589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37" extrusionOk="0">
                    <a:moveTo>
                      <a:pt x="291" y="1"/>
                    </a:moveTo>
                    <a:cubicBezTo>
                      <a:pt x="0" y="1"/>
                      <a:pt x="0" y="436"/>
                      <a:pt x="291" y="436"/>
                    </a:cubicBezTo>
                    <a:cubicBezTo>
                      <a:pt x="569" y="424"/>
                      <a:pt x="569" y="1"/>
                      <a:pt x="2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1703249" y="1211739"/>
                <a:ext cx="45346" cy="34634"/>
              </a:xfrm>
              <a:custGeom>
                <a:avLst/>
                <a:gdLst/>
                <a:ahLst/>
                <a:cxnLst/>
                <a:rect l="l" t="t" r="r" b="b"/>
                <a:pathLst>
                  <a:path w="872" h="666" extrusionOk="0">
                    <a:moveTo>
                      <a:pt x="436" y="1"/>
                    </a:moveTo>
                    <a:cubicBezTo>
                      <a:pt x="0" y="1"/>
                      <a:pt x="0" y="666"/>
                      <a:pt x="436" y="666"/>
                    </a:cubicBezTo>
                    <a:cubicBezTo>
                      <a:pt x="871" y="666"/>
                      <a:pt x="871" y="1"/>
                      <a:pt x="4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1646619" y="1326870"/>
                <a:ext cx="43474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42" extrusionOk="0">
                    <a:moveTo>
                      <a:pt x="424" y="0"/>
                    </a:moveTo>
                    <a:cubicBezTo>
                      <a:pt x="1" y="0"/>
                      <a:pt x="1" y="641"/>
                      <a:pt x="424" y="641"/>
                    </a:cubicBezTo>
                    <a:cubicBezTo>
                      <a:pt x="835" y="641"/>
                      <a:pt x="835" y="0"/>
                      <a:pt x="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1581201" y="1289117"/>
                <a:ext cx="21425" cy="17681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40" extrusionOk="0">
                    <a:moveTo>
                      <a:pt x="206" y="1"/>
                    </a:moveTo>
                    <a:cubicBezTo>
                      <a:pt x="0" y="25"/>
                      <a:pt x="0" y="315"/>
                      <a:pt x="206" y="339"/>
                    </a:cubicBezTo>
                    <a:cubicBezTo>
                      <a:pt x="412" y="315"/>
                      <a:pt x="412" y="25"/>
                      <a:pt x="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1410115" y="1433786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1"/>
                    </a:moveTo>
                    <a:cubicBezTo>
                      <a:pt x="0" y="1"/>
                      <a:pt x="0" y="509"/>
                      <a:pt x="339" y="509"/>
                    </a:cubicBezTo>
                    <a:cubicBezTo>
                      <a:pt x="678" y="509"/>
                      <a:pt x="678" y="1"/>
                      <a:pt x="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1415783" y="1504248"/>
                <a:ext cx="31462" cy="23973"/>
              </a:xfrm>
              <a:custGeom>
                <a:avLst/>
                <a:gdLst/>
                <a:ahLst/>
                <a:cxnLst/>
                <a:rect l="l" t="t" r="r" b="b"/>
                <a:pathLst>
                  <a:path w="605" h="461" extrusionOk="0">
                    <a:moveTo>
                      <a:pt x="302" y="1"/>
                    </a:moveTo>
                    <a:cubicBezTo>
                      <a:pt x="0" y="1"/>
                      <a:pt x="0" y="460"/>
                      <a:pt x="302" y="460"/>
                    </a:cubicBezTo>
                    <a:cubicBezTo>
                      <a:pt x="605" y="460"/>
                      <a:pt x="605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1505694" y="1418705"/>
                <a:ext cx="42850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24" h="642" extrusionOk="0">
                    <a:moveTo>
                      <a:pt x="412" y="0"/>
                    </a:moveTo>
                    <a:cubicBezTo>
                      <a:pt x="1" y="0"/>
                      <a:pt x="1" y="642"/>
                      <a:pt x="412" y="642"/>
                    </a:cubicBezTo>
                    <a:cubicBezTo>
                      <a:pt x="823" y="642"/>
                      <a:pt x="823" y="0"/>
                      <a:pt x="4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1212560" y="1441326"/>
                <a:ext cx="25221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64" extrusionOk="0">
                    <a:moveTo>
                      <a:pt x="243" y="1"/>
                    </a:moveTo>
                    <a:cubicBezTo>
                      <a:pt x="1" y="1"/>
                      <a:pt x="1" y="364"/>
                      <a:pt x="243" y="364"/>
                    </a:cubicBezTo>
                    <a:cubicBezTo>
                      <a:pt x="485" y="364"/>
                      <a:pt x="485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1172935" y="1533837"/>
                <a:ext cx="43474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42" extrusionOk="0">
                    <a:moveTo>
                      <a:pt x="412" y="0"/>
                    </a:moveTo>
                    <a:cubicBezTo>
                      <a:pt x="1" y="0"/>
                      <a:pt x="1" y="641"/>
                      <a:pt x="412" y="641"/>
                    </a:cubicBezTo>
                    <a:cubicBezTo>
                      <a:pt x="835" y="641"/>
                      <a:pt x="835" y="0"/>
                      <a:pt x="4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1023845" y="1465247"/>
                <a:ext cx="12637" cy="9516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83" extrusionOk="0">
                    <a:moveTo>
                      <a:pt x="122" y="1"/>
                    </a:moveTo>
                    <a:cubicBezTo>
                      <a:pt x="1" y="1"/>
                      <a:pt x="1" y="182"/>
                      <a:pt x="122" y="182"/>
                    </a:cubicBezTo>
                    <a:cubicBezTo>
                      <a:pt x="243" y="182"/>
                      <a:pt x="243" y="1"/>
                      <a:pt x="1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1021973" y="1419329"/>
                <a:ext cx="32138" cy="2459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73" extrusionOk="0">
                    <a:moveTo>
                      <a:pt x="303" y="1"/>
                    </a:moveTo>
                    <a:cubicBezTo>
                      <a:pt x="0" y="1"/>
                      <a:pt x="0" y="472"/>
                      <a:pt x="303" y="472"/>
                    </a:cubicBezTo>
                    <a:cubicBezTo>
                      <a:pt x="617" y="472"/>
                      <a:pt x="617" y="1"/>
                      <a:pt x="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1130813" y="1457083"/>
                <a:ext cx="43422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42" extrusionOk="0">
                    <a:moveTo>
                      <a:pt x="424" y="0"/>
                    </a:moveTo>
                    <a:cubicBezTo>
                      <a:pt x="0" y="0"/>
                      <a:pt x="0" y="641"/>
                      <a:pt x="424" y="641"/>
                    </a:cubicBezTo>
                    <a:cubicBezTo>
                      <a:pt x="835" y="641"/>
                      <a:pt x="835" y="0"/>
                      <a:pt x="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1068515" y="1538829"/>
                <a:ext cx="39054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82" extrusionOk="0">
                    <a:moveTo>
                      <a:pt x="364" y="1"/>
                    </a:moveTo>
                    <a:cubicBezTo>
                      <a:pt x="1" y="1"/>
                      <a:pt x="1" y="582"/>
                      <a:pt x="364" y="582"/>
                    </a:cubicBezTo>
                    <a:cubicBezTo>
                      <a:pt x="751" y="569"/>
                      <a:pt x="751" y="1"/>
                      <a:pt x="3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887341" y="1396709"/>
                <a:ext cx="40978" cy="31462"/>
              </a:xfrm>
              <a:custGeom>
                <a:avLst/>
                <a:gdLst/>
                <a:ahLst/>
                <a:cxnLst/>
                <a:rect l="l" t="t" r="r" b="b"/>
                <a:pathLst>
                  <a:path w="788" h="605" extrusionOk="0">
                    <a:moveTo>
                      <a:pt x="400" y="0"/>
                    </a:moveTo>
                    <a:cubicBezTo>
                      <a:pt x="1" y="0"/>
                      <a:pt x="1" y="605"/>
                      <a:pt x="400" y="605"/>
                    </a:cubicBezTo>
                    <a:cubicBezTo>
                      <a:pt x="787" y="605"/>
                      <a:pt x="787" y="0"/>
                      <a:pt x="4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876680" y="1316418"/>
                <a:ext cx="37130" cy="31254"/>
              </a:xfrm>
              <a:custGeom>
                <a:avLst/>
                <a:gdLst/>
                <a:ahLst/>
                <a:cxnLst/>
                <a:rect l="l" t="t" r="r" b="b"/>
                <a:pathLst>
                  <a:path w="714" h="601" extrusionOk="0">
                    <a:moveTo>
                      <a:pt x="303" y="1"/>
                    </a:moveTo>
                    <a:cubicBezTo>
                      <a:pt x="147" y="1"/>
                      <a:pt x="0" y="119"/>
                      <a:pt x="0" y="298"/>
                    </a:cubicBezTo>
                    <a:cubicBezTo>
                      <a:pt x="0" y="467"/>
                      <a:pt x="145" y="601"/>
                      <a:pt x="303" y="601"/>
                    </a:cubicBezTo>
                    <a:cubicBezTo>
                      <a:pt x="581" y="601"/>
                      <a:pt x="714" y="274"/>
                      <a:pt x="520" y="92"/>
                    </a:cubicBezTo>
                    <a:cubicBezTo>
                      <a:pt x="457" y="29"/>
                      <a:pt x="379" y="1"/>
                      <a:pt x="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815630" y="1366496"/>
                <a:ext cx="31514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315" y="0"/>
                    </a:moveTo>
                    <a:cubicBezTo>
                      <a:pt x="311" y="0"/>
                      <a:pt x="307" y="0"/>
                      <a:pt x="303" y="0"/>
                    </a:cubicBezTo>
                    <a:cubicBezTo>
                      <a:pt x="1" y="0"/>
                      <a:pt x="1" y="448"/>
                      <a:pt x="303" y="448"/>
                    </a:cubicBezTo>
                    <a:cubicBezTo>
                      <a:pt x="602" y="448"/>
                      <a:pt x="606" y="0"/>
                      <a:pt x="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791761" y="1262076"/>
                <a:ext cx="33386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7" extrusionOk="0">
                    <a:moveTo>
                      <a:pt x="327" y="0"/>
                    </a:moveTo>
                    <a:cubicBezTo>
                      <a:pt x="0" y="0"/>
                      <a:pt x="0" y="496"/>
                      <a:pt x="327" y="496"/>
                    </a:cubicBezTo>
                    <a:cubicBezTo>
                      <a:pt x="641" y="496"/>
                      <a:pt x="641" y="0"/>
                      <a:pt x="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789837" y="1203574"/>
                <a:ext cx="37182" cy="27717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33" extrusionOk="0">
                    <a:moveTo>
                      <a:pt x="364" y="0"/>
                    </a:moveTo>
                    <a:cubicBezTo>
                      <a:pt x="1" y="0"/>
                      <a:pt x="1" y="533"/>
                      <a:pt x="364" y="533"/>
                    </a:cubicBezTo>
                    <a:cubicBezTo>
                      <a:pt x="714" y="533"/>
                      <a:pt x="714" y="0"/>
                      <a:pt x="3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761548" y="1113611"/>
                <a:ext cx="40302" cy="31514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06" extrusionOk="0">
                    <a:moveTo>
                      <a:pt x="387" y="1"/>
                    </a:moveTo>
                    <a:cubicBezTo>
                      <a:pt x="0" y="1"/>
                      <a:pt x="0" y="605"/>
                      <a:pt x="387" y="605"/>
                    </a:cubicBezTo>
                    <a:cubicBezTo>
                      <a:pt x="775" y="605"/>
                      <a:pt x="775" y="1"/>
                      <a:pt x="3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735131" y="1039405"/>
                <a:ext cx="24597" cy="2017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8" extrusionOk="0">
                    <a:moveTo>
                      <a:pt x="242" y="0"/>
                    </a:moveTo>
                    <a:cubicBezTo>
                      <a:pt x="0" y="24"/>
                      <a:pt x="0" y="363"/>
                      <a:pt x="242" y="387"/>
                    </a:cubicBezTo>
                    <a:cubicBezTo>
                      <a:pt x="472" y="363"/>
                      <a:pt x="472" y="24"/>
                      <a:pt x="2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765292" y="942526"/>
                <a:ext cx="17681" cy="15133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1" extrusionOk="0">
                    <a:moveTo>
                      <a:pt x="170" y="0"/>
                    </a:moveTo>
                    <a:cubicBezTo>
                      <a:pt x="1" y="24"/>
                      <a:pt x="1" y="266"/>
                      <a:pt x="170" y="291"/>
                    </a:cubicBezTo>
                    <a:cubicBezTo>
                      <a:pt x="340" y="266"/>
                      <a:pt x="340" y="24"/>
                      <a:pt x="1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1283647" y="847519"/>
                <a:ext cx="28393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12" extrusionOk="0">
                    <a:moveTo>
                      <a:pt x="267" y="1"/>
                    </a:moveTo>
                    <a:cubicBezTo>
                      <a:pt x="1" y="1"/>
                      <a:pt x="1" y="412"/>
                      <a:pt x="267" y="412"/>
                    </a:cubicBezTo>
                    <a:cubicBezTo>
                      <a:pt x="545" y="412"/>
                      <a:pt x="545" y="1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1299403" y="175189"/>
                <a:ext cx="30473" cy="24441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70" extrusionOk="0">
                    <a:moveTo>
                      <a:pt x="183" y="0"/>
                    </a:moveTo>
                    <a:cubicBezTo>
                      <a:pt x="131" y="0"/>
                      <a:pt x="83" y="24"/>
                      <a:pt x="49" y="83"/>
                    </a:cubicBezTo>
                    <a:cubicBezTo>
                      <a:pt x="24" y="131"/>
                      <a:pt x="0" y="192"/>
                      <a:pt x="0" y="252"/>
                    </a:cubicBezTo>
                    <a:cubicBezTo>
                      <a:pt x="0" y="373"/>
                      <a:pt x="97" y="470"/>
                      <a:pt x="218" y="470"/>
                    </a:cubicBezTo>
                    <a:cubicBezTo>
                      <a:pt x="278" y="458"/>
                      <a:pt x="327" y="446"/>
                      <a:pt x="387" y="422"/>
                    </a:cubicBezTo>
                    <a:cubicBezTo>
                      <a:pt x="585" y="299"/>
                      <a:pt x="364" y="0"/>
                      <a:pt x="1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1399923" y="228958"/>
                <a:ext cx="33490" cy="2823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43" extrusionOk="0">
                    <a:moveTo>
                      <a:pt x="316" y="0"/>
                    </a:moveTo>
                    <a:cubicBezTo>
                      <a:pt x="202" y="0"/>
                      <a:pt x="90" y="75"/>
                      <a:pt x="51" y="198"/>
                    </a:cubicBezTo>
                    <a:cubicBezTo>
                      <a:pt x="1" y="400"/>
                      <a:pt x="101" y="542"/>
                      <a:pt x="276" y="542"/>
                    </a:cubicBezTo>
                    <a:cubicBezTo>
                      <a:pt x="311" y="542"/>
                      <a:pt x="349" y="537"/>
                      <a:pt x="390" y="525"/>
                    </a:cubicBezTo>
                    <a:cubicBezTo>
                      <a:pt x="583" y="476"/>
                      <a:pt x="644" y="222"/>
                      <a:pt x="499" y="77"/>
                    </a:cubicBezTo>
                    <a:cubicBezTo>
                      <a:pt x="446" y="24"/>
                      <a:pt x="381" y="0"/>
                      <a:pt x="3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1621450" y="299629"/>
                <a:ext cx="32762" cy="3603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93" extrusionOk="0">
                    <a:moveTo>
                      <a:pt x="327" y="0"/>
                    </a:moveTo>
                    <a:cubicBezTo>
                      <a:pt x="158" y="12"/>
                      <a:pt x="25" y="146"/>
                      <a:pt x="25" y="303"/>
                    </a:cubicBezTo>
                    <a:lnTo>
                      <a:pt x="13" y="303"/>
                    </a:lnTo>
                    <a:cubicBezTo>
                      <a:pt x="1" y="400"/>
                      <a:pt x="25" y="484"/>
                      <a:pt x="73" y="557"/>
                    </a:cubicBezTo>
                    <a:cubicBezTo>
                      <a:pt x="128" y="648"/>
                      <a:pt x="221" y="693"/>
                      <a:pt x="315" y="693"/>
                    </a:cubicBezTo>
                    <a:cubicBezTo>
                      <a:pt x="409" y="693"/>
                      <a:pt x="503" y="648"/>
                      <a:pt x="557" y="557"/>
                    </a:cubicBezTo>
                    <a:cubicBezTo>
                      <a:pt x="606" y="484"/>
                      <a:pt x="630" y="400"/>
                      <a:pt x="630" y="303"/>
                    </a:cubicBezTo>
                    <a:cubicBezTo>
                      <a:pt x="618" y="146"/>
                      <a:pt x="485" y="12"/>
                      <a:pt x="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1601326" y="447105"/>
                <a:ext cx="32138" cy="2745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528" extrusionOk="0">
                    <a:moveTo>
                      <a:pt x="262" y="0"/>
                    </a:moveTo>
                    <a:cubicBezTo>
                      <a:pt x="128" y="0"/>
                      <a:pt x="1" y="106"/>
                      <a:pt x="1" y="261"/>
                    </a:cubicBezTo>
                    <a:cubicBezTo>
                      <a:pt x="1" y="406"/>
                      <a:pt x="109" y="527"/>
                      <a:pt x="267" y="527"/>
                    </a:cubicBezTo>
                    <a:cubicBezTo>
                      <a:pt x="497" y="527"/>
                      <a:pt x="618" y="249"/>
                      <a:pt x="448" y="80"/>
                    </a:cubicBezTo>
                    <a:cubicBezTo>
                      <a:pt x="393" y="25"/>
                      <a:pt x="327" y="0"/>
                      <a:pt x="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1742251" y="561301"/>
                <a:ext cx="28341" cy="20801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00" extrusionOk="0">
                    <a:moveTo>
                      <a:pt x="266" y="1"/>
                    </a:moveTo>
                    <a:cubicBezTo>
                      <a:pt x="0" y="1"/>
                      <a:pt x="0" y="400"/>
                      <a:pt x="266" y="400"/>
                    </a:cubicBezTo>
                    <a:cubicBezTo>
                      <a:pt x="545" y="400"/>
                      <a:pt x="545" y="1"/>
                      <a:pt x="2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1740535" y="892188"/>
                <a:ext cx="26105" cy="2230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29" extrusionOk="0">
                    <a:moveTo>
                      <a:pt x="154" y="0"/>
                    </a:moveTo>
                    <a:cubicBezTo>
                      <a:pt x="94" y="0"/>
                      <a:pt x="42" y="28"/>
                      <a:pt x="21" y="97"/>
                    </a:cubicBezTo>
                    <a:cubicBezTo>
                      <a:pt x="21" y="158"/>
                      <a:pt x="9" y="218"/>
                      <a:pt x="9" y="267"/>
                    </a:cubicBezTo>
                    <a:cubicBezTo>
                      <a:pt x="1" y="372"/>
                      <a:pt x="80" y="429"/>
                      <a:pt x="162" y="429"/>
                    </a:cubicBezTo>
                    <a:cubicBezTo>
                      <a:pt x="203" y="429"/>
                      <a:pt x="243" y="415"/>
                      <a:pt x="275" y="388"/>
                    </a:cubicBezTo>
                    <a:cubicBezTo>
                      <a:pt x="311" y="363"/>
                      <a:pt x="336" y="327"/>
                      <a:pt x="372" y="303"/>
                    </a:cubicBezTo>
                    <a:cubicBezTo>
                      <a:pt x="502" y="173"/>
                      <a:pt x="304" y="0"/>
                      <a:pt x="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1673660" y="1092343"/>
                <a:ext cx="42486" cy="3791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29" extrusionOk="0">
                    <a:moveTo>
                      <a:pt x="380" y="0"/>
                    </a:moveTo>
                    <a:cubicBezTo>
                      <a:pt x="298" y="0"/>
                      <a:pt x="214" y="35"/>
                      <a:pt x="146" y="119"/>
                    </a:cubicBezTo>
                    <a:cubicBezTo>
                      <a:pt x="13" y="313"/>
                      <a:pt x="1" y="615"/>
                      <a:pt x="255" y="712"/>
                    </a:cubicBezTo>
                    <a:cubicBezTo>
                      <a:pt x="282" y="724"/>
                      <a:pt x="310" y="729"/>
                      <a:pt x="338" y="729"/>
                    </a:cubicBezTo>
                    <a:cubicBezTo>
                      <a:pt x="398" y="729"/>
                      <a:pt x="456" y="705"/>
                      <a:pt x="497" y="664"/>
                    </a:cubicBezTo>
                    <a:cubicBezTo>
                      <a:pt x="545" y="639"/>
                      <a:pt x="569" y="591"/>
                      <a:pt x="593" y="543"/>
                    </a:cubicBezTo>
                    <a:cubicBezTo>
                      <a:pt x="606" y="530"/>
                      <a:pt x="618" y="518"/>
                      <a:pt x="630" y="494"/>
                    </a:cubicBezTo>
                    <a:cubicBezTo>
                      <a:pt x="816" y="264"/>
                      <a:pt x="606" y="0"/>
                      <a:pt x="3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1749791" y="1141900"/>
                <a:ext cx="35882" cy="2901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58" extrusionOk="0">
                    <a:moveTo>
                      <a:pt x="351" y="1"/>
                    </a:moveTo>
                    <a:cubicBezTo>
                      <a:pt x="0" y="25"/>
                      <a:pt x="0" y="533"/>
                      <a:pt x="351" y="557"/>
                    </a:cubicBezTo>
                    <a:cubicBezTo>
                      <a:pt x="690" y="533"/>
                      <a:pt x="690" y="25"/>
                      <a:pt x="3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1654784" y="1211115"/>
                <a:ext cx="34686" cy="2834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5" extrusionOk="0">
                    <a:moveTo>
                      <a:pt x="340" y="1"/>
                    </a:moveTo>
                    <a:cubicBezTo>
                      <a:pt x="1" y="25"/>
                      <a:pt x="1" y="521"/>
                      <a:pt x="340" y="545"/>
                    </a:cubicBezTo>
                    <a:cubicBezTo>
                      <a:pt x="666" y="521"/>
                      <a:pt x="666" y="25"/>
                      <a:pt x="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1583697" y="1404873"/>
                <a:ext cx="39678" cy="3021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81" extrusionOk="0">
                    <a:moveTo>
                      <a:pt x="376" y="0"/>
                    </a:moveTo>
                    <a:cubicBezTo>
                      <a:pt x="1" y="0"/>
                      <a:pt x="1" y="581"/>
                      <a:pt x="376" y="581"/>
                    </a:cubicBezTo>
                    <a:cubicBezTo>
                      <a:pt x="751" y="581"/>
                      <a:pt x="763" y="0"/>
                      <a:pt x="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1460401" y="1350739"/>
                <a:ext cx="41602" cy="3213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618" extrusionOk="0">
                    <a:moveTo>
                      <a:pt x="400" y="1"/>
                    </a:moveTo>
                    <a:cubicBezTo>
                      <a:pt x="1" y="1"/>
                      <a:pt x="1" y="618"/>
                      <a:pt x="400" y="618"/>
                    </a:cubicBezTo>
                    <a:cubicBezTo>
                      <a:pt x="799" y="618"/>
                      <a:pt x="799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1328940" y="1531341"/>
                <a:ext cx="34634" cy="2958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69" extrusionOk="0">
                    <a:moveTo>
                      <a:pt x="287" y="1"/>
                    </a:moveTo>
                    <a:cubicBezTo>
                      <a:pt x="141" y="1"/>
                      <a:pt x="1" y="117"/>
                      <a:pt x="1" y="290"/>
                    </a:cubicBezTo>
                    <a:cubicBezTo>
                      <a:pt x="1" y="447"/>
                      <a:pt x="122" y="568"/>
                      <a:pt x="279" y="568"/>
                    </a:cubicBezTo>
                    <a:cubicBezTo>
                      <a:pt x="533" y="568"/>
                      <a:pt x="666" y="266"/>
                      <a:pt x="485" y="84"/>
                    </a:cubicBezTo>
                    <a:cubicBezTo>
                      <a:pt x="426" y="26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1324572" y="1446994"/>
                <a:ext cx="30837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37" extrusionOk="0">
                    <a:moveTo>
                      <a:pt x="290" y="1"/>
                    </a:moveTo>
                    <a:cubicBezTo>
                      <a:pt x="0" y="1"/>
                      <a:pt x="0" y="436"/>
                      <a:pt x="290" y="436"/>
                    </a:cubicBezTo>
                    <a:cubicBezTo>
                      <a:pt x="593" y="436"/>
                      <a:pt x="593" y="1"/>
                      <a:pt x="2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1269814" y="1480327"/>
                <a:ext cx="40926" cy="3213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18" extrusionOk="0">
                    <a:moveTo>
                      <a:pt x="388" y="1"/>
                    </a:moveTo>
                    <a:cubicBezTo>
                      <a:pt x="1" y="1"/>
                      <a:pt x="1" y="618"/>
                      <a:pt x="388" y="618"/>
                    </a:cubicBezTo>
                    <a:cubicBezTo>
                      <a:pt x="787" y="618"/>
                      <a:pt x="787" y="1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987392" y="1547670"/>
                <a:ext cx="24545" cy="2017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88" extrusionOk="0">
                    <a:moveTo>
                      <a:pt x="242" y="0"/>
                    </a:moveTo>
                    <a:cubicBezTo>
                      <a:pt x="0" y="24"/>
                      <a:pt x="0" y="363"/>
                      <a:pt x="242" y="387"/>
                    </a:cubicBezTo>
                    <a:cubicBezTo>
                      <a:pt x="472" y="363"/>
                      <a:pt x="472" y="24"/>
                      <a:pt x="2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900549" y="1485372"/>
                <a:ext cx="38430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82" extrusionOk="0">
                    <a:moveTo>
                      <a:pt x="364" y="1"/>
                    </a:moveTo>
                    <a:cubicBezTo>
                      <a:pt x="1" y="25"/>
                      <a:pt x="1" y="557"/>
                      <a:pt x="364" y="581"/>
                    </a:cubicBezTo>
                    <a:cubicBezTo>
                      <a:pt x="739" y="581"/>
                      <a:pt x="739" y="1"/>
                      <a:pt x="3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1164146" y="1414909"/>
                <a:ext cx="22673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64" extrusionOk="0">
                    <a:moveTo>
                      <a:pt x="218" y="1"/>
                    </a:moveTo>
                    <a:cubicBezTo>
                      <a:pt x="0" y="13"/>
                      <a:pt x="0" y="340"/>
                      <a:pt x="218" y="364"/>
                    </a:cubicBezTo>
                    <a:cubicBezTo>
                      <a:pt x="436" y="340"/>
                      <a:pt x="436" y="13"/>
                      <a:pt x="2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960975" y="1397957"/>
                <a:ext cx="39054" cy="2958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69" extrusionOk="0">
                    <a:moveTo>
                      <a:pt x="375" y="0"/>
                    </a:moveTo>
                    <a:cubicBezTo>
                      <a:pt x="0" y="0"/>
                      <a:pt x="0" y="569"/>
                      <a:pt x="375" y="569"/>
                    </a:cubicBezTo>
                    <a:cubicBezTo>
                      <a:pt x="750" y="557"/>
                      <a:pt x="750" y="0"/>
                      <a:pt x="3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803670" y="1275909"/>
                <a:ext cx="17681" cy="1326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55" extrusionOk="0">
                    <a:moveTo>
                      <a:pt x="170" y="0"/>
                    </a:moveTo>
                    <a:cubicBezTo>
                      <a:pt x="1" y="0"/>
                      <a:pt x="1" y="255"/>
                      <a:pt x="170" y="255"/>
                    </a:cubicBezTo>
                    <a:cubicBezTo>
                      <a:pt x="340" y="255"/>
                      <a:pt x="340" y="0"/>
                      <a:pt x="1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827591" y="1329522"/>
                <a:ext cx="31722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10" h="551" extrusionOk="0">
                    <a:moveTo>
                      <a:pt x="351" y="1"/>
                    </a:moveTo>
                    <a:cubicBezTo>
                      <a:pt x="332" y="1"/>
                      <a:pt x="312" y="4"/>
                      <a:pt x="291" y="10"/>
                    </a:cubicBezTo>
                    <a:lnTo>
                      <a:pt x="267" y="10"/>
                    </a:lnTo>
                    <a:cubicBezTo>
                      <a:pt x="1" y="94"/>
                      <a:pt x="1" y="457"/>
                      <a:pt x="267" y="530"/>
                    </a:cubicBezTo>
                    <a:lnTo>
                      <a:pt x="291" y="542"/>
                    </a:lnTo>
                    <a:cubicBezTo>
                      <a:pt x="312" y="548"/>
                      <a:pt x="332" y="551"/>
                      <a:pt x="351" y="551"/>
                    </a:cubicBezTo>
                    <a:cubicBezTo>
                      <a:pt x="610" y="551"/>
                      <a:pt x="610" y="1"/>
                      <a:pt x="3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769089" y="1319226"/>
                <a:ext cx="35778" cy="3791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729" extrusionOk="0">
                    <a:moveTo>
                      <a:pt x="366" y="1"/>
                    </a:moveTo>
                    <a:cubicBezTo>
                      <a:pt x="315" y="1"/>
                      <a:pt x="264" y="13"/>
                      <a:pt x="218" y="38"/>
                    </a:cubicBezTo>
                    <a:cubicBezTo>
                      <a:pt x="85" y="111"/>
                      <a:pt x="1" y="244"/>
                      <a:pt x="1" y="401"/>
                    </a:cubicBezTo>
                    <a:cubicBezTo>
                      <a:pt x="1" y="587"/>
                      <a:pt x="150" y="729"/>
                      <a:pt x="322" y="729"/>
                    </a:cubicBezTo>
                    <a:cubicBezTo>
                      <a:pt x="352" y="729"/>
                      <a:pt x="382" y="725"/>
                      <a:pt x="412" y="716"/>
                    </a:cubicBezTo>
                    <a:cubicBezTo>
                      <a:pt x="591" y="674"/>
                      <a:pt x="688" y="475"/>
                      <a:pt x="637" y="305"/>
                    </a:cubicBezTo>
                    <a:lnTo>
                      <a:pt x="637" y="305"/>
                    </a:lnTo>
                    <a:cubicBezTo>
                      <a:pt x="641" y="268"/>
                      <a:pt x="638" y="229"/>
                      <a:pt x="630" y="196"/>
                    </a:cubicBezTo>
                    <a:cubicBezTo>
                      <a:pt x="617" y="159"/>
                      <a:pt x="593" y="111"/>
                      <a:pt x="557" y="75"/>
                    </a:cubicBezTo>
                    <a:cubicBezTo>
                      <a:pt x="508" y="25"/>
                      <a:pt x="438" y="1"/>
                      <a:pt x="3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841423" y="1265196"/>
                <a:ext cx="34010" cy="2709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521" extrusionOk="0">
                    <a:moveTo>
                      <a:pt x="327" y="1"/>
                    </a:moveTo>
                    <a:cubicBezTo>
                      <a:pt x="1" y="25"/>
                      <a:pt x="1" y="497"/>
                      <a:pt x="327" y="521"/>
                    </a:cubicBezTo>
                    <a:cubicBezTo>
                      <a:pt x="654" y="497"/>
                      <a:pt x="654" y="25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724887" y="1152613"/>
                <a:ext cx="29485" cy="20957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03" extrusionOk="0">
                    <a:moveTo>
                      <a:pt x="283" y="1"/>
                    </a:moveTo>
                    <a:cubicBezTo>
                      <a:pt x="234" y="1"/>
                      <a:pt x="182" y="19"/>
                      <a:pt x="137" y="61"/>
                    </a:cubicBezTo>
                    <a:cubicBezTo>
                      <a:pt x="0" y="198"/>
                      <a:pt x="193" y="403"/>
                      <a:pt x="348" y="403"/>
                    </a:cubicBezTo>
                    <a:cubicBezTo>
                      <a:pt x="399" y="403"/>
                      <a:pt x="446" y="381"/>
                      <a:pt x="476" y="327"/>
                    </a:cubicBezTo>
                    <a:cubicBezTo>
                      <a:pt x="566" y="164"/>
                      <a:pt x="432" y="1"/>
                      <a:pt x="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782765" y="1017512"/>
                <a:ext cx="34270" cy="25273"/>
              </a:xfrm>
              <a:custGeom>
                <a:avLst/>
                <a:gdLst/>
                <a:ahLst/>
                <a:cxnLst/>
                <a:rect l="l" t="t" r="r" b="b"/>
                <a:pathLst>
                  <a:path w="659" h="486" extrusionOk="0">
                    <a:moveTo>
                      <a:pt x="345" y="1"/>
                    </a:moveTo>
                    <a:cubicBezTo>
                      <a:pt x="112" y="1"/>
                      <a:pt x="0" y="325"/>
                      <a:pt x="221" y="457"/>
                    </a:cubicBezTo>
                    <a:cubicBezTo>
                      <a:pt x="252" y="477"/>
                      <a:pt x="282" y="486"/>
                      <a:pt x="311" y="486"/>
                    </a:cubicBezTo>
                    <a:cubicBezTo>
                      <a:pt x="513" y="486"/>
                      <a:pt x="658" y="63"/>
                      <a:pt x="415" y="10"/>
                    </a:cubicBezTo>
                    <a:cubicBezTo>
                      <a:pt x="391" y="4"/>
                      <a:pt x="368" y="1"/>
                      <a:pt x="3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706166" y="988287"/>
                <a:ext cx="34686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54" extrusionOk="0">
                    <a:moveTo>
                      <a:pt x="416" y="1"/>
                    </a:moveTo>
                    <a:cubicBezTo>
                      <a:pt x="380" y="1"/>
                      <a:pt x="345" y="11"/>
                      <a:pt x="315" y="32"/>
                    </a:cubicBezTo>
                    <a:lnTo>
                      <a:pt x="315" y="32"/>
                    </a:lnTo>
                    <a:cubicBezTo>
                      <a:pt x="306" y="31"/>
                      <a:pt x="296" y="30"/>
                      <a:pt x="287" y="30"/>
                    </a:cubicBezTo>
                    <a:cubicBezTo>
                      <a:pt x="187" y="30"/>
                      <a:pt x="91" y="95"/>
                      <a:pt x="61" y="185"/>
                    </a:cubicBezTo>
                    <a:cubicBezTo>
                      <a:pt x="1" y="306"/>
                      <a:pt x="49" y="439"/>
                      <a:pt x="158" y="499"/>
                    </a:cubicBezTo>
                    <a:lnTo>
                      <a:pt x="158" y="511"/>
                    </a:lnTo>
                    <a:cubicBezTo>
                      <a:pt x="206" y="540"/>
                      <a:pt x="259" y="554"/>
                      <a:pt x="313" y="554"/>
                    </a:cubicBezTo>
                    <a:cubicBezTo>
                      <a:pt x="396" y="554"/>
                      <a:pt x="479" y="522"/>
                      <a:pt x="545" y="463"/>
                    </a:cubicBezTo>
                    <a:cubicBezTo>
                      <a:pt x="642" y="366"/>
                      <a:pt x="666" y="209"/>
                      <a:pt x="594" y="100"/>
                    </a:cubicBezTo>
                    <a:cubicBezTo>
                      <a:pt x="551" y="36"/>
                      <a:pt x="482" y="1"/>
                      <a:pt x="4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835755" y="968943"/>
                <a:ext cx="29641" cy="23921"/>
              </a:xfrm>
              <a:custGeom>
                <a:avLst/>
                <a:gdLst/>
                <a:ahLst/>
                <a:cxnLst/>
                <a:rect l="l" t="t" r="r" b="b"/>
                <a:pathLst>
                  <a:path w="570" h="460" extrusionOk="0">
                    <a:moveTo>
                      <a:pt x="291" y="0"/>
                    </a:moveTo>
                    <a:cubicBezTo>
                      <a:pt x="1" y="12"/>
                      <a:pt x="1" y="436"/>
                      <a:pt x="291" y="460"/>
                    </a:cubicBezTo>
                    <a:cubicBezTo>
                      <a:pt x="569" y="436"/>
                      <a:pt x="569" y="12"/>
                      <a:pt x="2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821298" y="994111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0"/>
                    </a:moveTo>
                    <a:cubicBezTo>
                      <a:pt x="1" y="0"/>
                      <a:pt x="1" y="508"/>
                      <a:pt x="339" y="508"/>
                    </a:cubicBezTo>
                    <a:cubicBezTo>
                      <a:pt x="678" y="508"/>
                      <a:pt x="678" y="0"/>
                      <a:pt x="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1305695" y="931449"/>
                <a:ext cx="35258" cy="3062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9" extrusionOk="0">
                    <a:moveTo>
                      <a:pt x="290" y="0"/>
                    </a:moveTo>
                    <a:cubicBezTo>
                      <a:pt x="142" y="0"/>
                      <a:pt x="0" y="119"/>
                      <a:pt x="0" y="298"/>
                    </a:cubicBezTo>
                    <a:cubicBezTo>
                      <a:pt x="0" y="455"/>
                      <a:pt x="133" y="576"/>
                      <a:pt x="290" y="588"/>
                    </a:cubicBezTo>
                    <a:cubicBezTo>
                      <a:pt x="544" y="588"/>
                      <a:pt x="678" y="274"/>
                      <a:pt x="496" y="92"/>
                    </a:cubicBezTo>
                    <a:cubicBezTo>
                      <a:pt x="437" y="2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1347817" y="942526"/>
                <a:ext cx="35258" cy="30213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1" extrusionOk="0">
                    <a:moveTo>
                      <a:pt x="291" y="1"/>
                    </a:moveTo>
                    <a:cubicBezTo>
                      <a:pt x="140" y="1"/>
                      <a:pt x="1" y="118"/>
                      <a:pt x="1" y="291"/>
                    </a:cubicBezTo>
                    <a:cubicBezTo>
                      <a:pt x="1" y="448"/>
                      <a:pt x="122" y="581"/>
                      <a:pt x="291" y="581"/>
                    </a:cubicBezTo>
                    <a:cubicBezTo>
                      <a:pt x="545" y="581"/>
                      <a:pt x="678" y="266"/>
                      <a:pt x="497" y="85"/>
                    </a:cubicBezTo>
                    <a:cubicBezTo>
                      <a:pt x="435" y="27"/>
                      <a:pt x="362" y="1"/>
                      <a:pt x="2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1302523" y="1045021"/>
                <a:ext cx="20801" cy="1580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04" extrusionOk="0">
                    <a:moveTo>
                      <a:pt x="206" y="1"/>
                    </a:moveTo>
                    <a:cubicBezTo>
                      <a:pt x="1" y="1"/>
                      <a:pt x="1" y="303"/>
                      <a:pt x="206" y="303"/>
                    </a:cubicBezTo>
                    <a:cubicBezTo>
                      <a:pt x="400" y="303"/>
                      <a:pt x="400" y="1"/>
                      <a:pt x="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1301275" y="1085426"/>
                <a:ext cx="29589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582" extrusionOk="0">
                    <a:moveTo>
                      <a:pt x="309" y="0"/>
                    </a:moveTo>
                    <a:cubicBezTo>
                      <a:pt x="267" y="0"/>
                      <a:pt x="223" y="11"/>
                      <a:pt x="182" y="34"/>
                    </a:cubicBezTo>
                    <a:cubicBezTo>
                      <a:pt x="0" y="131"/>
                      <a:pt x="0" y="373"/>
                      <a:pt x="182" y="482"/>
                    </a:cubicBezTo>
                    <a:cubicBezTo>
                      <a:pt x="218" y="506"/>
                      <a:pt x="254" y="530"/>
                      <a:pt x="291" y="555"/>
                    </a:cubicBezTo>
                    <a:cubicBezTo>
                      <a:pt x="321" y="573"/>
                      <a:pt x="353" y="581"/>
                      <a:pt x="384" y="581"/>
                    </a:cubicBezTo>
                    <a:cubicBezTo>
                      <a:pt x="476" y="581"/>
                      <a:pt x="557" y="509"/>
                      <a:pt x="557" y="409"/>
                    </a:cubicBezTo>
                    <a:cubicBezTo>
                      <a:pt x="557" y="361"/>
                      <a:pt x="557" y="313"/>
                      <a:pt x="569" y="252"/>
                    </a:cubicBezTo>
                    <a:cubicBezTo>
                      <a:pt x="569" y="105"/>
                      <a:pt x="444" y="0"/>
                      <a:pt x="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1294359" y="1127444"/>
                <a:ext cx="37182" cy="27717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33" extrusionOk="0">
                    <a:moveTo>
                      <a:pt x="363" y="1"/>
                    </a:moveTo>
                    <a:cubicBezTo>
                      <a:pt x="0" y="1"/>
                      <a:pt x="0" y="533"/>
                      <a:pt x="363" y="533"/>
                    </a:cubicBezTo>
                    <a:cubicBezTo>
                      <a:pt x="714" y="533"/>
                      <a:pt x="714" y="1"/>
                      <a:pt x="3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1340277" y="1012312"/>
                <a:ext cx="37182" cy="2839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6" extrusionOk="0">
                    <a:moveTo>
                      <a:pt x="363" y="1"/>
                    </a:moveTo>
                    <a:cubicBezTo>
                      <a:pt x="0" y="1"/>
                      <a:pt x="0" y="545"/>
                      <a:pt x="363" y="545"/>
                    </a:cubicBezTo>
                    <a:cubicBezTo>
                      <a:pt x="714" y="533"/>
                      <a:pt x="714" y="1"/>
                      <a:pt x="3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1277354" y="1162025"/>
                <a:ext cx="32762" cy="2714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22" extrusionOk="0">
                    <a:moveTo>
                      <a:pt x="315" y="1"/>
                    </a:moveTo>
                    <a:cubicBezTo>
                      <a:pt x="1" y="25"/>
                      <a:pt x="1" y="485"/>
                      <a:pt x="315" y="521"/>
                    </a:cubicBezTo>
                    <a:cubicBezTo>
                      <a:pt x="630" y="485"/>
                      <a:pt x="630" y="25"/>
                      <a:pt x="3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1196856" y="1190990"/>
                <a:ext cx="40926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82" extrusionOk="0">
                    <a:moveTo>
                      <a:pt x="411" y="0"/>
                    </a:moveTo>
                    <a:cubicBezTo>
                      <a:pt x="407" y="0"/>
                      <a:pt x="403" y="0"/>
                      <a:pt x="400" y="0"/>
                    </a:cubicBezTo>
                    <a:cubicBezTo>
                      <a:pt x="0" y="0"/>
                      <a:pt x="0" y="581"/>
                      <a:pt x="400" y="581"/>
                    </a:cubicBezTo>
                    <a:cubicBezTo>
                      <a:pt x="783" y="581"/>
                      <a:pt x="787" y="0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204817" y="324797"/>
                <a:ext cx="99481" cy="99429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912" extrusionOk="0">
                    <a:moveTo>
                      <a:pt x="956" y="0"/>
                    </a:moveTo>
                    <a:cubicBezTo>
                      <a:pt x="932" y="907"/>
                      <a:pt x="908" y="932"/>
                      <a:pt x="1" y="956"/>
                    </a:cubicBezTo>
                    <a:cubicBezTo>
                      <a:pt x="908" y="980"/>
                      <a:pt x="932" y="1004"/>
                      <a:pt x="956" y="1912"/>
                    </a:cubicBezTo>
                    <a:cubicBezTo>
                      <a:pt x="981" y="1004"/>
                      <a:pt x="1005" y="980"/>
                      <a:pt x="1912" y="956"/>
                    </a:cubicBezTo>
                    <a:cubicBezTo>
                      <a:pt x="993" y="932"/>
                      <a:pt x="981" y="907"/>
                      <a:pt x="9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1459153" y="307793"/>
                <a:ext cx="98805" cy="99429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12" extrusionOk="0">
                    <a:moveTo>
                      <a:pt x="956" y="1"/>
                    </a:moveTo>
                    <a:cubicBezTo>
                      <a:pt x="424" y="1"/>
                      <a:pt x="1" y="436"/>
                      <a:pt x="1" y="956"/>
                    </a:cubicBezTo>
                    <a:cubicBezTo>
                      <a:pt x="1" y="1489"/>
                      <a:pt x="424" y="1912"/>
                      <a:pt x="956" y="1912"/>
                    </a:cubicBezTo>
                    <a:cubicBezTo>
                      <a:pt x="1477" y="1912"/>
                      <a:pt x="1900" y="1489"/>
                      <a:pt x="1900" y="956"/>
                    </a:cubicBezTo>
                    <a:cubicBezTo>
                      <a:pt x="1900" y="436"/>
                      <a:pt x="1477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1688117" y="429841"/>
                <a:ext cx="98857" cy="9942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12" extrusionOk="0">
                    <a:moveTo>
                      <a:pt x="957" y="0"/>
                    </a:moveTo>
                    <a:cubicBezTo>
                      <a:pt x="932" y="908"/>
                      <a:pt x="908" y="932"/>
                      <a:pt x="1" y="956"/>
                    </a:cubicBezTo>
                    <a:cubicBezTo>
                      <a:pt x="908" y="980"/>
                      <a:pt x="932" y="1004"/>
                      <a:pt x="957" y="1912"/>
                    </a:cubicBezTo>
                    <a:cubicBezTo>
                      <a:pt x="981" y="1004"/>
                      <a:pt x="993" y="980"/>
                      <a:pt x="1900" y="956"/>
                    </a:cubicBezTo>
                    <a:cubicBezTo>
                      <a:pt x="993" y="932"/>
                      <a:pt x="981" y="908"/>
                      <a:pt x="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1688117" y="768268"/>
                <a:ext cx="98857" cy="9880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0" extrusionOk="0">
                    <a:moveTo>
                      <a:pt x="957" y="0"/>
                    </a:moveTo>
                    <a:cubicBezTo>
                      <a:pt x="932" y="908"/>
                      <a:pt x="908" y="920"/>
                      <a:pt x="1" y="944"/>
                    </a:cubicBezTo>
                    <a:cubicBezTo>
                      <a:pt x="908" y="980"/>
                      <a:pt x="932" y="992"/>
                      <a:pt x="957" y="1900"/>
                    </a:cubicBezTo>
                    <a:cubicBezTo>
                      <a:pt x="981" y="992"/>
                      <a:pt x="993" y="980"/>
                      <a:pt x="1900" y="944"/>
                    </a:cubicBezTo>
                    <a:cubicBezTo>
                      <a:pt x="993" y="920"/>
                      <a:pt x="981" y="908"/>
                      <a:pt x="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1182399" y="1446994"/>
                <a:ext cx="99429" cy="99481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913" extrusionOk="0">
                    <a:moveTo>
                      <a:pt x="956" y="1"/>
                    </a:moveTo>
                    <a:cubicBezTo>
                      <a:pt x="436" y="1"/>
                      <a:pt x="0" y="424"/>
                      <a:pt x="0" y="956"/>
                    </a:cubicBezTo>
                    <a:cubicBezTo>
                      <a:pt x="0" y="1477"/>
                      <a:pt x="436" y="1912"/>
                      <a:pt x="956" y="1912"/>
                    </a:cubicBezTo>
                    <a:cubicBezTo>
                      <a:pt x="1488" y="1912"/>
                      <a:pt x="1911" y="1477"/>
                      <a:pt x="1911" y="956"/>
                    </a:cubicBezTo>
                    <a:cubicBezTo>
                      <a:pt x="1911" y="424"/>
                      <a:pt x="1488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776629" y="1051313"/>
                <a:ext cx="99429" cy="98857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901" extrusionOk="0">
                    <a:moveTo>
                      <a:pt x="956" y="1"/>
                    </a:moveTo>
                    <a:cubicBezTo>
                      <a:pt x="932" y="908"/>
                      <a:pt x="908" y="920"/>
                      <a:pt x="1" y="944"/>
                    </a:cubicBezTo>
                    <a:cubicBezTo>
                      <a:pt x="908" y="981"/>
                      <a:pt x="932" y="993"/>
                      <a:pt x="956" y="1900"/>
                    </a:cubicBezTo>
                    <a:cubicBezTo>
                      <a:pt x="981" y="993"/>
                      <a:pt x="1005" y="981"/>
                      <a:pt x="1912" y="944"/>
                    </a:cubicBezTo>
                    <a:cubicBezTo>
                      <a:pt x="1005" y="920"/>
                      <a:pt x="981" y="908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896805" y="1316782"/>
                <a:ext cx="99429" cy="99481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913" extrusionOk="0">
                    <a:moveTo>
                      <a:pt x="956" y="1"/>
                    </a:moveTo>
                    <a:cubicBezTo>
                      <a:pt x="932" y="908"/>
                      <a:pt x="907" y="932"/>
                      <a:pt x="0" y="956"/>
                    </a:cubicBezTo>
                    <a:cubicBezTo>
                      <a:pt x="907" y="981"/>
                      <a:pt x="932" y="1005"/>
                      <a:pt x="956" y="1912"/>
                    </a:cubicBezTo>
                    <a:cubicBezTo>
                      <a:pt x="980" y="1005"/>
                      <a:pt x="1004" y="981"/>
                      <a:pt x="1911" y="956"/>
                    </a:cubicBezTo>
                    <a:cubicBezTo>
                      <a:pt x="1004" y="932"/>
                      <a:pt x="980" y="908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1671164" y="1281577"/>
                <a:ext cx="61051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186" extrusionOk="0">
                    <a:moveTo>
                      <a:pt x="581" y="0"/>
                    </a:moveTo>
                    <a:cubicBezTo>
                      <a:pt x="569" y="569"/>
                      <a:pt x="557" y="581"/>
                      <a:pt x="0" y="593"/>
                    </a:cubicBezTo>
                    <a:cubicBezTo>
                      <a:pt x="557" y="605"/>
                      <a:pt x="569" y="617"/>
                      <a:pt x="581" y="1186"/>
                    </a:cubicBezTo>
                    <a:cubicBezTo>
                      <a:pt x="605" y="617"/>
                      <a:pt x="617" y="605"/>
                      <a:pt x="1174" y="593"/>
                    </a:cubicBezTo>
                    <a:cubicBezTo>
                      <a:pt x="617" y="581"/>
                      <a:pt x="593" y="569"/>
                      <a:pt x="5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1071687" y="1454535"/>
                <a:ext cx="37754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7" extrusionOk="0">
                    <a:moveTo>
                      <a:pt x="363" y="1"/>
                    </a:moveTo>
                    <a:cubicBezTo>
                      <a:pt x="351" y="352"/>
                      <a:pt x="339" y="364"/>
                      <a:pt x="0" y="364"/>
                    </a:cubicBezTo>
                    <a:cubicBezTo>
                      <a:pt x="339" y="376"/>
                      <a:pt x="351" y="388"/>
                      <a:pt x="363" y="727"/>
                    </a:cubicBezTo>
                    <a:cubicBezTo>
                      <a:pt x="363" y="388"/>
                      <a:pt x="375" y="376"/>
                      <a:pt x="726" y="364"/>
                    </a:cubicBezTo>
                    <a:cubicBezTo>
                      <a:pt x="387" y="352"/>
                      <a:pt x="363" y="352"/>
                      <a:pt x="3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742672" y="1220527"/>
                <a:ext cx="37806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63" y="1"/>
                    </a:moveTo>
                    <a:cubicBezTo>
                      <a:pt x="351" y="340"/>
                      <a:pt x="339" y="352"/>
                      <a:pt x="0" y="364"/>
                    </a:cubicBezTo>
                    <a:cubicBezTo>
                      <a:pt x="339" y="376"/>
                      <a:pt x="351" y="376"/>
                      <a:pt x="363" y="727"/>
                    </a:cubicBezTo>
                    <a:cubicBezTo>
                      <a:pt x="375" y="376"/>
                      <a:pt x="375" y="376"/>
                      <a:pt x="726" y="364"/>
                    </a:cubicBezTo>
                    <a:cubicBezTo>
                      <a:pt x="375" y="352"/>
                      <a:pt x="375" y="340"/>
                      <a:pt x="3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1871111" y="197601"/>
                <a:ext cx="23817" cy="21061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05" extrusionOk="0">
                    <a:moveTo>
                      <a:pt x="227" y="0"/>
                    </a:moveTo>
                    <a:cubicBezTo>
                      <a:pt x="135" y="0"/>
                      <a:pt x="41" y="54"/>
                      <a:pt x="14" y="172"/>
                    </a:cubicBezTo>
                    <a:cubicBezTo>
                      <a:pt x="1" y="320"/>
                      <a:pt x="114" y="404"/>
                      <a:pt x="229" y="404"/>
                    </a:cubicBezTo>
                    <a:cubicBezTo>
                      <a:pt x="320" y="404"/>
                      <a:pt x="411" y="351"/>
                      <a:pt x="438" y="233"/>
                    </a:cubicBezTo>
                    <a:cubicBezTo>
                      <a:pt x="458" y="85"/>
                      <a:pt x="343" y="0"/>
                      <a:pt x="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1976883" y="267908"/>
                <a:ext cx="42538" cy="3000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577" extrusionOk="0">
                    <a:moveTo>
                      <a:pt x="497" y="0"/>
                    </a:moveTo>
                    <a:cubicBezTo>
                      <a:pt x="270" y="0"/>
                      <a:pt x="1" y="334"/>
                      <a:pt x="218" y="514"/>
                    </a:cubicBezTo>
                    <a:cubicBezTo>
                      <a:pt x="278" y="558"/>
                      <a:pt x="341" y="577"/>
                      <a:pt x="402" y="577"/>
                    </a:cubicBezTo>
                    <a:cubicBezTo>
                      <a:pt x="626" y="577"/>
                      <a:pt x="818" y="318"/>
                      <a:pt x="666" y="90"/>
                    </a:cubicBezTo>
                    <a:cubicBezTo>
                      <a:pt x="621" y="26"/>
                      <a:pt x="560" y="0"/>
                      <a:pt x="4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1980211" y="422457"/>
                <a:ext cx="31097" cy="27873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36" extrusionOk="0">
                    <a:moveTo>
                      <a:pt x="292" y="0"/>
                    </a:moveTo>
                    <a:cubicBezTo>
                      <a:pt x="175" y="0"/>
                      <a:pt x="58" y="68"/>
                      <a:pt x="21" y="215"/>
                    </a:cubicBezTo>
                    <a:cubicBezTo>
                      <a:pt x="1" y="419"/>
                      <a:pt x="156" y="535"/>
                      <a:pt x="309" y="535"/>
                    </a:cubicBezTo>
                    <a:cubicBezTo>
                      <a:pt x="428" y="535"/>
                      <a:pt x="546" y="465"/>
                      <a:pt x="577" y="312"/>
                    </a:cubicBezTo>
                    <a:cubicBezTo>
                      <a:pt x="598" y="114"/>
                      <a:pt x="445" y="0"/>
                      <a:pt x="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2145057" y="651160"/>
                <a:ext cx="21633" cy="195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75" extrusionOk="0">
                    <a:moveTo>
                      <a:pt x="203" y="1"/>
                    </a:moveTo>
                    <a:cubicBezTo>
                      <a:pt x="122" y="1"/>
                      <a:pt x="41" y="49"/>
                      <a:pt x="20" y="160"/>
                    </a:cubicBezTo>
                    <a:cubicBezTo>
                      <a:pt x="0" y="296"/>
                      <a:pt x="106" y="374"/>
                      <a:pt x="211" y="374"/>
                    </a:cubicBezTo>
                    <a:cubicBezTo>
                      <a:pt x="292" y="374"/>
                      <a:pt x="374" y="326"/>
                      <a:pt x="395" y="220"/>
                    </a:cubicBezTo>
                    <a:cubicBezTo>
                      <a:pt x="416" y="83"/>
                      <a:pt x="309" y="1"/>
                      <a:pt x="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>
                <a:off x="2053014" y="833166"/>
                <a:ext cx="14509" cy="10869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09" extrusionOk="0">
                    <a:moveTo>
                      <a:pt x="126" y="1"/>
                    </a:moveTo>
                    <a:cubicBezTo>
                      <a:pt x="76" y="1"/>
                      <a:pt x="26" y="26"/>
                      <a:pt x="0" y="83"/>
                    </a:cubicBezTo>
                    <a:cubicBezTo>
                      <a:pt x="7" y="165"/>
                      <a:pt x="76" y="209"/>
                      <a:pt x="146" y="209"/>
                    </a:cubicBezTo>
                    <a:cubicBezTo>
                      <a:pt x="199" y="209"/>
                      <a:pt x="252" y="184"/>
                      <a:pt x="278" y="131"/>
                    </a:cubicBezTo>
                    <a:cubicBezTo>
                      <a:pt x="264" y="48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>
                <a:off x="2119680" y="1159841"/>
                <a:ext cx="34790" cy="3208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17" extrusionOk="0">
                    <a:moveTo>
                      <a:pt x="274" y="0"/>
                    </a:moveTo>
                    <a:cubicBezTo>
                      <a:pt x="137" y="0"/>
                      <a:pt x="12" y="64"/>
                      <a:pt x="12" y="212"/>
                    </a:cubicBezTo>
                    <a:cubicBezTo>
                      <a:pt x="0" y="309"/>
                      <a:pt x="25" y="418"/>
                      <a:pt x="85" y="515"/>
                    </a:cubicBezTo>
                    <a:cubicBezTo>
                      <a:pt x="137" y="582"/>
                      <a:pt x="217" y="617"/>
                      <a:pt x="299" y="617"/>
                    </a:cubicBezTo>
                    <a:cubicBezTo>
                      <a:pt x="350" y="617"/>
                      <a:pt x="401" y="603"/>
                      <a:pt x="448" y="575"/>
                    </a:cubicBezTo>
                    <a:cubicBezTo>
                      <a:pt x="533" y="503"/>
                      <a:pt x="581" y="418"/>
                      <a:pt x="605" y="309"/>
                    </a:cubicBezTo>
                    <a:cubicBezTo>
                      <a:pt x="668" y="120"/>
                      <a:pt x="460" y="0"/>
                      <a:pt x="2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1958006" y="1217251"/>
                <a:ext cx="52887" cy="54551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049" extrusionOk="0">
                    <a:moveTo>
                      <a:pt x="520" y="0"/>
                    </a:moveTo>
                    <a:cubicBezTo>
                      <a:pt x="437" y="0"/>
                      <a:pt x="354" y="25"/>
                      <a:pt x="279" y="76"/>
                    </a:cubicBezTo>
                    <a:cubicBezTo>
                      <a:pt x="134" y="161"/>
                      <a:pt x="49" y="318"/>
                      <a:pt x="25" y="487"/>
                    </a:cubicBezTo>
                    <a:cubicBezTo>
                      <a:pt x="0" y="608"/>
                      <a:pt x="37" y="741"/>
                      <a:pt x="109" y="850"/>
                    </a:cubicBezTo>
                    <a:cubicBezTo>
                      <a:pt x="182" y="947"/>
                      <a:pt x="291" y="1020"/>
                      <a:pt x="424" y="1044"/>
                    </a:cubicBezTo>
                    <a:cubicBezTo>
                      <a:pt x="447" y="1047"/>
                      <a:pt x="469" y="1048"/>
                      <a:pt x="492" y="1048"/>
                    </a:cubicBezTo>
                    <a:cubicBezTo>
                      <a:pt x="730" y="1048"/>
                      <a:pt x="936" y="877"/>
                      <a:pt x="980" y="645"/>
                    </a:cubicBezTo>
                    <a:cubicBezTo>
                      <a:pt x="1017" y="475"/>
                      <a:pt x="980" y="306"/>
                      <a:pt x="871" y="173"/>
                    </a:cubicBezTo>
                    <a:cubicBezTo>
                      <a:pt x="782" y="62"/>
                      <a:pt x="652" y="0"/>
                      <a:pt x="5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2016508" y="1370708"/>
                <a:ext cx="51638" cy="4259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19" extrusionOk="0">
                    <a:moveTo>
                      <a:pt x="346" y="1"/>
                    </a:moveTo>
                    <a:cubicBezTo>
                      <a:pt x="221" y="1"/>
                      <a:pt x="103" y="63"/>
                      <a:pt x="37" y="210"/>
                    </a:cubicBezTo>
                    <a:cubicBezTo>
                      <a:pt x="13" y="282"/>
                      <a:pt x="0" y="355"/>
                      <a:pt x="0" y="427"/>
                    </a:cubicBezTo>
                    <a:cubicBezTo>
                      <a:pt x="13" y="488"/>
                      <a:pt x="37" y="548"/>
                      <a:pt x="73" y="609"/>
                    </a:cubicBezTo>
                    <a:lnTo>
                      <a:pt x="61" y="584"/>
                    </a:lnTo>
                    <a:lnTo>
                      <a:pt x="61" y="584"/>
                    </a:lnTo>
                    <a:cubicBezTo>
                      <a:pt x="140" y="733"/>
                      <a:pt x="287" y="818"/>
                      <a:pt x="450" y="818"/>
                    </a:cubicBezTo>
                    <a:cubicBezTo>
                      <a:pt x="469" y="818"/>
                      <a:pt x="489" y="817"/>
                      <a:pt x="509" y="815"/>
                    </a:cubicBezTo>
                    <a:cubicBezTo>
                      <a:pt x="896" y="778"/>
                      <a:pt x="992" y="246"/>
                      <a:pt x="629" y="89"/>
                    </a:cubicBezTo>
                    <a:lnTo>
                      <a:pt x="629" y="89"/>
                    </a:lnTo>
                    <a:cubicBezTo>
                      <a:pt x="660" y="109"/>
                      <a:pt x="675" y="119"/>
                      <a:pt x="675" y="119"/>
                    </a:cubicBezTo>
                    <a:cubicBezTo>
                      <a:pt x="675" y="119"/>
                      <a:pt x="645" y="100"/>
                      <a:pt x="581" y="65"/>
                    </a:cubicBezTo>
                    <a:cubicBezTo>
                      <a:pt x="557" y="48"/>
                      <a:pt x="532" y="37"/>
                      <a:pt x="504" y="32"/>
                    </a:cubicBezTo>
                    <a:lnTo>
                      <a:pt x="504" y="32"/>
                    </a:lnTo>
                    <a:cubicBezTo>
                      <a:pt x="452" y="12"/>
                      <a:pt x="399" y="1"/>
                      <a:pt x="3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1866483" y="1384436"/>
                <a:ext cx="54447" cy="45034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66" extrusionOk="0">
                    <a:moveTo>
                      <a:pt x="481" y="1"/>
                    </a:moveTo>
                    <a:cubicBezTo>
                      <a:pt x="268" y="1"/>
                      <a:pt x="88" y="149"/>
                      <a:pt x="55" y="357"/>
                    </a:cubicBezTo>
                    <a:cubicBezTo>
                      <a:pt x="1" y="645"/>
                      <a:pt x="228" y="866"/>
                      <a:pt x="477" y="866"/>
                    </a:cubicBezTo>
                    <a:cubicBezTo>
                      <a:pt x="563" y="866"/>
                      <a:pt x="652" y="839"/>
                      <a:pt x="732" y="780"/>
                    </a:cubicBezTo>
                    <a:cubicBezTo>
                      <a:pt x="1047" y="563"/>
                      <a:pt x="926" y="67"/>
                      <a:pt x="551" y="6"/>
                    </a:cubicBezTo>
                    <a:cubicBezTo>
                      <a:pt x="527" y="3"/>
                      <a:pt x="504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1892744" y="1549906"/>
                <a:ext cx="47686" cy="3978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65" extrusionOk="0">
                    <a:moveTo>
                      <a:pt x="418" y="0"/>
                    </a:moveTo>
                    <a:cubicBezTo>
                      <a:pt x="237" y="0"/>
                      <a:pt x="78" y="136"/>
                      <a:pt x="46" y="320"/>
                    </a:cubicBezTo>
                    <a:cubicBezTo>
                      <a:pt x="0" y="566"/>
                      <a:pt x="202" y="764"/>
                      <a:pt x="423" y="764"/>
                    </a:cubicBezTo>
                    <a:cubicBezTo>
                      <a:pt x="495" y="764"/>
                      <a:pt x="570" y="743"/>
                      <a:pt x="639" y="695"/>
                    </a:cubicBezTo>
                    <a:cubicBezTo>
                      <a:pt x="917" y="490"/>
                      <a:pt x="820" y="66"/>
                      <a:pt x="481" y="6"/>
                    </a:cubicBezTo>
                    <a:cubicBezTo>
                      <a:pt x="460" y="2"/>
                      <a:pt x="439" y="0"/>
                      <a:pt x="4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1776416" y="1516157"/>
                <a:ext cx="19761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7" extrusionOk="0">
                    <a:moveTo>
                      <a:pt x="187" y="0"/>
                    </a:moveTo>
                    <a:cubicBezTo>
                      <a:pt x="111" y="0"/>
                      <a:pt x="37" y="45"/>
                      <a:pt x="21" y="147"/>
                    </a:cubicBezTo>
                    <a:cubicBezTo>
                      <a:pt x="1" y="267"/>
                      <a:pt x="96" y="336"/>
                      <a:pt x="191" y="336"/>
                    </a:cubicBezTo>
                    <a:cubicBezTo>
                      <a:pt x="267" y="336"/>
                      <a:pt x="343" y="292"/>
                      <a:pt x="359" y="195"/>
                    </a:cubicBezTo>
                    <a:cubicBezTo>
                      <a:pt x="380" y="73"/>
                      <a:pt x="283" y="0"/>
                      <a:pt x="1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1720982" y="1624736"/>
                <a:ext cx="37286" cy="3271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29" extrusionOk="0">
                    <a:moveTo>
                      <a:pt x="346" y="1"/>
                    </a:moveTo>
                    <a:cubicBezTo>
                      <a:pt x="205" y="1"/>
                      <a:pt x="66" y="81"/>
                      <a:pt x="34" y="260"/>
                    </a:cubicBezTo>
                    <a:cubicBezTo>
                      <a:pt x="0" y="493"/>
                      <a:pt x="190" y="628"/>
                      <a:pt x="372" y="628"/>
                    </a:cubicBezTo>
                    <a:cubicBezTo>
                      <a:pt x="513" y="628"/>
                      <a:pt x="649" y="548"/>
                      <a:pt x="675" y="369"/>
                    </a:cubicBezTo>
                    <a:cubicBezTo>
                      <a:pt x="716" y="137"/>
                      <a:pt x="530" y="1"/>
                      <a:pt x="3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1648907" y="1686670"/>
                <a:ext cx="36662" cy="3193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4" extrusionOk="0">
                    <a:moveTo>
                      <a:pt x="347" y="0"/>
                    </a:moveTo>
                    <a:cubicBezTo>
                      <a:pt x="209" y="0"/>
                      <a:pt x="73" y="80"/>
                      <a:pt x="41" y="255"/>
                    </a:cubicBezTo>
                    <a:cubicBezTo>
                      <a:pt x="0" y="481"/>
                      <a:pt x="184" y="614"/>
                      <a:pt x="365" y="614"/>
                    </a:cubicBezTo>
                    <a:cubicBezTo>
                      <a:pt x="503" y="614"/>
                      <a:pt x="639" y="536"/>
                      <a:pt x="670" y="364"/>
                    </a:cubicBezTo>
                    <a:cubicBezTo>
                      <a:pt x="704" y="132"/>
                      <a:pt x="524" y="0"/>
                      <a:pt x="3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1563052" y="1560618"/>
                <a:ext cx="34426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2" extrusionOk="0">
                    <a:moveTo>
                      <a:pt x="322" y="1"/>
                    </a:moveTo>
                    <a:cubicBezTo>
                      <a:pt x="190" y="1"/>
                      <a:pt x="61" y="78"/>
                      <a:pt x="35" y="247"/>
                    </a:cubicBezTo>
                    <a:cubicBezTo>
                      <a:pt x="1" y="459"/>
                      <a:pt x="170" y="581"/>
                      <a:pt x="338" y="581"/>
                    </a:cubicBezTo>
                    <a:cubicBezTo>
                      <a:pt x="468" y="581"/>
                      <a:pt x="596" y="508"/>
                      <a:pt x="628" y="344"/>
                    </a:cubicBezTo>
                    <a:cubicBezTo>
                      <a:pt x="662" y="127"/>
                      <a:pt x="490" y="1"/>
                      <a:pt x="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1529459" y="1614440"/>
                <a:ext cx="29641" cy="2688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517" extrusionOk="0">
                    <a:moveTo>
                      <a:pt x="280" y="1"/>
                    </a:moveTo>
                    <a:cubicBezTo>
                      <a:pt x="167" y="1"/>
                      <a:pt x="54" y="68"/>
                      <a:pt x="28" y="216"/>
                    </a:cubicBezTo>
                    <a:cubicBezTo>
                      <a:pt x="1" y="406"/>
                      <a:pt x="145" y="517"/>
                      <a:pt x="288" y="517"/>
                    </a:cubicBezTo>
                    <a:cubicBezTo>
                      <a:pt x="399" y="517"/>
                      <a:pt x="509" y="449"/>
                      <a:pt x="536" y="301"/>
                    </a:cubicBezTo>
                    <a:cubicBezTo>
                      <a:pt x="570" y="111"/>
                      <a:pt x="424" y="1"/>
                      <a:pt x="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1382398" y="1754272"/>
                <a:ext cx="42486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40" extrusionOk="0">
                    <a:moveTo>
                      <a:pt x="418" y="0"/>
                    </a:moveTo>
                    <a:cubicBezTo>
                      <a:pt x="337" y="0"/>
                      <a:pt x="255" y="33"/>
                      <a:pt x="194" y="104"/>
                    </a:cubicBezTo>
                    <a:lnTo>
                      <a:pt x="170" y="116"/>
                    </a:lnTo>
                    <a:cubicBezTo>
                      <a:pt x="1" y="297"/>
                      <a:pt x="146" y="600"/>
                      <a:pt x="364" y="636"/>
                    </a:cubicBezTo>
                    <a:cubicBezTo>
                      <a:pt x="379" y="639"/>
                      <a:pt x="393" y="640"/>
                      <a:pt x="408" y="640"/>
                    </a:cubicBezTo>
                    <a:cubicBezTo>
                      <a:pt x="613" y="640"/>
                      <a:pt x="816" y="416"/>
                      <a:pt x="715" y="213"/>
                    </a:cubicBezTo>
                    <a:lnTo>
                      <a:pt x="690" y="176"/>
                    </a:lnTo>
                    <a:cubicBezTo>
                      <a:pt x="641" y="64"/>
                      <a:pt x="530" y="0"/>
                      <a:pt x="4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1482658" y="1705651"/>
                <a:ext cx="23921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12" extrusionOk="0">
                    <a:moveTo>
                      <a:pt x="221" y="1"/>
                    </a:moveTo>
                    <a:cubicBezTo>
                      <a:pt x="130" y="1"/>
                      <a:pt x="41" y="53"/>
                      <a:pt x="20" y="168"/>
                    </a:cubicBezTo>
                    <a:cubicBezTo>
                      <a:pt x="0" y="324"/>
                      <a:pt x="117" y="411"/>
                      <a:pt x="231" y="411"/>
                    </a:cubicBezTo>
                    <a:cubicBezTo>
                      <a:pt x="321" y="411"/>
                      <a:pt x="411" y="357"/>
                      <a:pt x="432" y="240"/>
                    </a:cubicBezTo>
                    <a:cubicBezTo>
                      <a:pt x="459" y="90"/>
                      <a:pt x="339" y="1"/>
                      <a:pt x="2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1338300" y="1644549"/>
                <a:ext cx="30161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9" extrusionOk="0">
                    <a:moveTo>
                      <a:pt x="279" y="0"/>
                    </a:moveTo>
                    <a:cubicBezTo>
                      <a:pt x="165" y="0"/>
                      <a:pt x="51" y="64"/>
                      <a:pt x="14" y="206"/>
                    </a:cubicBezTo>
                    <a:cubicBezTo>
                      <a:pt x="1" y="398"/>
                      <a:pt x="150" y="508"/>
                      <a:pt x="298" y="508"/>
                    </a:cubicBezTo>
                    <a:cubicBezTo>
                      <a:pt x="410" y="508"/>
                      <a:pt x="522" y="444"/>
                      <a:pt x="559" y="303"/>
                    </a:cubicBezTo>
                    <a:cubicBezTo>
                      <a:pt x="579" y="110"/>
                      <a:pt x="429" y="0"/>
                      <a:pt x="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1294567" y="1741584"/>
                <a:ext cx="30473" cy="2740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27" extrusionOk="0">
                    <a:moveTo>
                      <a:pt x="282" y="0"/>
                    </a:moveTo>
                    <a:cubicBezTo>
                      <a:pt x="166" y="0"/>
                      <a:pt x="52" y="67"/>
                      <a:pt x="21" y="215"/>
                    </a:cubicBezTo>
                    <a:cubicBezTo>
                      <a:pt x="0" y="413"/>
                      <a:pt x="153" y="526"/>
                      <a:pt x="303" y="526"/>
                    </a:cubicBezTo>
                    <a:cubicBezTo>
                      <a:pt x="419" y="526"/>
                      <a:pt x="533" y="459"/>
                      <a:pt x="565" y="312"/>
                    </a:cubicBezTo>
                    <a:cubicBezTo>
                      <a:pt x="585" y="113"/>
                      <a:pt x="432" y="0"/>
                      <a:pt x="2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"/>
              <p:cNvSpPr/>
              <p:nvPr/>
            </p:nvSpPr>
            <p:spPr>
              <a:xfrm>
                <a:off x="1122077" y="1649801"/>
                <a:ext cx="33802" cy="29329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64" extrusionOk="0">
                    <a:moveTo>
                      <a:pt x="315" y="0"/>
                    </a:moveTo>
                    <a:cubicBezTo>
                      <a:pt x="187" y="0"/>
                      <a:pt x="62" y="74"/>
                      <a:pt x="35" y="238"/>
                    </a:cubicBezTo>
                    <a:cubicBezTo>
                      <a:pt x="1" y="443"/>
                      <a:pt x="172" y="563"/>
                      <a:pt x="338" y="563"/>
                    </a:cubicBezTo>
                    <a:cubicBezTo>
                      <a:pt x="465" y="563"/>
                      <a:pt x="589" y="492"/>
                      <a:pt x="616" y="335"/>
                    </a:cubicBezTo>
                    <a:cubicBezTo>
                      <a:pt x="650" y="123"/>
                      <a:pt x="480" y="0"/>
                      <a:pt x="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"/>
              <p:cNvSpPr/>
              <p:nvPr/>
            </p:nvSpPr>
            <p:spPr>
              <a:xfrm>
                <a:off x="1102056" y="1717923"/>
                <a:ext cx="28341" cy="2501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81" extrusionOk="0">
                    <a:moveTo>
                      <a:pt x="266" y="0"/>
                    </a:moveTo>
                    <a:cubicBezTo>
                      <a:pt x="159" y="0"/>
                      <a:pt x="52" y="62"/>
                      <a:pt x="21" y="198"/>
                    </a:cubicBezTo>
                    <a:cubicBezTo>
                      <a:pt x="0" y="376"/>
                      <a:pt x="143" y="480"/>
                      <a:pt x="281" y="480"/>
                    </a:cubicBezTo>
                    <a:cubicBezTo>
                      <a:pt x="387" y="480"/>
                      <a:pt x="491" y="419"/>
                      <a:pt x="517" y="283"/>
                    </a:cubicBezTo>
                    <a:cubicBezTo>
                      <a:pt x="544" y="105"/>
                      <a:pt x="405" y="0"/>
                      <a:pt x="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1176731" y="1742000"/>
                <a:ext cx="48570" cy="34998"/>
              </a:xfrm>
              <a:custGeom>
                <a:avLst/>
                <a:gdLst/>
                <a:ahLst/>
                <a:cxnLst/>
                <a:rect l="l" t="t" r="r" b="b"/>
                <a:pathLst>
                  <a:path w="934" h="673" extrusionOk="0">
                    <a:moveTo>
                      <a:pt x="589" y="1"/>
                    </a:moveTo>
                    <a:cubicBezTo>
                      <a:pt x="335" y="1"/>
                      <a:pt x="0" y="340"/>
                      <a:pt x="242" y="545"/>
                    </a:cubicBezTo>
                    <a:lnTo>
                      <a:pt x="291" y="594"/>
                    </a:lnTo>
                    <a:cubicBezTo>
                      <a:pt x="349" y="649"/>
                      <a:pt x="418" y="673"/>
                      <a:pt x="488" y="673"/>
                    </a:cubicBezTo>
                    <a:cubicBezTo>
                      <a:pt x="709" y="673"/>
                      <a:pt x="933" y="436"/>
                      <a:pt x="823" y="207"/>
                    </a:cubicBezTo>
                    <a:cubicBezTo>
                      <a:pt x="811" y="195"/>
                      <a:pt x="811" y="170"/>
                      <a:pt x="799" y="146"/>
                    </a:cubicBezTo>
                    <a:cubicBezTo>
                      <a:pt x="758" y="43"/>
                      <a:pt x="679" y="1"/>
                      <a:pt x="5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1001693" y="1706431"/>
                <a:ext cx="24545" cy="21581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15" extrusionOk="0">
                    <a:moveTo>
                      <a:pt x="233" y="0"/>
                    </a:moveTo>
                    <a:cubicBezTo>
                      <a:pt x="140" y="0"/>
                      <a:pt x="49" y="55"/>
                      <a:pt x="28" y="177"/>
                    </a:cubicBezTo>
                    <a:cubicBezTo>
                      <a:pt x="0" y="326"/>
                      <a:pt x="118" y="414"/>
                      <a:pt x="236" y="414"/>
                    </a:cubicBezTo>
                    <a:cubicBezTo>
                      <a:pt x="330" y="414"/>
                      <a:pt x="424" y="360"/>
                      <a:pt x="451" y="238"/>
                    </a:cubicBezTo>
                    <a:cubicBezTo>
                      <a:pt x="471" y="89"/>
                      <a:pt x="351" y="0"/>
                      <a:pt x="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838043" y="1616104"/>
                <a:ext cx="38898" cy="34114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6" extrusionOk="0">
                    <a:moveTo>
                      <a:pt x="365" y="1"/>
                    </a:moveTo>
                    <a:cubicBezTo>
                      <a:pt x="218" y="1"/>
                      <a:pt x="73" y="84"/>
                      <a:pt x="41" y="269"/>
                    </a:cubicBezTo>
                    <a:cubicBezTo>
                      <a:pt x="1" y="513"/>
                      <a:pt x="193" y="655"/>
                      <a:pt x="382" y="655"/>
                    </a:cubicBezTo>
                    <a:cubicBezTo>
                      <a:pt x="529" y="655"/>
                      <a:pt x="675" y="569"/>
                      <a:pt x="707" y="378"/>
                    </a:cubicBezTo>
                    <a:cubicBezTo>
                      <a:pt x="748" y="139"/>
                      <a:pt x="554" y="1"/>
                      <a:pt x="3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735495" y="1541065"/>
                <a:ext cx="37338" cy="3271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629" extrusionOk="0">
                    <a:moveTo>
                      <a:pt x="350" y="1"/>
                    </a:moveTo>
                    <a:cubicBezTo>
                      <a:pt x="210" y="1"/>
                      <a:pt x="73" y="81"/>
                      <a:pt x="42" y="260"/>
                    </a:cubicBezTo>
                    <a:cubicBezTo>
                      <a:pt x="1" y="493"/>
                      <a:pt x="188" y="629"/>
                      <a:pt x="371" y="629"/>
                    </a:cubicBezTo>
                    <a:cubicBezTo>
                      <a:pt x="512" y="629"/>
                      <a:pt x="651" y="548"/>
                      <a:pt x="683" y="369"/>
                    </a:cubicBezTo>
                    <a:cubicBezTo>
                      <a:pt x="717" y="137"/>
                      <a:pt x="531" y="1"/>
                      <a:pt x="3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802370" y="1481419"/>
                <a:ext cx="19085" cy="1710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29" extrusionOk="0">
                    <a:moveTo>
                      <a:pt x="172" y="1"/>
                    </a:moveTo>
                    <a:cubicBezTo>
                      <a:pt x="99" y="1"/>
                      <a:pt x="29" y="43"/>
                      <a:pt x="14" y="137"/>
                    </a:cubicBezTo>
                    <a:cubicBezTo>
                      <a:pt x="0" y="260"/>
                      <a:pt x="94" y="329"/>
                      <a:pt x="187" y="329"/>
                    </a:cubicBezTo>
                    <a:cubicBezTo>
                      <a:pt x="260" y="329"/>
                      <a:pt x="331" y="287"/>
                      <a:pt x="352" y="198"/>
                    </a:cubicBezTo>
                    <a:cubicBezTo>
                      <a:pt x="366" y="74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678085" y="1290417"/>
                <a:ext cx="27977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80" extrusionOk="0">
                    <a:moveTo>
                      <a:pt x="259" y="1"/>
                    </a:moveTo>
                    <a:cubicBezTo>
                      <a:pt x="152" y="1"/>
                      <a:pt x="47" y="61"/>
                      <a:pt x="21" y="193"/>
                    </a:cubicBezTo>
                    <a:cubicBezTo>
                      <a:pt x="0" y="376"/>
                      <a:pt x="136" y="480"/>
                      <a:pt x="272" y="480"/>
                    </a:cubicBezTo>
                    <a:cubicBezTo>
                      <a:pt x="378" y="480"/>
                      <a:pt x="485" y="416"/>
                      <a:pt x="517" y="278"/>
                    </a:cubicBezTo>
                    <a:cubicBezTo>
                      <a:pt x="537" y="101"/>
                      <a:pt x="397" y="1"/>
                      <a:pt x="2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610431" y="1283449"/>
                <a:ext cx="26781" cy="2397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61" extrusionOk="0">
                    <a:moveTo>
                      <a:pt x="252" y="0"/>
                    </a:moveTo>
                    <a:cubicBezTo>
                      <a:pt x="150" y="0"/>
                      <a:pt x="49" y="61"/>
                      <a:pt x="27" y="194"/>
                    </a:cubicBezTo>
                    <a:cubicBezTo>
                      <a:pt x="0" y="363"/>
                      <a:pt x="128" y="461"/>
                      <a:pt x="257" y="461"/>
                    </a:cubicBezTo>
                    <a:cubicBezTo>
                      <a:pt x="358" y="461"/>
                      <a:pt x="460" y="400"/>
                      <a:pt x="487" y="267"/>
                    </a:cubicBezTo>
                    <a:cubicBezTo>
                      <a:pt x="514" y="98"/>
                      <a:pt x="382" y="0"/>
                      <a:pt x="2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668569" y="1386828"/>
                <a:ext cx="36662" cy="3193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4" extrusionOk="0">
                    <a:moveTo>
                      <a:pt x="340" y="0"/>
                    </a:moveTo>
                    <a:cubicBezTo>
                      <a:pt x="202" y="0"/>
                      <a:pt x="66" y="78"/>
                      <a:pt x="34" y="251"/>
                    </a:cubicBezTo>
                    <a:cubicBezTo>
                      <a:pt x="0" y="482"/>
                      <a:pt x="185" y="614"/>
                      <a:pt x="363" y="614"/>
                    </a:cubicBezTo>
                    <a:cubicBezTo>
                      <a:pt x="502" y="614"/>
                      <a:pt x="637" y="534"/>
                      <a:pt x="663" y="359"/>
                    </a:cubicBezTo>
                    <a:cubicBezTo>
                      <a:pt x="705" y="133"/>
                      <a:pt x="520" y="0"/>
                      <a:pt x="3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711055" y="1093019"/>
                <a:ext cx="21425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70" extrusionOk="0">
                    <a:moveTo>
                      <a:pt x="203" y="1"/>
                    </a:moveTo>
                    <a:cubicBezTo>
                      <a:pt x="122" y="1"/>
                      <a:pt x="44" y="49"/>
                      <a:pt x="28" y="155"/>
                    </a:cubicBezTo>
                    <a:cubicBezTo>
                      <a:pt x="1" y="290"/>
                      <a:pt x="103" y="369"/>
                      <a:pt x="207" y="369"/>
                    </a:cubicBezTo>
                    <a:cubicBezTo>
                      <a:pt x="288" y="369"/>
                      <a:pt x="370" y="321"/>
                      <a:pt x="391" y="215"/>
                    </a:cubicBezTo>
                    <a:cubicBezTo>
                      <a:pt x="411" y="79"/>
                      <a:pt x="306" y="1"/>
                      <a:pt x="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609703" y="1039717"/>
                <a:ext cx="37286" cy="3271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29" extrusionOk="0">
                    <a:moveTo>
                      <a:pt x="349" y="1"/>
                    </a:moveTo>
                    <a:cubicBezTo>
                      <a:pt x="210" y="1"/>
                      <a:pt x="73" y="81"/>
                      <a:pt x="41" y="260"/>
                    </a:cubicBezTo>
                    <a:cubicBezTo>
                      <a:pt x="0" y="493"/>
                      <a:pt x="187" y="628"/>
                      <a:pt x="371" y="628"/>
                    </a:cubicBezTo>
                    <a:cubicBezTo>
                      <a:pt x="512" y="628"/>
                      <a:pt x="651" y="548"/>
                      <a:pt x="682" y="369"/>
                    </a:cubicBezTo>
                    <a:cubicBezTo>
                      <a:pt x="717" y="137"/>
                      <a:pt x="531" y="1"/>
                      <a:pt x="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692490" y="1011168"/>
                <a:ext cx="37234" cy="32398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3" extrusionOk="0">
                    <a:moveTo>
                      <a:pt x="353" y="1"/>
                    </a:moveTo>
                    <a:cubicBezTo>
                      <a:pt x="209" y="1"/>
                      <a:pt x="66" y="83"/>
                      <a:pt x="34" y="265"/>
                    </a:cubicBezTo>
                    <a:cubicBezTo>
                      <a:pt x="0" y="489"/>
                      <a:pt x="184" y="622"/>
                      <a:pt x="365" y="622"/>
                    </a:cubicBezTo>
                    <a:cubicBezTo>
                      <a:pt x="505" y="622"/>
                      <a:pt x="643" y="542"/>
                      <a:pt x="675" y="362"/>
                    </a:cubicBezTo>
                    <a:cubicBezTo>
                      <a:pt x="716" y="132"/>
                      <a:pt x="534" y="1"/>
                      <a:pt x="3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627124" y="935402"/>
                <a:ext cx="31826" cy="28289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44" extrusionOk="0">
                    <a:moveTo>
                      <a:pt x="296" y="0"/>
                    </a:moveTo>
                    <a:cubicBezTo>
                      <a:pt x="171" y="0"/>
                      <a:pt x="48" y="73"/>
                      <a:pt x="21" y="234"/>
                    </a:cubicBezTo>
                    <a:cubicBezTo>
                      <a:pt x="1" y="430"/>
                      <a:pt x="151" y="543"/>
                      <a:pt x="302" y="543"/>
                    </a:cubicBezTo>
                    <a:cubicBezTo>
                      <a:pt x="421" y="543"/>
                      <a:pt x="540" y="473"/>
                      <a:pt x="577" y="319"/>
                    </a:cubicBezTo>
                    <a:cubicBezTo>
                      <a:pt x="611" y="116"/>
                      <a:pt x="453" y="0"/>
                      <a:pt x="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1281983" y="732907"/>
                <a:ext cx="16277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87" extrusionOk="0">
                    <a:moveTo>
                      <a:pt x="152" y="1"/>
                    </a:moveTo>
                    <a:cubicBezTo>
                      <a:pt x="91" y="1"/>
                      <a:pt x="31" y="39"/>
                      <a:pt x="21" y="124"/>
                    </a:cubicBezTo>
                    <a:cubicBezTo>
                      <a:pt x="0" y="227"/>
                      <a:pt x="80" y="287"/>
                      <a:pt x="160" y="287"/>
                    </a:cubicBezTo>
                    <a:cubicBezTo>
                      <a:pt x="222" y="287"/>
                      <a:pt x="283" y="251"/>
                      <a:pt x="299" y="172"/>
                    </a:cubicBezTo>
                    <a:cubicBezTo>
                      <a:pt x="312" y="64"/>
                      <a:pt x="231" y="1"/>
                      <a:pt x="1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1372570" y="843463"/>
                <a:ext cx="21945" cy="1965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78" extrusionOk="0">
                    <a:moveTo>
                      <a:pt x="208" y="0"/>
                    </a:moveTo>
                    <a:cubicBezTo>
                      <a:pt x="125" y="0"/>
                      <a:pt x="42" y="51"/>
                      <a:pt x="21" y="163"/>
                    </a:cubicBezTo>
                    <a:cubicBezTo>
                      <a:pt x="0" y="299"/>
                      <a:pt x="106" y="378"/>
                      <a:pt x="213" y="378"/>
                    </a:cubicBezTo>
                    <a:cubicBezTo>
                      <a:pt x="296" y="378"/>
                      <a:pt x="381" y="330"/>
                      <a:pt x="408" y="224"/>
                    </a:cubicBezTo>
                    <a:cubicBezTo>
                      <a:pt x="421" y="82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1401119" y="910285"/>
                <a:ext cx="26157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95" extrusionOk="0">
                    <a:moveTo>
                      <a:pt x="251" y="1"/>
                    </a:moveTo>
                    <a:cubicBezTo>
                      <a:pt x="155" y="1"/>
                      <a:pt x="61" y="59"/>
                      <a:pt x="40" y="185"/>
                    </a:cubicBezTo>
                    <a:lnTo>
                      <a:pt x="28" y="221"/>
                    </a:lnTo>
                    <a:cubicBezTo>
                      <a:pt x="0" y="393"/>
                      <a:pt x="133" y="495"/>
                      <a:pt x="262" y="495"/>
                    </a:cubicBezTo>
                    <a:cubicBezTo>
                      <a:pt x="360" y="495"/>
                      <a:pt x="455" y="436"/>
                      <a:pt x="476" y="306"/>
                    </a:cubicBezTo>
                    <a:lnTo>
                      <a:pt x="476" y="269"/>
                    </a:lnTo>
                    <a:cubicBezTo>
                      <a:pt x="503" y="98"/>
                      <a:pt x="376" y="1"/>
                      <a:pt x="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1427068" y="983555"/>
                <a:ext cx="676" cy="1248"/>
              </a:xfrm>
              <a:custGeom>
                <a:avLst/>
                <a:gdLst/>
                <a:ahLst/>
                <a:cxnLst/>
                <a:rect l="l" t="t" r="r" b="b"/>
                <a:pathLst>
                  <a:path w="13" h="24" extrusionOk="0">
                    <a:moveTo>
                      <a:pt x="7" y="1"/>
                    </a:moveTo>
                    <a:cubicBezTo>
                      <a:pt x="4" y="1"/>
                      <a:pt x="1" y="4"/>
                      <a:pt x="1" y="10"/>
                    </a:cubicBezTo>
                    <a:cubicBezTo>
                      <a:pt x="1" y="17"/>
                      <a:pt x="5" y="24"/>
                      <a:pt x="8" y="24"/>
                    </a:cubicBezTo>
                    <a:cubicBezTo>
                      <a:pt x="11" y="24"/>
                      <a:pt x="13" y="20"/>
                      <a:pt x="13" y="10"/>
                    </a:cubicBezTo>
                    <a:cubicBezTo>
                      <a:pt x="13" y="4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1415991" y="1063170"/>
                <a:ext cx="23505" cy="2106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05" extrusionOk="0">
                    <a:moveTo>
                      <a:pt x="228" y="0"/>
                    </a:moveTo>
                    <a:cubicBezTo>
                      <a:pt x="138" y="0"/>
                      <a:pt x="47" y="54"/>
                      <a:pt x="20" y="172"/>
                    </a:cubicBezTo>
                    <a:cubicBezTo>
                      <a:pt x="0" y="320"/>
                      <a:pt x="115" y="405"/>
                      <a:pt x="228" y="405"/>
                    </a:cubicBezTo>
                    <a:cubicBezTo>
                      <a:pt x="319" y="405"/>
                      <a:pt x="410" y="351"/>
                      <a:pt x="432" y="233"/>
                    </a:cubicBezTo>
                    <a:cubicBezTo>
                      <a:pt x="452" y="85"/>
                      <a:pt x="341" y="0"/>
                      <a:pt x="2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1397063" y="1120996"/>
                <a:ext cx="26365" cy="2303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43" extrusionOk="0">
                    <a:moveTo>
                      <a:pt x="252" y="0"/>
                    </a:moveTo>
                    <a:cubicBezTo>
                      <a:pt x="152" y="0"/>
                      <a:pt x="53" y="58"/>
                      <a:pt x="21" y="185"/>
                    </a:cubicBezTo>
                    <a:cubicBezTo>
                      <a:pt x="1" y="348"/>
                      <a:pt x="129" y="443"/>
                      <a:pt x="259" y="443"/>
                    </a:cubicBezTo>
                    <a:cubicBezTo>
                      <a:pt x="360" y="443"/>
                      <a:pt x="461" y="385"/>
                      <a:pt x="493" y="258"/>
                    </a:cubicBezTo>
                    <a:cubicBezTo>
                      <a:pt x="507" y="95"/>
                      <a:pt x="379" y="0"/>
                      <a:pt x="2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1348649" y="1174609"/>
                <a:ext cx="27353" cy="2397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1" extrusionOk="0">
                    <a:moveTo>
                      <a:pt x="262" y="1"/>
                    </a:moveTo>
                    <a:cubicBezTo>
                      <a:pt x="158" y="1"/>
                      <a:pt x="53" y="61"/>
                      <a:pt x="21" y="194"/>
                    </a:cubicBezTo>
                    <a:cubicBezTo>
                      <a:pt x="1" y="364"/>
                      <a:pt x="135" y="461"/>
                      <a:pt x="269" y="461"/>
                    </a:cubicBezTo>
                    <a:cubicBezTo>
                      <a:pt x="374" y="461"/>
                      <a:pt x="478" y="400"/>
                      <a:pt x="505" y="267"/>
                    </a:cubicBezTo>
                    <a:cubicBezTo>
                      <a:pt x="525" y="98"/>
                      <a:pt x="394" y="1"/>
                      <a:pt x="2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1282243" y="1261348"/>
                <a:ext cx="23661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12" extrusionOk="0">
                    <a:moveTo>
                      <a:pt x="222" y="1"/>
                    </a:moveTo>
                    <a:cubicBezTo>
                      <a:pt x="132" y="1"/>
                      <a:pt x="44" y="55"/>
                      <a:pt x="28" y="172"/>
                    </a:cubicBezTo>
                    <a:cubicBezTo>
                      <a:pt x="0" y="322"/>
                      <a:pt x="117" y="411"/>
                      <a:pt x="232" y="411"/>
                    </a:cubicBezTo>
                    <a:cubicBezTo>
                      <a:pt x="319" y="411"/>
                      <a:pt x="406" y="359"/>
                      <a:pt x="427" y="244"/>
                    </a:cubicBezTo>
                    <a:cubicBezTo>
                      <a:pt x="454" y="88"/>
                      <a:pt x="337" y="1"/>
                      <a:pt x="2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2137464" y="865667"/>
                <a:ext cx="26365" cy="2355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53" extrusionOk="0">
                    <a:moveTo>
                      <a:pt x="244" y="0"/>
                    </a:moveTo>
                    <a:cubicBezTo>
                      <a:pt x="145" y="0"/>
                      <a:pt x="48" y="58"/>
                      <a:pt x="21" y="184"/>
                    </a:cubicBezTo>
                    <a:cubicBezTo>
                      <a:pt x="1" y="355"/>
                      <a:pt x="131" y="452"/>
                      <a:pt x="261" y="452"/>
                    </a:cubicBezTo>
                    <a:cubicBezTo>
                      <a:pt x="361" y="452"/>
                      <a:pt x="461" y="395"/>
                      <a:pt x="493" y="269"/>
                    </a:cubicBezTo>
                    <a:cubicBezTo>
                      <a:pt x="507" y="98"/>
                      <a:pt x="373" y="0"/>
                      <a:pt x="2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2043133" y="1052769"/>
                <a:ext cx="21009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69" extrusionOk="0">
                    <a:moveTo>
                      <a:pt x="196" y="0"/>
                    </a:moveTo>
                    <a:cubicBezTo>
                      <a:pt x="115" y="0"/>
                      <a:pt x="37" y="48"/>
                      <a:pt x="21" y="154"/>
                    </a:cubicBezTo>
                    <a:cubicBezTo>
                      <a:pt x="0" y="290"/>
                      <a:pt x="106" y="369"/>
                      <a:pt x="209" y="369"/>
                    </a:cubicBezTo>
                    <a:cubicBezTo>
                      <a:pt x="289" y="369"/>
                      <a:pt x="368" y="321"/>
                      <a:pt x="384" y="215"/>
                    </a:cubicBezTo>
                    <a:cubicBezTo>
                      <a:pt x="404" y="79"/>
                      <a:pt x="298" y="0"/>
                      <a:pt x="1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2060450" y="1272321"/>
                <a:ext cx="21633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69" extrusionOk="0">
                    <a:moveTo>
                      <a:pt x="200" y="0"/>
                    </a:moveTo>
                    <a:cubicBezTo>
                      <a:pt x="117" y="0"/>
                      <a:pt x="36" y="48"/>
                      <a:pt x="14" y="154"/>
                    </a:cubicBezTo>
                    <a:cubicBezTo>
                      <a:pt x="1" y="290"/>
                      <a:pt x="105" y="369"/>
                      <a:pt x="211" y="369"/>
                    </a:cubicBezTo>
                    <a:cubicBezTo>
                      <a:pt x="293" y="369"/>
                      <a:pt x="375" y="321"/>
                      <a:pt x="401" y="215"/>
                    </a:cubicBezTo>
                    <a:cubicBezTo>
                      <a:pt x="415" y="79"/>
                      <a:pt x="307" y="0"/>
                      <a:pt x="2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1941626" y="1384020"/>
                <a:ext cx="30317" cy="2428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67" extrusionOk="0">
                    <a:moveTo>
                      <a:pt x="219" y="1"/>
                    </a:moveTo>
                    <a:cubicBezTo>
                      <a:pt x="119" y="1"/>
                      <a:pt x="23" y="71"/>
                      <a:pt x="1" y="184"/>
                    </a:cubicBezTo>
                    <a:cubicBezTo>
                      <a:pt x="1" y="244"/>
                      <a:pt x="1" y="305"/>
                      <a:pt x="25" y="365"/>
                    </a:cubicBezTo>
                    <a:cubicBezTo>
                      <a:pt x="53" y="437"/>
                      <a:pt x="109" y="466"/>
                      <a:pt x="171" y="466"/>
                    </a:cubicBezTo>
                    <a:cubicBezTo>
                      <a:pt x="348" y="466"/>
                      <a:pt x="582" y="230"/>
                      <a:pt x="412" y="87"/>
                    </a:cubicBezTo>
                    <a:cubicBezTo>
                      <a:pt x="364" y="50"/>
                      <a:pt x="303" y="26"/>
                      <a:pt x="243" y="2"/>
                    </a:cubicBezTo>
                    <a:cubicBezTo>
                      <a:pt x="235" y="1"/>
                      <a:pt x="227" y="1"/>
                      <a:pt x="2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1865027" y="1475491"/>
                <a:ext cx="32658" cy="28913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56" extrusionOk="0">
                    <a:moveTo>
                      <a:pt x="281" y="0"/>
                    </a:moveTo>
                    <a:cubicBezTo>
                      <a:pt x="131" y="0"/>
                      <a:pt x="0" y="145"/>
                      <a:pt x="47" y="312"/>
                    </a:cubicBezTo>
                    <a:cubicBezTo>
                      <a:pt x="64" y="458"/>
                      <a:pt x="186" y="556"/>
                      <a:pt x="315" y="556"/>
                    </a:cubicBezTo>
                    <a:cubicBezTo>
                      <a:pt x="368" y="556"/>
                      <a:pt x="421" y="540"/>
                      <a:pt x="470" y="505"/>
                    </a:cubicBezTo>
                    <a:cubicBezTo>
                      <a:pt x="627" y="384"/>
                      <a:pt x="603" y="130"/>
                      <a:pt x="422" y="46"/>
                    </a:cubicBezTo>
                    <a:cubicBezTo>
                      <a:pt x="376" y="14"/>
                      <a:pt x="327" y="0"/>
                      <a:pt x="2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1749791" y="1680794"/>
                <a:ext cx="45606" cy="32554"/>
              </a:xfrm>
              <a:custGeom>
                <a:avLst/>
                <a:gdLst/>
                <a:ahLst/>
                <a:cxnLst/>
                <a:rect l="l" t="t" r="r" b="b"/>
                <a:pathLst>
                  <a:path w="877" h="626" extrusionOk="0">
                    <a:moveTo>
                      <a:pt x="431" y="0"/>
                    </a:moveTo>
                    <a:cubicBezTo>
                      <a:pt x="365" y="0"/>
                      <a:pt x="297" y="14"/>
                      <a:pt x="242" y="41"/>
                    </a:cubicBezTo>
                    <a:cubicBezTo>
                      <a:pt x="37" y="114"/>
                      <a:pt x="0" y="368"/>
                      <a:pt x="158" y="513"/>
                    </a:cubicBezTo>
                    <a:cubicBezTo>
                      <a:pt x="218" y="573"/>
                      <a:pt x="303" y="610"/>
                      <a:pt x="400" y="622"/>
                    </a:cubicBezTo>
                    <a:cubicBezTo>
                      <a:pt x="419" y="625"/>
                      <a:pt x="437" y="626"/>
                      <a:pt x="454" y="626"/>
                    </a:cubicBezTo>
                    <a:cubicBezTo>
                      <a:pt x="807" y="626"/>
                      <a:pt x="877" y="74"/>
                      <a:pt x="496" y="17"/>
                    </a:cubicBezTo>
                    <a:lnTo>
                      <a:pt x="496" y="5"/>
                    </a:lnTo>
                    <a:cubicBezTo>
                      <a:pt x="475" y="2"/>
                      <a:pt x="453" y="0"/>
                      <a:pt x="4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1618174" y="1636801"/>
                <a:ext cx="33542" cy="2756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30" extrusionOk="0">
                    <a:moveTo>
                      <a:pt x="285" y="0"/>
                    </a:moveTo>
                    <a:cubicBezTo>
                      <a:pt x="158" y="0"/>
                      <a:pt x="49" y="92"/>
                      <a:pt x="27" y="222"/>
                    </a:cubicBezTo>
                    <a:cubicBezTo>
                      <a:pt x="0" y="392"/>
                      <a:pt x="140" y="530"/>
                      <a:pt x="293" y="530"/>
                    </a:cubicBezTo>
                    <a:cubicBezTo>
                      <a:pt x="346" y="530"/>
                      <a:pt x="401" y="513"/>
                      <a:pt x="451" y="476"/>
                    </a:cubicBezTo>
                    <a:cubicBezTo>
                      <a:pt x="644" y="343"/>
                      <a:pt x="572" y="28"/>
                      <a:pt x="330" y="4"/>
                    </a:cubicBezTo>
                    <a:cubicBezTo>
                      <a:pt x="315" y="1"/>
                      <a:pt x="300" y="0"/>
                      <a:pt x="2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1489574" y="1761501"/>
                <a:ext cx="22569" cy="2043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93" extrusionOk="0">
                    <a:moveTo>
                      <a:pt x="206" y="0"/>
                    </a:moveTo>
                    <a:cubicBezTo>
                      <a:pt x="123" y="0"/>
                      <a:pt x="41" y="49"/>
                      <a:pt x="21" y="158"/>
                    </a:cubicBezTo>
                    <a:cubicBezTo>
                      <a:pt x="0" y="308"/>
                      <a:pt x="110" y="393"/>
                      <a:pt x="221" y="393"/>
                    </a:cubicBezTo>
                    <a:cubicBezTo>
                      <a:pt x="307" y="393"/>
                      <a:pt x="393" y="342"/>
                      <a:pt x="420" y="231"/>
                    </a:cubicBezTo>
                    <a:cubicBezTo>
                      <a:pt x="434" y="86"/>
                      <a:pt x="318" y="0"/>
                      <a:pt x="2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1161962" y="1700867"/>
                <a:ext cx="30525" cy="2178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19" extrusionOk="0">
                    <a:moveTo>
                      <a:pt x="182" y="1"/>
                    </a:moveTo>
                    <a:cubicBezTo>
                      <a:pt x="54" y="1"/>
                      <a:pt x="1" y="150"/>
                      <a:pt x="67" y="260"/>
                    </a:cubicBezTo>
                    <a:cubicBezTo>
                      <a:pt x="91" y="296"/>
                      <a:pt x="115" y="320"/>
                      <a:pt x="139" y="357"/>
                    </a:cubicBezTo>
                    <a:cubicBezTo>
                      <a:pt x="166" y="400"/>
                      <a:pt x="202" y="418"/>
                      <a:pt x="240" y="418"/>
                    </a:cubicBezTo>
                    <a:cubicBezTo>
                      <a:pt x="393" y="418"/>
                      <a:pt x="587" y="132"/>
                      <a:pt x="393" y="54"/>
                    </a:cubicBezTo>
                    <a:lnTo>
                      <a:pt x="381" y="54"/>
                    </a:lnTo>
                    <a:cubicBezTo>
                      <a:pt x="333" y="30"/>
                      <a:pt x="272" y="18"/>
                      <a:pt x="224" y="6"/>
                    </a:cubicBezTo>
                    <a:cubicBezTo>
                      <a:pt x="209" y="2"/>
                      <a:pt x="195" y="1"/>
                      <a:pt x="1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"/>
              <p:cNvSpPr/>
              <p:nvPr/>
            </p:nvSpPr>
            <p:spPr>
              <a:xfrm>
                <a:off x="959675" y="1603207"/>
                <a:ext cx="44930" cy="3364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7" extrusionOk="0">
                    <a:moveTo>
                      <a:pt x="311" y="0"/>
                    </a:moveTo>
                    <a:cubicBezTo>
                      <a:pt x="208" y="0"/>
                      <a:pt x="111" y="42"/>
                      <a:pt x="49" y="142"/>
                    </a:cubicBezTo>
                    <a:cubicBezTo>
                      <a:pt x="1" y="215"/>
                      <a:pt x="1" y="311"/>
                      <a:pt x="49" y="396"/>
                    </a:cubicBezTo>
                    <a:cubicBezTo>
                      <a:pt x="73" y="432"/>
                      <a:pt x="110" y="481"/>
                      <a:pt x="158" y="505"/>
                    </a:cubicBezTo>
                    <a:lnTo>
                      <a:pt x="194" y="541"/>
                    </a:lnTo>
                    <a:cubicBezTo>
                      <a:pt x="263" y="616"/>
                      <a:pt x="343" y="647"/>
                      <a:pt x="420" y="647"/>
                    </a:cubicBezTo>
                    <a:cubicBezTo>
                      <a:pt x="655" y="647"/>
                      <a:pt x="864" y="358"/>
                      <a:pt x="654" y="130"/>
                    </a:cubicBezTo>
                    <a:lnTo>
                      <a:pt x="654" y="130"/>
                    </a:lnTo>
                    <a:lnTo>
                      <a:pt x="654" y="142"/>
                    </a:lnTo>
                    <a:cubicBezTo>
                      <a:pt x="563" y="57"/>
                      <a:pt x="433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"/>
              <p:cNvSpPr/>
              <p:nvPr/>
            </p:nvSpPr>
            <p:spPr>
              <a:xfrm>
                <a:off x="907049" y="1672942"/>
                <a:ext cx="30109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12" extrusionOk="0">
                    <a:moveTo>
                      <a:pt x="286" y="1"/>
                    </a:moveTo>
                    <a:cubicBezTo>
                      <a:pt x="172" y="1"/>
                      <a:pt x="58" y="68"/>
                      <a:pt x="21" y="216"/>
                    </a:cubicBezTo>
                    <a:cubicBezTo>
                      <a:pt x="1" y="405"/>
                      <a:pt x="146" y="512"/>
                      <a:pt x="294" y="512"/>
                    </a:cubicBezTo>
                    <a:cubicBezTo>
                      <a:pt x="410" y="512"/>
                      <a:pt x="528" y="445"/>
                      <a:pt x="565" y="301"/>
                    </a:cubicBezTo>
                    <a:cubicBezTo>
                      <a:pt x="579" y="111"/>
                      <a:pt x="432" y="1"/>
                      <a:pt x="2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"/>
              <p:cNvSpPr/>
              <p:nvPr/>
            </p:nvSpPr>
            <p:spPr>
              <a:xfrm>
                <a:off x="855464" y="1567742"/>
                <a:ext cx="29485" cy="25949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99" extrusionOk="0">
                    <a:moveTo>
                      <a:pt x="274" y="0"/>
                    </a:moveTo>
                    <a:cubicBezTo>
                      <a:pt x="163" y="0"/>
                      <a:pt x="53" y="65"/>
                      <a:pt x="21" y="207"/>
                    </a:cubicBezTo>
                    <a:cubicBezTo>
                      <a:pt x="1" y="391"/>
                      <a:pt x="145" y="498"/>
                      <a:pt x="291" y="498"/>
                    </a:cubicBezTo>
                    <a:cubicBezTo>
                      <a:pt x="403" y="498"/>
                      <a:pt x="516" y="434"/>
                      <a:pt x="553" y="292"/>
                    </a:cubicBezTo>
                    <a:cubicBezTo>
                      <a:pt x="567" y="108"/>
                      <a:pt x="419" y="0"/>
                      <a:pt x="2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"/>
              <p:cNvSpPr/>
              <p:nvPr/>
            </p:nvSpPr>
            <p:spPr>
              <a:xfrm>
                <a:off x="672313" y="1466131"/>
                <a:ext cx="33802" cy="29277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63" extrusionOk="0">
                    <a:moveTo>
                      <a:pt x="320" y="0"/>
                    </a:moveTo>
                    <a:cubicBezTo>
                      <a:pt x="193" y="0"/>
                      <a:pt x="67" y="74"/>
                      <a:pt x="35" y="238"/>
                    </a:cubicBezTo>
                    <a:cubicBezTo>
                      <a:pt x="1" y="443"/>
                      <a:pt x="172" y="563"/>
                      <a:pt x="337" y="563"/>
                    </a:cubicBezTo>
                    <a:cubicBezTo>
                      <a:pt x="465" y="563"/>
                      <a:pt x="589" y="492"/>
                      <a:pt x="616" y="334"/>
                    </a:cubicBezTo>
                    <a:cubicBezTo>
                      <a:pt x="650" y="123"/>
                      <a:pt x="484" y="0"/>
                      <a:pt x="3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"/>
              <p:cNvSpPr/>
              <p:nvPr/>
            </p:nvSpPr>
            <p:spPr>
              <a:xfrm>
                <a:off x="744700" y="1353391"/>
                <a:ext cx="35050" cy="30993"/>
              </a:xfrm>
              <a:custGeom>
                <a:avLst/>
                <a:gdLst/>
                <a:ahLst/>
                <a:cxnLst/>
                <a:rect l="l" t="t" r="r" b="b"/>
                <a:pathLst>
                  <a:path w="674" h="596" extrusionOk="0">
                    <a:moveTo>
                      <a:pt x="323" y="1"/>
                    </a:moveTo>
                    <a:cubicBezTo>
                      <a:pt x="190" y="1"/>
                      <a:pt x="60" y="78"/>
                      <a:pt x="34" y="252"/>
                    </a:cubicBezTo>
                    <a:cubicBezTo>
                      <a:pt x="0" y="470"/>
                      <a:pt x="176" y="596"/>
                      <a:pt x="347" y="596"/>
                    </a:cubicBezTo>
                    <a:cubicBezTo>
                      <a:pt x="481" y="596"/>
                      <a:pt x="612" y="519"/>
                      <a:pt x="639" y="349"/>
                    </a:cubicBezTo>
                    <a:cubicBezTo>
                      <a:pt x="673" y="131"/>
                      <a:pt x="495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"/>
              <p:cNvSpPr/>
              <p:nvPr/>
            </p:nvSpPr>
            <p:spPr>
              <a:xfrm>
                <a:off x="591554" y="1188910"/>
                <a:ext cx="36038" cy="29433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66" extrusionOk="0">
                    <a:moveTo>
                      <a:pt x="318" y="0"/>
                    </a:moveTo>
                    <a:cubicBezTo>
                      <a:pt x="180" y="0"/>
                      <a:pt x="60" y="93"/>
                      <a:pt x="27" y="234"/>
                    </a:cubicBezTo>
                    <a:cubicBezTo>
                      <a:pt x="0" y="423"/>
                      <a:pt x="148" y="566"/>
                      <a:pt x="310" y="566"/>
                    </a:cubicBezTo>
                    <a:cubicBezTo>
                      <a:pt x="366" y="566"/>
                      <a:pt x="423" y="549"/>
                      <a:pt x="475" y="512"/>
                    </a:cubicBezTo>
                    <a:cubicBezTo>
                      <a:pt x="693" y="367"/>
                      <a:pt x="608" y="40"/>
                      <a:pt x="366" y="4"/>
                    </a:cubicBezTo>
                    <a:cubicBezTo>
                      <a:pt x="350" y="2"/>
                      <a:pt x="334" y="0"/>
                      <a:pt x="3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683182" y="1203678"/>
                <a:ext cx="24025" cy="21217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08" extrusionOk="0">
                    <a:moveTo>
                      <a:pt x="221" y="1"/>
                    </a:moveTo>
                    <a:cubicBezTo>
                      <a:pt x="129" y="1"/>
                      <a:pt x="39" y="52"/>
                      <a:pt x="7" y="168"/>
                    </a:cubicBezTo>
                    <a:cubicBezTo>
                      <a:pt x="1" y="319"/>
                      <a:pt x="122" y="407"/>
                      <a:pt x="242" y="407"/>
                    </a:cubicBezTo>
                    <a:cubicBezTo>
                      <a:pt x="333" y="407"/>
                      <a:pt x="424" y="356"/>
                      <a:pt x="455" y="240"/>
                    </a:cubicBezTo>
                    <a:cubicBezTo>
                      <a:pt x="462" y="89"/>
                      <a:pt x="340" y="1"/>
                      <a:pt x="2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"/>
              <p:cNvSpPr/>
              <p:nvPr/>
            </p:nvSpPr>
            <p:spPr>
              <a:xfrm>
                <a:off x="648080" y="1143564"/>
                <a:ext cx="35414" cy="30993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96" extrusionOk="0">
                    <a:moveTo>
                      <a:pt x="333" y="1"/>
                    </a:moveTo>
                    <a:cubicBezTo>
                      <a:pt x="199" y="1"/>
                      <a:pt x="68" y="77"/>
                      <a:pt x="41" y="247"/>
                    </a:cubicBezTo>
                    <a:cubicBezTo>
                      <a:pt x="0" y="465"/>
                      <a:pt x="175" y="595"/>
                      <a:pt x="348" y="595"/>
                    </a:cubicBezTo>
                    <a:cubicBezTo>
                      <a:pt x="482" y="595"/>
                      <a:pt x="614" y="518"/>
                      <a:pt x="646" y="344"/>
                    </a:cubicBezTo>
                    <a:cubicBezTo>
                      <a:pt x="680" y="126"/>
                      <a:pt x="504" y="1"/>
                      <a:pt x="3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"/>
              <p:cNvSpPr/>
              <p:nvPr/>
            </p:nvSpPr>
            <p:spPr>
              <a:xfrm>
                <a:off x="746000" y="1048297"/>
                <a:ext cx="20749" cy="18721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60" extrusionOk="0">
                    <a:moveTo>
                      <a:pt x="198" y="1"/>
                    </a:moveTo>
                    <a:cubicBezTo>
                      <a:pt x="117" y="1"/>
                      <a:pt x="37" y="48"/>
                      <a:pt x="21" y="156"/>
                    </a:cubicBezTo>
                    <a:cubicBezTo>
                      <a:pt x="1" y="284"/>
                      <a:pt x="101" y="359"/>
                      <a:pt x="199" y="359"/>
                    </a:cubicBezTo>
                    <a:cubicBezTo>
                      <a:pt x="278" y="359"/>
                      <a:pt x="356" y="311"/>
                      <a:pt x="372" y="204"/>
                    </a:cubicBezTo>
                    <a:cubicBezTo>
                      <a:pt x="399" y="76"/>
                      <a:pt x="298" y="1"/>
                      <a:pt x="1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"/>
              <p:cNvSpPr/>
              <p:nvPr/>
            </p:nvSpPr>
            <p:spPr>
              <a:xfrm>
                <a:off x="1298311" y="731555"/>
                <a:ext cx="28601" cy="25221"/>
              </a:xfrm>
              <a:custGeom>
                <a:avLst/>
                <a:gdLst/>
                <a:ahLst/>
                <a:cxnLst/>
                <a:rect l="l" t="t" r="r" b="b"/>
                <a:pathLst>
                  <a:path w="550" h="485" extrusionOk="0">
                    <a:moveTo>
                      <a:pt x="267" y="1"/>
                    </a:moveTo>
                    <a:cubicBezTo>
                      <a:pt x="159" y="1"/>
                      <a:pt x="53" y="62"/>
                      <a:pt x="21" y="198"/>
                    </a:cubicBezTo>
                    <a:cubicBezTo>
                      <a:pt x="1" y="381"/>
                      <a:pt x="140" y="485"/>
                      <a:pt x="279" y="485"/>
                    </a:cubicBezTo>
                    <a:cubicBezTo>
                      <a:pt x="388" y="485"/>
                      <a:pt x="497" y="421"/>
                      <a:pt x="529" y="283"/>
                    </a:cubicBezTo>
                    <a:cubicBezTo>
                      <a:pt x="550" y="105"/>
                      <a:pt x="407" y="1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"/>
              <p:cNvSpPr/>
              <p:nvPr/>
            </p:nvSpPr>
            <p:spPr>
              <a:xfrm>
                <a:off x="1304967" y="794373"/>
                <a:ext cx="18721" cy="16641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20" extrusionOk="0">
                    <a:moveTo>
                      <a:pt x="171" y="0"/>
                    </a:moveTo>
                    <a:cubicBezTo>
                      <a:pt x="102" y="0"/>
                      <a:pt x="35" y="39"/>
                      <a:pt x="14" y="127"/>
                    </a:cubicBezTo>
                    <a:cubicBezTo>
                      <a:pt x="0" y="250"/>
                      <a:pt x="94" y="319"/>
                      <a:pt x="188" y="319"/>
                    </a:cubicBezTo>
                    <a:cubicBezTo>
                      <a:pt x="260" y="319"/>
                      <a:pt x="332" y="278"/>
                      <a:pt x="353" y="188"/>
                    </a:cubicBezTo>
                    <a:cubicBezTo>
                      <a:pt x="360" y="70"/>
                      <a:pt x="264" y="0"/>
                      <a:pt x="1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"/>
              <p:cNvSpPr/>
              <p:nvPr/>
            </p:nvSpPr>
            <p:spPr>
              <a:xfrm>
                <a:off x="1353589" y="818346"/>
                <a:ext cx="28445" cy="2527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6" extrusionOk="0">
                    <a:moveTo>
                      <a:pt x="265" y="1"/>
                    </a:moveTo>
                    <a:cubicBezTo>
                      <a:pt x="159" y="1"/>
                      <a:pt x="56" y="62"/>
                      <a:pt x="35" y="199"/>
                    </a:cubicBezTo>
                    <a:cubicBezTo>
                      <a:pt x="1" y="382"/>
                      <a:pt x="138" y="485"/>
                      <a:pt x="276" y="485"/>
                    </a:cubicBezTo>
                    <a:cubicBezTo>
                      <a:pt x="384" y="485"/>
                      <a:pt x="492" y="422"/>
                      <a:pt x="519" y="283"/>
                    </a:cubicBezTo>
                    <a:cubicBezTo>
                      <a:pt x="546" y="105"/>
                      <a:pt x="403" y="1"/>
                      <a:pt x="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"/>
              <p:cNvSpPr/>
              <p:nvPr/>
            </p:nvSpPr>
            <p:spPr>
              <a:xfrm>
                <a:off x="1309387" y="910753"/>
                <a:ext cx="31358" cy="2787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536" extrusionOk="0">
                    <a:moveTo>
                      <a:pt x="292" y="1"/>
                    </a:moveTo>
                    <a:cubicBezTo>
                      <a:pt x="171" y="1"/>
                      <a:pt x="51" y="71"/>
                      <a:pt x="14" y="224"/>
                    </a:cubicBezTo>
                    <a:cubicBezTo>
                      <a:pt x="0" y="422"/>
                      <a:pt x="156" y="536"/>
                      <a:pt x="310" y="536"/>
                    </a:cubicBezTo>
                    <a:cubicBezTo>
                      <a:pt x="428" y="536"/>
                      <a:pt x="545" y="468"/>
                      <a:pt x="582" y="321"/>
                    </a:cubicBezTo>
                    <a:cubicBezTo>
                      <a:pt x="603" y="117"/>
                      <a:pt x="447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"/>
              <p:cNvSpPr/>
              <p:nvPr/>
            </p:nvSpPr>
            <p:spPr>
              <a:xfrm>
                <a:off x="1352965" y="921205"/>
                <a:ext cx="33178" cy="29329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64" extrusionOk="0">
                    <a:moveTo>
                      <a:pt x="308" y="0"/>
                    </a:moveTo>
                    <a:cubicBezTo>
                      <a:pt x="183" y="0"/>
                      <a:pt x="61" y="71"/>
                      <a:pt x="35" y="229"/>
                    </a:cubicBezTo>
                    <a:cubicBezTo>
                      <a:pt x="1" y="440"/>
                      <a:pt x="166" y="563"/>
                      <a:pt x="328" y="563"/>
                    </a:cubicBezTo>
                    <a:cubicBezTo>
                      <a:pt x="454" y="563"/>
                      <a:pt x="577" y="489"/>
                      <a:pt x="603" y="326"/>
                    </a:cubicBezTo>
                    <a:cubicBezTo>
                      <a:pt x="637" y="120"/>
                      <a:pt x="470" y="0"/>
                      <a:pt x="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"/>
              <p:cNvSpPr/>
              <p:nvPr/>
            </p:nvSpPr>
            <p:spPr>
              <a:xfrm>
                <a:off x="1410635" y="993747"/>
                <a:ext cx="19709" cy="1773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1" extrusionOk="0">
                    <a:moveTo>
                      <a:pt x="186" y="0"/>
                    </a:moveTo>
                    <a:cubicBezTo>
                      <a:pt x="111" y="0"/>
                      <a:pt x="36" y="44"/>
                      <a:pt x="14" y="140"/>
                    </a:cubicBezTo>
                    <a:cubicBezTo>
                      <a:pt x="1" y="269"/>
                      <a:pt x="97" y="341"/>
                      <a:pt x="193" y="341"/>
                    </a:cubicBezTo>
                    <a:cubicBezTo>
                      <a:pt x="269" y="341"/>
                      <a:pt x="344" y="296"/>
                      <a:pt x="365" y="201"/>
                    </a:cubicBezTo>
                    <a:cubicBezTo>
                      <a:pt x="379" y="72"/>
                      <a:pt x="282" y="0"/>
                      <a:pt x="1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"/>
              <p:cNvSpPr/>
              <p:nvPr/>
            </p:nvSpPr>
            <p:spPr>
              <a:xfrm>
                <a:off x="1457489" y="963950"/>
                <a:ext cx="27301" cy="24493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71" extrusionOk="0">
                    <a:moveTo>
                      <a:pt x="259" y="0"/>
                    </a:moveTo>
                    <a:cubicBezTo>
                      <a:pt x="156" y="0"/>
                      <a:pt x="52" y="61"/>
                      <a:pt x="21" y="193"/>
                    </a:cubicBezTo>
                    <a:cubicBezTo>
                      <a:pt x="0" y="370"/>
                      <a:pt x="137" y="470"/>
                      <a:pt x="271" y="470"/>
                    </a:cubicBezTo>
                    <a:cubicBezTo>
                      <a:pt x="375" y="470"/>
                      <a:pt x="478" y="410"/>
                      <a:pt x="504" y="278"/>
                    </a:cubicBezTo>
                    <a:cubicBezTo>
                      <a:pt x="525" y="101"/>
                      <a:pt x="392" y="0"/>
                      <a:pt x="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"/>
              <p:cNvSpPr/>
              <p:nvPr/>
            </p:nvSpPr>
            <p:spPr>
              <a:xfrm>
                <a:off x="1416511" y="1032645"/>
                <a:ext cx="31878" cy="29017"/>
              </a:xfrm>
              <a:custGeom>
                <a:avLst/>
                <a:gdLst/>
                <a:ahLst/>
                <a:cxnLst/>
                <a:rect l="l" t="t" r="r" b="b"/>
                <a:pathLst>
                  <a:path w="613" h="558" extrusionOk="0">
                    <a:moveTo>
                      <a:pt x="302" y="0"/>
                    </a:moveTo>
                    <a:cubicBezTo>
                      <a:pt x="181" y="0"/>
                      <a:pt x="61" y="74"/>
                      <a:pt x="34" y="239"/>
                    </a:cubicBezTo>
                    <a:cubicBezTo>
                      <a:pt x="1" y="441"/>
                      <a:pt x="155" y="557"/>
                      <a:pt x="309" y="557"/>
                    </a:cubicBezTo>
                    <a:cubicBezTo>
                      <a:pt x="431" y="557"/>
                      <a:pt x="552" y="484"/>
                      <a:pt x="579" y="324"/>
                    </a:cubicBezTo>
                    <a:cubicBezTo>
                      <a:pt x="613" y="120"/>
                      <a:pt x="457" y="0"/>
                      <a:pt x="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"/>
              <p:cNvSpPr/>
              <p:nvPr/>
            </p:nvSpPr>
            <p:spPr>
              <a:xfrm>
                <a:off x="1327536" y="1089015"/>
                <a:ext cx="28653" cy="25689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94" extrusionOk="0">
                    <a:moveTo>
                      <a:pt x="269" y="1"/>
                    </a:moveTo>
                    <a:cubicBezTo>
                      <a:pt x="161" y="1"/>
                      <a:pt x="54" y="65"/>
                      <a:pt x="28" y="207"/>
                    </a:cubicBezTo>
                    <a:cubicBezTo>
                      <a:pt x="1" y="390"/>
                      <a:pt x="141" y="494"/>
                      <a:pt x="280" y="494"/>
                    </a:cubicBezTo>
                    <a:cubicBezTo>
                      <a:pt x="389" y="494"/>
                      <a:pt x="497" y="430"/>
                      <a:pt x="524" y="292"/>
                    </a:cubicBezTo>
                    <a:cubicBezTo>
                      <a:pt x="551" y="108"/>
                      <a:pt x="409" y="1"/>
                      <a:pt x="2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"/>
              <p:cNvSpPr/>
              <p:nvPr/>
            </p:nvSpPr>
            <p:spPr>
              <a:xfrm>
                <a:off x="1308295" y="1142160"/>
                <a:ext cx="32918" cy="29797"/>
              </a:xfrm>
              <a:custGeom>
                <a:avLst/>
                <a:gdLst/>
                <a:ahLst/>
                <a:cxnLst/>
                <a:rect l="l" t="t" r="r" b="b"/>
                <a:pathLst>
                  <a:path w="633" h="573" extrusionOk="0">
                    <a:moveTo>
                      <a:pt x="309" y="0"/>
                    </a:moveTo>
                    <a:cubicBezTo>
                      <a:pt x="184" y="0"/>
                      <a:pt x="61" y="74"/>
                      <a:pt x="35" y="238"/>
                    </a:cubicBezTo>
                    <a:cubicBezTo>
                      <a:pt x="1" y="449"/>
                      <a:pt x="162" y="572"/>
                      <a:pt x="321" y="572"/>
                    </a:cubicBezTo>
                    <a:cubicBezTo>
                      <a:pt x="444" y="572"/>
                      <a:pt x="565" y="498"/>
                      <a:pt x="591" y="335"/>
                    </a:cubicBezTo>
                    <a:cubicBezTo>
                      <a:pt x="632" y="123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"/>
              <p:cNvSpPr/>
              <p:nvPr/>
            </p:nvSpPr>
            <p:spPr>
              <a:xfrm>
                <a:off x="1257802" y="1228067"/>
                <a:ext cx="8008" cy="722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39" extrusionOk="0">
                    <a:moveTo>
                      <a:pt x="77" y="0"/>
                    </a:moveTo>
                    <a:cubicBezTo>
                      <a:pt x="48" y="0"/>
                      <a:pt x="19" y="19"/>
                      <a:pt x="14" y="62"/>
                    </a:cubicBezTo>
                    <a:cubicBezTo>
                      <a:pt x="0" y="110"/>
                      <a:pt x="41" y="138"/>
                      <a:pt x="82" y="138"/>
                    </a:cubicBezTo>
                    <a:cubicBezTo>
                      <a:pt x="112" y="138"/>
                      <a:pt x="142" y="122"/>
                      <a:pt x="147" y="86"/>
                    </a:cubicBezTo>
                    <a:cubicBezTo>
                      <a:pt x="154" y="31"/>
                      <a:pt x="115" y="0"/>
                      <a:pt x="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"/>
              <p:cNvSpPr/>
              <p:nvPr/>
            </p:nvSpPr>
            <p:spPr>
              <a:xfrm>
                <a:off x="1297635" y="1215015"/>
                <a:ext cx="30265" cy="27353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26" extrusionOk="0">
                    <a:moveTo>
                      <a:pt x="282" y="0"/>
                    </a:moveTo>
                    <a:cubicBezTo>
                      <a:pt x="167" y="0"/>
                      <a:pt x="55" y="67"/>
                      <a:pt x="34" y="216"/>
                    </a:cubicBezTo>
                    <a:cubicBezTo>
                      <a:pt x="0" y="412"/>
                      <a:pt x="148" y="525"/>
                      <a:pt x="296" y="525"/>
                    </a:cubicBezTo>
                    <a:cubicBezTo>
                      <a:pt x="412" y="525"/>
                      <a:pt x="528" y="455"/>
                      <a:pt x="554" y="301"/>
                    </a:cubicBezTo>
                    <a:cubicBezTo>
                      <a:pt x="581" y="110"/>
                      <a:pt x="429" y="0"/>
                      <a:pt x="2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"/>
              <p:cNvSpPr/>
              <p:nvPr/>
            </p:nvSpPr>
            <p:spPr>
              <a:xfrm>
                <a:off x="1186819" y="1265040"/>
                <a:ext cx="36506" cy="3031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83" extrusionOk="0">
                    <a:moveTo>
                      <a:pt x="319" y="0"/>
                    </a:moveTo>
                    <a:cubicBezTo>
                      <a:pt x="179" y="0"/>
                      <a:pt x="58" y="103"/>
                      <a:pt x="36" y="246"/>
                    </a:cubicBezTo>
                    <a:cubicBezTo>
                      <a:pt x="0" y="434"/>
                      <a:pt x="151" y="583"/>
                      <a:pt x="315" y="583"/>
                    </a:cubicBezTo>
                    <a:cubicBezTo>
                      <a:pt x="372" y="583"/>
                      <a:pt x="431" y="565"/>
                      <a:pt x="484" y="524"/>
                    </a:cubicBezTo>
                    <a:cubicBezTo>
                      <a:pt x="701" y="379"/>
                      <a:pt x="617" y="52"/>
                      <a:pt x="363" y="4"/>
                    </a:cubicBezTo>
                    <a:cubicBezTo>
                      <a:pt x="348" y="2"/>
                      <a:pt x="333" y="0"/>
                      <a:pt x="3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"/>
              <p:cNvSpPr/>
              <p:nvPr/>
            </p:nvSpPr>
            <p:spPr>
              <a:xfrm>
                <a:off x="1168567" y="1304666"/>
                <a:ext cx="36506" cy="3031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83" extrusionOk="0">
                    <a:moveTo>
                      <a:pt x="319" y="1"/>
                    </a:moveTo>
                    <a:cubicBezTo>
                      <a:pt x="180" y="1"/>
                      <a:pt x="58" y="103"/>
                      <a:pt x="36" y="246"/>
                    </a:cubicBezTo>
                    <a:cubicBezTo>
                      <a:pt x="0" y="434"/>
                      <a:pt x="151" y="583"/>
                      <a:pt x="315" y="583"/>
                    </a:cubicBezTo>
                    <a:cubicBezTo>
                      <a:pt x="372" y="583"/>
                      <a:pt x="431" y="565"/>
                      <a:pt x="484" y="524"/>
                    </a:cubicBezTo>
                    <a:cubicBezTo>
                      <a:pt x="702" y="379"/>
                      <a:pt x="617" y="40"/>
                      <a:pt x="363" y="4"/>
                    </a:cubicBezTo>
                    <a:cubicBezTo>
                      <a:pt x="348" y="2"/>
                      <a:pt x="334" y="1"/>
                      <a:pt x="3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"/>
              <p:cNvSpPr/>
              <p:nvPr/>
            </p:nvSpPr>
            <p:spPr>
              <a:xfrm>
                <a:off x="1090720" y="1246892"/>
                <a:ext cx="17577" cy="15913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06" extrusionOk="0">
                    <a:moveTo>
                      <a:pt x="160" y="1"/>
                    </a:moveTo>
                    <a:cubicBezTo>
                      <a:pt x="94" y="1"/>
                      <a:pt x="32" y="39"/>
                      <a:pt x="21" y="123"/>
                    </a:cubicBezTo>
                    <a:cubicBezTo>
                      <a:pt x="1" y="240"/>
                      <a:pt x="89" y="306"/>
                      <a:pt x="176" y="306"/>
                    </a:cubicBezTo>
                    <a:cubicBezTo>
                      <a:pt x="242" y="306"/>
                      <a:pt x="308" y="267"/>
                      <a:pt x="324" y="183"/>
                    </a:cubicBezTo>
                    <a:cubicBezTo>
                      <a:pt x="337" y="67"/>
                      <a:pt x="246" y="1"/>
                      <a:pt x="1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"/>
              <p:cNvSpPr/>
              <p:nvPr/>
            </p:nvSpPr>
            <p:spPr>
              <a:xfrm>
                <a:off x="1033934" y="1237947"/>
                <a:ext cx="35622" cy="26937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18" extrusionOk="0">
                    <a:moveTo>
                      <a:pt x="384" y="1"/>
                    </a:moveTo>
                    <a:cubicBezTo>
                      <a:pt x="314" y="1"/>
                      <a:pt x="244" y="30"/>
                      <a:pt x="194" y="89"/>
                    </a:cubicBezTo>
                    <a:lnTo>
                      <a:pt x="182" y="89"/>
                    </a:lnTo>
                    <a:cubicBezTo>
                      <a:pt x="145" y="126"/>
                      <a:pt x="109" y="162"/>
                      <a:pt x="85" y="198"/>
                    </a:cubicBezTo>
                    <a:cubicBezTo>
                      <a:pt x="0" y="295"/>
                      <a:pt x="61" y="452"/>
                      <a:pt x="194" y="476"/>
                    </a:cubicBezTo>
                    <a:lnTo>
                      <a:pt x="339" y="513"/>
                    </a:lnTo>
                    <a:cubicBezTo>
                      <a:pt x="355" y="516"/>
                      <a:pt x="371" y="517"/>
                      <a:pt x="386" y="517"/>
                    </a:cubicBezTo>
                    <a:cubicBezTo>
                      <a:pt x="557" y="517"/>
                      <a:pt x="685" y="340"/>
                      <a:pt x="629" y="174"/>
                    </a:cubicBezTo>
                    <a:cubicBezTo>
                      <a:pt x="587" y="60"/>
                      <a:pt x="485" y="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"/>
              <p:cNvSpPr/>
              <p:nvPr/>
            </p:nvSpPr>
            <p:spPr>
              <a:xfrm>
                <a:off x="997273" y="1226975"/>
                <a:ext cx="30213" cy="2683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16" extrusionOk="0">
                    <a:moveTo>
                      <a:pt x="287" y="0"/>
                    </a:moveTo>
                    <a:cubicBezTo>
                      <a:pt x="173" y="0"/>
                      <a:pt x="60" y="67"/>
                      <a:pt x="28" y="216"/>
                    </a:cubicBezTo>
                    <a:cubicBezTo>
                      <a:pt x="1" y="406"/>
                      <a:pt x="149" y="516"/>
                      <a:pt x="297" y="516"/>
                    </a:cubicBezTo>
                    <a:cubicBezTo>
                      <a:pt x="413" y="516"/>
                      <a:pt x="528" y="449"/>
                      <a:pt x="560" y="300"/>
                    </a:cubicBezTo>
                    <a:cubicBezTo>
                      <a:pt x="581" y="110"/>
                      <a:pt x="433" y="0"/>
                      <a:pt x="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"/>
              <p:cNvSpPr/>
              <p:nvPr/>
            </p:nvSpPr>
            <p:spPr>
              <a:xfrm>
                <a:off x="1102940" y="1291093"/>
                <a:ext cx="29953" cy="2688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17" extrusionOk="0">
                    <a:moveTo>
                      <a:pt x="281" y="1"/>
                    </a:moveTo>
                    <a:cubicBezTo>
                      <a:pt x="167" y="1"/>
                      <a:pt x="55" y="68"/>
                      <a:pt x="28" y="217"/>
                    </a:cubicBezTo>
                    <a:cubicBezTo>
                      <a:pt x="1" y="407"/>
                      <a:pt x="149" y="517"/>
                      <a:pt x="295" y="517"/>
                    </a:cubicBezTo>
                    <a:cubicBezTo>
                      <a:pt x="409" y="517"/>
                      <a:pt x="522" y="450"/>
                      <a:pt x="548" y="301"/>
                    </a:cubicBezTo>
                    <a:cubicBezTo>
                      <a:pt x="575" y="111"/>
                      <a:pt x="427" y="1"/>
                      <a:pt x="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"/>
              <p:cNvSpPr/>
              <p:nvPr/>
            </p:nvSpPr>
            <p:spPr>
              <a:xfrm>
                <a:off x="966747" y="1202430"/>
                <a:ext cx="29641" cy="26417"/>
              </a:xfrm>
              <a:custGeom>
                <a:avLst/>
                <a:gdLst/>
                <a:ahLst/>
                <a:cxnLst/>
                <a:rect l="l" t="t" r="r" b="b"/>
                <a:pathLst>
                  <a:path w="570" h="508" extrusionOk="0">
                    <a:moveTo>
                      <a:pt x="282" y="0"/>
                    </a:moveTo>
                    <a:cubicBezTo>
                      <a:pt x="171" y="0"/>
                      <a:pt x="61" y="67"/>
                      <a:pt x="34" y="216"/>
                    </a:cubicBezTo>
                    <a:cubicBezTo>
                      <a:pt x="0" y="400"/>
                      <a:pt x="147" y="507"/>
                      <a:pt x="292" y="507"/>
                    </a:cubicBezTo>
                    <a:cubicBezTo>
                      <a:pt x="404" y="507"/>
                      <a:pt x="516" y="443"/>
                      <a:pt x="542" y="301"/>
                    </a:cubicBezTo>
                    <a:cubicBezTo>
                      <a:pt x="569" y="110"/>
                      <a:pt x="425" y="0"/>
                      <a:pt x="2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"/>
              <p:cNvSpPr/>
              <p:nvPr/>
            </p:nvSpPr>
            <p:spPr>
              <a:xfrm>
                <a:off x="947247" y="1120736"/>
                <a:ext cx="3375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62" extrusionOk="0">
                    <a:moveTo>
                      <a:pt x="317" y="0"/>
                    </a:moveTo>
                    <a:cubicBezTo>
                      <a:pt x="188" y="0"/>
                      <a:pt x="61" y="74"/>
                      <a:pt x="34" y="239"/>
                    </a:cubicBezTo>
                    <a:cubicBezTo>
                      <a:pt x="0" y="442"/>
                      <a:pt x="168" y="562"/>
                      <a:pt x="332" y="562"/>
                    </a:cubicBezTo>
                    <a:cubicBezTo>
                      <a:pt x="461" y="562"/>
                      <a:pt x="588" y="488"/>
                      <a:pt x="615" y="323"/>
                    </a:cubicBezTo>
                    <a:cubicBezTo>
                      <a:pt x="649" y="120"/>
                      <a:pt x="481" y="0"/>
                      <a:pt x="3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"/>
              <p:cNvSpPr/>
              <p:nvPr/>
            </p:nvSpPr>
            <p:spPr>
              <a:xfrm>
                <a:off x="1894460" y="274460"/>
                <a:ext cx="98181" cy="97557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76" extrusionOk="0">
                    <a:moveTo>
                      <a:pt x="1101" y="0"/>
                    </a:moveTo>
                    <a:lnTo>
                      <a:pt x="1101" y="0"/>
                    </a:lnTo>
                    <a:cubicBezTo>
                      <a:pt x="977" y="649"/>
                      <a:pt x="931" y="834"/>
                      <a:pt x="556" y="834"/>
                    </a:cubicBezTo>
                    <a:cubicBezTo>
                      <a:pt x="420" y="834"/>
                      <a:pt x="242" y="810"/>
                      <a:pt x="1" y="775"/>
                    </a:cubicBezTo>
                    <a:lnTo>
                      <a:pt x="1" y="775"/>
                    </a:lnTo>
                    <a:cubicBezTo>
                      <a:pt x="896" y="956"/>
                      <a:pt x="908" y="980"/>
                      <a:pt x="787" y="1875"/>
                    </a:cubicBezTo>
                    <a:cubicBezTo>
                      <a:pt x="912" y="1215"/>
                      <a:pt x="958" y="1035"/>
                      <a:pt x="1339" y="1035"/>
                    </a:cubicBezTo>
                    <a:cubicBezTo>
                      <a:pt x="1473" y="1035"/>
                      <a:pt x="1650" y="1058"/>
                      <a:pt x="1888" y="1089"/>
                    </a:cubicBezTo>
                    <a:cubicBezTo>
                      <a:pt x="993" y="920"/>
                      <a:pt x="981" y="908"/>
                      <a:pt x="11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"/>
              <p:cNvSpPr/>
              <p:nvPr/>
            </p:nvSpPr>
            <p:spPr>
              <a:xfrm>
                <a:off x="2130340" y="973311"/>
                <a:ext cx="98233" cy="9755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876" extrusionOk="0">
                    <a:moveTo>
                      <a:pt x="1102" y="1"/>
                    </a:moveTo>
                    <a:cubicBezTo>
                      <a:pt x="977" y="649"/>
                      <a:pt x="931" y="835"/>
                      <a:pt x="556" y="835"/>
                    </a:cubicBezTo>
                    <a:cubicBezTo>
                      <a:pt x="421" y="835"/>
                      <a:pt x="242" y="810"/>
                      <a:pt x="1" y="775"/>
                    </a:cubicBezTo>
                    <a:lnTo>
                      <a:pt x="1" y="775"/>
                    </a:lnTo>
                    <a:cubicBezTo>
                      <a:pt x="896" y="957"/>
                      <a:pt x="920" y="981"/>
                      <a:pt x="787" y="1876"/>
                    </a:cubicBezTo>
                    <a:cubicBezTo>
                      <a:pt x="922" y="1219"/>
                      <a:pt x="970" y="1037"/>
                      <a:pt x="1355" y="1037"/>
                    </a:cubicBezTo>
                    <a:cubicBezTo>
                      <a:pt x="1487" y="1037"/>
                      <a:pt x="1659" y="1059"/>
                      <a:pt x="1888" y="1090"/>
                    </a:cubicBezTo>
                    <a:cubicBezTo>
                      <a:pt x="993" y="920"/>
                      <a:pt x="981" y="896"/>
                      <a:pt x="11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"/>
              <p:cNvSpPr/>
              <p:nvPr/>
            </p:nvSpPr>
            <p:spPr>
              <a:xfrm>
                <a:off x="1703873" y="1513713"/>
                <a:ext cx="98181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88" extrusionOk="0">
                    <a:moveTo>
                      <a:pt x="1101" y="0"/>
                    </a:moveTo>
                    <a:cubicBezTo>
                      <a:pt x="967" y="661"/>
                      <a:pt x="926" y="841"/>
                      <a:pt x="548" y="841"/>
                    </a:cubicBezTo>
                    <a:cubicBezTo>
                      <a:pt x="414" y="841"/>
                      <a:pt x="238" y="818"/>
                      <a:pt x="0" y="786"/>
                    </a:cubicBezTo>
                    <a:lnTo>
                      <a:pt x="0" y="786"/>
                    </a:lnTo>
                    <a:cubicBezTo>
                      <a:pt x="896" y="956"/>
                      <a:pt x="908" y="980"/>
                      <a:pt x="787" y="1887"/>
                    </a:cubicBezTo>
                    <a:cubicBezTo>
                      <a:pt x="912" y="1226"/>
                      <a:pt x="958" y="1047"/>
                      <a:pt x="1338" y="1047"/>
                    </a:cubicBezTo>
                    <a:cubicBezTo>
                      <a:pt x="1473" y="1047"/>
                      <a:pt x="1650" y="1069"/>
                      <a:pt x="1887" y="1101"/>
                    </a:cubicBezTo>
                    <a:cubicBezTo>
                      <a:pt x="992" y="931"/>
                      <a:pt x="968" y="907"/>
                      <a:pt x="1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"/>
              <p:cNvSpPr/>
              <p:nvPr/>
            </p:nvSpPr>
            <p:spPr>
              <a:xfrm>
                <a:off x="1545996" y="1719379"/>
                <a:ext cx="98181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88" extrusionOk="0">
                    <a:moveTo>
                      <a:pt x="1101" y="1"/>
                    </a:moveTo>
                    <a:lnTo>
                      <a:pt x="1101" y="1"/>
                    </a:lnTo>
                    <a:cubicBezTo>
                      <a:pt x="976" y="662"/>
                      <a:pt x="930" y="841"/>
                      <a:pt x="549" y="841"/>
                    </a:cubicBezTo>
                    <a:cubicBezTo>
                      <a:pt x="414" y="841"/>
                      <a:pt x="237" y="819"/>
                      <a:pt x="0" y="787"/>
                    </a:cubicBezTo>
                    <a:lnTo>
                      <a:pt x="0" y="787"/>
                    </a:lnTo>
                    <a:cubicBezTo>
                      <a:pt x="895" y="956"/>
                      <a:pt x="919" y="980"/>
                      <a:pt x="786" y="1888"/>
                    </a:cubicBezTo>
                    <a:cubicBezTo>
                      <a:pt x="911" y="1227"/>
                      <a:pt x="957" y="1047"/>
                      <a:pt x="1338" y="1047"/>
                    </a:cubicBezTo>
                    <a:cubicBezTo>
                      <a:pt x="1473" y="1047"/>
                      <a:pt x="1650" y="1070"/>
                      <a:pt x="1887" y="1101"/>
                    </a:cubicBezTo>
                    <a:cubicBezTo>
                      <a:pt x="992" y="920"/>
                      <a:pt x="980" y="908"/>
                      <a:pt x="11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"/>
              <p:cNvSpPr/>
              <p:nvPr/>
            </p:nvSpPr>
            <p:spPr>
              <a:xfrm>
                <a:off x="1212560" y="1663425"/>
                <a:ext cx="97557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88" extrusionOk="0">
                    <a:moveTo>
                      <a:pt x="1102" y="0"/>
                    </a:moveTo>
                    <a:lnTo>
                      <a:pt x="1102" y="0"/>
                    </a:lnTo>
                    <a:cubicBezTo>
                      <a:pt x="968" y="661"/>
                      <a:pt x="926" y="841"/>
                      <a:pt x="548" y="841"/>
                    </a:cubicBezTo>
                    <a:cubicBezTo>
                      <a:pt x="414" y="841"/>
                      <a:pt x="238" y="818"/>
                      <a:pt x="1" y="786"/>
                    </a:cubicBezTo>
                    <a:lnTo>
                      <a:pt x="1" y="786"/>
                    </a:lnTo>
                    <a:cubicBezTo>
                      <a:pt x="896" y="956"/>
                      <a:pt x="908" y="980"/>
                      <a:pt x="775" y="1887"/>
                    </a:cubicBezTo>
                    <a:cubicBezTo>
                      <a:pt x="909" y="1226"/>
                      <a:pt x="957" y="1047"/>
                      <a:pt x="1334" y="1047"/>
                    </a:cubicBezTo>
                    <a:cubicBezTo>
                      <a:pt x="1467" y="1047"/>
                      <a:pt x="1642" y="1069"/>
                      <a:pt x="1876" y="1101"/>
                    </a:cubicBezTo>
                    <a:cubicBezTo>
                      <a:pt x="981" y="932"/>
                      <a:pt x="969" y="907"/>
                      <a:pt x="1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"/>
              <p:cNvSpPr/>
              <p:nvPr/>
            </p:nvSpPr>
            <p:spPr>
              <a:xfrm>
                <a:off x="626292" y="1053237"/>
                <a:ext cx="97557" cy="97557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1101" y="0"/>
                    </a:moveTo>
                    <a:lnTo>
                      <a:pt x="1101" y="0"/>
                    </a:lnTo>
                    <a:cubicBezTo>
                      <a:pt x="968" y="649"/>
                      <a:pt x="926" y="834"/>
                      <a:pt x="554" y="834"/>
                    </a:cubicBezTo>
                    <a:cubicBezTo>
                      <a:pt x="419" y="834"/>
                      <a:pt x="242" y="810"/>
                      <a:pt x="1" y="774"/>
                    </a:cubicBezTo>
                    <a:lnTo>
                      <a:pt x="1" y="774"/>
                    </a:lnTo>
                    <a:cubicBezTo>
                      <a:pt x="896" y="956"/>
                      <a:pt x="908" y="968"/>
                      <a:pt x="787" y="1875"/>
                    </a:cubicBezTo>
                    <a:cubicBezTo>
                      <a:pt x="912" y="1214"/>
                      <a:pt x="958" y="1035"/>
                      <a:pt x="1334" y="1035"/>
                    </a:cubicBezTo>
                    <a:cubicBezTo>
                      <a:pt x="1467" y="1035"/>
                      <a:pt x="1641" y="1057"/>
                      <a:pt x="1876" y="1089"/>
                    </a:cubicBezTo>
                    <a:cubicBezTo>
                      <a:pt x="993" y="920"/>
                      <a:pt x="968" y="895"/>
                      <a:pt x="1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"/>
              <p:cNvSpPr/>
              <p:nvPr/>
            </p:nvSpPr>
            <p:spPr>
              <a:xfrm>
                <a:off x="748964" y="1565246"/>
                <a:ext cx="60427" cy="604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3" extrusionOk="0">
                    <a:moveTo>
                      <a:pt x="678" y="1"/>
                    </a:moveTo>
                    <a:lnTo>
                      <a:pt x="678" y="1"/>
                    </a:lnTo>
                    <a:cubicBezTo>
                      <a:pt x="599" y="397"/>
                      <a:pt x="571" y="512"/>
                      <a:pt x="346" y="512"/>
                    </a:cubicBezTo>
                    <a:cubicBezTo>
                      <a:pt x="263" y="512"/>
                      <a:pt x="152" y="496"/>
                      <a:pt x="0" y="473"/>
                    </a:cubicBezTo>
                    <a:lnTo>
                      <a:pt x="0" y="473"/>
                    </a:lnTo>
                    <a:cubicBezTo>
                      <a:pt x="557" y="582"/>
                      <a:pt x="569" y="606"/>
                      <a:pt x="484" y="1162"/>
                    </a:cubicBezTo>
                    <a:cubicBezTo>
                      <a:pt x="564" y="756"/>
                      <a:pt x="592" y="640"/>
                      <a:pt x="818" y="640"/>
                    </a:cubicBezTo>
                    <a:cubicBezTo>
                      <a:pt x="901" y="640"/>
                      <a:pt x="1012" y="656"/>
                      <a:pt x="1162" y="678"/>
                    </a:cubicBezTo>
                    <a:cubicBezTo>
                      <a:pt x="617" y="570"/>
                      <a:pt x="605" y="557"/>
                      <a:pt x="6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"/>
              <p:cNvSpPr/>
              <p:nvPr/>
            </p:nvSpPr>
            <p:spPr>
              <a:xfrm>
                <a:off x="1332736" y="987195"/>
                <a:ext cx="60427" cy="60427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2" extrusionOk="0">
                    <a:moveTo>
                      <a:pt x="678" y="0"/>
                    </a:moveTo>
                    <a:cubicBezTo>
                      <a:pt x="598" y="397"/>
                      <a:pt x="570" y="511"/>
                      <a:pt x="346" y="511"/>
                    </a:cubicBezTo>
                    <a:cubicBezTo>
                      <a:pt x="262" y="511"/>
                      <a:pt x="151" y="495"/>
                      <a:pt x="0" y="472"/>
                    </a:cubicBezTo>
                    <a:lnTo>
                      <a:pt x="0" y="472"/>
                    </a:lnTo>
                    <a:cubicBezTo>
                      <a:pt x="557" y="581"/>
                      <a:pt x="569" y="605"/>
                      <a:pt x="484" y="1161"/>
                    </a:cubicBezTo>
                    <a:cubicBezTo>
                      <a:pt x="564" y="755"/>
                      <a:pt x="592" y="639"/>
                      <a:pt x="818" y="639"/>
                    </a:cubicBezTo>
                    <a:cubicBezTo>
                      <a:pt x="901" y="639"/>
                      <a:pt x="1012" y="655"/>
                      <a:pt x="1162" y="677"/>
                    </a:cubicBezTo>
                    <a:cubicBezTo>
                      <a:pt x="617" y="569"/>
                      <a:pt x="605" y="557"/>
                      <a:pt x="6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"/>
              <p:cNvSpPr/>
              <p:nvPr/>
            </p:nvSpPr>
            <p:spPr>
              <a:xfrm>
                <a:off x="702422" y="946894"/>
                <a:ext cx="37806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424" y="1"/>
                    </a:moveTo>
                    <a:lnTo>
                      <a:pt x="424" y="1"/>
                    </a:lnTo>
                    <a:cubicBezTo>
                      <a:pt x="370" y="253"/>
                      <a:pt x="349" y="324"/>
                      <a:pt x="203" y="324"/>
                    </a:cubicBezTo>
                    <a:cubicBezTo>
                      <a:pt x="152" y="324"/>
                      <a:pt x="87" y="316"/>
                      <a:pt x="0" y="303"/>
                    </a:cubicBezTo>
                    <a:lnTo>
                      <a:pt x="0" y="303"/>
                    </a:lnTo>
                    <a:cubicBezTo>
                      <a:pt x="339" y="376"/>
                      <a:pt x="351" y="376"/>
                      <a:pt x="303" y="727"/>
                    </a:cubicBezTo>
                    <a:cubicBezTo>
                      <a:pt x="357" y="475"/>
                      <a:pt x="371" y="403"/>
                      <a:pt x="519" y="403"/>
                    </a:cubicBezTo>
                    <a:cubicBezTo>
                      <a:pt x="570" y="403"/>
                      <a:pt x="636" y="412"/>
                      <a:pt x="726" y="424"/>
                    </a:cubicBezTo>
                    <a:cubicBezTo>
                      <a:pt x="375" y="352"/>
                      <a:pt x="375" y="340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"/>
              <p:cNvSpPr/>
              <p:nvPr/>
            </p:nvSpPr>
            <p:spPr>
              <a:xfrm>
                <a:off x="752476" y="2371795"/>
                <a:ext cx="32030" cy="2664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96" extrusionOk="0">
                    <a:moveTo>
                      <a:pt x="250" y="0"/>
                    </a:moveTo>
                    <a:cubicBezTo>
                      <a:pt x="127" y="0"/>
                      <a:pt x="1" y="107"/>
                      <a:pt x="38" y="265"/>
                    </a:cubicBezTo>
                    <a:cubicBezTo>
                      <a:pt x="75" y="356"/>
                      <a:pt x="150" y="396"/>
                      <a:pt x="225" y="396"/>
                    </a:cubicBezTo>
                    <a:cubicBezTo>
                      <a:pt x="349" y="396"/>
                      <a:pt x="475" y="289"/>
                      <a:pt x="438" y="131"/>
                    </a:cubicBezTo>
                    <a:cubicBezTo>
                      <a:pt x="401" y="40"/>
                      <a:pt x="326" y="0"/>
                      <a:pt x="2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"/>
              <p:cNvSpPr/>
              <p:nvPr/>
            </p:nvSpPr>
            <p:spPr>
              <a:xfrm>
                <a:off x="563323" y="2348849"/>
                <a:ext cx="54168" cy="4205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625" extrusionOk="0">
                    <a:moveTo>
                      <a:pt x="503" y="1"/>
                    </a:moveTo>
                    <a:lnTo>
                      <a:pt x="503" y="13"/>
                    </a:lnTo>
                    <a:cubicBezTo>
                      <a:pt x="482" y="9"/>
                      <a:pt x="461" y="7"/>
                      <a:pt x="442" y="7"/>
                    </a:cubicBezTo>
                    <a:cubicBezTo>
                      <a:pt x="133" y="7"/>
                      <a:pt x="0" y="434"/>
                      <a:pt x="285" y="593"/>
                    </a:cubicBezTo>
                    <a:cubicBezTo>
                      <a:pt x="330" y="614"/>
                      <a:pt x="378" y="624"/>
                      <a:pt x="426" y="624"/>
                    </a:cubicBezTo>
                    <a:cubicBezTo>
                      <a:pt x="543" y="624"/>
                      <a:pt x="657" y="564"/>
                      <a:pt x="708" y="460"/>
                    </a:cubicBezTo>
                    <a:cubicBezTo>
                      <a:pt x="805" y="267"/>
                      <a:pt x="696" y="49"/>
                      <a:pt x="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"/>
              <p:cNvSpPr/>
              <p:nvPr/>
            </p:nvSpPr>
            <p:spPr>
              <a:xfrm>
                <a:off x="638720" y="1908302"/>
                <a:ext cx="35830" cy="2917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61" extrusionOk="0">
                    <a:moveTo>
                      <a:pt x="360" y="1"/>
                    </a:moveTo>
                    <a:cubicBezTo>
                      <a:pt x="183" y="1"/>
                      <a:pt x="1" y="154"/>
                      <a:pt x="76" y="372"/>
                    </a:cubicBezTo>
                    <a:cubicBezTo>
                      <a:pt x="117" y="504"/>
                      <a:pt x="221" y="561"/>
                      <a:pt x="328" y="561"/>
                    </a:cubicBezTo>
                    <a:cubicBezTo>
                      <a:pt x="503" y="561"/>
                      <a:pt x="688" y="408"/>
                      <a:pt x="620" y="190"/>
                    </a:cubicBezTo>
                    <a:cubicBezTo>
                      <a:pt x="575" y="58"/>
                      <a:pt x="468" y="1"/>
                      <a:pt x="3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"/>
              <p:cNvSpPr/>
              <p:nvPr/>
            </p:nvSpPr>
            <p:spPr>
              <a:xfrm>
                <a:off x="399408" y="1788594"/>
                <a:ext cx="22933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70" extrusionOk="0">
                    <a:moveTo>
                      <a:pt x="228" y="1"/>
                    </a:moveTo>
                    <a:cubicBezTo>
                      <a:pt x="116" y="1"/>
                      <a:pt x="0" y="101"/>
                      <a:pt x="45" y="242"/>
                    </a:cubicBezTo>
                    <a:cubicBezTo>
                      <a:pt x="73" y="331"/>
                      <a:pt x="143" y="370"/>
                      <a:pt x="214" y="370"/>
                    </a:cubicBezTo>
                    <a:cubicBezTo>
                      <a:pt x="326" y="370"/>
                      <a:pt x="440" y="274"/>
                      <a:pt x="396" y="133"/>
                    </a:cubicBezTo>
                    <a:cubicBezTo>
                      <a:pt x="368" y="40"/>
                      <a:pt x="299" y="1"/>
                      <a:pt x="2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"/>
              <p:cNvSpPr/>
              <p:nvPr/>
            </p:nvSpPr>
            <p:spPr>
              <a:xfrm>
                <a:off x="406116" y="1590831"/>
                <a:ext cx="14509" cy="11181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15" extrusionOk="0">
                    <a:moveTo>
                      <a:pt x="156" y="1"/>
                    </a:moveTo>
                    <a:cubicBezTo>
                      <a:pt x="78" y="1"/>
                      <a:pt x="1" y="59"/>
                      <a:pt x="1" y="150"/>
                    </a:cubicBezTo>
                    <a:cubicBezTo>
                      <a:pt x="32" y="195"/>
                      <a:pt x="78" y="215"/>
                      <a:pt x="124" y="215"/>
                    </a:cubicBezTo>
                    <a:cubicBezTo>
                      <a:pt x="202" y="215"/>
                      <a:pt x="279" y="157"/>
                      <a:pt x="279" y="65"/>
                    </a:cubicBezTo>
                    <a:cubicBezTo>
                      <a:pt x="248" y="21"/>
                      <a:pt x="201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"/>
              <p:cNvSpPr/>
              <p:nvPr/>
            </p:nvSpPr>
            <p:spPr>
              <a:xfrm>
                <a:off x="174656" y="1316678"/>
                <a:ext cx="36714" cy="32034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16" extrusionOk="0">
                    <a:moveTo>
                      <a:pt x="287" y="1"/>
                    </a:moveTo>
                    <a:cubicBezTo>
                      <a:pt x="195" y="1"/>
                      <a:pt x="103" y="50"/>
                      <a:pt x="61" y="136"/>
                    </a:cubicBezTo>
                    <a:cubicBezTo>
                      <a:pt x="12" y="233"/>
                      <a:pt x="0" y="341"/>
                      <a:pt x="36" y="438"/>
                    </a:cubicBezTo>
                    <a:cubicBezTo>
                      <a:pt x="54" y="564"/>
                      <a:pt x="152" y="615"/>
                      <a:pt x="263" y="615"/>
                    </a:cubicBezTo>
                    <a:cubicBezTo>
                      <a:pt x="463" y="615"/>
                      <a:pt x="706" y="451"/>
                      <a:pt x="605" y="257"/>
                    </a:cubicBezTo>
                    <a:cubicBezTo>
                      <a:pt x="557" y="160"/>
                      <a:pt x="496" y="75"/>
                      <a:pt x="399" y="27"/>
                    </a:cubicBezTo>
                    <a:cubicBezTo>
                      <a:pt x="364" y="9"/>
                      <a:pt x="326" y="1"/>
                      <a:pt x="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"/>
              <p:cNvSpPr/>
              <p:nvPr/>
            </p:nvSpPr>
            <p:spPr>
              <a:xfrm>
                <a:off x="262123" y="1174349"/>
                <a:ext cx="56631" cy="5439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6" extrusionOk="0">
                    <a:moveTo>
                      <a:pt x="565" y="1"/>
                    </a:moveTo>
                    <a:cubicBezTo>
                      <a:pt x="258" y="1"/>
                      <a:pt x="1" y="302"/>
                      <a:pt x="108" y="635"/>
                    </a:cubicBezTo>
                    <a:cubicBezTo>
                      <a:pt x="157" y="804"/>
                      <a:pt x="266" y="937"/>
                      <a:pt x="423" y="998"/>
                    </a:cubicBezTo>
                    <a:cubicBezTo>
                      <a:pt x="484" y="1030"/>
                      <a:pt x="550" y="1046"/>
                      <a:pt x="614" y="1046"/>
                    </a:cubicBezTo>
                    <a:cubicBezTo>
                      <a:pt x="767" y="1046"/>
                      <a:pt x="915" y="961"/>
                      <a:pt x="991" y="816"/>
                    </a:cubicBezTo>
                    <a:cubicBezTo>
                      <a:pt x="1076" y="671"/>
                      <a:pt x="1088" y="502"/>
                      <a:pt x="1028" y="333"/>
                    </a:cubicBezTo>
                    <a:cubicBezTo>
                      <a:pt x="991" y="224"/>
                      <a:pt x="907" y="115"/>
                      <a:pt x="786" y="54"/>
                    </a:cubicBezTo>
                    <a:cubicBezTo>
                      <a:pt x="712" y="17"/>
                      <a:pt x="637" y="1"/>
                      <a:pt x="5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"/>
              <p:cNvSpPr/>
              <p:nvPr/>
            </p:nvSpPr>
            <p:spPr>
              <a:xfrm>
                <a:off x="145275" y="1074818"/>
                <a:ext cx="53771" cy="41394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796" extrusionOk="0">
                    <a:moveTo>
                      <a:pt x="580" y="1"/>
                    </a:moveTo>
                    <a:cubicBezTo>
                      <a:pt x="491" y="1"/>
                      <a:pt x="400" y="28"/>
                      <a:pt x="323" y="81"/>
                    </a:cubicBezTo>
                    <a:cubicBezTo>
                      <a:pt x="0" y="296"/>
                      <a:pt x="162" y="795"/>
                      <a:pt x="539" y="795"/>
                    </a:cubicBezTo>
                    <a:cubicBezTo>
                      <a:pt x="544" y="795"/>
                      <a:pt x="548" y="795"/>
                      <a:pt x="553" y="795"/>
                    </a:cubicBezTo>
                    <a:cubicBezTo>
                      <a:pt x="511" y="789"/>
                      <a:pt x="496" y="786"/>
                      <a:pt x="505" y="786"/>
                    </a:cubicBezTo>
                    <a:cubicBezTo>
                      <a:pt x="514" y="786"/>
                      <a:pt x="547" y="789"/>
                      <a:pt x="601" y="795"/>
                    </a:cubicBezTo>
                    <a:cubicBezTo>
                      <a:pt x="644" y="795"/>
                      <a:pt x="686" y="786"/>
                      <a:pt x="720" y="767"/>
                    </a:cubicBezTo>
                    <a:lnTo>
                      <a:pt x="720" y="767"/>
                    </a:lnTo>
                    <a:cubicBezTo>
                      <a:pt x="896" y="734"/>
                      <a:pt x="1034" y="612"/>
                      <a:pt x="1025" y="396"/>
                    </a:cubicBezTo>
                    <a:cubicBezTo>
                      <a:pt x="1025" y="323"/>
                      <a:pt x="1001" y="251"/>
                      <a:pt x="952" y="190"/>
                    </a:cubicBezTo>
                    <a:cubicBezTo>
                      <a:pt x="918" y="145"/>
                      <a:pt x="873" y="99"/>
                      <a:pt x="818" y="74"/>
                    </a:cubicBezTo>
                    <a:lnTo>
                      <a:pt x="818" y="74"/>
                    </a:lnTo>
                    <a:cubicBezTo>
                      <a:pt x="748" y="25"/>
                      <a:pt x="665" y="1"/>
                      <a:pt x="5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"/>
              <p:cNvSpPr/>
              <p:nvPr/>
            </p:nvSpPr>
            <p:spPr>
              <a:xfrm>
                <a:off x="271379" y="991719"/>
                <a:ext cx="53043" cy="4513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68" extrusionOk="0">
                    <a:moveTo>
                      <a:pt x="538" y="1"/>
                    </a:moveTo>
                    <a:cubicBezTo>
                      <a:pt x="386" y="1"/>
                      <a:pt x="232" y="78"/>
                      <a:pt x="148" y="240"/>
                    </a:cubicBezTo>
                    <a:cubicBezTo>
                      <a:pt x="0" y="535"/>
                      <a:pt x="230" y="867"/>
                      <a:pt x="540" y="867"/>
                    </a:cubicBezTo>
                    <a:cubicBezTo>
                      <a:pt x="585" y="867"/>
                      <a:pt x="632" y="860"/>
                      <a:pt x="680" y="845"/>
                    </a:cubicBezTo>
                    <a:cubicBezTo>
                      <a:pt x="898" y="772"/>
                      <a:pt x="1019" y="530"/>
                      <a:pt x="959" y="300"/>
                    </a:cubicBezTo>
                    <a:cubicBezTo>
                      <a:pt x="894" y="105"/>
                      <a:pt x="716" y="1"/>
                      <a:pt x="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"/>
              <p:cNvSpPr/>
              <p:nvPr/>
            </p:nvSpPr>
            <p:spPr>
              <a:xfrm>
                <a:off x="178868" y="860987"/>
                <a:ext cx="46750" cy="39886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67" extrusionOk="0">
                    <a:moveTo>
                      <a:pt x="476" y="1"/>
                    </a:moveTo>
                    <a:cubicBezTo>
                      <a:pt x="341" y="1"/>
                      <a:pt x="205" y="71"/>
                      <a:pt x="137" y="213"/>
                    </a:cubicBezTo>
                    <a:cubicBezTo>
                      <a:pt x="0" y="476"/>
                      <a:pt x="202" y="766"/>
                      <a:pt x="471" y="766"/>
                    </a:cubicBezTo>
                    <a:cubicBezTo>
                      <a:pt x="512" y="766"/>
                      <a:pt x="554" y="760"/>
                      <a:pt x="597" y="746"/>
                    </a:cubicBezTo>
                    <a:cubicBezTo>
                      <a:pt x="790" y="673"/>
                      <a:pt x="899" y="467"/>
                      <a:pt x="838" y="262"/>
                    </a:cubicBezTo>
                    <a:cubicBezTo>
                      <a:pt x="781" y="89"/>
                      <a:pt x="629" y="1"/>
                      <a:pt x="4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"/>
              <p:cNvSpPr/>
              <p:nvPr/>
            </p:nvSpPr>
            <p:spPr>
              <a:xfrm>
                <a:off x="327801" y="853031"/>
                <a:ext cx="19553" cy="1606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09" extrusionOk="0">
                    <a:moveTo>
                      <a:pt x="199" y="1"/>
                    </a:moveTo>
                    <a:cubicBezTo>
                      <a:pt x="101" y="1"/>
                      <a:pt x="1" y="82"/>
                      <a:pt x="31" y="209"/>
                    </a:cubicBezTo>
                    <a:cubicBezTo>
                      <a:pt x="63" y="278"/>
                      <a:pt x="123" y="309"/>
                      <a:pt x="183" y="309"/>
                    </a:cubicBezTo>
                    <a:cubicBezTo>
                      <a:pt x="280" y="309"/>
                      <a:pt x="375" y="228"/>
                      <a:pt x="345" y="100"/>
                    </a:cubicBezTo>
                    <a:cubicBezTo>
                      <a:pt x="318" y="31"/>
                      <a:pt x="259" y="1"/>
                      <a:pt x="1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"/>
              <p:cNvSpPr/>
              <p:nvPr/>
            </p:nvSpPr>
            <p:spPr>
              <a:xfrm>
                <a:off x="304972" y="719958"/>
                <a:ext cx="40718" cy="33126"/>
              </a:xfrm>
              <a:custGeom>
                <a:avLst/>
                <a:gdLst/>
                <a:ahLst/>
                <a:cxnLst/>
                <a:rect l="l" t="t" r="r" b="b"/>
                <a:pathLst>
                  <a:path w="783" h="637" extrusionOk="0">
                    <a:moveTo>
                      <a:pt x="407" y="0"/>
                    </a:moveTo>
                    <a:cubicBezTo>
                      <a:pt x="207" y="0"/>
                      <a:pt x="0" y="173"/>
                      <a:pt x="83" y="421"/>
                    </a:cubicBezTo>
                    <a:cubicBezTo>
                      <a:pt x="133" y="573"/>
                      <a:pt x="253" y="637"/>
                      <a:pt x="375" y="637"/>
                    </a:cubicBezTo>
                    <a:cubicBezTo>
                      <a:pt x="576" y="637"/>
                      <a:pt x="782" y="464"/>
                      <a:pt x="700" y="216"/>
                    </a:cubicBezTo>
                    <a:cubicBezTo>
                      <a:pt x="649" y="65"/>
                      <a:pt x="530" y="0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"/>
              <p:cNvSpPr/>
              <p:nvPr/>
            </p:nvSpPr>
            <p:spPr>
              <a:xfrm>
                <a:off x="340802" y="632128"/>
                <a:ext cx="39730" cy="32658"/>
              </a:xfrm>
              <a:custGeom>
                <a:avLst/>
                <a:gdLst/>
                <a:ahLst/>
                <a:cxnLst/>
                <a:rect l="l" t="t" r="r" b="b"/>
                <a:pathLst>
                  <a:path w="764" h="628" extrusionOk="0">
                    <a:moveTo>
                      <a:pt x="399" y="1"/>
                    </a:moveTo>
                    <a:cubicBezTo>
                      <a:pt x="202" y="1"/>
                      <a:pt x="1" y="169"/>
                      <a:pt x="83" y="417"/>
                    </a:cubicBezTo>
                    <a:cubicBezTo>
                      <a:pt x="129" y="564"/>
                      <a:pt x="245" y="627"/>
                      <a:pt x="364" y="627"/>
                    </a:cubicBezTo>
                    <a:cubicBezTo>
                      <a:pt x="559" y="627"/>
                      <a:pt x="763" y="459"/>
                      <a:pt x="688" y="211"/>
                    </a:cubicBezTo>
                    <a:cubicBezTo>
                      <a:pt x="638" y="64"/>
                      <a:pt x="519" y="1"/>
                      <a:pt x="3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"/>
              <p:cNvSpPr/>
              <p:nvPr/>
            </p:nvSpPr>
            <p:spPr>
              <a:xfrm>
                <a:off x="1395450" y="538160"/>
                <a:ext cx="29953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75" extrusionOk="0">
                    <a:moveTo>
                      <a:pt x="297" y="1"/>
                    </a:moveTo>
                    <a:cubicBezTo>
                      <a:pt x="149" y="1"/>
                      <a:pt x="0" y="127"/>
                      <a:pt x="52" y="313"/>
                    </a:cubicBezTo>
                    <a:cubicBezTo>
                      <a:pt x="95" y="425"/>
                      <a:pt x="188" y="474"/>
                      <a:pt x="281" y="474"/>
                    </a:cubicBezTo>
                    <a:cubicBezTo>
                      <a:pt x="428" y="474"/>
                      <a:pt x="576" y="352"/>
                      <a:pt x="524" y="167"/>
                    </a:cubicBezTo>
                    <a:cubicBezTo>
                      <a:pt x="482" y="51"/>
                      <a:pt x="389" y="1"/>
                      <a:pt x="2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"/>
              <p:cNvSpPr/>
              <p:nvPr/>
            </p:nvSpPr>
            <p:spPr>
              <a:xfrm>
                <a:off x="1460817" y="514188"/>
                <a:ext cx="27509" cy="23037"/>
              </a:xfrm>
              <a:custGeom>
                <a:avLst/>
                <a:gdLst/>
                <a:ahLst/>
                <a:cxnLst/>
                <a:rect l="l" t="t" r="r" b="b"/>
                <a:pathLst>
                  <a:path w="529" h="443" extrusionOk="0">
                    <a:moveTo>
                      <a:pt x="275" y="0"/>
                    </a:moveTo>
                    <a:cubicBezTo>
                      <a:pt x="139" y="0"/>
                      <a:pt x="1" y="117"/>
                      <a:pt x="53" y="290"/>
                    </a:cubicBezTo>
                    <a:cubicBezTo>
                      <a:pt x="91" y="396"/>
                      <a:pt x="174" y="443"/>
                      <a:pt x="258" y="443"/>
                    </a:cubicBezTo>
                    <a:cubicBezTo>
                      <a:pt x="393" y="443"/>
                      <a:pt x="529" y="323"/>
                      <a:pt x="477" y="145"/>
                    </a:cubicBezTo>
                    <a:cubicBezTo>
                      <a:pt x="440" y="44"/>
                      <a:pt x="358" y="0"/>
                      <a:pt x="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"/>
              <p:cNvSpPr/>
              <p:nvPr/>
            </p:nvSpPr>
            <p:spPr>
              <a:xfrm>
                <a:off x="1348961" y="443413"/>
                <a:ext cx="39314" cy="3265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28" extrusionOk="0">
                    <a:moveTo>
                      <a:pt x="394" y="1"/>
                    </a:moveTo>
                    <a:cubicBezTo>
                      <a:pt x="200" y="1"/>
                      <a:pt x="0" y="169"/>
                      <a:pt x="75" y="417"/>
                    </a:cubicBezTo>
                    <a:cubicBezTo>
                      <a:pt x="121" y="564"/>
                      <a:pt x="237" y="627"/>
                      <a:pt x="356" y="627"/>
                    </a:cubicBezTo>
                    <a:cubicBezTo>
                      <a:pt x="551" y="627"/>
                      <a:pt x="755" y="459"/>
                      <a:pt x="680" y="211"/>
                    </a:cubicBezTo>
                    <a:cubicBezTo>
                      <a:pt x="630" y="64"/>
                      <a:pt x="513" y="1"/>
                      <a:pt x="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"/>
              <p:cNvSpPr/>
              <p:nvPr/>
            </p:nvSpPr>
            <p:spPr>
              <a:xfrm>
                <a:off x="1466433" y="733427"/>
                <a:ext cx="21425" cy="17317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33" extrusionOk="0">
                    <a:moveTo>
                      <a:pt x="210" y="1"/>
                    </a:moveTo>
                    <a:cubicBezTo>
                      <a:pt x="103" y="1"/>
                      <a:pt x="0" y="89"/>
                      <a:pt x="30" y="223"/>
                    </a:cubicBezTo>
                    <a:cubicBezTo>
                      <a:pt x="62" y="300"/>
                      <a:pt x="126" y="333"/>
                      <a:pt x="191" y="333"/>
                    </a:cubicBezTo>
                    <a:cubicBezTo>
                      <a:pt x="300" y="333"/>
                      <a:pt x="411" y="242"/>
                      <a:pt x="381" y="114"/>
                    </a:cubicBezTo>
                    <a:cubicBezTo>
                      <a:pt x="344" y="35"/>
                      <a:pt x="276" y="1"/>
                      <a:pt x="2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"/>
              <p:cNvSpPr/>
              <p:nvPr/>
            </p:nvSpPr>
            <p:spPr>
              <a:xfrm>
                <a:off x="1561180" y="723703"/>
                <a:ext cx="40094" cy="32918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33" extrusionOk="0">
                    <a:moveTo>
                      <a:pt x="399" y="1"/>
                    </a:moveTo>
                    <a:cubicBezTo>
                      <a:pt x="203" y="1"/>
                      <a:pt x="0" y="174"/>
                      <a:pt x="83" y="422"/>
                    </a:cubicBezTo>
                    <a:cubicBezTo>
                      <a:pt x="134" y="569"/>
                      <a:pt x="252" y="632"/>
                      <a:pt x="373" y="632"/>
                    </a:cubicBezTo>
                    <a:cubicBezTo>
                      <a:pt x="569" y="632"/>
                      <a:pt x="770" y="464"/>
                      <a:pt x="688" y="216"/>
                    </a:cubicBezTo>
                    <a:cubicBezTo>
                      <a:pt x="638" y="65"/>
                      <a:pt x="519" y="1"/>
                      <a:pt x="3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"/>
              <p:cNvSpPr/>
              <p:nvPr/>
            </p:nvSpPr>
            <p:spPr>
              <a:xfrm>
                <a:off x="1549844" y="916421"/>
                <a:ext cx="11805" cy="977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88" extrusionOk="0">
                    <a:moveTo>
                      <a:pt x="114" y="1"/>
                    </a:moveTo>
                    <a:cubicBezTo>
                      <a:pt x="57" y="1"/>
                      <a:pt x="0" y="52"/>
                      <a:pt x="23" y="127"/>
                    </a:cubicBezTo>
                    <a:cubicBezTo>
                      <a:pt x="37" y="169"/>
                      <a:pt x="73" y="188"/>
                      <a:pt x="109" y="188"/>
                    </a:cubicBezTo>
                    <a:cubicBezTo>
                      <a:pt x="167" y="188"/>
                      <a:pt x="227" y="141"/>
                      <a:pt x="204" y="67"/>
                    </a:cubicBezTo>
                    <a:cubicBezTo>
                      <a:pt x="186" y="21"/>
                      <a:pt x="150" y="1"/>
                      <a:pt x="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"/>
              <p:cNvSpPr/>
              <p:nvPr/>
            </p:nvSpPr>
            <p:spPr>
              <a:xfrm>
                <a:off x="1502626" y="913977"/>
                <a:ext cx="28913" cy="2423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66" extrusionOk="0">
                    <a:moveTo>
                      <a:pt x="281" y="1"/>
                    </a:moveTo>
                    <a:cubicBezTo>
                      <a:pt x="141" y="1"/>
                      <a:pt x="1" y="122"/>
                      <a:pt x="60" y="307"/>
                    </a:cubicBezTo>
                    <a:cubicBezTo>
                      <a:pt x="92" y="418"/>
                      <a:pt x="178" y="466"/>
                      <a:pt x="265" y="466"/>
                    </a:cubicBezTo>
                    <a:cubicBezTo>
                      <a:pt x="407" y="466"/>
                      <a:pt x="555" y="342"/>
                      <a:pt x="495" y="162"/>
                    </a:cubicBezTo>
                    <a:cubicBezTo>
                      <a:pt x="458" y="49"/>
                      <a:pt x="369" y="1"/>
                      <a:pt x="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"/>
              <p:cNvSpPr/>
              <p:nvPr/>
            </p:nvSpPr>
            <p:spPr>
              <a:xfrm>
                <a:off x="1501430" y="787509"/>
                <a:ext cx="40094" cy="32658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28" extrusionOk="0">
                    <a:moveTo>
                      <a:pt x="398" y="1"/>
                    </a:moveTo>
                    <a:cubicBezTo>
                      <a:pt x="202" y="1"/>
                      <a:pt x="0" y="169"/>
                      <a:pt x="83" y="417"/>
                    </a:cubicBezTo>
                    <a:cubicBezTo>
                      <a:pt x="133" y="564"/>
                      <a:pt x="252" y="627"/>
                      <a:pt x="373" y="627"/>
                    </a:cubicBezTo>
                    <a:cubicBezTo>
                      <a:pt x="569" y="627"/>
                      <a:pt x="770" y="459"/>
                      <a:pt x="688" y="211"/>
                    </a:cubicBezTo>
                    <a:cubicBezTo>
                      <a:pt x="637" y="64"/>
                      <a:pt x="518" y="1"/>
                      <a:pt x="3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"/>
              <p:cNvSpPr/>
              <p:nvPr/>
            </p:nvSpPr>
            <p:spPr>
              <a:xfrm>
                <a:off x="1600754" y="826146"/>
                <a:ext cx="34166" cy="28497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48" extrusionOk="0">
                    <a:moveTo>
                      <a:pt x="339" y="1"/>
                    </a:moveTo>
                    <a:cubicBezTo>
                      <a:pt x="169" y="1"/>
                      <a:pt x="1" y="148"/>
                      <a:pt x="60" y="363"/>
                    </a:cubicBezTo>
                    <a:cubicBezTo>
                      <a:pt x="106" y="493"/>
                      <a:pt x="209" y="548"/>
                      <a:pt x="313" y="548"/>
                    </a:cubicBezTo>
                    <a:cubicBezTo>
                      <a:pt x="483" y="548"/>
                      <a:pt x="657" y="403"/>
                      <a:pt x="604" y="194"/>
                    </a:cubicBezTo>
                    <a:cubicBezTo>
                      <a:pt x="553" y="59"/>
                      <a:pt x="446" y="1"/>
                      <a:pt x="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"/>
              <p:cNvSpPr/>
              <p:nvPr/>
            </p:nvSpPr>
            <p:spPr>
              <a:xfrm>
                <a:off x="1520047" y="1039821"/>
                <a:ext cx="38066" cy="3088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594" extrusionOk="0">
                    <a:moveTo>
                      <a:pt x="383" y="1"/>
                    </a:moveTo>
                    <a:cubicBezTo>
                      <a:pt x="195" y="1"/>
                      <a:pt x="1" y="159"/>
                      <a:pt x="76" y="391"/>
                    </a:cubicBezTo>
                    <a:cubicBezTo>
                      <a:pt x="121" y="533"/>
                      <a:pt x="233" y="594"/>
                      <a:pt x="348" y="594"/>
                    </a:cubicBezTo>
                    <a:cubicBezTo>
                      <a:pt x="536" y="594"/>
                      <a:pt x="731" y="431"/>
                      <a:pt x="656" y="198"/>
                    </a:cubicBezTo>
                    <a:cubicBezTo>
                      <a:pt x="610" y="60"/>
                      <a:pt x="498" y="1"/>
                      <a:pt x="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"/>
              <p:cNvSpPr/>
              <p:nvPr/>
            </p:nvSpPr>
            <p:spPr>
              <a:xfrm>
                <a:off x="1447816" y="1079238"/>
                <a:ext cx="38274" cy="3172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10" extrusionOk="0">
                    <a:moveTo>
                      <a:pt x="396" y="1"/>
                    </a:moveTo>
                    <a:cubicBezTo>
                      <a:pt x="361" y="1"/>
                      <a:pt x="326" y="7"/>
                      <a:pt x="291" y="20"/>
                    </a:cubicBezTo>
                    <a:cubicBezTo>
                      <a:pt x="25" y="93"/>
                      <a:pt x="1" y="444"/>
                      <a:pt x="243" y="577"/>
                    </a:cubicBezTo>
                    <a:cubicBezTo>
                      <a:pt x="288" y="600"/>
                      <a:pt x="335" y="610"/>
                      <a:pt x="380" y="610"/>
                    </a:cubicBezTo>
                    <a:cubicBezTo>
                      <a:pt x="573" y="610"/>
                      <a:pt x="735" y="418"/>
                      <a:pt x="666" y="202"/>
                    </a:cubicBezTo>
                    <a:cubicBezTo>
                      <a:pt x="629" y="79"/>
                      <a:pt x="517" y="1"/>
                      <a:pt x="3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"/>
              <p:cNvSpPr/>
              <p:nvPr/>
            </p:nvSpPr>
            <p:spPr>
              <a:xfrm>
                <a:off x="1516199" y="1127028"/>
                <a:ext cx="28133" cy="2350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52" extrusionOk="0">
                    <a:moveTo>
                      <a:pt x="280" y="1"/>
                    </a:moveTo>
                    <a:cubicBezTo>
                      <a:pt x="142" y="1"/>
                      <a:pt x="1" y="120"/>
                      <a:pt x="53" y="299"/>
                    </a:cubicBezTo>
                    <a:cubicBezTo>
                      <a:pt x="90" y="406"/>
                      <a:pt x="175" y="452"/>
                      <a:pt x="261" y="452"/>
                    </a:cubicBezTo>
                    <a:cubicBezTo>
                      <a:pt x="400" y="452"/>
                      <a:pt x="541" y="333"/>
                      <a:pt x="488" y="154"/>
                    </a:cubicBezTo>
                    <a:cubicBezTo>
                      <a:pt x="451" y="47"/>
                      <a:pt x="366" y="1"/>
                      <a:pt x="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"/>
              <p:cNvSpPr/>
              <p:nvPr/>
            </p:nvSpPr>
            <p:spPr>
              <a:xfrm>
                <a:off x="1424728" y="1180694"/>
                <a:ext cx="28913" cy="237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57" extrusionOk="0">
                    <a:moveTo>
                      <a:pt x="296" y="1"/>
                    </a:moveTo>
                    <a:cubicBezTo>
                      <a:pt x="149" y="1"/>
                      <a:pt x="0" y="126"/>
                      <a:pt x="46" y="307"/>
                    </a:cubicBezTo>
                    <a:cubicBezTo>
                      <a:pt x="91" y="412"/>
                      <a:pt x="177" y="456"/>
                      <a:pt x="264" y="456"/>
                    </a:cubicBezTo>
                    <a:cubicBezTo>
                      <a:pt x="409" y="456"/>
                      <a:pt x="555" y="332"/>
                      <a:pt x="518" y="150"/>
                    </a:cubicBezTo>
                    <a:cubicBezTo>
                      <a:pt x="472" y="46"/>
                      <a:pt x="384" y="1"/>
                      <a:pt x="2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"/>
              <p:cNvSpPr/>
              <p:nvPr/>
            </p:nvSpPr>
            <p:spPr>
              <a:xfrm>
                <a:off x="1368202" y="1196502"/>
                <a:ext cx="33490" cy="28029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39" extrusionOk="0">
                    <a:moveTo>
                      <a:pt x="333" y="0"/>
                    </a:moveTo>
                    <a:cubicBezTo>
                      <a:pt x="169" y="0"/>
                      <a:pt x="1" y="145"/>
                      <a:pt x="68" y="354"/>
                    </a:cubicBezTo>
                    <a:cubicBezTo>
                      <a:pt x="110" y="483"/>
                      <a:pt x="210" y="539"/>
                      <a:pt x="311" y="539"/>
                    </a:cubicBezTo>
                    <a:cubicBezTo>
                      <a:pt x="475" y="539"/>
                      <a:pt x="644" y="394"/>
                      <a:pt x="576" y="185"/>
                    </a:cubicBezTo>
                    <a:cubicBezTo>
                      <a:pt x="535" y="55"/>
                      <a:pt x="435" y="0"/>
                      <a:pt x="3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"/>
              <p:cNvSpPr/>
              <p:nvPr/>
            </p:nvSpPr>
            <p:spPr>
              <a:xfrm>
                <a:off x="1291083" y="1247724"/>
                <a:ext cx="37390" cy="306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89" extrusionOk="0">
                    <a:moveTo>
                      <a:pt x="374" y="1"/>
                    </a:moveTo>
                    <a:cubicBezTo>
                      <a:pt x="190" y="1"/>
                      <a:pt x="1" y="160"/>
                      <a:pt x="75" y="385"/>
                    </a:cubicBezTo>
                    <a:cubicBezTo>
                      <a:pt x="122" y="528"/>
                      <a:pt x="232" y="588"/>
                      <a:pt x="345" y="588"/>
                    </a:cubicBezTo>
                    <a:cubicBezTo>
                      <a:pt x="529" y="588"/>
                      <a:pt x="719" y="429"/>
                      <a:pt x="644" y="204"/>
                    </a:cubicBezTo>
                    <a:cubicBezTo>
                      <a:pt x="598" y="61"/>
                      <a:pt x="487" y="1"/>
                      <a:pt x="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"/>
              <p:cNvSpPr/>
              <p:nvPr/>
            </p:nvSpPr>
            <p:spPr>
              <a:xfrm>
                <a:off x="1232633" y="1311270"/>
                <a:ext cx="22829" cy="1861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58" extrusionOk="0">
                    <a:moveTo>
                      <a:pt x="226" y="1"/>
                    </a:moveTo>
                    <a:cubicBezTo>
                      <a:pt x="113" y="1"/>
                      <a:pt x="1" y="97"/>
                      <a:pt x="38" y="240"/>
                    </a:cubicBezTo>
                    <a:cubicBezTo>
                      <a:pt x="70" y="322"/>
                      <a:pt x="139" y="358"/>
                      <a:pt x="208" y="358"/>
                    </a:cubicBezTo>
                    <a:cubicBezTo>
                      <a:pt x="322" y="358"/>
                      <a:pt x="439" y="262"/>
                      <a:pt x="401" y="119"/>
                    </a:cubicBezTo>
                    <a:cubicBezTo>
                      <a:pt x="364" y="36"/>
                      <a:pt x="295" y="1"/>
                      <a:pt x="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"/>
              <p:cNvSpPr/>
              <p:nvPr/>
            </p:nvSpPr>
            <p:spPr>
              <a:xfrm>
                <a:off x="1132737" y="1319382"/>
                <a:ext cx="16901" cy="1372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264" extrusionOk="0">
                    <a:moveTo>
                      <a:pt x="175" y="1"/>
                    </a:moveTo>
                    <a:cubicBezTo>
                      <a:pt x="89" y="1"/>
                      <a:pt x="1" y="74"/>
                      <a:pt x="24" y="181"/>
                    </a:cubicBezTo>
                    <a:cubicBezTo>
                      <a:pt x="50" y="239"/>
                      <a:pt x="100" y="264"/>
                      <a:pt x="151" y="264"/>
                    </a:cubicBezTo>
                    <a:cubicBezTo>
                      <a:pt x="237" y="264"/>
                      <a:pt x="325" y="191"/>
                      <a:pt x="302" y="84"/>
                    </a:cubicBezTo>
                    <a:cubicBezTo>
                      <a:pt x="275" y="26"/>
                      <a:pt x="225" y="1"/>
                      <a:pt x="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"/>
              <p:cNvSpPr/>
              <p:nvPr/>
            </p:nvSpPr>
            <p:spPr>
              <a:xfrm>
                <a:off x="993840" y="1259632"/>
                <a:ext cx="24181" cy="20229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89" extrusionOk="0">
                    <a:moveTo>
                      <a:pt x="241" y="0"/>
                    </a:moveTo>
                    <a:cubicBezTo>
                      <a:pt x="122" y="0"/>
                      <a:pt x="1" y="103"/>
                      <a:pt x="45" y="253"/>
                    </a:cubicBezTo>
                    <a:cubicBezTo>
                      <a:pt x="78" y="347"/>
                      <a:pt x="154" y="388"/>
                      <a:pt x="229" y="388"/>
                    </a:cubicBezTo>
                    <a:cubicBezTo>
                      <a:pt x="347" y="388"/>
                      <a:pt x="465" y="287"/>
                      <a:pt x="420" y="132"/>
                    </a:cubicBezTo>
                    <a:cubicBezTo>
                      <a:pt x="388" y="40"/>
                      <a:pt x="315" y="0"/>
                      <a:pt x="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"/>
              <p:cNvSpPr/>
              <p:nvPr/>
            </p:nvSpPr>
            <p:spPr>
              <a:xfrm>
                <a:off x="931802" y="1209191"/>
                <a:ext cx="28809" cy="25481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90" extrusionOk="0">
                    <a:moveTo>
                      <a:pt x="281" y="0"/>
                    </a:moveTo>
                    <a:cubicBezTo>
                      <a:pt x="142" y="0"/>
                      <a:pt x="1" y="124"/>
                      <a:pt x="53" y="304"/>
                    </a:cubicBezTo>
                    <a:lnTo>
                      <a:pt x="77" y="340"/>
                    </a:lnTo>
                    <a:cubicBezTo>
                      <a:pt x="109" y="445"/>
                      <a:pt x="189" y="490"/>
                      <a:pt x="272" y="490"/>
                    </a:cubicBezTo>
                    <a:cubicBezTo>
                      <a:pt x="409" y="490"/>
                      <a:pt x="553" y="368"/>
                      <a:pt x="501" y="195"/>
                    </a:cubicBezTo>
                    <a:lnTo>
                      <a:pt x="488" y="158"/>
                    </a:lnTo>
                    <a:cubicBezTo>
                      <a:pt x="452" y="48"/>
                      <a:pt x="367" y="0"/>
                      <a:pt x="2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"/>
              <p:cNvSpPr/>
              <p:nvPr/>
            </p:nvSpPr>
            <p:spPr>
              <a:xfrm>
                <a:off x="906217" y="1173517"/>
                <a:ext cx="676" cy="83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6" extrusionOk="0">
                    <a:moveTo>
                      <a:pt x="7" y="1"/>
                    </a:moveTo>
                    <a:cubicBezTo>
                      <a:pt x="4" y="1"/>
                      <a:pt x="1" y="4"/>
                      <a:pt x="1" y="10"/>
                    </a:cubicBezTo>
                    <a:cubicBezTo>
                      <a:pt x="1" y="14"/>
                      <a:pt x="2" y="15"/>
                      <a:pt x="4" y="15"/>
                    </a:cubicBezTo>
                    <a:cubicBezTo>
                      <a:pt x="7" y="15"/>
                      <a:pt x="13" y="10"/>
                      <a:pt x="13" y="10"/>
                    </a:cubicBezTo>
                    <a:cubicBezTo>
                      <a:pt x="13" y="4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"/>
              <p:cNvSpPr/>
              <p:nvPr/>
            </p:nvSpPr>
            <p:spPr>
              <a:xfrm>
                <a:off x="851303" y="1084074"/>
                <a:ext cx="26261" cy="22049"/>
              </a:xfrm>
              <a:custGeom>
                <a:avLst/>
                <a:gdLst/>
                <a:ahLst/>
                <a:cxnLst/>
                <a:rect l="l" t="t" r="r" b="b"/>
                <a:pathLst>
                  <a:path w="505" h="424" extrusionOk="0">
                    <a:moveTo>
                      <a:pt x="262" y="0"/>
                    </a:moveTo>
                    <a:cubicBezTo>
                      <a:pt x="133" y="0"/>
                      <a:pt x="0" y="114"/>
                      <a:pt x="53" y="278"/>
                    </a:cubicBezTo>
                    <a:cubicBezTo>
                      <a:pt x="85" y="380"/>
                      <a:pt x="163" y="423"/>
                      <a:pt x="243" y="423"/>
                    </a:cubicBezTo>
                    <a:cubicBezTo>
                      <a:pt x="372" y="423"/>
                      <a:pt x="504" y="310"/>
                      <a:pt x="452" y="145"/>
                    </a:cubicBezTo>
                    <a:cubicBezTo>
                      <a:pt x="419" y="43"/>
                      <a:pt x="341" y="0"/>
                      <a:pt x="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"/>
              <p:cNvSpPr/>
              <p:nvPr/>
            </p:nvSpPr>
            <p:spPr>
              <a:xfrm>
                <a:off x="837679" y="1022088"/>
                <a:ext cx="30213" cy="24909"/>
              </a:xfrm>
              <a:custGeom>
                <a:avLst/>
                <a:gdLst/>
                <a:ahLst/>
                <a:cxnLst/>
                <a:rect l="l" t="t" r="r" b="b"/>
                <a:pathLst>
                  <a:path w="581" h="479" extrusionOk="0">
                    <a:moveTo>
                      <a:pt x="299" y="1"/>
                    </a:moveTo>
                    <a:cubicBezTo>
                      <a:pt x="151" y="1"/>
                      <a:pt x="0" y="133"/>
                      <a:pt x="61" y="321"/>
                    </a:cubicBezTo>
                    <a:cubicBezTo>
                      <a:pt x="97" y="431"/>
                      <a:pt x="186" y="479"/>
                      <a:pt x="277" y="479"/>
                    </a:cubicBezTo>
                    <a:cubicBezTo>
                      <a:pt x="426" y="479"/>
                      <a:pt x="580" y="351"/>
                      <a:pt x="520" y="164"/>
                    </a:cubicBezTo>
                    <a:cubicBezTo>
                      <a:pt x="479" y="50"/>
                      <a:pt x="390" y="1"/>
                      <a:pt x="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"/>
              <p:cNvSpPr/>
              <p:nvPr/>
            </p:nvSpPr>
            <p:spPr>
              <a:xfrm>
                <a:off x="855828" y="952666"/>
                <a:ext cx="28497" cy="23609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54" extrusionOk="0">
                    <a:moveTo>
                      <a:pt x="291" y="0"/>
                    </a:moveTo>
                    <a:cubicBezTo>
                      <a:pt x="146" y="0"/>
                      <a:pt x="0" y="120"/>
                      <a:pt x="38" y="301"/>
                    </a:cubicBezTo>
                    <a:cubicBezTo>
                      <a:pt x="84" y="407"/>
                      <a:pt x="172" y="453"/>
                      <a:pt x="261" y="453"/>
                    </a:cubicBezTo>
                    <a:cubicBezTo>
                      <a:pt x="404" y="453"/>
                      <a:pt x="547" y="331"/>
                      <a:pt x="510" y="144"/>
                    </a:cubicBezTo>
                    <a:cubicBezTo>
                      <a:pt x="464" y="44"/>
                      <a:pt x="378" y="0"/>
                      <a:pt x="2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"/>
              <p:cNvSpPr/>
              <p:nvPr/>
            </p:nvSpPr>
            <p:spPr>
              <a:xfrm>
                <a:off x="300500" y="1591819"/>
                <a:ext cx="29901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80" extrusionOk="0">
                    <a:moveTo>
                      <a:pt x="290" y="1"/>
                    </a:moveTo>
                    <a:cubicBezTo>
                      <a:pt x="146" y="1"/>
                      <a:pt x="1" y="127"/>
                      <a:pt x="60" y="313"/>
                    </a:cubicBezTo>
                    <a:cubicBezTo>
                      <a:pt x="97" y="429"/>
                      <a:pt x="189" y="479"/>
                      <a:pt x="281" y="479"/>
                    </a:cubicBezTo>
                    <a:cubicBezTo>
                      <a:pt x="427" y="479"/>
                      <a:pt x="574" y="353"/>
                      <a:pt x="508" y="167"/>
                    </a:cubicBezTo>
                    <a:cubicBezTo>
                      <a:pt x="470" y="51"/>
                      <a:pt x="380" y="1"/>
                      <a:pt x="2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"/>
              <p:cNvSpPr/>
              <p:nvPr/>
            </p:nvSpPr>
            <p:spPr>
              <a:xfrm>
                <a:off x="303776" y="1385684"/>
                <a:ext cx="22933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64" extrusionOk="0">
                    <a:moveTo>
                      <a:pt x="227" y="0"/>
                    </a:moveTo>
                    <a:cubicBezTo>
                      <a:pt x="115" y="0"/>
                      <a:pt x="1" y="95"/>
                      <a:pt x="45" y="236"/>
                    </a:cubicBezTo>
                    <a:cubicBezTo>
                      <a:pt x="78" y="325"/>
                      <a:pt x="149" y="364"/>
                      <a:pt x="220" y="364"/>
                    </a:cubicBezTo>
                    <a:cubicBezTo>
                      <a:pt x="331" y="364"/>
                      <a:pt x="441" y="268"/>
                      <a:pt x="396" y="127"/>
                    </a:cubicBezTo>
                    <a:cubicBezTo>
                      <a:pt x="368" y="38"/>
                      <a:pt x="298" y="0"/>
                      <a:pt x="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"/>
              <p:cNvSpPr/>
              <p:nvPr/>
            </p:nvSpPr>
            <p:spPr>
              <a:xfrm>
                <a:off x="186512" y="1199310"/>
                <a:ext cx="22829" cy="1861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58" extrusionOk="0">
                    <a:moveTo>
                      <a:pt x="231" y="1"/>
                    </a:moveTo>
                    <a:cubicBezTo>
                      <a:pt x="117" y="1"/>
                      <a:pt x="1" y="97"/>
                      <a:pt x="38" y="240"/>
                    </a:cubicBezTo>
                    <a:cubicBezTo>
                      <a:pt x="70" y="322"/>
                      <a:pt x="139" y="358"/>
                      <a:pt x="208" y="358"/>
                    </a:cubicBezTo>
                    <a:cubicBezTo>
                      <a:pt x="322" y="358"/>
                      <a:pt x="439" y="262"/>
                      <a:pt x="401" y="119"/>
                    </a:cubicBezTo>
                    <a:cubicBezTo>
                      <a:pt x="369" y="36"/>
                      <a:pt x="301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"/>
              <p:cNvSpPr/>
              <p:nvPr/>
            </p:nvSpPr>
            <p:spPr>
              <a:xfrm>
                <a:off x="231650" y="1039561"/>
                <a:ext cx="31097" cy="24649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74" extrusionOk="0">
                    <a:moveTo>
                      <a:pt x="359" y="1"/>
                    </a:moveTo>
                    <a:cubicBezTo>
                      <a:pt x="163" y="1"/>
                      <a:pt x="1" y="418"/>
                      <a:pt x="247" y="469"/>
                    </a:cubicBezTo>
                    <a:cubicBezTo>
                      <a:pt x="265" y="472"/>
                      <a:pt x="282" y="474"/>
                      <a:pt x="300" y="474"/>
                    </a:cubicBezTo>
                    <a:cubicBezTo>
                      <a:pt x="343" y="474"/>
                      <a:pt x="386" y="465"/>
                      <a:pt x="428" y="457"/>
                    </a:cubicBezTo>
                    <a:cubicBezTo>
                      <a:pt x="537" y="420"/>
                      <a:pt x="598" y="300"/>
                      <a:pt x="561" y="191"/>
                    </a:cubicBezTo>
                    <a:cubicBezTo>
                      <a:pt x="537" y="142"/>
                      <a:pt x="501" y="82"/>
                      <a:pt x="465" y="45"/>
                    </a:cubicBezTo>
                    <a:cubicBezTo>
                      <a:pt x="430" y="14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"/>
              <p:cNvSpPr/>
              <p:nvPr/>
            </p:nvSpPr>
            <p:spPr>
              <a:xfrm>
                <a:off x="252762" y="921829"/>
                <a:ext cx="36558" cy="2782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35" extrusionOk="0">
                    <a:moveTo>
                      <a:pt x="330" y="0"/>
                    </a:moveTo>
                    <a:cubicBezTo>
                      <a:pt x="234" y="0"/>
                      <a:pt x="139" y="49"/>
                      <a:pt x="95" y="144"/>
                    </a:cubicBezTo>
                    <a:cubicBezTo>
                      <a:pt x="1" y="321"/>
                      <a:pt x="136" y="532"/>
                      <a:pt x="333" y="532"/>
                    </a:cubicBezTo>
                    <a:cubicBezTo>
                      <a:pt x="335" y="532"/>
                      <a:pt x="337" y="532"/>
                      <a:pt x="339" y="532"/>
                    </a:cubicBezTo>
                    <a:lnTo>
                      <a:pt x="339" y="532"/>
                    </a:lnTo>
                    <a:cubicBezTo>
                      <a:pt x="352" y="534"/>
                      <a:pt x="365" y="534"/>
                      <a:pt x="377" y="534"/>
                    </a:cubicBezTo>
                    <a:cubicBezTo>
                      <a:pt x="583" y="534"/>
                      <a:pt x="702" y="279"/>
                      <a:pt x="555" y="120"/>
                    </a:cubicBezTo>
                    <a:cubicBezTo>
                      <a:pt x="503" y="40"/>
                      <a:pt x="416" y="0"/>
                      <a:pt x="3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"/>
              <p:cNvSpPr/>
              <p:nvPr/>
            </p:nvSpPr>
            <p:spPr>
              <a:xfrm>
                <a:off x="246314" y="685793"/>
                <a:ext cx="46646" cy="33074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36" extrusionOk="0">
                    <a:moveTo>
                      <a:pt x="517" y="1"/>
                    </a:moveTo>
                    <a:cubicBezTo>
                      <a:pt x="461" y="1"/>
                      <a:pt x="404" y="11"/>
                      <a:pt x="352" y="26"/>
                    </a:cubicBezTo>
                    <a:cubicBezTo>
                      <a:pt x="1" y="147"/>
                      <a:pt x="127" y="635"/>
                      <a:pt x="442" y="635"/>
                    </a:cubicBezTo>
                    <a:cubicBezTo>
                      <a:pt x="475" y="635"/>
                      <a:pt x="509" y="630"/>
                      <a:pt x="545" y="619"/>
                    </a:cubicBezTo>
                    <a:cubicBezTo>
                      <a:pt x="630" y="594"/>
                      <a:pt x="703" y="534"/>
                      <a:pt x="763" y="474"/>
                    </a:cubicBezTo>
                    <a:cubicBezTo>
                      <a:pt x="896" y="304"/>
                      <a:pt x="812" y="62"/>
                      <a:pt x="618" y="14"/>
                    </a:cubicBezTo>
                    <a:cubicBezTo>
                      <a:pt x="586" y="5"/>
                      <a:pt x="552" y="1"/>
                      <a:pt x="5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"/>
              <p:cNvSpPr/>
              <p:nvPr/>
            </p:nvSpPr>
            <p:spPr>
              <a:xfrm>
                <a:off x="397432" y="665097"/>
                <a:ext cx="32658" cy="27821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35" extrusionOk="0">
                    <a:moveTo>
                      <a:pt x="340" y="0"/>
                    </a:moveTo>
                    <a:cubicBezTo>
                      <a:pt x="244" y="0"/>
                      <a:pt x="147" y="49"/>
                      <a:pt x="95" y="146"/>
                    </a:cubicBezTo>
                    <a:cubicBezTo>
                      <a:pt x="0" y="335"/>
                      <a:pt x="144" y="534"/>
                      <a:pt x="335" y="534"/>
                    </a:cubicBezTo>
                    <a:cubicBezTo>
                      <a:pt x="363" y="534"/>
                      <a:pt x="392" y="530"/>
                      <a:pt x="422" y="521"/>
                    </a:cubicBezTo>
                    <a:cubicBezTo>
                      <a:pt x="555" y="472"/>
                      <a:pt x="627" y="327"/>
                      <a:pt x="591" y="182"/>
                    </a:cubicBezTo>
                    <a:cubicBezTo>
                      <a:pt x="553" y="61"/>
                      <a:pt x="447" y="0"/>
                      <a:pt x="3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"/>
              <p:cNvSpPr/>
              <p:nvPr/>
            </p:nvSpPr>
            <p:spPr>
              <a:xfrm>
                <a:off x="1311832" y="376747"/>
                <a:ext cx="36766" cy="3010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579" extrusionOk="0">
                    <a:moveTo>
                      <a:pt x="365" y="1"/>
                    </a:moveTo>
                    <a:cubicBezTo>
                      <a:pt x="185" y="1"/>
                      <a:pt x="1" y="156"/>
                      <a:pt x="76" y="380"/>
                    </a:cubicBezTo>
                    <a:cubicBezTo>
                      <a:pt x="122" y="519"/>
                      <a:pt x="232" y="578"/>
                      <a:pt x="343" y="578"/>
                    </a:cubicBezTo>
                    <a:cubicBezTo>
                      <a:pt x="523" y="578"/>
                      <a:pt x="707" y="423"/>
                      <a:pt x="632" y="199"/>
                    </a:cubicBezTo>
                    <a:cubicBezTo>
                      <a:pt x="586" y="60"/>
                      <a:pt x="476" y="1"/>
                      <a:pt x="3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"/>
              <p:cNvSpPr/>
              <p:nvPr/>
            </p:nvSpPr>
            <p:spPr>
              <a:xfrm>
                <a:off x="1297999" y="509248"/>
                <a:ext cx="38690" cy="31202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00" extrusionOk="0">
                    <a:moveTo>
                      <a:pt x="392" y="1"/>
                    </a:moveTo>
                    <a:cubicBezTo>
                      <a:pt x="201" y="1"/>
                      <a:pt x="0" y="164"/>
                      <a:pt x="76" y="397"/>
                    </a:cubicBezTo>
                    <a:cubicBezTo>
                      <a:pt x="126" y="539"/>
                      <a:pt x="240" y="599"/>
                      <a:pt x="357" y="599"/>
                    </a:cubicBezTo>
                    <a:cubicBezTo>
                      <a:pt x="548" y="599"/>
                      <a:pt x="743" y="436"/>
                      <a:pt x="668" y="203"/>
                    </a:cubicBezTo>
                    <a:cubicBezTo>
                      <a:pt x="622" y="61"/>
                      <a:pt x="509" y="1"/>
                      <a:pt x="3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"/>
              <p:cNvSpPr/>
              <p:nvPr/>
            </p:nvSpPr>
            <p:spPr>
              <a:xfrm>
                <a:off x="1512247" y="584754"/>
                <a:ext cx="35050" cy="29693"/>
              </a:xfrm>
              <a:custGeom>
                <a:avLst/>
                <a:gdLst/>
                <a:ahLst/>
                <a:cxnLst/>
                <a:rect l="l" t="t" r="r" b="b"/>
                <a:pathLst>
                  <a:path w="674" h="571" extrusionOk="0">
                    <a:moveTo>
                      <a:pt x="355" y="0"/>
                    </a:moveTo>
                    <a:cubicBezTo>
                      <a:pt x="258" y="0"/>
                      <a:pt x="160" y="50"/>
                      <a:pt x="105" y="154"/>
                    </a:cubicBezTo>
                    <a:cubicBezTo>
                      <a:pt x="0" y="353"/>
                      <a:pt x="149" y="570"/>
                      <a:pt x="348" y="570"/>
                    </a:cubicBezTo>
                    <a:cubicBezTo>
                      <a:pt x="379" y="570"/>
                      <a:pt x="411" y="565"/>
                      <a:pt x="443" y="554"/>
                    </a:cubicBezTo>
                    <a:cubicBezTo>
                      <a:pt x="601" y="505"/>
                      <a:pt x="673" y="348"/>
                      <a:pt x="625" y="203"/>
                    </a:cubicBezTo>
                    <a:cubicBezTo>
                      <a:pt x="585" y="71"/>
                      <a:pt x="470" y="0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"/>
              <p:cNvSpPr/>
              <p:nvPr/>
            </p:nvSpPr>
            <p:spPr>
              <a:xfrm>
                <a:off x="1435440" y="619803"/>
                <a:ext cx="26105" cy="217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19" extrusionOk="0">
                    <a:moveTo>
                      <a:pt x="261" y="1"/>
                    </a:moveTo>
                    <a:cubicBezTo>
                      <a:pt x="131" y="1"/>
                      <a:pt x="1" y="114"/>
                      <a:pt x="45" y="279"/>
                    </a:cubicBezTo>
                    <a:cubicBezTo>
                      <a:pt x="83" y="376"/>
                      <a:pt x="162" y="419"/>
                      <a:pt x="243" y="419"/>
                    </a:cubicBezTo>
                    <a:cubicBezTo>
                      <a:pt x="372" y="419"/>
                      <a:pt x="501" y="310"/>
                      <a:pt x="457" y="146"/>
                    </a:cubicBezTo>
                    <a:cubicBezTo>
                      <a:pt x="420" y="44"/>
                      <a:pt x="340" y="1"/>
                      <a:pt x="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"/>
              <p:cNvSpPr/>
              <p:nvPr/>
            </p:nvSpPr>
            <p:spPr>
              <a:xfrm>
                <a:off x="1481097" y="650328"/>
                <a:ext cx="38378" cy="3104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597" extrusionOk="0">
                    <a:moveTo>
                      <a:pt x="378" y="0"/>
                    </a:moveTo>
                    <a:cubicBezTo>
                      <a:pt x="192" y="0"/>
                      <a:pt x="0" y="162"/>
                      <a:pt x="75" y="393"/>
                    </a:cubicBezTo>
                    <a:cubicBezTo>
                      <a:pt x="121" y="536"/>
                      <a:pt x="235" y="597"/>
                      <a:pt x="352" y="597"/>
                    </a:cubicBezTo>
                    <a:cubicBezTo>
                      <a:pt x="542" y="597"/>
                      <a:pt x="738" y="437"/>
                      <a:pt x="655" y="212"/>
                    </a:cubicBezTo>
                    <a:cubicBezTo>
                      <a:pt x="609" y="63"/>
                      <a:pt x="495" y="0"/>
                      <a:pt x="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"/>
              <p:cNvSpPr/>
              <p:nvPr/>
            </p:nvSpPr>
            <p:spPr>
              <a:xfrm>
                <a:off x="1637103" y="913457"/>
                <a:ext cx="23245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69" extrusionOk="0">
                    <a:moveTo>
                      <a:pt x="233" y="0"/>
                    </a:moveTo>
                    <a:cubicBezTo>
                      <a:pt x="118" y="0"/>
                      <a:pt x="1" y="101"/>
                      <a:pt x="38" y="245"/>
                    </a:cubicBezTo>
                    <a:cubicBezTo>
                      <a:pt x="75" y="331"/>
                      <a:pt x="146" y="368"/>
                      <a:pt x="216" y="368"/>
                    </a:cubicBezTo>
                    <a:cubicBezTo>
                      <a:pt x="332" y="368"/>
                      <a:pt x="447" y="267"/>
                      <a:pt x="401" y="124"/>
                    </a:cubicBezTo>
                    <a:cubicBezTo>
                      <a:pt x="369" y="37"/>
                      <a:pt x="302" y="0"/>
                      <a:pt x="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"/>
              <p:cNvSpPr/>
              <p:nvPr/>
            </p:nvSpPr>
            <p:spPr>
              <a:xfrm>
                <a:off x="1601170" y="1002484"/>
                <a:ext cx="34998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51" extrusionOk="0">
                    <a:moveTo>
                      <a:pt x="366" y="1"/>
                    </a:moveTo>
                    <a:cubicBezTo>
                      <a:pt x="188" y="1"/>
                      <a:pt x="1" y="153"/>
                      <a:pt x="76" y="371"/>
                    </a:cubicBezTo>
                    <a:cubicBezTo>
                      <a:pt x="127" y="496"/>
                      <a:pt x="230" y="550"/>
                      <a:pt x="334" y="550"/>
                    </a:cubicBezTo>
                    <a:cubicBezTo>
                      <a:pt x="503" y="550"/>
                      <a:pt x="673" y="407"/>
                      <a:pt x="621" y="190"/>
                    </a:cubicBezTo>
                    <a:cubicBezTo>
                      <a:pt x="579" y="57"/>
                      <a:pt x="474" y="1"/>
                      <a:pt x="3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"/>
              <p:cNvSpPr/>
              <p:nvPr/>
            </p:nvSpPr>
            <p:spPr>
              <a:xfrm>
                <a:off x="1455617" y="788081"/>
                <a:ext cx="22881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64" extrusionOk="0">
                    <a:moveTo>
                      <a:pt x="221" y="0"/>
                    </a:moveTo>
                    <a:cubicBezTo>
                      <a:pt x="110" y="0"/>
                      <a:pt x="0" y="96"/>
                      <a:pt x="45" y="236"/>
                    </a:cubicBezTo>
                    <a:cubicBezTo>
                      <a:pt x="73" y="325"/>
                      <a:pt x="143" y="364"/>
                      <a:pt x="213" y="364"/>
                    </a:cubicBezTo>
                    <a:cubicBezTo>
                      <a:pt x="325" y="364"/>
                      <a:pt x="440" y="268"/>
                      <a:pt x="395" y="127"/>
                    </a:cubicBezTo>
                    <a:cubicBezTo>
                      <a:pt x="363" y="38"/>
                      <a:pt x="292" y="0"/>
                      <a:pt x="2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"/>
              <p:cNvSpPr/>
              <p:nvPr/>
            </p:nvSpPr>
            <p:spPr>
              <a:xfrm>
                <a:off x="1498674" y="971491"/>
                <a:ext cx="35778" cy="297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73" extrusionOk="0">
                    <a:moveTo>
                      <a:pt x="355" y="1"/>
                    </a:moveTo>
                    <a:cubicBezTo>
                      <a:pt x="179" y="1"/>
                      <a:pt x="1" y="151"/>
                      <a:pt x="75" y="375"/>
                    </a:cubicBezTo>
                    <a:cubicBezTo>
                      <a:pt x="122" y="513"/>
                      <a:pt x="228" y="572"/>
                      <a:pt x="335" y="572"/>
                    </a:cubicBezTo>
                    <a:cubicBezTo>
                      <a:pt x="509" y="572"/>
                      <a:pt x="687" y="417"/>
                      <a:pt x="620" y="193"/>
                    </a:cubicBezTo>
                    <a:cubicBezTo>
                      <a:pt x="573" y="59"/>
                      <a:pt x="465" y="1"/>
                      <a:pt x="3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"/>
              <p:cNvSpPr/>
              <p:nvPr/>
            </p:nvSpPr>
            <p:spPr>
              <a:xfrm>
                <a:off x="1437104" y="1179862"/>
                <a:ext cx="16485" cy="1352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0" extrusionOk="0">
                    <a:moveTo>
                      <a:pt x="161" y="0"/>
                    </a:moveTo>
                    <a:cubicBezTo>
                      <a:pt x="82" y="0"/>
                      <a:pt x="1" y="70"/>
                      <a:pt x="38" y="166"/>
                    </a:cubicBezTo>
                    <a:cubicBezTo>
                      <a:pt x="56" y="232"/>
                      <a:pt x="106" y="259"/>
                      <a:pt x="156" y="259"/>
                    </a:cubicBezTo>
                    <a:cubicBezTo>
                      <a:pt x="235" y="259"/>
                      <a:pt x="317" y="190"/>
                      <a:pt x="280" y="93"/>
                    </a:cubicBezTo>
                    <a:cubicBezTo>
                      <a:pt x="261" y="28"/>
                      <a:pt x="211" y="0"/>
                      <a:pt x="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"/>
              <p:cNvSpPr/>
              <p:nvPr/>
            </p:nvSpPr>
            <p:spPr>
              <a:xfrm>
                <a:off x="1474545" y="1124792"/>
                <a:ext cx="33126" cy="25117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83" extrusionOk="0">
                    <a:moveTo>
                      <a:pt x="426" y="1"/>
                    </a:moveTo>
                    <a:cubicBezTo>
                      <a:pt x="235" y="1"/>
                      <a:pt x="0" y="156"/>
                      <a:pt x="116" y="342"/>
                    </a:cubicBezTo>
                    <a:lnTo>
                      <a:pt x="140" y="366"/>
                    </a:lnTo>
                    <a:cubicBezTo>
                      <a:pt x="198" y="446"/>
                      <a:pt x="281" y="482"/>
                      <a:pt x="362" y="482"/>
                    </a:cubicBezTo>
                    <a:cubicBezTo>
                      <a:pt x="501" y="482"/>
                      <a:pt x="636" y="377"/>
                      <a:pt x="636" y="209"/>
                    </a:cubicBezTo>
                    <a:lnTo>
                      <a:pt x="636" y="173"/>
                    </a:lnTo>
                    <a:cubicBezTo>
                      <a:pt x="627" y="50"/>
                      <a:pt x="534" y="1"/>
                      <a:pt x="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"/>
              <p:cNvSpPr/>
              <p:nvPr/>
            </p:nvSpPr>
            <p:spPr>
              <a:xfrm>
                <a:off x="1485570" y="1178926"/>
                <a:ext cx="43838" cy="32346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22" extrusionOk="0">
                    <a:moveTo>
                      <a:pt x="334" y="0"/>
                    </a:moveTo>
                    <a:cubicBezTo>
                      <a:pt x="307" y="0"/>
                      <a:pt x="280" y="6"/>
                      <a:pt x="254" y="19"/>
                    </a:cubicBezTo>
                    <a:lnTo>
                      <a:pt x="254" y="19"/>
                    </a:lnTo>
                    <a:cubicBezTo>
                      <a:pt x="215" y="26"/>
                      <a:pt x="173" y="45"/>
                      <a:pt x="146" y="63"/>
                    </a:cubicBezTo>
                    <a:cubicBezTo>
                      <a:pt x="110" y="87"/>
                      <a:pt x="73" y="124"/>
                      <a:pt x="49" y="172"/>
                    </a:cubicBezTo>
                    <a:cubicBezTo>
                      <a:pt x="1" y="281"/>
                      <a:pt x="25" y="426"/>
                      <a:pt x="110" y="511"/>
                    </a:cubicBezTo>
                    <a:cubicBezTo>
                      <a:pt x="200" y="583"/>
                      <a:pt x="310" y="621"/>
                      <a:pt x="420" y="621"/>
                    </a:cubicBezTo>
                    <a:cubicBezTo>
                      <a:pt x="458" y="621"/>
                      <a:pt x="496" y="617"/>
                      <a:pt x="533" y="607"/>
                    </a:cubicBezTo>
                    <a:cubicBezTo>
                      <a:pt x="843" y="498"/>
                      <a:pt x="583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"/>
              <p:cNvSpPr/>
              <p:nvPr/>
            </p:nvSpPr>
            <p:spPr>
              <a:xfrm>
                <a:off x="1410999" y="1130408"/>
                <a:ext cx="32814" cy="2750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529" extrusionOk="0">
                    <a:moveTo>
                      <a:pt x="323" y="0"/>
                    </a:moveTo>
                    <a:cubicBezTo>
                      <a:pt x="163" y="0"/>
                      <a:pt x="1" y="142"/>
                      <a:pt x="68" y="343"/>
                    </a:cubicBezTo>
                    <a:cubicBezTo>
                      <a:pt x="110" y="473"/>
                      <a:pt x="209" y="528"/>
                      <a:pt x="309" y="528"/>
                    </a:cubicBezTo>
                    <a:cubicBezTo>
                      <a:pt x="469" y="528"/>
                      <a:pt x="631" y="387"/>
                      <a:pt x="564" y="186"/>
                    </a:cubicBezTo>
                    <a:cubicBezTo>
                      <a:pt x="522" y="55"/>
                      <a:pt x="423" y="0"/>
                      <a:pt x="3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"/>
              <p:cNvSpPr/>
              <p:nvPr/>
            </p:nvSpPr>
            <p:spPr>
              <a:xfrm>
                <a:off x="1342149" y="1281161"/>
                <a:ext cx="29485" cy="22517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33" extrusionOk="0">
                    <a:moveTo>
                      <a:pt x="249" y="1"/>
                    </a:moveTo>
                    <a:cubicBezTo>
                      <a:pt x="180" y="1"/>
                      <a:pt x="112" y="36"/>
                      <a:pt x="73" y="93"/>
                    </a:cubicBezTo>
                    <a:cubicBezTo>
                      <a:pt x="1" y="202"/>
                      <a:pt x="37" y="347"/>
                      <a:pt x="158" y="408"/>
                    </a:cubicBezTo>
                    <a:cubicBezTo>
                      <a:pt x="194" y="425"/>
                      <a:pt x="227" y="432"/>
                      <a:pt x="259" y="432"/>
                    </a:cubicBezTo>
                    <a:cubicBezTo>
                      <a:pt x="472" y="432"/>
                      <a:pt x="567" y="82"/>
                      <a:pt x="303" y="8"/>
                    </a:cubicBezTo>
                    <a:cubicBezTo>
                      <a:pt x="285" y="3"/>
                      <a:pt x="267" y="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"/>
              <p:cNvSpPr/>
              <p:nvPr/>
            </p:nvSpPr>
            <p:spPr>
              <a:xfrm>
                <a:off x="1195920" y="1263064"/>
                <a:ext cx="28133" cy="2537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8" extrusionOk="0">
                    <a:moveTo>
                      <a:pt x="254" y="0"/>
                    </a:moveTo>
                    <a:cubicBezTo>
                      <a:pt x="127" y="0"/>
                      <a:pt x="1" y="83"/>
                      <a:pt x="6" y="260"/>
                    </a:cubicBezTo>
                    <a:cubicBezTo>
                      <a:pt x="13" y="408"/>
                      <a:pt x="132" y="487"/>
                      <a:pt x="254" y="487"/>
                    </a:cubicBezTo>
                    <a:cubicBezTo>
                      <a:pt x="360" y="487"/>
                      <a:pt x="468" y="426"/>
                      <a:pt x="502" y="296"/>
                    </a:cubicBezTo>
                    <a:cubicBezTo>
                      <a:pt x="541" y="104"/>
                      <a:pt x="396" y="0"/>
                      <a:pt x="2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"/>
              <p:cNvSpPr/>
              <p:nvPr/>
            </p:nvSpPr>
            <p:spPr>
              <a:xfrm>
                <a:off x="1104968" y="1321410"/>
                <a:ext cx="29069" cy="2350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52" extrusionOk="0">
                    <a:moveTo>
                      <a:pt x="293" y="1"/>
                    </a:moveTo>
                    <a:cubicBezTo>
                      <a:pt x="147" y="1"/>
                      <a:pt x="0" y="120"/>
                      <a:pt x="38" y="299"/>
                    </a:cubicBezTo>
                    <a:cubicBezTo>
                      <a:pt x="84" y="406"/>
                      <a:pt x="175" y="452"/>
                      <a:pt x="266" y="452"/>
                    </a:cubicBezTo>
                    <a:cubicBezTo>
                      <a:pt x="412" y="452"/>
                      <a:pt x="559" y="333"/>
                      <a:pt x="521" y="154"/>
                    </a:cubicBezTo>
                    <a:cubicBezTo>
                      <a:pt x="475" y="47"/>
                      <a:pt x="384" y="1"/>
                      <a:pt x="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"/>
              <p:cNvSpPr/>
              <p:nvPr/>
            </p:nvSpPr>
            <p:spPr>
              <a:xfrm>
                <a:off x="1190147" y="1342523"/>
                <a:ext cx="32554" cy="30369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84" extrusionOk="0">
                    <a:moveTo>
                      <a:pt x="294" y="0"/>
                    </a:moveTo>
                    <a:cubicBezTo>
                      <a:pt x="209" y="0"/>
                      <a:pt x="124" y="40"/>
                      <a:pt x="69" y="111"/>
                    </a:cubicBezTo>
                    <a:cubicBezTo>
                      <a:pt x="1" y="188"/>
                      <a:pt x="11" y="290"/>
                      <a:pt x="74" y="358"/>
                    </a:cubicBezTo>
                    <a:lnTo>
                      <a:pt x="74" y="358"/>
                    </a:lnTo>
                    <a:cubicBezTo>
                      <a:pt x="83" y="373"/>
                      <a:pt x="92" y="387"/>
                      <a:pt x="102" y="397"/>
                    </a:cubicBezTo>
                    <a:lnTo>
                      <a:pt x="102" y="397"/>
                    </a:lnTo>
                    <a:cubicBezTo>
                      <a:pt x="130" y="497"/>
                      <a:pt x="217" y="572"/>
                      <a:pt x="323" y="582"/>
                    </a:cubicBezTo>
                    <a:cubicBezTo>
                      <a:pt x="331" y="583"/>
                      <a:pt x="338" y="584"/>
                      <a:pt x="346" y="584"/>
                    </a:cubicBezTo>
                    <a:cubicBezTo>
                      <a:pt x="459" y="584"/>
                      <a:pt x="566" y="502"/>
                      <a:pt x="589" y="389"/>
                    </a:cubicBezTo>
                    <a:lnTo>
                      <a:pt x="601" y="401"/>
                    </a:lnTo>
                    <a:cubicBezTo>
                      <a:pt x="625" y="256"/>
                      <a:pt x="565" y="111"/>
                      <a:pt x="432" y="38"/>
                    </a:cubicBezTo>
                    <a:cubicBezTo>
                      <a:pt x="389" y="12"/>
                      <a:pt x="342" y="0"/>
                      <a:pt x="2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"/>
              <p:cNvSpPr/>
              <p:nvPr/>
            </p:nvSpPr>
            <p:spPr>
              <a:xfrm>
                <a:off x="1080787" y="1274245"/>
                <a:ext cx="20177" cy="16589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19" extrusionOk="0">
                    <a:moveTo>
                      <a:pt x="203" y="0"/>
                    </a:moveTo>
                    <a:cubicBezTo>
                      <a:pt x="102" y="0"/>
                      <a:pt x="1" y="86"/>
                      <a:pt x="31" y="214"/>
                    </a:cubicBezTo>
                    <a:cubicBezTo>
                      <a:pt x="63" y="287"/>
                      <a:pt x="124" y="319"/>
                      <a:pt x="186" y="319"/>
                    </a:cubicBezTo>
                    <a:cubicBezTo>
                      <a:pt x="287" y="319"/>
                      <a:pt x="387" y="233"/>
                      <a:pt x="357" y="105"/>
                    </a:cubicBezTo>
                    <a:cubicBezTo>
                      <a:pt x="325" y="32"/>
                      <a:pt x="264" y="0"/>
                      <a:pt x="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"/>
              <p:cNvSpPr/>
              <p:nvPr/>
            </p:nvSpPr>
            <p:spPr>
              <a:xfrm>
                <a:off x="1015109" y="1269773"/>
                <a:ext cx="30109" cy="24909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79" extrusionOk="0">
                    <a:moveTo>
                      <a:pt x="298" y="0"/>
                    </a:moveTo>
                    <a:cubicBezTo>
                      <a:pt x="151" y="0"/>
                      <a:pt x="0" y="126"/>
                      <a:pt x="60" y="312"/>
                    </a:cubicBezTo>
                    <a:cubicBezTo>
                      <a:pt x="102" y="429"/>
                      <a:pt x="194" y="479"/>
                      <a:pt x="287" y="479"/>
                    </a:cubicBezTo>
                    <a:cubicBezTo>
                      <a:pt x="433" y="479"/>
                      <a:pt x="579" y="352"/>
                      <a:pt x="520" y="167"/>
                    </a:cubicBezTo>
                    <a:cubicBezTo>
                      <a:pt x="482" y="50"/>
                      <a:pt x="391" y="0"/>
                      <a:pt x="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"/>
              <p:cNvSpPr/>
              <p:nvPr/>
            </p:nvSpPr>
            <p:spPr>
              <a:xfrm>
                <a:off x="1132841" y="1232539"/>
                <a:ext cx="27405" cy="226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35" extrusionOk="0">
                    <a:moveTo>
                      <a:pt x="274" y="1"/>
                    </a:moveTo>
                    <a:cubicBezTo>
                      <a:pt x="138" y="1"/>
                      <a:pt x="1" y="117"/>
                      <a:pt x="46" y="290"/>
                    </a:cubicBezTo>
                    <a:cubicBezTo>
                      <a:pt x="87" y="391"/>
                      <a:pt x="170" y="435"/>
                      <a:pt x="253" y="435"/>
                    </a:cubicBezTo>
                    <a:cubicBezTo>
                      <a:pt x="390" y="435"/>
                      <a:pt x="526" y="318"/>
                      <a:pt x="481" y="145"/>
                    </a:cubicBezTo>
                    <a:cubicBezTo>
                      <a:pt x="440" y="44"/>
                      <a:pt x="357" y="1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"/>
              <p:cNvSpPr/>
              <p:nvPr/>
            </p:nvSpPr>
            <p:spPr>
              <a:xfrm>
                <a:off x="1160558" y="1233891"/>
                <a:ext cx="29849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0" extrusionOk="0">
                    <a:moveTo>
                      <a:pt x="295" y="1"/>
                    </a:moveTo>
                    <a:cubicBezTo>
                      <a:pt x="147" y="1"/>
                      <a:pt x="1" y="127"/>
                      <a:pt x="45" y="313"/>
                    </a:cubicBezTo>
                    <a:cubicBezTo>
                      <a:pt x="92" y="429"/>
                      <a:pt x="185" y="479"/>
                      <a:pt x="279" y="479"/>
                    </a:cubicBezTo>
                    <a:cubicBezTo>
                      <a:pt x="427" y="479"/>
                      <a:pt x="574" y="353"/>
                      <a:pt x="529" y="167"/>
                    </a:cubicBezTo>
                    <a:cubicBezTo>
                      <a:pt x="482" y="51"/>
                      <a:pt x="389" y="1"/>
                      <a:pt x="2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"/>
              <p:cNvSpPr/>
              <p:nvPr/>
            </p:nvSpPr>
            <p:spPr>
              <a:xfrm>
                <a:off x="1007153" y="1164781"/>
                <a:ext cx="34998" cy="2891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56" extrusionOk="0">
                    <a:moveTo>
                      <a:pt x="355" y="1"/>
                    </a:moveTo>
                    <a:cubicBezTo>
                      <a:pt x="180" y="1"/>
                      <a:pt x="0" y="153"/>
                      <a:pt x="68" y="371"/>
                    </a:cubicBezTo>
                    <a:cubicBezTo>
                      <a:pt x="118" y="500"/>
                      <a:pt x="223" y="555"/>
                      <a:pt x="328" y="555"/>
                    </a:cubicBezTo>
                    <a:cubicBezTo>
                      <a:pt x="499" y="555"/>
                      <a:pt x="672" y="408"/>
                      <a:pt x="612" y="190"/>
                    </a:cubicBezTo>
                    <a:cubicBezTo>
                      <a:pt x="566" y="57"/>
                      <a:pt x="462" y="1"/>
                      <a:pt x="3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"/>
              <p:cNvSpPr/>
              <p:nvPr/>
            </p:nvSpPr>
            <p:spPr>
              <a:xfrm>
                <a:off x="961859" y="1175025"/>
                <a:ext cx="36402" cy="2964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70" extrusionOk="0">
                    <a:moveTo>
                      <a:pt x="366" y="1"/>
                    </a:moveTo>
                    <a:cubicBezTo>
                      <a:pt x="187" y="1"/>
                      <a:pt x="0" y="156"/>
                      <a:pt x="68" y="380"/>
                    </a:cubicBezTo>
                    <a:cubicBezTo>
                      <a:pt x="114" y="513"/>
                      <a:pt x="222" y="569"/>
                      <a:pt x="332" y="569"/>
                    </a:cubicBezTo>
                    <a:cubicBezTo>
                      <a:pt x="513" y="569"/>
                      <a:pt x="699" y="417"/>
                      <a:pt x="624" y="199"/>
                    </a:cubicBezTo>
                    <a:cubicBezTo>
                      <a:pt x="583" y="60"/>
                      <a:pt x="476" y="1"/>
                      <a:pt x="3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"/>
              <p:cNvSpPr/>
              <p:nvPr/>
            </p:nvSpPr>
            <p:spPr>
              <a:xfrm>
                <a:off x="892957" y="1145228"/>
                <a:ext cx="22205" cy="1861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58" extrusionOk="0">
                    <a:moveTo>
                      <a:pt x="223" y="0"/>
                    </a:moveTo>
                    <a:cubicBezTo>
                      <a:pt x="112" y="0"/>
                      <a:pt x="0" y="96"/>
                      <a:pt x="38" y="239"/>
                    </a:cubicBezTo>
                    <a:cubicBezTo>
                      <a:pt x="70" y="322"/>
                      <a:pt x="137" y="357"/>
                      <a:pt x="204" y="357"/>
                    </a:cubicBezTo>
                    <a:cubicBezTo>
                      <a:pt x="314" y="357"/>
                      <a:pt x="426" y="261"/>
                      <a:pt x="389" y="118"/>
                    </a:cubicBezTo>
                    <a:cubicBezTo>
                      <a:pt x="357" y="36"/>
                      <a:pt x="290" y="0"/>
                      <a:pt x="2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"/>
              <p:cNvSpPr/>
              <p:nvPr/>
            </p:nvSpPr>
            <p:spPr>
              <a:xfrm>
                <a:off x="856348" y="1189222"/>
                <a:ext cx="29953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75" extrusionOk="0">
                    <a:moveTo>
                      <a:pt x="297" y="1"/>
                    </a:moveTo>
                    <a:cubicBezTo>
                      <a:pt x="149" y="1"/>
                      <a:pt x="0" y="127"/>
                      <a:pt x="52" y="313"/>
                    </a:cubicBezTo>
                    <a:cubicBezTo>
                      <a:pt x="95" y="425"/>
                      <a:pt x="188" y="474"/>
                      <a:pt x="281" y="474"/>
                    </a:cubicBezTo>
                    <a:cubicBezTo>
                      <a:pt x="428" y="474"/>
                      <a:pt x="576" y="353"/>
                      <a:pt x="524" y="167"/>
                    </a:cubicBezTo>
                    <a:cubicBezTo>
                      <a:pt x="482" y="51"/>
                      <a:pt x="390" y="1"/>
                      <a:pt x="2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"/>
              <p:cNvSpPr/>
              <p:nvPr/>
            </p:nvSpPr>
            <p:spPr>
              <a:xfrm>
                <a:off x="855568" y="1106071"/>
                <a:ext cx="34686" cy="2896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57" extrusionOk="0">
                    <a:moveTo>
                      <a:pt x="341" y="1"/>
                    </a:moveTo>
                    <a:cubicBezTo>
                      <a:pt x="171" y="1"/>
                      <a:pt x="1" y="148"/>
                      <a:pt x="67" y="363"/>
                    </a:cubicBezTo>
                    <a:cubicBezTo>
                      <a:pt x="114" y="499"/>
                      <a:pt x="220" y="556"/>
                      <a:pt x="326" y="556"/>
                    </a:cubicBezTo>
                    <a:cubicBezTo>
                      <a:pt x="496" y="556"/>
                      <a:pt x="667" y="409"/>
                      <a:pt x="600" y="194"/>
                    </a:cubicBezTo>
                    <a:cubicBezTo>
                      <a:pt x="553" y="59"/>
                      <a:pt x="447" y="1"/>
                      <a:pt x="3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"/>
              <p:cNvSpPr/>
              <p:nvPr/>
            </p:nvSpPr>
            <p:spPr>
              <a:xfrm>
                <a:off x="912978" y="1017512"/>
                <a:ext cx="29953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80" extrusionOk="0">
                    <a:moveTo>
                      <a:pt x="296" y="0"/>
                    </a:moveTo>
                    <a:cubicBezTo>
                      <a:pt x="149" y="0"/>
                      <a:pt x="0" y="127"/>
                      <a:pt x="52" y="312"/>
                    </a:cubicBezTo>
                    <a:cubicBezTo>
                      <a:pt x="94" y="429"/>
                      <a:pt x="187" y="479"/>
                      <a:pt x="280" y="479"/>
                    </a:cubicBezTo>
                    <a:cubicBezTo>
                      <a:pt x="427" y="479"/>
                      <a:pt x="576" y="353"/>
                      <a:pt x="524" y="167"/>
                    </a:cubicBezTo>
                    <a:cubicBezTo>
                      <a:pt x="482" y="50"/>
                      <a:pt x="389" y="0"/>
                      <a:pt x="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"/>
              <p:cNvSpPr/>
              <p:nvPr/>
            </p:nvSpPr>
            <p:spPr>
              <a:xfrm>
                <a:off x="900393" y="959166"/>
                <a:ext cx="33750" cy="2823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43" extrusionOk="0">
                    <a:moveTo>
                      <a:pt x="334" y="0"/>
                    </a:moveTo>
                    <a:cubicBezTo>
                      <a:pt x="166" y="0"/>
                      <a:pt x="0" y="143"/>
                      <a:pt x="52" y="358"/>
                    </a:cubicBezTo>
                    <a:cubicBezTo>
                      <a:pt x="103" y="487"/>
                      <a:pt x="207" y="542"/>
                      <a:pt x="311" y="542"/>
                    </a:cubicBezTo>
                    <a:cubicBezTo>
                      <a:pt x="479" y="542"/>
                      <a:pt x="649" y="398"/>
                      <a:pt x="597" y="188"/>
                    </a:cubicBezTo>
                    <a:cubicBezTo>
                      <a:pt x="545" y="57"/>
                      <a:pt x="439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"/>
              <p:cNvSpPr/>
              <p:nvPr/>
            </p:nvSpPr>
            <p:spPr>
              <a:xfrm>
                <a:off x="569447" y="2229207"/>
                <a:ext cx="122131" cy="12132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03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859" y="871"/>
                      <a:pt x="859" y="896"/>
                      <a:pt x="0" y="1198"/>
                    </a:cubicBezTo>
                    <a:cubicBezTo>
                      <a:pt x="307" y="1104"/>
                      <a:pt x="510" y="1045"/>
                      <a:pt x="658" y="1045"/>
                    </a:cubicBezTo>
                    <a:cubicBezTo>
                      <a:pt x="930" y="1045"/>
                      <a:pt x="1014" y="1246"/>
                      <a:pt x="1210" y="1803"/>
                    </a:cubicBezTo>
                    <a:cubicBezTo>
                      <a:pt x="944" y="932"/>
                      <a:pt x="956" y="908"/>
                      <a:pt x="1815" y="605"/>
                    </a:cubicBezTo>
                    <a:lnTo>
                      <a:pt x="1815" y="605"/>
                    </a:lnTo>
                    <a:cubicBezTo>
                      <a:pt x="1508" y="699"/>
                      <a:pt x="1305" y="758"/>
                      <a:pt x="1158" y="758"/>
                    </a:cubicBezTo>
                    <a:cubicBezTo>
                      <a:pt x="885" y="758"/>
                      <a:pt x="801" y="557"/>
                      <a:pt x="6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"/>
              <p:cNvSpPr/>
              <p:nvPr/>
            </p:nvSpPr>
            <p:spPr>
              <a:xfrm>
                <a:off x="175904" y="1442002"/>
                <a:ext cx="93761" cy="9438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15" extrusionOk="0">
                    <a:moveTo>
                      <a:pt x="593" y="0"/>
                    </a:moveTo>
                    <a:lnTo>
                      <a:pt x="593" y="0"/>
                    </a:lnTo>
                    <a:cubicBezTo>
                      <a:pt x="859" y="871"/>
                      <a:pt x="847" y="895"/>
                      <a:pt x="0" y="1210"/>
                    </a:cubicBezTo>
                    <a:cubicBezTo>
                      <a:pt x="307" y="1116"/>
                      <a:pt x="508" y="1057"/>
                      <a:pt x="654" y="1057"/>
                    </a:cubicBezTo>
                    <a:cubicBezTo>
                      <a:pt x="923" y="1057"/>
                      <a:pt x="1002" y="1258"/>
                      <a:pt x="1198" y="1815"/>
                    </a:cubicBezTo>
                    <a:cubicBezTo>
                      <a:pt x="944" y="931"/>
                      <a:pt x="956" y="907"/>
                      <a:pt x="1803" y="605"/>
                    </a:cubicBezTo>
                    <a:lnTo>
                      <a:pt x="1803" y="605"/>
                    </a:lnTo>
                    <a:cubicBezTo>
                      <a:pt x="1496" y="698"/>
                      <a:pt x="1293" y="758"/>
                      <a:pt x="1145" y="758"/>
                    </a:cubicBezTo>
                    <a:cubicBezTo>
                      <a:pt x="873" y="758"/>
                      <a:pt x="789" y="557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"/>
              <p:cNvSpPr/>
              <p:nvPr/>
            </p:nvSpPr>
            <p:spPr>
              <a:xfrm>
                <a:off x="303568" y="765096"/>
                <a:ext cx="93813" cy="94437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816" extrusionOk="0">
                    <a:moveTo>
                      <a:pt x="594" y="1"/>
                    </a:moveTo>
                    <a:cubicBezTo>
                      <a:pt x="860" y="872"/>
                      <a:pt x="836" y="896"/>
                      <a:pt x="1" y="1211"/>
                    </a:cubicBezTo>
                    <a:cubicBezTo>
                      <a:pt x="307" y="1117"/>
                      <a:pt x="509" y="1058"/>
                      <a:pt x="655" y="1058"/>
                    </a:cubicBezTo>
                    <a:cubicBezTo>
                      <a:pt x="923" y="1058"/>
                      <a:pt x="1002" y="1259"/>
                      <a:pt x="1199" y="1815"/>
                    </a:cubicBezTo>
                    <a:cubicBezTo>
                      <a:pt x="932" y="932"/>
                      <a:pt x="944" y="908"/>
                      <a:pt x="1803" y="606"/>
                    </a:cubicBezTo>
                    <a:lnTo>
                      <a:pt x="1803" y="606"/>
                    </a:lnTo>
                    <a:cubicBezTo>
                      <a:pt x="1497" y="699"/>
                      <a:pt x="1294" y="759"/>
                      <a:pt x="1146" y="759"/>
                    </a:cubicBezTo>
                    <a:cubicBezTo>
                      <a:pt x="874" y="759"/>
                      <a:pt x="790" y="558"/>
                      <a:pt x="5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"/>
              <p:cNvSpPr/>
              <p:nvPr/>
            </p:nvSpPr>
            <p:spPr>
              <a:xfrm>
                <a:off x="1471113" y="673885"/>
                <a:ext cx="94437" cy="94437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816" extrusionOk="0">
                    <a:moveTo>
                      <a:pt x="617" y="1"/>
                    </a:moveTo>
                    <a:lnTo>
                      <a:pt x="617" y="1"/>
                    </a:lnTo>
                    <a:cubicBezTo>
                      <a:pt x="872" y="872"/>
                      <a:pt x="859" y="896"/>
                      <a:pt x="1" y="1211"/>
                    </a:cubicBezTo>
                    <a:cubicBezTo>
                      <a:pt x="311" y="1117"/>
                      <a:pt x="516" y="1058"/>
                      <a:pt x="663" y="1058"/>
                    </a:cubicBezTo>
                    <a:cubicBezTo>
                      <a:pt x="935" y="1058"/>
                      <a:pt x="1014" y="1259"/>
                      <a:pt x="1210" y="1815"/>
                    </a:cubicBezTo>
                    <a:cubicBezTo>
                      <a:pt x="944" y="932"/>
                      <a:pt x="956" y="908"/>
                      <a:pt x="1815" y="606"/>
                    </a:cubicBezTo>
                    <a:lnTo>
                      <a:pt x="1815" y="606"/>
                    </a:lnTo>
                    <a:cubicBezTo>
                      <a:pt x="1509" y="699"/>
                      <a:pt x="1307" y="759"/>
                      <a:pt x="1161" y="759"/>
                    </a:cubicBezTo>
                    <a:cubicBezTo>
                      <a:pt x="893" y="759"/>
                      <a:pt x="814" y="558"/>
                      <a:pt x="6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"/>
              <p:cNvSpPr/>
              <p:nvPr/>
            </p:nvSpPr>
            <p:spPr>
              <a:xfrm>
                <a:off x="1221400" y="1182826"/>
                <a:ext cx="94385" cy="93761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03" extrusionOk="0">
                    <a:moveTo>
                      <a:pt x="605" y="0"/>
                    </a:moveTo>
                    <a:cubicBezTo>
                      <a:pt x="859" y="871"/>
                      <a:pt x="847" y="895"/>
                      <a:pt x="0" y="1198"/>
                    </a:cubicBezTo>
                    <a:cubicBezTo>
                      <a:pt x="307" y="1104"/>
                      <a:pt x="510" y="1045"/>
                      <a:pt x="657" y="1045"/>
                    </a:cubicBezTo>
                    <a:cubicBezTo>
                      <a:pt x="930" y="1045"/>
                      <a:pt x="1014" y="1246"/>
                      <a:pt x="1210" y="1803"/>
                    </a:cubicBezTo>
                    <a:cubicBezTo>
                      <a:pt x="944" y="932"/>
                      <a:pt x="956" y="907"/>
                      <a:pt x="1815" y="605"/>
                    </a:cubicBezTo>
                    <a:lnTo>
                      <a:pt x="1815" y="605"/>
                    </a:lnTo>
                    <a:cubicBezTo>
                      <a:pt x="1507" y="693"/>
                      <a:pt x="1304" y="750"/>
                      <a:pt x="1157" y="750"/>
                    </a:cubicBezTo>
                    <a:cubicBezTo>
                      <a:pt x="881" y="750"/>
                      <a:pt x="802" y="552"/>
                      <a:pt x="6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"/>
              <p:cNvSpPr/>
              <p:nvPr/>
            </p:nvSpPr>
            <p:spPr>
              <a:xfrm>
                <a:off x="1437156" y="985895"/>
                <a:ext cx="93761" cy="9443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16" extrusionOk="0">
                    <a:moveTo>
                      <a:pt x="593" y="1"/>
                    </a:moveTo>
                    <a:cubicBezTo>
                      <a:pt x="847" y="872"/>
                      <a:pt x="835" y="896"/>
                      <a:pt x="0" y="1211"/>
                    </a:cubicBezTo>
                    <a:cubicBezTo>
                      <a:pt x="307" y="1117"/>
                      <a:pt x="508" y="1058"/>
                      <a:pt x="654" y="1058"/>
                    </a:cubicBezTo>
                    <a:cubicBezTo>
                      <a:pt x="923" y="1058"/>
                      <a:pt x="1002" y="1259"/>
                      <a:pt x="1198" y="1815"/>
                    </a:cubicBezTo>
                    <a:cubicBezTo>
                      <a:pt x="932" y="932"/>
                      <a:pt x="944" y="908"/>
                      <a:pt x="1803" y="606"/>
                    </a:cubicBezTo>
                    <a:lnTo>
                      <a:pt x="1803" y="606"/>
                    </a:lnTo>
                    <a:cubicBezTo>
                      <a:pt x="1492" y="699"/>
                      <a:pt x="1288" y="759"/>
                      <a:pt x="1140" y="759"/>
                    </a:cubicBezTo>
                    <a:cubicBezTo>
                      <a:pt x="868" y="759"/>
                      <a:pt x="789" y="558"/>
                      <a:pt x="5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"/>
              <p:cNvSpPr/>
              <p:nvPr/>
            </p:nvSpPr>
            <p:spPr>
              <a:xfrm>
                <a:off x="918802" y="1085946"/>
                <a:ext cx="58555" cy="5793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14" extrusionOk="0">
                    <a:moveTo>
                      <a:pt x="376" y="0"/>
                    </a:moveTo>
                    <a:cubicBezTo>
                      <a:pt x="545" y="533"/>
                      <a:pt x="533" y="557"/>
                      <a:pt x="1" y="738"/>
                    </a:cubicBezTo>
                    <a:cubicBezTo>
                      <a:pt x="188" y="684"/>
                      <a:pt x="313" y="650"/>
                      <a:pt x="403" y="650"/>
                    </a:cubicBezTo>
                    <a:cubicBezTo>
                      <a:pt x="575" y="650"/>
                      <a:pt x="624" y="773"/>
                      <a:pt x="751" y="1113"/>
                    </a:cubicBezTo>
                    <a:cubicBezTo>
                      <a:pt x="581" y="581"/>
                      <a:pt x="593" y="569"/>
                      <a:pt x="1126" y="375"/>
                    </a:cubicBezTo>
                    <a:lnTo>
                      <a:pt x="1126" y="375"/>
                    </a:lnTo>
                    <a:cubicBezTo>
                      <a:pt x="934" y="431"/>
                      <a:pt x="808" y="467"/>
                      <a:pt x="717" y="467"/>
                    </a:cubicBezTo>
                    <a:cubicBezTo>
                      <a:pt x="550" y="467"/>
                      <a:pt x="501" y="345"/>
                      <a:pt x="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"/>
              <p:cNvSpPr/>
              <p:nvPr/>
            </p:nvSpPr>
            <p:spPr>
              <a:xfrm>
                <a:off x="1522699" y="845023"/>
                <a:ext cx="35882" cy="3588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230" y="0"/>
                    </a:moveTo>
                    <a:cubicBezTo>
                      <a:pt x="327" y="327"/>
                      <a:pt x="327" y="339"/>
                      <a:pt x="0" y="448"/>
                    </a:cubicBezTo>
                    <a:cubicBezTo>
                      <a:pt x="111" y="415"/>
                      <a:pt x="185" y="395"/>
                      <a:pt x="239" y="395"/>
                    </a:cubicBezTo>
                    <a:cubicBezTo>
                      <a:pt x="346" y="395"/>
                      <a:pt x="376" y="473"/>
                      <a:pt x="448" y="690"/>
                    </a:cubicBezTo>
                    <a:cubicBezTo>
                      <a:pt x="351" y="363"/>
                      <a:pt x="363" y="351"/>
                      <a:pt x="690" y="230"/>
                    </a:cubicBezTo>
                    <a:lnTo>
                      <a:pt x="690" y="230"/>
                    </a:lnTo>
                    <a:cubicBezTo>
                      <a:pt x="575" y="264"/>
                      <a:pt x="499" y="286"/>
                      <a:pt x="443" y="286"/>
                    </a:cubicBezTo>
                    <a:cubicBezTo>
                      <a:pt x="341" y="286"/>
                      <a:pt x="309" y="212"/>
                      <a:pt x="2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"/>
              <p:cNvSpPr/>
              <p:nvPr/>
            </p:nvSpPr>
            <p:spPr>
              <a:xfrm>
                <a:off x="1401899" y="1230615"/>
                <a:ext cx="35934" cy="3525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78" extrusionOk="0">
                    <a:moveTo>
                      <a:pt x="231" y="1"/>
                    </a:moveTo>
                    <a:lnTo>
                      <a:pt x="231" y="1"/>
                    </a:lnTo>
                    <a:cubicBezTo>
                      <a:pt x="328" y="327"/>
                      <a:pt x="328" y="339"/>
                      <a:pt x="1" y="448"/>
                    </a:cubicBezTo>
                    <a:cubicBezTo>
                      <a:pt x="116" y="414"/>
                      <a:pt x="192" y="392"/>
                      <a:pt x="247" y="392"/>
                    </a:cubicBezTo>
                    <a:cubicBezTo>
                      <a:pt x="348" y="392"/>
                      <a:pt x="378" y="466"/>
                      <a:pt x="448" y="678"/>
                    </a:cubicBezTo>
                    <a:cubicBezTo>
                      <a:pt x="352" y="351"/>
                      <a:pt x="352" y="351"/>
                      <a:pt x="690" y="230"/>
                    </a:cubicBezTo>
                    <a:lnTo>
                      <a:pt x="690" y="230"/>
                    </a:lnTo>
                    <a:cubicBezTo>
                      <a:pt x="575" y="264"/>
                      <a:pt x="499" y="287"/>
                      <a:pt x="444" y="287"/>
                    </a:cubicBezTo>
                    <a:cubicBezTo>
                      <a:pt x="342" y="287"/>
                      <a:pt x="309" y="212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"/>
              <p:cNvSpPr/>
              <p:nvPr/>
            </p:nvSpPr>
            <p:spPr>
              <a:xfrm>
                <a:off x="1062847" y="966499"/>
                <a:ext cx="10192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04" extrusionOk="0">
                    <a:moveTo>
                      <a:pt x="118" y="0"/>
                    </a:moveTo>
                    <a:cubicBezTo>
                      <a:pt x="109" y="0"/>
                      <a:pt x="98" y="4"/>
                      <a:pt x="85" y="11"/>
                    </a:cubicBezTo>
                    <a:lnTo>
                      <a:pt x="61" y="23"/>
                    </a:lnTo>
                    <a:cubicBezTo>
                      <a:pt x="1" y="59"/>
                      <a:pt x="1" y="144"/>
                      <a:pt x="61" y="180"/>
                    </a:cubicBezTo>
                    <a:lnTo>
                      <a:pt x="85" y="192"/>
                    </a:lnTo>
                    <a:cubicBezTo>
                      <a:pt x="98" y="200"/>
                      <a:pt x="109" y="203"/>
                      <a:pt x="118" y="203"/>
                    </a:cubicBezTo>
                    <a:cubicBezTo>
                      <a:pt x="195" y="203"/>
                      <a:pt x="195" y="0"/>
                      <a:pt x="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"/>
              <p:cNvSpPr/>
              <p:nvPr/>
            </p:nvSpPr>
            <p:spPr>
              <a:xfrm>
                <a:off x="1008141" y="969567"/>
                <a:ext cx="11389" cy="946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82" extrusionOk="0">
                    <a:moveTo>
                      <a:pt x="109" y="0"/>
                    </a:moveTo>
                    <a:cubicBezTo>
                      <a:pt x="0" y="12"/>
                      <a:pt x="0" y="170"/>
                      <a:pt x="109" y="182"/>
                    </a:cubicBezTo>
                    <a:cubicBezTo>
                      <a:pt x="218" y="170"/>
                      <a:pt x="218" y="12"/>
                      <a:pt x="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"/>
              <p:cNvSpPr/>
              <p:nvPr/>
            </p:nvSpPr>
            <p:spPr>
              <a:xfrm>
                <a:off x="1038874" y="1028381"/>
                <a:ext cx="17109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244" extrusionOk="0">
                    <a:moveTo>
                      <a:pt x="168" y="0"/>
                    </a:moveTo>
                    <a:cubicBezTo>
                      <a:pt x="144" y="0"/>
                      <a:pt x="120" y="9"/>
                      <a:pt x="99" y="31"/>
                    </a:cubicBezTo>
                    <a:lnTo>
                      <a:pt x="75" y="55"/>
                    </a:lnTo>
                    <a:cubicBezTo>
                      <a:pt x="0" y="139"/>
                      <a:pt x="69" y="244"/>
                      <a:pt x="154" y="244"/>
                    </a:cubicBezTo>
                    <a:cubicBezTo>
                      <a:pt x="180" y="244"/>
                      <a:pt x="207" y="234"/>
                      <a:pt x="232" y="212"/>
                    </a:cubicBezTo>
                    <a:lnTo>
                      <a:pt x="220" y="212"/>
                    </a:lnTo>
                    <a:lnTo>
                      <a:pt x="244" y="188"/>
                    </a:lnTo>
                    <a:cubicBezTo>
                      <a:pt x="329" y="112"/>
                      <a:pt x="252" y="0"/>
                      <a:pt x="1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"/>
              <p:cNvSpPr/>
              <p:nvPr/>
            </p:nvSpPr>
            <p:spPr>
              <a:xfrm>
                <a:off x="1073559" y="1045697"/>
                <a:ext cx="12637" cy="10713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6" extrusionOk="0">
                    <a:moveTo>
                      <a:pt x="121" y="0"/>
                    </a:moveTo>
                    <a:cubicBezTo>
                      <a:pt x="0" y="12"/>
                      <a:pt x="0" y="182"/>
                      <a:pt x="121" y="206"/>
                    </a:cubicBezTo>
                    <a:cubicBezTo>
                      <a:pt x="242" y="182"/>
                      <a:pt x="242" y="12"/>
                      <a:pt x="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"/>
              <p:cNvSpPr/>
              <p:nvPr/>
            </p:nvSpPr>
            <p:spPr>
              <a:xfrm>
                <a:off x="1033310" y="1104979"/>
                <a:ext cx="15029" cy="1154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22" extrusionOk="0">
                    <a:moveTo>
                      <a:pt x="98" y="1"/>
                    </a:moveTo>
                    <a:cubicBezTo>
                      <a:pt x="61" y="1"/>
                      <a:pt x="27" y="20"/>
                      <a:pt x="12" y="70"/>
                    </a:cubicBezTo>
                    <a:cubicBezTo>
                      <a:pt x="0" y="94"/>
                      <a:pt x="12" y="118"/>
                      <a:pt x="24" y="130"/>
                    </a:cubicBezTo>
                    <a:cubicBezTo>
                      <a:pt x="24" y="130"/>
                      <a:pt x="73" y="154"/>
                      <a:pt x="73" y="154"/>
                    </a:cubicBezTo>
                    <a:cubicBezTo>
                      <a:pt x="86" y="202"/>
                      <a:pt x="121" y="222"/>
                      <a:pt x="157" y="222"/>
                    </a:cubicBezTo>
                    <a:cubicBezTo>
                      <a:pt x="221" y="222"/>
                      <a:pt x="289" y="159"/>
                      <a:pt x="242" y="82"/>
                    </a:cubicBezTo>
                    <a:cubicBezTo>
                      <a:pt x="214" y="39"/>
                      <a:pt x="152" y="1"/>
                      <a:pt x="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"/>
              <p:cNvSpPr/>
              <p:nvPr/>
            </p:nvSpPr>
            <p:spPr>
              <a:xfrm>
                <a:off x="1175483" y="967071"/>
                <a:ext cx="16381" cy="1450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79" extrusionOk="0">
                    <a:moveTo>
                      <a:pt x="185" y="0"/>
                    </a:moveTo>
                    <a:cubicBezTo>
                      <a:pt x="150" y="0"/>
                      <a:pt x="114" y="15"/>
                      <a:pt x="85" y="48"/>
                    </a:cubicBezTo>
                    <a:cubicBezTo>
                      <a:pt x="0" y="133"/>
                      <a:pt x="61" y="278"/>
                      <a:pt x="182" y="278"/>
                    </a:cubicBezTo>
                    <a:lnTo>
                      <a:pt x="230" y="278"/>
                    </a:lnTo>
                    <a:cubicBezTo>
                      <a:pt x="278" y="278"/>
                      <a:pt x="315" y="230"/>
                      <a:pt x="315" y="181"/>
                    </a:cubicBezTo>
                    <a:lnTo>
                      <a:pt x="315" y="133"/>
                    </a:lnTo>
                    <a:cubicBezTo>
                      <a:pt x="315" y="54"/>
                      <a:pt x="252" y="0"/>
                      <a:pt x="1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"/>
              <p:cNvSpPr/>
              <p:nvPr/>
            </p:nvSpPr>
            <p:spPr>
              <a:xfrm>
                <a:off x="1175899" y="1026977"/>
                <a:ext cx="24805" cy="17889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44" extrusionOk="0">
                    <a:moveTo>
                      <a:pt x="274" y="0"/>
                    </a:moveTo>
                    <a:cubicBezTo>
                      <a:pt x="245" y="0"/>
                      <a:pt x="214" y="10"/>
                      <a:pt x="186" y="33"/>
                    </a:cubicBezTo>
                    <a:lnTo>
                      <a:pt x="161" y="46"/>
                    </a:lnTo>
                    <a:cubicBezTo>
                      <a:pt x="1" y="162"/>
                      <a:pt x="110" y="343"/>
                      <a:pt x="242" y="343"/>
                    </a:cubicBezTo>
                    <a:cubicBezTo>
                      <a:pt x="288" y="343"/>
                      <a:pt x="338" y="320"/>
                      <a:pt x="379" y="263"/>
                    </a:cubicBezTo>
                    <a:lnTo>
                      <a:pt x="391" y="239"/>
                    </a:lnTo>
                    <a:cubicBezTo>
                      <a:pt x="477" y="135"/>
                      <a:pt x="383" y="0"/>
                      <a:pt x="2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"/>
              <p:cNvSpPr/>
              <p:nvPr/>
            </p:nvSpPr>
            <p:spPr>
              <a:xfrm>
                <a:off x="1178291" y="1066446"/>
                <a:ext cx="12325" cy="1310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52" extrusionOk="0">
                    <a:moveTo>
                      <a:pt x="117" y="0"/>
                    </a:moveTo>
                    <a:cubicBezTo>
                      <a:pt x="58" y="0"/>
                      <a:pt x="1" y="37"/>
                      <a:pt x="7" y="109"/>
                    </a:cubicBezTo>
                    <a:lnTo>
                      <a:pt x="7" y="133"/>
                    </a:lnTo>
                    <a:cubicBezTo>
                      <a:pt x="7" y="212"/>
                      <a:pt x="64" y="251"/>
                      <a:pt x="121" y="251"/>
                    </a:cubicBezTo>
                    <a:cubicBezTo>
                      <a:pt x="179" y="251"/>
                      <a:pt x="236" y="212"/>
                      <a:pt x="236" y="133"/>
                    </a:cubicBezTo>
                    <a:lnTo>
                      <a:pt x="236" y="109"/>
                    </a:lnTo>
                    <a:cubicBezTo>
                      <a:pt x="236" y="37"/>
                      <a:pt x="176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"/>
              <p:cNvSpPr/>
              <p:nvPr/>
            </p:nvSpPr>
            <p:spPr>
              <a:xfrm>
                <a:off x="1140226" y="1091927"/>
                <a:ext cx="32138" cy="33074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36" extrusionOk="0">
                    <a:moveTo>
                      <a:pt x="309" y="0"/>
                    </a:moveTo>
                    <a:cubicBezTo>
                      <a:pt x="155" y="0"/>
                      <a:pt x="1" y="103"/>
                      <a:pt x="1" y="309"/>
                    </a:cubicBezTo>
                    <a:lnTo>
                      <a:pt x="1" y="333"/>
                    </a:lnTo>
                    <a:cubicBezTo>
                      <a:pt x="1" y="502"/>
                      <a:pt x="134" y="635"/>
                      <a:pt x="303" y="635"/>
                    </a:cubicBezTo>
                    <a:cubicBezTo>
                      <a:pt x="472" y="635"/>
                      <a:pt x="593" y="502"/>
                      <a:pt x="605" y="333"/>
                    </a:cubicBezTo>
                    <a:lnTo>
                      <a:pt x="618" y="333"/>
                    </a:lnTo>
                    <a:lnTo>
                      <a:pt x="618" y="309"/>
                    </a:lnTo>
                    <a:cubicBezTo>
                      <a:pt x="618" y="103"/>
                      <a:pt x="463" y="0"/>
                      <a:pt x="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"/>
              <p:cNvSpPr/>
              <p:nvPr/>
            </p:nvSpPr>
            <p:spPr>
              <a:xfrm>
                <a:off x="1001225" y="1054485"/>
                <a:ext cx="24597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52" extrusionOk="0">
                    <a:moveTo>
                      <a:pt x="242" y="0"/>
                    </a:moveTo>
                    <a:cubicBezTo>
                      <a:pt x="0" y="0"/>
                      <a:pt x="0" y="351"/>
                      <a:pt x="242" y="351"/>
                    </a:cubicBezTo>
                    <a:cubicBezTo>
                      <a:pt x="472" y="351"/>
                      <a:pt x="472" y="0"/>
                      <a:pt x="2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"/>
              <p:cNvSpPr/>
              <p:nvPr/>
            </p:nvSpPr>
            <p:spPr>
              <a:xfrm>
                <a:off x="1118229" y="1043773"/>
                <a:ext cx="25221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64" extrusionOk="0">
                    <a:moveTo>
                      <a:pt x="242" y="1"/>
                    </a:moveTo>
                    <a:cubicBezTo>
                      <a:pt x="0" y="1"/>
                      <a:pt x="0" y="364"/>
                      <a:pt x="242" y="364"/>
                    </a:cubicBezTo>
                    <a:cubicBezTo>
                      <a:pt x="484" y="364"/>
                      <a:pt x="484" y="1"/>
                      <a:pt x="2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"/>
              <p:cNvSpPr/>
              <p:nvPr/>
            </p:nvSpPr>
            <p:spPr>
              <a:xfrm>
                <a:off x="1063471" y="1115379"/>
                <a:ext cx="32762" cy="2849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48" extrusionOk="0">
                    <a:moveTo>
                      <a:pt x="268" y="1"/>
                    </a:moveTo>
                    <a:cubicBezTo>
                      <a:pt x="131" y="1"/>
                      <a:pt x="1" y="111"/>
                      <a:pt x="1" y="281"/>
                    </a:cubicBezTo>
                    <a:cubicBezTo>
                      <a:pt x="1" y="426"/>
                      <a:pt x="122" y="547"/>
                      <a:pt x="267" y="547"/>
                    </a:cubicBezTo>
                    <a:cubicBezTo>
                      <a:pt x="509" y="547"/>
                      <a:pt x="630" y="257"/>
                      <a:pt x="461" y="87"/>
                    </a:cubicBezTo>
                    <a:cubicBezTo>
                      <a:pt x="405" y="27"/>
                      <a:pt x="335" y="1"/>
                      <a:pt x="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"/>
              <p:cNvSpPr/>
              <p:nvPr/>
            </p:nvSpPr>
            <p:spPr>
              <a:xfrm>
                <a:off x="1115681" y="1183190"/>
                <a:ext cx="28393" cy="2537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8" extrusionOk="0">
                    <a:moveTo>
                      <a:pt x="249" y="0"/>
                    </a:moveTo>
                    <a:cubicBezTo>
                      <a:pt x="121" y="0"/>
                      <a:pt x="1" y="99"/>
                      <a:pt x="1" y="247"/>
                    </a:cubicBezTo>
                    <a:cubicBezTo>
                      <a:pt x="1" y="384"/>
                      <a:pt x="119" y="487"/>
                      <a:pt x="244" y="487"/>
                    </a:cubicBezTo>
                    <a:cubicBezTo>
                      <a:pt x="284" y="487"/>
                      <a:pt x="325" y="476"/>
                      <a:pt x="364" y="453"/>
                    </a:cubicBezTo>
                    <a:lnTo>
                      <a:pt x="412" y="417"/>
                    </a:lnTo>
                    <a:cubicBezTo>
                      <a:pt x="545" y="344"/>
                      <a:pt x="545" y="150"/>
                      <a:pt x="412" y="66"/>
                    </a:cubicBezTo>
                    <a:lnTo>
                      <a:pt x="364" y="29"/>
                    </a:lnTo>
                    <a:cubicBezTo>
                      <a:pt x="327" y="10"/>
                      <a:pt x="287" y="0"/>
                      <a:pt x="2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"/>
              <p:cNvSpPr/>
              <p:nvPr/>
            </p:nvSpPr>
            <p:spPr>
              <a:xfrm>
                <a:off x="1215108" y="1131864"/>
                <a:ext cx="25221" cy="2080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00" extrusionOk="0">
                    <a:moveTo>
                      <a:pt x="242" y="0"/>
                    </a:moveTo>
                    <a:cubicBezTo>
                      <a:pt x="0" y="25"/>
                      <a:pt x="0" y="387"/>
                      <a:pt x="242" y="400"/>
                    </a:cubicBezTo>
                    <a:cubicBezTo>
                      <a:pt x="484" y="387"/>
                      <a:pt x="484" y="25"/>
                      <a:pt x="2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"/>
              <p:cNvSpPr/>
              <p:nvPr/>
            </p:nvSpPr>
            <p:spPr>
              <a:xfrm>
                <a:off x="1255982" y="1034985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0"/>
                    </a:moveTo>
                    <a:cubicBezTo>
                      <a:pt x="0" y="0"/>
                      <a:pt x="0" y="508"/>
                      <a:pt x="339" y="508"/>
                    </a:cubicBezTo>
                    <a:cubicBezTo>
                      <a:pt x="678" y="508"/>
                      <a:pt x="678" y="0"/>
                      <a:pt x="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"/>
              <p:cNvSpPr/>
              <p:nvPr/>
            </p:nvSpPr>
            <p:spPr>
              <a:xfrm>
                <a:off x="1255982" y="959478"/>
                <a:ext cx="19553" cy="14561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80" extrusionOk="0">
                    <a:moveTo>
                      <a:pt x="194" y="1"/>
                    </a:moveTo>
                    <a:cubicBezTo>
                      <a:pt x="0" y="1"/>
                      <a:pt x="0" y="279"/>
                      <a:pt x="194" y="279"/>
                    </a:cubicBezTo>
                    <a:cubicBezTo>
                      <a:pt x="375" y="279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"/>
              <p:cNvSpPr/>
              <p:nvPr/>
            </p:nvSpPr>
            <p:spPr>
              <a:xfrm>
                <a:off x="1091812" y="959478"/>
                <a:ext cx="32138" cy="2459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73" extrusionOk="0">
                    <a:moveTo>
                      <a:pt x="315" y="1"/>
                    </a:moveTo>
                    <a:cubicBezTo>
                      <a:pt x="0" y="1"/>
                      <a:pt x="0" y="473"/>
                      <a:pt x="315" y="473"/>
                    </a:cubicBezTo>
                    <a:cubicBezTo>
                      <a:pt x="617" y="473"/>
                      <a:pt x="617" y="1"/>
                      <a:pt x="3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"/>
              <p:cNvSpPr/>
              <p:nvPr/>
            </p:nvSpPr>
            <p:spPr>
              <a:xfrm>
                <a:off x="1115681" y="965771"/>
                <a:ext cx="35310" cy="2709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21" extrusionOk="0">
                    <a:moveTo>
                      <a:pt x="340" y="1"/>
                    </a:moveTo>
                    <a:cubicBezTo>
                      <a:pt x="1" y="1"/>
                      <a:pt x="1" y="521"/>
                      <a:pt x="340" y="521"/>
                    </a:cubicBezTo>
                    <a:cubicBezTo>
                      <a:pt x="678" y="521"/>
                      <a:pt x="678" y="1"/>
                      <a:pt x="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"/>
              <p:cNvSpPr/>
              <p:nvPr/>
            </p:nvSpPr>
            <p:spPr>
              <a:xfrm>
                <a:off x="961599" y="1026197"/>
                <a:ext cx="27717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533" h="448" extrusionOk="0">
                    <a:moveTo>
                      <a:pt x="266" y="0"/>
                    </a:moveTo>
                    <a:cubicBezTo>
                      <a:pt x="0" y="24"/>
                      <a:pt x="0" y="423"/>
                      <a:pt x="266" y="448"/>
                    </a:cubicBezTo>
                    <a:cubicBezTo>
                      <a:pt x="532" y="423"/>
                      <a:pt x="532" y="24"/>
                      <a:pt x="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"/>
              <p:cNvSpPr/>
              <p:nvPr/>
            </p:nvSpPr>
            <p:spPr>
              <a:xfrm>
                <a:off x="1068515" y="1045021"/>
                <a:ext cx="33386" cy="2714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22" extrusionOk="0">
                    <a:moveTo>
                      <a:pt x="315" y="1"/>
                    </a:moveTo>
                    <a:cubicBezTo>
                      <a:pt x="1" y="25"/>
                      <a:pt x="1" y="485"/>
                      <a:pt x="315" y="521"/>
                    </a:cubicBezTo>
                    <a:cubicBezTo>
                      <a:pt x="642" y="485"/>
                      <a:pt x="642" y="25"/>
                      <a:pt x="3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"/>
              <p:cNvSpPr/>
              <p:nvPr/>
            </p:nvSpPr>
            <p:spPr>
              <a:xfrm>
                <a:off x="1079227" y="1163325"/>
                <a:ext cx="32138" cy="2454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72" extrusionOk="0">
                    <a:moveTo>
                      <a:pt x="303" y="0"/>
                    </a:moveTo>
                    <a:cubicBezTo>
                      <a:pt x="0" y="0"/>
                      <a:pt x="0" y="472"/>
                      <a:pt x="303" y="472"/>
                    </a:cubicBezTo>
                    <a:cubicBezTo>
                      <a:pt x="617" y="472"/>
                      <a:pt x="617" y="0"/>
                      <a:pt x="3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"/>
              <p:cNvSpPr/>
              <p:nvPr/>
            </p:nvSpPr>
            <p:spPr>
              <a:xfrm>
                <a:off x="999301" y="1102899"/>
                <a:ext cx="23349" cy="17681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40" extrusionOk="0">
                    <a:moveTo>
                      <a:pt x="231" y="1"/>
                    </a:moveTo>
                    <a:cubicBezTo>
                      <a:pt x="1" y="1"/>
                      <a:pt x="1" y="340"/>
                      <a:pt x="231" y="340"/>
                    </a:cubicBezTo>
                    <a:cubicBezTo>
                      <a:pt x="449" y="340"/>
                      <a:pt x="449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"/>
              <p:cNvSpPr/>
              <p:nvPr/>
            </p:nvSpPr>
            <p:spPr>
              <a:xfrm>
                <a:off x="1245269" y="1006020"/>
                <a:ext cx="31514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9" extrusionOk="0">
                    <a:moveTo>
                      <a:pt x="303" y="1"/>
                    </a:moveTo>
                    <a:cubicBezTo>
                      <a:pt x="1" y="1"/>
                      <a:pt x="1" y="449"/>
                      <a:pt x="303" y="449"/>
                    </a:cubicBezTo>
                    <a:cubicBezTo>
                      <a:pt x="606" y="449"/>
                      <a:pt x="606" y="1"/>
                      <a:pt x="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"/>
              <p:cNvSpPr/>
              <p:nvPr/>
            </p:nvSpPr>
            <p:spPr>
              <a:xfrm>
                <a:off x="1196856" y="1070190"/>
                <a:ext cx="26469" cy="22101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25" extrusionOk="0">
                    <a:moveTo>
                      <a:pt x="254" y="1"/>
                    </a:moveTo>
                    <a:cubicBezTo>
                      <a:pt x="0" y="25"/>
                      <a:pt x="0" y="400"/>
                      <a:pt x="254" y="424"/>
                    </a:cubicBezTo>
                    <a:cubicBezTo>
                      <a:pt x="508" y="400"/>
                      <a:pt x="508" y="25"/>
                      <a:pt x="2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0" name="Google Shape;970;p3"/>
              <p:cNvGrpSpPr/>
              <p:nvPr/>
            </p:nvGrpSpPr>
            <p:grpSpPr>
              <a:xfrm>
                <a:off x="-152337" y="-193233"/>
                <a:ext cx="2586475" cy="2532185"/>
                <a:chOff x="-152337" y="-193233"/>
                <a:chExt cx="2586475" cy="2532185"/>
              </a:xfrm>
            </p:grpSpPr>
            <p:sp>
              <p:nvSpPr>
                <p:cNvPr id="971" name="Google Shape;971;p3"/>
                <p:cNvSpPr/>
                <p:nvPr/>
              </p:nvSpPr>
              <p:spPr>
                <a:xfrm>
                  <a:off x="540749" y="99578"/>
                  <a:ext cx="23297" cy="1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376" extrusionOk="0">
                      <a:moveTo>
                        <a:pt x="230" y="1"/>
                      </a:moveTo>
                      <a:cubicBezTo>
                        <a:pt x="0" y="25"/>
                        <a:pt x="0" y="351"/>
                        <a:pt x="230" y="376"/>
                      </a:cubicBezTo>
                      <a:cubicBezTo>
                        <a:pt x="448" y="351"/>
                        <a:pt x="448" y="25"/>
                        <a:pt x="2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3"/>
                <p:cNvSpPr/>
                <p:nvPr/>
              </p:nvSpPr>
              <p:spPr>
                <a:xfrm>
                  <a:off x="736379" y="166868"/>
                  <a:ext cx="14509" cy="1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292" extrusionOk="0">
                      <a:moveTo>
                        <a:pt x="134" y="1"/>
                      </a:moveTo>
                      <a:cubicBezTo>
                        <a:pt x="1" y="49"/>
                        <a:pt x="1" y="243"/>
                        <a:pt x="134" y="291"/>
                      </a:cubicBezTo>
                      <a:cubicBezTo>
                        <a:pt x="279" y="243"/>
                        <a:pt x="279" y="49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3"/>
                <p:cNvSpPr/>
                <p:nvPr/>
              </p:nvSpPr>
              <p:spPr>
                <a:xfrm>
                  <a:off x="1127017" y="156780"/>
                  <a:ext cx="64847" cy="50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" h="971" extrusionOk="0">
                      <a:moveTo>
                        <a:pt x="569" y="0"/>
                      </a:moveTo>
                      <a:cubicBezTo>
                        <a:pt x="412" y="0"/>
                        <a:pt x="259" y="71"/>
                        <a:pt x="158" y="183"/>
                      </a:cubicBezTo>
                      <a:cubicBezTo>
                        <a:pt x="1" y="352"/>
                        <a:pt x="1" y="618"/>
                        <a:pt x="158" y="776"/>
                      </a:cubicBezTo>
                      <a:cubicBezTo>
                        <a:pt x="259" y="899"/>
                        <a:pt x="412" y="970"/>
                        <a:pt x="569" y="970"/>
                      </a:cubicBezTo>
                      <a:cubicBezTo>
                        <a:pt x="581" y="970"/>
                        <a:pt x="593" y="970"/>
                        <a:pt x="605" y="969"/>
                      </a:cubicBezTo>
                      <a:cubicBezTo>
                        <a:pt x="726" y="969"/>
                        <a:pt x="847" y="909"/>
                        <a:pt x="944" y="824"/>
                      </a:cubicBezTo>
                      <a:cubicBezTo>
                        <a:pt x="1247" y="522"/>
                        <a:pt x="1029" y="1"/>
                        <a:pt x="605" y="1"/>
                      </a:cubicBezTo>
                      <a:cubicBezTo>
                        <a:pt x="593" y="1"/>
                        <a:pt x="581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3"/>
                <p:cNvSpPr/>
                <p:nvPr/>
              </p:nvSpPr>
              <p:spPr>
                <a:xfrm>
                  <a:off x="1271114" y="81949"/>
                  <a:ext cx="45294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857" extrusionOk="0">
                      <a:moveTo>
                        <a:pt x="435" y="1"/>
                      </a:moveTo>
                      <a:cubicBezTo>
                        <a:pt x="266" y="1"/>
                        <a:pt x="109" y="110"/>
                        <a:pt x="60" y="279"/>
                      </a:cubicBezTo>
                      <a:cubicBezTo>
                        <a:pt x="80" y="245"/>
                        <a:pt x="90" y="228"/>
                        <a:pt x="91" y="228"/>
                      </a:cubicBezTo>
                      <a:lnTo>
                        <a:pt x="91" y="228"/>
                      </a:lnTo>
                      <a:cubicBezTo>
                        <a:pt x="93" y="228"/>
                        <a:pt x="77" y="263"/>
                        <a:pt x="48" y="328"/>
                      </a:cubicBezTo>
                      <a:cubicBezTo>
                        <a:pt x="41" y="349"/>
                        <a:pt x="38" y="375"/>
                        <a:pt x="37" y="400"/>
                      </a:cubicBezTo>
                      <a:lnTo>
                        <a:pt x="37" y="400"/>
                      </a:lnTo>
                      <a:cubicBezTo>
                        <a:pt x="0" y="594"/>
                        <a:pt x="68" y="790"/>
                        <a:pt x="290" y="848"/>
                      </a:cubicBezTo>
                      <a:cubicBezTo>
                        <a:pt x="326" y="854"/>
                        <a:pt x="363" y="857"/>
                        <a:pt x="399" y="857"/>
                      </a:cubicBezTo>
                      <a:cubicBezTo>
                        <a:pt x="435" y="857"/>
                        <a:pt x="472" y="854"/>
                        <a:pt x="508" y="848"/>
                      </a:cubicBezTo>
                      <a:cubicBezTo>
                        <a:pt x="568" y="823"/>
                        <a:pt x="629" y="799"/>
                        <a:pt x="677" y="751"/>
                      </a:cubicBezTo>
                      <a:lnTo>
                        <a:pt x="677" y="751"/>
                      </a:lnTo>
                      <a:lnTo>
                        <a:pt x="629" y="775"/>
                      </a:lnTo>
                      <a:cubicBezTo>
                        <a:pt x="798" y="666"/>
                        <a:pt x="871" y="461"/>
                        <a:pt x="810" y="279"/>
                      </a:cubicBezTo>
                      <a:cubicBezTo>
                        <a:pt x="762" y="110"/>
                        <a:pt x="605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3"/>
                <p:cNvSpPr/>
                <p:nvPr/>
              </p:nvSpPr>
              <p:spPr>
                <a:xfrm>
                  <a:off x="855880" y="828642"/>
                  <a:ext cx="27769" cy="20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00" extrusionOk="0">
                      <a:moveTo>
                        <a:pt x="267" y="1"/>
                      </a:moveTo>
                      <a:cubicBezTo>
                        <a:pt x="1" y="1"/>
                        <a:pt x="1" y="400"/>
                        <a:pt x="267" y="400"/>
                      </a:cubicBezTo>
                      <a:cubicBezTo>
                        <a:pt x="533" y="400"/>
                        <a:pt x="533" y="1"/>
                        <a:pt x="26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3"/>
                <p:cNvSpPr/>
                <p:nvPr/>
              </p:nvSpPr>
              <p:spPr>
                <a:xfrm>
                  <a:off x="918178" y="785273"/>
                  <a:ext cx="32138" cy="23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448" extrusionOk="0">
                      <a:moveTo>
                        <a:pt x="279" y="0"/>
                      </a:moveTo>
                      <a:cubicBezTo>
                        <a:pt x="0" y="24"/>
                        <a:pt x="0" y="423"/>
                        <a:pt x="279" y="448"/>
                      </a:cubicBezTo>
                      <a:lnTo>
                        <a:pt x="315" y="448"/>
                      </a:lnTo>
                      <a:cubicBezTo>
                        <a:pt x="617" y="448"/>
                        <a:pt x="617" y="0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3"/>
                <p:cNvSpPr/>
                <p:nvPr/>
              </p:nvSpPr>
              <p:spPr>
                <a:xfrm>
                  <a:off x="991136" y="773936"/>
                  <a:ext cx="1300" cy="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3" extrusionOk="0">
                      <a:moveTo>
                        <a:pt x="13" y="0"/>
                      </a:moveTo>
                      <a:cubicBezTo>
                        <a:pt x="1" y="0"/>
                        <a:pt x="1" y="12"/>
                        <a:pt x="13" y="12"/>
                      </a:cubicBezTo>
                      <a:cubicBezTo>
                        <a:pt x="25" y="12"/>
                        <a:pt x="25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3"/>
                <p:cNvSpPr/>
                <p:nvPr/>
              </p:nvSpPr>
              <p:spPr>
                <a:xfrm>
                  <a:off x="1066643" y="748143"/>
                  <a:ext cx="26469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424" extrusionOk="0">
                      <a:moveTo>
                        <a:pt x="254" y="0"/>
                      </a:moveTo>
                      <a:cubicBezTo>
                        <a:pt x="0" y="25"/>
                        <a:pt x="0" y="400"/>
                        <a:pt x="254" y="424"/>
                      </a:cubicBezTo>
                      <a:cubicBezTo>
                        <a:pt x="508" y="400"/>
                        <a:pt x="508" y="25"/>
                        <a:pt x="25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3"/>
                <p:cNvSpPr/>
                <p:nvPr/>
              </p:nvSpPr>
              <p:spPr>
                <a:xfrm>
                  <a:off x="1124521" y="754436"/>
                  <a:ext cx="32762" cy="2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473" extrusionOk="0">
                      <a:moveTo>
                        <a:pt x="315" y="0"/>
                      </a:moveTo>
                      <a:cubicBezTo>
                        <a:pt x="0" y="0"/>
                        <a:pt x="0" y="472"/>
                        <a:pt x="315" y="472"/>
                      </a:cubicBezTo>
                      <a:cubicBezTo>
                        <a:pt x="629" y="472"/>
                        <a:pt x="629" y="0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3"/>
                <p:cNvSpPr/>
                <p:nvPr/>
              </p:nvSpPr>
              <p:spPr>
                <a:xfrm>
                  <a:off x="1186143" y="792189"/>
                  <a:ext cx="32138" cy="2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484" extrusionOk="0">
                      <a:moveTo>
                        <a:pt x="315" y="0"/>
                      </a:moveTo>
                      <a:cubicBezTo>
                        <a:pt x="1" y="24"/>
                        <a:pt x="1" y="460"/>
                        <a:pt x="315" y="484"/>
                      </a:cubicBezTo>
                      <a:cubicBezTo>
                        <a:pt x="618" y="460"/>
                        <a:pt x="618" y="24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3"/>
                <p:cNvSpPr/>
                <p:nvPr/>
              </p:nvSpPr>
              <p:spPr>
                <a:xfrm>
                  <a:off x="952759" y="134159"/>
                  <a:ext cx="25221" cy="1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64" extrusionOk="0">
                      <a:moveTo>
                        <a:pt x="243" y="1"/>
                      </a:moveTo>
                      <a:cubicBezTo>
                        <a:pt x="1" y="1"/>
                        <a:pt x="1" y="364"/>
                        <a:pt x="243" y="364"/>
                      </a:cubicBezTo>
                      <a:cubicBezTo>
                        <a:pt x="485" y="364"/>
                        <a:pt x="485" y="1"/>
                        <a:pt x="2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3"/>
                <p:cNvSpPr/>
                <p:nvPr/>
              </p:nvSpPr>
              <p:spPr>
                <a:xfrm>
                  <a:off x="1162003" y="-193233"/>
                  <a:ext cx="32636" cy="2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88" extrusionOk="0">
                      <a:moveTo>
                        <a:pt x="243" y="1"/>
                      </a:moveTo>
                      <a:cubicBezTo>
                        <a:pt x="1" y="13"/>
                        <a:pt x="1" y="364"/>
                        <a:pt x="243" y="388"/>
                      </a:cubicBezTo>
                      <a:cubicBezTo>
                        <a:pt x="485" y="364"/>
                        <a:pt x="485" y="13"/>
                        <a:pt x="2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3"/>
                <p:cNvSpPr/>
                <p:nvPr/>
              </p:nvSpPr>
              <p:spPr>
                <a:xfrm>
                  <a:off x="756504" y="914185"/>
                  <a:ext cx="35310" cy="2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497" extrusionOk="0">
                      <a:moveTo>
                        <a:pt x="339" y="1"/>
                      </a:moveTo>
                      <a:cubicBezTo>
                        <a:pt x="1" y="1"/>
                        <a:pt x="1" y="497"/>
                        <a:pt x="339" y="497"/>
                      </a:cubicBezTo>
                      <a:cubicBezTo>
                        <a:pt x="678" y="497"/>
                        <a:pt x="678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3"/>
                <p:cNvSpPr/>
                <p:nvPr/>
              </p:nvSpPr>
              <p:spPr>
                <a:xfrm>
                  <a:off x="819426" y="906645"/>
                  <a:ext cx="23921" cy="1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340" extrusionOk="0">
                      <a:moveTo>
                        <a:pt x="230" y="1"/>
                      </a:moveTo>
                      <a:cubicBezTo>
                        <a:pt x="4" y="1"/>
                        <a:pt x="0" y="340"/>
                        <a:pt x="219" y="340"/>
                      </a:cubicBezTo>
                      <a:cubicBezTo>
                        <a:pt x="222" y="340"/>
                        <a:pt x="226" y="340"/>
                        <a:pt x="230" y="339"/>
                      </a:cubicBezTo>
                      <a:cubicBezTo>
                        <a:pt x="460" y="339"/>
                        <a:pt x="460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3"/>
                <p:cNvSpPr/>
                <p:nvPr/>
              </p:nvSpPr>
              <p:spPr>
                <a:xfrm>
                  <a:off x="833883" y="845647"/>
                  <a:ext cx="33386" cy="25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85" extrusionOk="0">
                      <a:moveTo>
                        <a:pt x="327" y="0"/>
                      </a:moveTo>
                      <a:cubicBezTo>
                        <a:pt x="1" y="0"/>
                        <a:pt x="1" y="484"/>
                        <a:pt x="327" y="484"/>
                      </a:cubicBezTo>
                      <a:cubicBezTo>
                        <a:pt x="642" y="484"/>
                        <a:pt x="642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"/>
                <p:cNvSpPr/>
                <p:nvPr/>
              </p:nvSpPr>
              <p:spPr>
                <a:xfrm>
                  <a:off x="931386" y="870191"/>
                  <a:ext cx="37182" cy="2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569" extrusionOk="0">
                      <a:moveTo>
                        <a:pt x="363" y="0"/>
                      </a:moveTo>
                      <a:cubicBezTo>
                        <a:pt x="1" y="24"/>
                        <a:pt x="1" y="544"/>
                        <a:pt x="363" y="569"/>
                      </a:cubicBezTo>
                      <a:cubicBezTo>
                        <a:pt x="714" y="544"/>
                        <a:pt x="714" y="24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3"/>
                <p:cNvSpPr/>
                <p:nvPr/>
              </p:nvSpPr>
              <p:spPr>
                <a:xfrm>
                  <a:off x="934558" y="824274"/>
                  <a:ext cx="39678" cy="3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81" extrusionOk="0">
                      <a:moveTo>
                        <a:pt x="375" y="0"/>
                      </a:moveTo>
                      <a:cubicBezTo>
                        <a:pt x="0" y="0"/>
                        <a:pt x="0" y="581"/>
                        <a:pt x="375" y="581"/>
                      </a:cubicBezTo>
                      <a:cubicBezTo>
                        <a:pt x="762" y="581"/>
                        <a:pt x="762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3"/>
                <p:cNvSpPr/>
                <p:nvPr/>
              </p:nvSpPr>
              <p:spPr>
                <a:xfrm>
                  <a:off x="999301" y="768892"/>
                  <a:ext cx="23349" cy="1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364" extrusionOk="0">
                      <a:moveTo>
                        <a:pt x="231" y="1"/>
                      </a:moveTo>
                      <a:cubicBezTo>
                        <a:pt x="1" y="13"/>
                        <a:pt x="1" y="339"/>
                        <a:pt x="231" y="363"/>
                      </a:cubicBezTo>
                      <a:cubicBezTo>
                        <a:pt x="449" y="339"/>
                        <a:pt x="449" y="13"/>
                        <a:pt x="2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"/>
                <p:cNvSpPr/>
                <p:nvPr/>
              </p:nvSpPr>
              <p:spPr>
                <a:xfrm>
                  <a:off x="960975" y="719178"/>
                  <a:ext cx="31462" cy="2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497" extrusionOk="0">
                      <a:moveTo>
                        <a:pt x="302" y="1"/>
                      </a:moveTo>
                      <a:cubicBezTo>
                        <a:pt x="0" y="25"/>
                        <a:pt x="0" y="473"/>
                        <a:pt x="302" y="497"/>
                      </a:cubicBezTo>
                      <a:cubicBezTo>
                        <a:pt x="605" y="473"/>
                        <a:pt x="605" y="25"/>
                        <a:pt x="30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"/>
                <p:cNvSpPr/>
                <p:nvPr/>
              </p:nvSpPr>
              <p:spPr>
                <a:xfrm>
                  <a:off x="1035182" y="744347"/>
                  <a:ext cx="35882" cy="2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558" extrusionOk="0">
                      <a:moveTo>
                        <a:pt x="351" y="1"/>
                      </a:moveTo>
                      <a:cubicBezTo>
                        <a:pt x="0" y="25"/>
                        <a:pt x="0" y="521"/>
                        <a:pt x="351" y="557"/>
                      </a:cubicBezTo>
                      <a:cubicBezTo>
                        <a:pt x="690" y="521"/>
                        <a:pt x="690" y="25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"/>
                <p:cNvSpPr/>
                <p:nvPr/>
              </p:nvSpPr>
              <p:spPr>
                <a:xfrm>
                  <a:off x="1105020" y="826146"/>
                  <a:ext cx="34010" cy="2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497" extrusionOk="0">
                      <a:moveTo>
                        <a:pt x="327" y="0"/>
                      </a:moveTo>
                      <a:cubicBezTo>
                        <a:pt x="0" y="0"/>
                        <a:pt x="0" y="496"/>
                        <a:pt x="327" y="496"/>
                      </a:cubicBezTo>
                      <a:cubicBezTo>
                        <a:pt x="653" y="496"/>
                        <a:pt x="653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3"/>
                <p:cNvSpPr/>
                <p:nvPr/>
              </p:nvSpPr>
              <p:spPr>
                <a:xfrm>
                  <a:off x="1160974" y="832438"/>
                  <a:ext cx="36558" cy="2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557" extrusionOk="0">
                      <a:moveTo>
                        <a:pt x="352" y="0"/>
                      </a:moveTo>
                      <a:cubicBezTo>
                        <a:pt x="1" y="24"/>
                        <a:pt x="1" y="533"/>
                        <a:pt x="352" y="557"/>
                      </a:cubicBezTo>
                      <a:cubicBezTo>
                        <a:pt x="702" y="533"/>
                        <a:pt x="702" y="24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3"/>
                <p:cNvSpPr/>
                <p:nvPr/>
              </p:nvSpPr>
              <p:spPr>
                <a:xfrm>
                  <a:off x="1258478" y="892812"/>
                  <a:ext cx="9516" cy="7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46" extrusionOk="0">
                      <a:moveTo>
                        <a:pt x="98" y="1"/>
                      </a:moveTo>
                      <a:cubicBezTo>
                        <a:pt x="1" y="1"/>
                        <a:pt x="1" y="146"/>
                        <a:pt x="98" y="146"/>
                      </a:cubicBezTo>
                      <a:cubicBezTo>
                        <a:pt x="182" y="146"/>
                        <a:pt x="182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3"/>
                <p:cNvSpPr/>
                <p:nvPr/>
              </p:nvSpPr>
              <p:spPr>
                <a:xfrm>
                  <a:off x="1234609" y="833062"/>
                  <a:ext cx="34010" cy="27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533" extrusionOk="0">
                      <a:moveTo>
                        <a:pt x="327" y="0"/>
                      </a:moveTo>
                      <a:cubicBezTo>
                        <a:pt x="0" y="25"/>
                        <a:pt x="0" y="508"/>
                        <a:pt x="327" y="533"/>
                      </a:cubicBezTo>
                      <a:cubicBezTo>
                        <a:pt x="653" y="508"/>
                        <a:pt x="653" y="25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"/>
                <p:cNvSpPr/>
                <p:nvPr/>
              </p:nvSpPr>
              <p:spPr>
                <a:xfrm>
                  <a:off x="1004345" y="801601"/>
                  <a:ext cx="61103" cy="61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1174" extrusionOk="0">
                      <a:moveTo>
                        <a:pt x="593" y="1"/>
                      </a:moveTo>
                      <a:cubicBezTo>
                        <a:pt x="569" y="557"/>
                        <a:pt x="557" y="569"/>
                        <a:pt x="1" y="593"/>
                      </a:cubicBezTo>
                      <a:cubicBezTo>
                        <a:pt x="557" y="605"/>
                        <a:pt x="569" y="617"/>
                        <a:pt x="593" y="1174"/>
                      </a:cubicBezTo>
                      <a:cubicBezTo>
                        <a:pt x="606" y="617"/>
                        <a:pt x="618" y="605"/>
                        <a:pt x="1174" y="593"/>
                      </a:cubicBezTo>
                      <a:cubicBezTo>
                        <a:pt x="618" y="569"/>
                        <a:pt x="606" y="557"/>
                        <a:pt x="59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"/>
                <p:cNvSpPr/>
                <p:nvPr/>
              </p:nvSpPr>
              <p:spPr>
                <a:xfrm>
                  <a:off x="729359" y="902588"/>
                  <a:ext cx="11181" cy="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190" extrusionOk="0">
                      <a:moveTo>
                        <a:pt x="108" y="0"/>
                      </a:moveTo>
                      <a:cubicBezTo>
                        <a:pt x="66" y="0"/>
                        <a:pt x="25" y="25"/>
                        <a:pt x="15" y="79"/>
                      </a:cubicBezTo>
                      <a:cubicBezTo>
                        <a:pt x="1" y="148"/>
                        <a:pt x="58" y="190"/>
                        <a:pt x="115" y="190"/>
                      </a:cubicBezTo>
                      <a:cubicBezTo>
                        <a:pt x="157" y="190"/>
                        <a:pt x="198" y="167"/>
                        <a:pt x="208" y="115"/>
                      </a:cubicBezTo>
                      <a:cubicBezTo>
                        <a:pt x="215" y="41"/>
                        <a:pt x="161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3"/>
                <p:cNvSpPr/>
                <p:nvPr/>
              </p:nvSpPr>
              <p:spPr>
                <a:xfrm>
                  <a:off x="759312" y="910805"/>
                  <a:ext cx="24025" cy="20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394" extrusionOk="0">
                      <a:moveTo>
                        <a:pt x="228" y="1"/>
                      </a:moveTo>
                      <a:cubicBezTo>
                        <a:pt x="137" y="1"/>
                        <a:pt x="44" y="52"/>
                        <a:pt x="7" y="163"/>
                      </a:cubicBezTo>
                      <a:cubicBezTo>
                        <a:pt x="0" y="307"/>
                        <a:pt x="119" y="393"/>
                        <a:pt x="238" y="393"/>
                      </a:cubicBezTo>
                      <a:cubicBezTo>
                        <a:pt x="328" y="393"/>
                        <a:pt x="418" y="344"/>
                        <a:pt x="455" y="235"/>
                      </a:cubicBezTo>
                      <a:cubicBezTo>
                        <a:pt x="461" y="85"/>
                        <a:pt x="34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3"/>
                <p:cNvSpPr/>
                <p:nvPr/>
              </p:nvSpPr>
              <p:spPr>
                <a:xfrm>
                  <a:off x="794361" y="780592"/>
                  <a:ext cx="35414" cy="3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591" extrusionOk="0">
                      <a:moveTo>
                        <a:pt x="335" y="1"/>
                      </a:moveTo>
                      <a:cubicBezTo>
                        <a:pt x="201" y="1"/>
                        <a:pt x="67" y="78"/>
                        <a:pt x="35" y="247"/>
                      </a:cubicBezTo>
                      <a:cubicBezTo>
                        <a:pt x="1" y="465"/>
                        <a:pt x="173" y="590"/>
                        <a:pt x="343" y="590"/>
                      </a:cubicBezTo>
                      <a:cubicBezTo>
                        <a:pt x="476" y="590"/>
                        <a:pt x="608" y="514"/>
                        <a:pt x="640" y="344"/>
                      </a:cubicBezTo>
                      <a:cubicBezTo>
                        <a:pt x="680" y="127"/>
                        <a:pt x="507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3"/>
                <p:cNvSpPr/>
                <p:nvPr/>
              </p:nvSpPr>
              <p:spPr>
                <a:xfrm>
                  <a:off x="876004" y="778616"/>
                  <a:ext cx="37806" cy="3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608" extrusionOk="0">
                      <a:moveTo>
                        <a:pt x="323" y="0"/>
                      </a:moveTo>
                      <a:cubicBezTo>
                        <a:pt x="180" y="0"/>
                        <a:pt x="58" y="102"/>
                        <a:pt x="37" y="249"/>
                      </a:cubicBezTo>
                      <a:cubicBezTo>
                        <a:pt x="1" y="449"/>
                        <a:pt x="163" y="608"/>
                        <a:pt x="338" y="608"/>
                      </a:cubicBezTo>
                      <a:cubicBezTo>
                        <a:pt x="396" y="608"/>
                        <a:pt x="455" y="591"/>
                        <a:pt x="509" y="551"/>
                      </a:cubicBezTo>
                      <a:cubicBezTo>
                        <a:pt x="727" y="394"/>
                        <a:pt x="654" y="43"/>
                        <a:pt x="388" y="7"/>
                      </a:cubicBezTo>
                      <a:cubicBezTo>
                        <a:pt x="366" y="2"/>
                        <a:pt x="344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3"/>
                <p:cNvSpPr/>
                <p:nvPr/>
              </p:nvSpPr>
              <p:spPr>
                <a:xfrm>
                  <a:off x="846363" y="715330"/>
                  <a:ext cx="24129" cy="21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421" extrusionOk="0">
                      <a:moveTo>
                        <a:pt x="226" y="1"/>
                      </a:moveTo>
                      <a:cubicBezTo>
                        <a:pt x="133" y="1"/>
                        <a:pt x="41" y="55"/>
                        <a:pt x="15" y="172"/>
                      </a:cubicBezTo>
                      <a:cubicBezTo>
                        <a:pt x="1" y="329"/>
                        <a:pt x="122" y="420"/>
                        <a:pt x="241" y="420"/>
                      </a:cubicBezTo>
                      <a:cubicBezTo>
                        <a:pt x="333" y="420"/>
                        <a:pt x="424" y="365"/>
                        <a:pt x="450" y="244"/>
                      </a:cubicBezTo>
                      <a:cubicBezTo>
                        <a:pt x="464" y="88"/>
                        <a:pt x="344" y="1"/>
                        <a:pt x="22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3"/>
                <p:cNvSpPr/>
                <p:nvPr/>
              </p:nvSpPr>
              <p:spPr>
                <a:xfrm>
                  <a:off x="949743" y="708102"/>
                  <a:ext cx="28133" cy="25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485" extrusionOk="0">
                      <a:moveTo>
                        <a:pt x="268" y="0"/>
                      </a:moveTo>
                      <a:cubicBezTo>
                        <a:pt x="161" y="0"/>
                        <a:pt x="56" y="64"/>
                        <a:pt x="35" y="202"/>
                      </a:cubicBezTo>
                      <a:cubicBezTo>
                        <a:pt x="0" y="380"/>
                        <a:pt x="141" y="484"/>
                        <a:pt x="278" y="484"/>
                      </a:cubicBezTo>
                      <a:cubicBezTo>
                        <a:pt x="382" y="484"/>
                        <a:pt x="485" y="423"/>
                        <a:pt x="506" y="286"/>
                      </a:cubicBezTo>
                      <a:cubicBezTo>
                        <a:pt x="540" y="103"/>
                        <a:pt x="403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3"/>
                <p:cNvSpPr/>
                <p:nvPr/>
              </p:nvSpPr>
              <p:spPr>
                <a:xfrm>
                  <a:off x="1005801" y="717254"/>
                  <a:ext cx="29225" cy="25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94" extrusionOk="0">
                      <a:moveTo>
                        <a:pt x="274" y="1"/>
                      </a:moveTo>
                      <a:cubicBezTo>
                        <a:pt x="163" y="1"/>
                        <a:pt x="53" y="65"/>
                        <a:pt x="21" y="207"/>
                      </a:cubicBezTo>
                      <a:cubicBezTo>
                        <a:pt x="1" y="390"/>
                        <a:pt x="144" y="494"/>
                        <a:pt x="286" y="494"/>
                      </a:cubicBezTo>
                      <a:cubicBezTo>
                        <a:pt x="398" y="494"/>
                        <a:pt x="509" y="430"/>
                        <a:pt x="541" y="292"/>
                      </a:cubicBezTo>
                      <a:cubicBezTo>
                        <a:pt x="562" y="108"/>
                        <a:pt x="417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3"/>
                <p:cNvSpPr/>
                <p:nvPr/>
              </p:nvSpPr>
              <p:spPr>
                <a:xfrm>
                  <a:off x="1094412" y="703110"/>
                  <a:ext cx="34426" cy="30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83" extrusionOk="0">
                      <a:moveTo>
                        <a:pt x="317" y="1"/>
                      </a:moveTo>
                      <a:cubicBezTo>
                        <a:pt x="187" y="1"/>
                        <a:pt x="61" y="75"/>
                        <a:pt x="35" y="237"/>
                      </a:cubicBezTo>
                      <a:cubicBezTo>
                        <a:pt x="1" y="457"/>
                        <a:pt x="176" y="583"/>
                        <a:pt x="345" y="583"/>
                      </a:cubicBezTo>
                      <a:cubicBezTo>
                        <a:pt x="475" y="583"/>
                        <a:pt x="601" y="509"/>
                        <a:pt x="628" y="346"/>
                      </a:cubicBezTo>
                      <a:cubicBezTo>
                        <a:pt x="662" y="127"/>
                        <a:pt x="487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3"/>
                <p:cNvSpPr/>
                <p:nvPr/>
              </p:nvSpPr>
              <p:spPr>
                <a:xfrm>
                  <a:off x="1186091" y="688185"/>
                  <a:ext cx="20957" cy="1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64" extrusionOk="0">
                      <a:moveTo>
                        <a:pt x="197" y="0"/>
                      </a:moveTo>
                      <a:cubicBezTo>
                        <a:pt x="116" y="0"/>
                        <a:pt x="35" y="47"/>
                        <a:pt x="14" y="149"/>
                      </a:cubicBezTo>
                      <a:cubicBezTo>
                        <a:pt x="0" y="285"/>
                        <a:pt x="101" y="364"/>
                        <a:pt x="203" y="364"/>
                      </a:cubicBezTo>
                      <a:cubicBezTo>
                        <a:pt x="282" y="364"/>
                        <a:pt x="362" y="316"/>
                        <a:pt x="389" y="210"/>
                      </a:cubicBezTo>
                      <a:cubicBezTo>
                        <a:pt x="402" y="75"/>
                        <a:pt x="299" y="0"/>
                        <a:pt x="1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3"/>
                <p:cNvSpPr/>
                <p:nvPr/>
              </p:nvSpPr>
              <p:spPr>
                <a:xfrm>
                  <a:off x="642568" y="852979"/>
                  <a:ext cx="20957" cy="1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65" extrusionOk="0">
                      <a:moveTo>
                        <a:pt x="203" y="1"/>
                      </a:moveTo>
                      <a:cubicBezTo>
                        <a:pt x="122" y="1"/>
                        <a:pt x="41" y="48"/>
                        <a:pt x="14" y="150"/>
                      </a:cubicBezTo>
                      <a:cubicBezTo>
                        <a:pt x="1" y="285"/>
                        <a:pt x="105" y="364"/>
                        <a:pt x="208" y="364"/>
                      </a:cubicBezTo>
                      <a:cubicBezTo>
                        <a:pt x="289" y="364"/>
                        <a:pt x="368" y="316"/>
                        <a:pt x="389" y="210"/>
                      </a:cubicBezTo>
                      <a:cubicBezTo>
                        <a:pt x="403" y="75"/>
                        <a:pt x="304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3"/>
                <p:cNvSpPr/>
                <p:nvPr/>
              </p:nvSpPr>
              <p:spPr>
                <a:xfrm>
                  <a:off x="706998" y="778668"/>
                  <a:ext cx="32398" cy="28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545" extrusionOk="0">
                      <a:moveTo>
                        <a:pt x="304" y="0"/>
                      </a:moveTo>
                      <a:cubicBezTo>
                        <a:pt x="181" y="0"/>
                        <a:pt x="58" y="70"/>
                        <a:pt x="21" y="224"/>
                      </a:cubicBezTo>
                      <a:cubicBezTo>
                        <a:pt x="1" y="428"/>
                        <a:pt x="160" y="544"/>
                        <a:pt x="319" y="544"/>
                      </a:cubicBezTo>
                      <a:cubicBezTo>
                        <a:pt x="442" y="544"/>
                        <a:pt x="565" y="474"/>
                        <a:pt x="602" y="321"/>
                      </a:cubicBezTo>
                      <a:cubicBezTo>
                        <a:pt x="622" y="116"/>
                        <a:pt x="463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3"/>
                <p:cNvSpPr/>
                <p:nvPr/>
              </p:nvSpPr>
              <p:spPr>
                <a:xfrm>
                  <a:off x="784377" y="853239"/>
                  <a:ext cx="31826" cy="2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541" extrusionOk="0">
                      <a:moveTo>
                        <a:pt x="290" y="1"/>
                      </a:moveTo>
                      <a:cubicBezTo>
                        <a:pt x="167" y="1"/>
                        <a:pt x="47" y="72"/>
                        <a:pt x="21" y="229"/>
                      </a:cubicBezTo>
                      <a:cubicBezTo>
                        <a:pt x="1" y="427"/>
                        <a:pt x="154" y="541"/>
                        <a:pt x="306" y="541"/>
                      </a:cubicBezTo>
                      <a:cubicBezTo>
                        <a:pt x="424" y="541"/>
                        <a:pt x="541" y="473"/>
                        <a:pt x="578" y="326"/>
                      </a:cubicBezTo>
                      <a:cubicBezTo>
                        <a:pt x="612" y="121"/>
                        <a:pt x="449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3"/>
                <p:cNvSpPr/>
                <p:nvPr/>
              </p:nvSpPr>
              <p:spPr>
                <a:xfrm>
                  <a:off x="948287" y="716630"/>
                  <a:ext cx="14665" cy="13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54" extrusionOk="0">
                      <a:moveTo>
                        <a:pt x="139" y="0"/>
                      </a:moveTo>
                      <a:cubicBezTo>
                        <a:pt x="82" y="0"/>
                        <a:pt x="25" y="35"/>
                        <a:pt x="14" y="110"/>
                      </a:cubicBezTo>
                      <a:cubicBezTo>
                        <a:pt x="1" y="199"/>
                        <a:pt x="75" y="253"/>
                        <a:pt x="147" y="253"/>
                      </a:cubicBezTo>
                      <a:cubicBezTo>
                        <a:pt x="203" y="253"/>
                        <a:pt x="258" y="221"/>
                        <a:pt x="268" y="147"/>
                      </a:cubicBezTo>
                      <a:cubicBezTo>
                        <a:pt x="282" y="53"/>
                        <a:pt x="210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3"/>
                <p:cNvSpPr/>
                <p:nvPr/>
              </p:nvSpPr>
              <p:spPr>
                <a:xfrm>
                  <a:off x="872260" y="731399"/>
                  <a:ext cx="32918" cy="24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78" extrusionOk="0">
                      <a:moveTo>
                        <a:pt x="342" y="1"/>
                      </a:moveTo>
                      <a:cubicBezTo>
                        <a:pt x="246" y="1"/>
                        <a:pt x="149" y="49"/>
                        <a:pt x="97" y="153"/>
                      </a:cubicBezTo>
                      <a:lnTo>
                        <a:pt x="85" y="177"/>
                      </a:lnTo>
                      <a:cubicBezTo>
                        <a:pt x="1" y="360"/>
                        <a:pt x="206" y="477"/>
                        <a:pt x="386" y="477"/>
                      </a:cubicBezTo>
                      <a:cubicBezTo>
                        <a:pt x="516" y="477"/>
                        <a:pt x="633" y="416"/>
                        <a:pt x="617" y="274"/>
                      </a:cubicBezTo>
                      <a:lnTo>
                        <a:pt x="617" y="238"/>
                      </a:lnTo>
                      <a:cubicBezTo>
                        <a:pt x="597" y="86"/>
                        <a:pt x="470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3"/>
                <p:cNvSpPr/>
                <p:nvPr/>
              </p:nvSpPr>
              <p:spPr>
                <a:xfrm>
                  <a:off x="888277" y="669985"/>
                  <a:ext cx="36870" cy="34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669" extrusionOk="0">
                      <a:moveTo>
                        <a:pt x="406" y="632"/>
                      </a:moveTo>
                      <a:lnTo>
                        <a:pt x="406" y="644"/>
                      </a:lnTo>
                      <a:lnTo>
                        <a:pt x="366" y="644"/>
                      </a:lnTo>
                      <a:cubicBezTo>
                        <a:pt x="379" y="642"/>
                        <a:pt x="392" y="638"/>
                        <a:pt x="406" y="632"/>
                      </a:cubicBezTo>
                      <a:close/>
                      <a:moveTo>
                        <a:pt x="307" y="0"/>
                      </a:moveTo>
                      <a:cubicBezTo>
                        <a:pt x="1" y="0"/>
                        <a:pt x="32" y="616"/>
                        <a:pt x="300" y="648"/>
                      </a:cubicBezTo>
                      <a:lnTo>
                        <a:pt x="300" y="648"/>
                      </a:lnTo>
                      <a:cubicBezTo>
                        <a:pt x="346" y="659"/>
                        <a:pt x="399" y="669"/>
                        <a:pt x="442" y="669"/>
                      </a:cubicBezTo>
                      <a:cubicBezTo>
                        <a:pt x="491" y="657"/>
                        <a:pt x="539" y="644"/>
                        <a:pt x="575" y="608"/>
                      </a:cubicBezTo>
                      <a:cubicBezTo>
                        <a:pt x="672" y="536"/>
                        <a:pt x="709" y="403"/>
                        <a:pt x="672" y="282"/>
                      </a:cubicBezTo>
                      <a:cubicBezTo>
                        <a:pt x="624" y="148"/>
                        <a:pt x="503" y="40"/>
                        <a:pt x="346" y="3"/>
                      </a:cubicBezTo>
                      <a:cubicBezTo>
                        <a:pt x="332" y="1"/>
                        <a:pt x="319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3"/>
                <p:cNvSpPr/>
                <p:nvPr/>
              </p:nvSpPr>
              <p:spPr>
                <a:xfrm>
                  <a:off x="936534" y="755320"/>
                  <a:ext cx="30629" cy="27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6" extrusionOk="0">
                      <a:moveTo>
                        <a:pt x="293" y="1"/>
                      </a:moveTo>
                      <a:cubicBezTo>
                        <a:pt x="177" y="1"/>
                        <a:pt x="61" y="71"/>
                        <a:pt x="35" y="225"/>
                      </a:cubicBezTo>
                      <a:cubicBezTo>
                        <a:pt x="1" y="415"/>
                        <a:pt x="150" y="526"/>
                        <a:pt x="298" y="526"/>
                      </a:cubicBezTo>
                      <a:cubicBezTo>
                        <a:pt x="413" y="526"/>
                        <a:pt x="528" y="458"/>
                        <a:pt x="555" y="310"/>
                      </a:cubicBezTo>
                      <a:cubicBezTo>
                        <a:pt x="589" y="114"/>
                        <a:pt x="441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3"/>
                <p:cNvSpPr/>
                <p:nvPr/>
              </p:nvSpPr>
              <p:spPr>
                <a:xfrm>
                  <a:off x="1071687" y="659740"/>
                  <a:ext cx="25845" cy="22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436" extrusionOk="0">
                      <a:moveTo>
                        <a:pt x="247" y="1"/>
                      </a:moveTo>
                      <a:cubicBezTo>
                        <a:pt x="203" y="1"/>
                        <a:pt x="159" y="14"/>
                        <a:pt x="121" y="43"/>
                      </a:cubicBezTo>
                      <a:cubicBezTo>
                        <a:pt x="12" y="128"/>
                        <a:pt x="0" y="297"/>
                        <a:pt x="109" y="382"/>
                      </a:cubicBezTo>
                      <a:cubicBezTo>
                        <a:pt x="151" y="417"/>
                        <a:pt x="202" y="436"/>
                        <a:pt x="251" y="436"/>
                      </a:cubicBezTo>
                      <a:cubicBezTo>
                        <a:pt x="286" y="436"/>
                        <a:pt x="321" y="426"/>
                        <a:pt x="351" y="406"/>
                      </a:cubicBezTo>
                      <a:cubicBezTo>
                        <a:pt x="460" y="345"/>
                        <a:pt x="496" y="200"/>
                        <a:pt x="423" y="91"/>
                      </a:cubicBezTo>
                      <a:cubicBezTo>
                        <a:pt x="380" y="33"/>
                        <a:pt x="313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3"/>
                <p:cNvSpPr/>
                <p:nvPr/>
              </p:nvSpPr>
              <p:spPr>
                <a:xfrm>
                  <a:off x="1191811" y="740447"/>
                  <a:ext cx="30525" cy="2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502" extrusionOk="0">
                      <a:moveTo>
                        <a:pt x="269" y="1"/>
                      </a:moveTo>
                      <a:cubicBezTo>
                        <a:pt x="205" y="1"/>
                        <a:pt x="140" y="27"/>
                        <a:pt x="85" y="88"/>
                      </a:cubicBezTo>
                      <a:cubicBezTo>
                        <a:pt x="1" y="197"/>
                        <a:pt x="13" y="354"/>
                        <a:pt x="122" y="451"/>
                      </a:cubicBezTo>
                      <a:cubicBezTo>
                        <a:pt x="164" y="485"/>
                        <a:pt x="216" y="501"/>
                        <a:pt x="269" y="501"/>
                      </a:cubicBezTo>
                      <a:cubicBezTo>
                        <a:pt x="364" y="501"/>
                        <a:pt x="462" y="448"/>
                        <a:pt x="509" y="354"/>
                      </a:cubicBezTo>
                      <a:cubicBezTo>
                        <a:pt x="587" y="171"/>
                        <a:pt x="434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3"/>
                <p:cNvSpPr/>
                <p:nvPr/>
              </p:nvSpPr>
              <p:spPr>
                <a:xfrm>
                  <a:off x="1230813" y="666657"/>
                  <a:ext cx="29797" cy="31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602" extrusionOk="0">
                      <a:moveTo>
                        <a:pt x="521" y="285"/>
                      </a:moveTo>
                      <a:cubicBezTo>
                        <a:pt x="521" y="289"/>
                        <a:pt x="521" y="293"/>
                        <a:pt x="521" y="298"/>
                      </a:cubicBezTo>
                      <a:lnTo>
                        <a:pt x="521" y="298"/>
                      </a:lnTo>
                      <a:cubicBezTo>
                        <a:pt x="521" y="297"/>
                        <a:pt x="521" y="297"/>
                        <a:pt x="521" y="297"/>
                      </a:cubicBezTo>
                      <a:lnTo>
                        <a:pt x="521" y="285"/>
                      </a:lnTo>
                      <a:close/>
                      <a:moveTo>
                        <a:pt x="300" y="1"/>
                      </a:moveTo>
                      <a:cubicBezTo>
                        <a:pt x="230" y="1"/>
                        <a:pt x="161" y="33"/>
                        <a:pt x="109" y="92"/>
                      </a:cubicBezTo>
                      <a:lnTo>
                        <a:pt x="109" y="79"/>
                      </a:lnTo>
                      <a:cubicBezTo>
                        <a:pt x="13" y="188"/>
                        <a:pt x="1" y="358"/>
                        <a:pt x="85" y="479"/>
                      </a:cubicBezTo>
                      <a:cubicBezTo>
                        <a:pt x="136" y="555"/>
                        <a:pt x="229" y="602"/>
                        <a:pt x="322" y="602"/>
                      </a:cubicBezTo>
                      <a:cubicBezTo>
                        <a:pt x="361" y="602"/>
                        <a:pt x="400" y="593"/>
                        <a:pt x="436" y="575"/>
                      </a:cubicBezTo>
                      <a:cubicBezTo>
                        <a:pt x="529" y="547"/>
                        <a:pt x="572" y="455"/>
                        <a:pt x="554" y="370"/>
                      </a:cubicBezTo>
                      <a:lnTo>
                        <a:pt x="554" y="370"/>
                      </a:lnTo>
                      <a:cubicBezTo>
                        <a:pt x="554" y="350"/>
                        <a:pt x="552" y="331"/>
                        <a:pt x="548" y="309"/>
                      </a:cubicBezTo>
                      <a:lnTo>
                        <a:pt x="548" y="309"/>
                      </a:lnTo>
                      <a:cubicBezTo>
                        <a:pt x="570" y="203"/>
                        <a:pt x="530" y="96"/>
                        <a:pt x="436" y="43"/>
                      </a:cubicBezTo>
                      <a:cubicBezTo>
                        <a:pt x="393" y="15"/>
                        <a:pt x="34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"/>
                <p:cNvSpPr/>
                <p:nvPr/>
              </p:nvSpPr>
              <p:spPr>
                <a:xfrm>
                  <a:off x="1234869" y="799885"/>
                  <a:ext cx="24649" cy="2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18" extrusionOk="0">
                      <a:moveTo>
                        <a:pt x="223" y="1"/>
                      </a:moveTo>
                      <a:cubicBezTo>
                        <a:pt x="130" y="1"/>
                        <a:pt x="38" y="52"/>
                        <a:pt x="7" y="167"/>
                      </a:cubicBezTo>
                      <a:cubicBezTo>
                        <a:pt x="0" y="325"/>
                        <a:pt x="124" y="417"/>
                        <a:pt x="246" y="417"/>
                      </a:cubicBezTo>
                      <a:cubicBezTo>
                        <a:pt x="339" y="417"/>
                        <a:pt x="431" y="365"/>
                        <a:pt x="467" y="251"/>
                      </a:cubicBezTo>
                      <a:cubicBezTo>
                        <a:pt x="474" y="92"/>
                        <a:pt x="347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3"/>
                <p:cNvSpPr/>
                <p:nvPr/>
              </p:nvSpPr>
              <p:spPr>
                <a:xfrm>
                  <a:off x="1208348" y="782308"/>
                  <a:ext cx="28341" cy="2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489" extrusionOk="0">
                      <a:moveTo>
                        <a:pt x="270" y="1"/>
                      </a:moveTo>
                      <a:cubicBezTo>
                        <a:pt x="162" y="1"/>
                        <a:pt x="53" y="64"/>
                        <a:pt x="21" y="202"/>
                      </a:cubicBezTo>
                      <a:cubicBezTo>
                        <a:pt x="1" y="385"/>
                        <a:pt x="140" y="489"/>
                        <a:pt x="277" y="489"/>
                      </a:cubicBezTo>
                      <a:cubicBezTo>
                        <a:pt x="385" y="489"/>
                        <a:pt x="491" y="425"/>
                        <a:pt x="517" y="287"/>
                      </a:cubicBezTo>
                      <a:cubicBezTo>
                        <a:pt x="544" y="104"/>
                        <a:pt x="408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3"/>
                <p:cNvSpPr/>
                <p:nvPr/>
              </p:nvSpPr>
              <p:spPr>
                <a:xfrm>
                  <a:off x="1083596" y="717930"/>
                  <a:ext cx="98233" cy="9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" h="1888" extrusionOk="0">
                      <a:moveTo>
                        <a:pt x="1102" y="1"/>
                      </a:moveTo>
                      <a:cubicBezTo>
                        <a:pt x="977" y="659"/>
                        <a:pt x="931" y="846"/>
                        <a:pt x="554" y="846"/>
                      </a:cubicBezTo>
                      <a:cubicBezTo>
                        <a:pt x="419" y="846"/>
                        <a:pt x="241" y="822"/>
                        <a:pt x="1" y="787"/>
                      </a:cubicBezTo>
                      <a:lnTo>
                        <a:pt x="1" y="787"/>
                      </a:lnTo>
                      <a:cubicBezTo>
                        <a:pt x="896" y="968"/>
                        <a:pt x="920" y="981"/>
                        <a:pt x="787" y="1888"/>
                      </a:cubicBezTo>
                      <a:cubicBezTo>
                        <a:pt x="921" y="1227"/>
                        <a:pt x="969" y="1047"/>
                        <a:pt x="1346" y="1047"/>
                      </a:cubicBezTo>
                      <a:cubicBezTo>
                        <a:pt x="1479" y="1047"/>
                        <a:pt x="1654" y="1070"/>
                        <a:pt x="1888" y="1101"/>
                      </a:cubicBezTo>
                      <a:cubicBezTo>
                        <a:pt x="993" y="932"/>
                        <a:pt x="981" y="908"/>
                        <a:pt x="110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3"/>
                <p:cNvSpPr/>
                <p:nvPr/>
              </p:nvSpPr>
              <p:spPr>
                <a:xfrm>
                  <a:off x="801798" y="792813"/>
                  <a:ext cx="98181" cy="9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876" extrusionOk="0">
                      <a:moveTo>
                        <a:pt x="1101" y="0"/>
                      </a:moveTo>
                      <a:cubicBezTo>
                        <a:pt x="977" y="649"/>
                        <a:pt x="931" y="834"/>
                        <a:pt x="556" y="834"/>
                      </a:cubicBezTo>
                      <a:cubicBezTo>
                        <a:pt x="420" y="834"/>
                        <a:pt x="242" y="810"/>
                        <a:pt x="1" y="774"/>
                      </a:cubicBezTo>
                      <a:lnTo>
                        <a:pt x="1" y="774"/>
                      </a:lnTo>
                      <a:cubicBezTo>
                        <a:pt x="896" y="956"/>
                        <a:pt x="908" y="980"/>
                        <a:pt x="787" y="1875"/>
                      </a:cubicBezTo>
                      <a:cubicBezTo>
                        <a:pt x="910" y="1223"/>
                        <a:pt x="957" y="1039"/>
                        <a:pt x="1324" y="1039"/>
                      </a:cubicBezTo>
                      <a:cubicBezTo>
                        <a:pt x="1460" y="1039"/>
                        <a:pt x="1642" y="1065"/>
                        <a:pt x="1888" y="1101"/>
                      </a:cubicBezTo>
                      <a:cubicBezTo>
                        <a:pt x="993" y="920"/>
                        <a:pt x="980" y="895"/>
                        <a:pt x="11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3"/>
                <p:cNvSpPr/>
                <p:nvPr/>
              </p:nvSpPr>
              <p:spPr>
                <a:xfrm>
                  <a:off x="988016" y="661301"/>
                  <a:ext cx="37806" cy="37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727" extrusionOk="0">
                      <a:moveTo>
                        <a:pt x="424" y="1"/>
                      </a:moveTo>
                      <a:cubicBezTo>
                        <a:pt x="370" y="253"/>
                        <a:pt x="349" y="324"/>
                        <a:pt x="203" y="324"/>
                      </a:cubicBezTo>
                      <a:cubicBezTo>
                        <a:pt x="152" y="324"/>
                        <a:pt x="87" y="316"/>
                        <a:pt x="0" y="303"/>
                      </a:cubicBezTo>
                      <a:lnTo>
                        <a:pt x="0" y="303"/>
                      </a:lnTo>
                      <a:cubicBezTo>
                        <a:pt x="339" y="364"/>
                        <a:pt x="351" y="376"/>
                        <a:pt x="303" y="727"/>
                      </a:cubicBezTo>
                      <a:cubicBezTo>
                        <a:pt x="347" y="471"/>
                        <a:pt x="365" y="402"/>
                        <a:pt x="508" y="402"/>
                      </a:cubicBezTo>
                      <a:cubicBezTo>
                        <a:pt x="561" y="402"/>
                        <a:pt x="631" y="411"/>
                        <a:pt x="726" y="424"/>
                      </a:cubicBezTo>
                      <a:cubicBezTo>
                        <a:pt x="375" y="352"/>
                        <a:pt x="375" y="340"/>
                        <a:pt x="4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3"/>
                <p:cNvSpPr/>
                <p:nvPr/>
              </p:nvSpPr>
              <p:spPr>
                <a:xfrm>
                  <a:off x="478346" y="705502"/>
                  <a:ext cx="37390" cy="30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83" extrusionOk="0">
                      <a:moveTo>
                        <a:pt x="374" y="0"/>
                      </a:moveTo>
                      <a:cubicBezTo>
                        <a:pt x="190" y="0"/>
                        <a:pt x="1" y="160"/>
                        <a:pt x="75" y="385"/>
                      </a:cubicBezTo>
                      <a:cubicBezTo>
                        <a:pt x="122" y="523"/>
                        <a:pt x="233" y="583"/>
                        <a:pt x="347" y="583"/>
                      </a:cubicBezTo>
                      <a:cubicBezTo>
                        <a:pt x="530" y="583"/>
                        <a:pt x="719" y="428"/>
                        <a:pt x="644" y="203"/>
                      </a:cubicBezTo>
                      <a:cubicBezTo>
                        <a:pt x="598" y="61"/>
                        <a:pt x="48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3"/>
                <p:cNvSpPr/>
                <p:nvPr/>
              </p:nvSpPr>
              <p:spPr>
                <a:xfrm>
                  <a:off x="488851" y="644400"/>
                  <a:ext cx="32190" cy="2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" h="515" extrusionOk="0">
                      <a:moveTo>
                        <a:pt x="313" y="1"/>
                      </a:moveTo>
                      <a:cubicBezTo>
                        <a:pt x="157" y="1"/>
                        <a:pt x="0" y="137"/>
                        <a:pt x="67" y="338"/>
                      </a:cubicBezTo>
                      <a:cubicBezTo>
                        <a:pt x="108" y="462"/>
                        <a:pt x="204" y="515"/>
                        <a:pt x="301" y="515"/>
                      </a:cubicBezTo>
                      <a:cubicBezTo>
                        <a:pt x="458" y="515"/>
                        <a:pt x="618" y="376"/>
                        <a:pt x="551" y="181"/>
                      </a:cubicBezTo>
                      <a:cubicBezTo>
                        <a:pt x="509" y="55"/>
                        <a:pt x="411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3"/>
                <p:cNvSpPr/>
                <p:nvPr/>
              </p:nvSpPr>
              <p:spPr>
                <a:xfrm>
                  <a:off x="541373" y="450018"/>
                  <a:ext cx="40458" cy="32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629" extrusionOk="0">
                      <a:moveTo>
                        <a:pt x="387" y="0"/>
                      </a:moveTo>
                      <a:cubicBezTo>
                        <a:pt x="359" y="0"/>
                        <a:pt x="330" y="4"/>
                        <a:pt x="303" y="12"/>
                      </a:cubicBezTo>
                      <a:cubicBezTo>
                        <a:pt x="97" y="84"/>
                        <a:pt x="1" y="399"/>
                        <a:pt x="194" y="544"/>
                      </a:cubicBezTo>
                      <a:lnTo>
                        <a:pt x="218" y="556"/>
                      </a:lnTo>
                      <a:cubicBezTo>
                        <a:pt x="276" y="606"/>
                        <a:pt x="345" y="629"/>
                        <a:pt x="412" y="629"/>
                      </a:cubicBezTo>
                      <a:cubicBezTo>
                        <a:pt x="539" y="629"/>
                        <a:pt x="662" y="546"/>
                        <a:pt x="702" y="411"/>
                      </a:cubicBezTo>
                      <a:lnTo>
                        <a:pt x="714" y="374"/>
                      </a:lnTo>
                      <a:cubicBezTo>
                        <a:pt x="778" y="174"/>
                        <a:pt x="582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3"/>
                <p:cNvSpPr/>
                <p:nvPr/>
              </p:nvSpPr>
              <p:spPr>
                <a:xfrm>
                  <a:off x="495403" y="546117"/>
                  <a:ext cx="24077" cy="20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389" extrusionOk="0">
                      <a:moveTo>
                        <a:pt x="236" y="0"/>
                      </a:moveTo>
                      <a:cubicBezTo>
                        <a:pt x="117" y="0"/>
                        <a:pt x="1" y="101"/>
                        <a:pt x="38" y="256"/>
                      </a:cubicBezTo>
                      <a:cubicBezTo>
                        <a:pt x="75" y="349"/>
                        <a:pt x="149" y="388"/>
                        <a:pt x="223" y="388"/>
                      </a:cubicBezTo>
                      <a:cubicBezTo>
                        <a:pt x="343" y="388"/>
                        <a:pt x="462" y="285"/>
                        <a:pt x="425" y="135"/>
                      </a:cubicBezTo>
                      <a:cubicBezTo>
                        <a:pt x="387" y="41"/>
                        <a:pt x="311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3"/>
                <p:cNvSpPr/>
                <p:nvPr/>
              </p:nvSpPr>
              <p:spPr>
                <a:xfrm>
                  <a:off x="643712" y="529164"/>
                  <a:ext cx="32502" cy="2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515" extrusionOk="0">
                      <a:moveTo>
                        <a:pt x="324" y="0"/>
                      </a:moveTo>
                      <a:cubicBezTo>
                        <a:pt x="162" y="0"/>
                        <a:pt x="0" y="138"/>
                        <a:pt x="53" y="340"/>
                      </a:cubicBezTo>
                      <a:cubicBezTo>
                        <a:pt x="99" y="461"/>
                        <a:pt x="200" y="514"/>
                        <a:pt x="301" y="514"/>
                      </a:cubicBezTo>
                      <a:cubicBezTo>
                        <a:pt x="462" y="514"/>
                        <a:pt x="625" y="379"/>
                        <a:pt x="573" y="171"/>
                      </a:cubicBezTo>
                      <a:cubicBezTo>
                        <a:pt x="522" y="52"/>
                        <a:pt x="423" y="0"/>
                        <a:pt x="32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3"/>
                <p:cNvSpPr/>
                <p:nvPr/>
              </p:nvSpPr>
              <p:spPr>
                <a:xfrm>
                  <a:off x="635392" y="422145"/>
                  <a:ext cx="34582" cy="27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534" extrusionOk="0">
                      <a:moveTo>
                        <a:pt x="352" y="0"/>
                      </a:moveTo>
                      <a:cubicBezTo>
                        <a:pt x="178" y="0"/>
                        <a:pt x="0" y="145"/>
                        <a:pt x="68" y="354"/>
                      </a:cubicBezTo>
                      <a:cubicBezTo>
                        <a:pt x="119" y="479"/>
                        <a:pt x="223" y="533"/>
                        <a:pt x="327" y="533"/>
                      </a:cubicBezTo>
                      <a:cubicBezTo>
                        <a:pt x="496" y="533"/>
                        <a:pt x="664" y="394"/>
                        <a:pt x="612" y="185"/>
                      </a:cubicBezTo>
                      <a:cubicBezTo>
                        <a:pt x="566" y="55"/>
                        <a:pt x="459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3"/>
                <p:cNvSpPr/>
                <p:nvPr/>
              </p:nvSpPr>
              <p:spPr>
                <a:xfrm>
                  <a:off x="828111" y="422249"/>
                  <a:ext cx="36766" cy="30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578" extrusionOk="0">
                      <a:moveTo>
                        <a:pt x="361" y="0"/>
                      </a:moveTo>
                      <a:cubicBezTo>
                        <a:pt x="182" y="0"/>
                        <a:pt x="1" y="158"/>
                        <a:pt x="75" y="388"/>
                      </a:cubicBezTo>
                      <a:cubicBezTo>
                        <a:pt x="121" y="521"/>
                        <a:pt x="229" y="578"/>
                        <a:pt x="339" y="578"/>
                      </a:cubicBezTo>
                      <a:cubicBezTo>
                        <a:pt x="520" y="578"/>
                        <a:pt x="707" y="425"/>
                        <a:pt x="632" y="207"/>
                      </a:cubicBezTo>
                      <a:cubicBezTo>
                        <a:pt x="585" y="62"/>
                        <a:pt x="474" y="0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3"/>
                <p:cNvSpPr/>
                <p:nvPr/>
              </p:nvSpPr>
              <p:spPr>
                <a:xfrm>
                  <a:off x="821090" y="355738"/>
                  <a:ext cx="30005" cy="24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475" extrusionOk="0">
                      <a:moveTo>
                        <a:pt x="297" y="0"/>
                      </a:moveTo>
                      <a:cubicBezTo>
                        <a:pt x="150" y="0"/>
                        <a:pt x="1" y="127"/>
                        <a:pt x="53" y="312"/>
                      </a:cubicBezTo>
                      <a:cubicBezTo>
                        <a:pt x="95" y="425"/>
                        <a:pt x="188" y="474"/>
                        <a:pt x="282" y="474"/>
                      </a:cubicBezTo>
                      <a:cubicBezTo>
                        <a:pt x="429" y="474"/>
                        <a:pt x="577" y="352"/>
                        <a:pt x="525" y="167"/>
                      </a:cubicBezTo>
                      <a:cubicBezTo>
                        <a:pt x="483" y="51"/>
                        <a:pt x="390" y="0"/>
                        <a:pt x="2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3"/>
                <p:cNvSpPr/>
                <p:nvPr/>
              </p:nvSpPr>
              <p:spPr>
                <a:xfrm>
                  <a:off x="721299" y="365619"/>
                  <a:ext cx="49090" cy="3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724" extrusionOk="0">
                      <a:moveTo>
                        <a:pt x="458" y="1"/>
                      </a:moveTo>
                      <a:cubicBezTo>
                        <a:pt x="178" y="1"/>
                        <a:pt x="0" y="407"/>
                        <a:pt x="242" y="594"/>
                      </a:cubicBezTo>
                      <a:lnTo>
                        <a:pt x="291" y="631"/>
                      </a:lnTo>
                      <a:cubicBezTo>
                        <a:pt x="358" y="694"/>
                        <a:pt x="444" y="724"/>
                        <a:pt x="529" y="724"/>
                      </a:cubicBezTo>
                      <a:cubicBezTo>
                        <a:pt x="656" y="724"/>
                        <a:pt x="782" y="657"/>
                        <a:pt x="847" y="534"/>
                      </a:cubicBezTo>
                      <a:cubicBezTo>
                        <a:pt x="944" y="316"/>
                        <a:pt x="823" y="74"/>
                        <a:pt x="593" y="26"/>
                      </a:cubicBezTo>
                      <a:lnTo>
                        <a:pt x="605" y="26"/>
                      </a:lnTo>
                      <a:lnTo>
                        <a:pt x="545" y="14"/>
                      </a:lnTo>
                      <a:cubicBezTo>
                        <a:pt x="515" y="5"/>
                        <a:pt x="486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3"/>
                <p:cNvSpPr/>
                <p:nvPr/>
              </p:nvSpPr>
              <p:spPr>
                <a:xfrm>
                  <a:off x="919478" y="321625"/>
                  <a:ext cx="27041" cy="22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25" extrusionOk="0">
                      <a:moveTo>
                        <a:pt x="266" y="1"/>
                      </a:moveTo>
                      <a:cubicBezTo>
                        <a:pt x="135" y="1"/>
                        <a:pt x="0" y="114"/>
                        <a:pt x="60" y="279"/>
                      </a:cubicBezTo>
                      <a:cubicBezTo>
                        <a:pt x="93" y="381"/>
                        <a:pt x="173" y="424"/>
                        <a:pt x="254" y="424"/>
                      </a:cubicBezTo>
                      <a:cubicBezTo>
                        <a:pt x="385" y="424"/>
                        <a:pt x="519" y="310"/>
                        <a:pt x="459" y="146"/>
                      </a:cubicBezTo>
                      <a:cubicBezTo>
                        <a:pt x="427" y="44"/>
                        <a:pt x="347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3"/>
                <p:cNvSpPr/>
                <p:nvPr/>
              </p:nvSpPr>
              <p:spPr>
                <a:xfrm>
                  <a:off x="1089420" y="317881"/>
                  <a:ext cx="42330" cy="34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660" extrusionOk="0">
                      <a:moveTo>
                        <a:pt x="421" y="1"/>
                      </a:moveTo>
                      <a:cubicBezTo>
                        <a:pt x="215" y="1"/>
                        <a:pt x="0" y="181"/>
                        <a:pt x="82" y="436"/>
                      </a:cubicBezTo>
                      <a:cubicBezTo>
                        <a:pt x="133" y="593"/>
                        <a:pt x="260" y="660"/>
                        <a:pt x="389" y="660"/>
                      </a:cubicBezTo>
                      <a:cubicBezTo>
                        <a:pt x="598" y="660"/>
                        <a:pt x="813" y="484"/>
                        <a:pt x="724" y="230"/>
                      </a:cubicBezTo>
                      <a:cubicBezTo>
                        <a:pt x="673" y="69"/>
                        <a:pt x="549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3"/>
                <p:cNvSpPr/>
                <p:nvPr/>
              </p:nvSpPr>
              <p:spPr>
                <a:xfrm>
                  <a:off x="1217500" y="337278"/>
                  <a:ext cx="40302" cy="3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30" extrusionOk="0">
                      <a:moveTo>
                        <a:pt x="397" y="0"/>
                      </a:moveTo>
                      <a:cubicBezTo>
                        <a:pt x="201" y="0"/>
                        <a:pt x="1" y="168"/>
                        <a:pt x="75" y="413"/>
                      </a:cubicBezTo>
                      <a:cubicBezTo>
                        <a:pt x="126" y="565"/>
                        <a:pt x="247" y="630"/>
                        <a:pt x="369" y="630"/>
                      </a:cubicBezTo>
                      <a:cubicBezTo>
                        <a:pt x="569" y="630"/>
                        <a:pt x="774" y="460"/>
                        <a:pt x="692" y="220"/>
                      </a:cubicBezTo>
                      <a:cubicBezTo>
                        <a:pt x="641" y="66"/>
                        <a:pt x="520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3"/>
                <p:cNvSpPr/>
                <p:nvPr/>
              </p:nvSpPr>
              <p:spPr>
                <a:xfrm>
                  <a:off x="1207100" y="432129"/>
                  <a:ext cx="21061" cy="1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36" extrusionOk="0">
                      <a:moveTo>
                        <a:pt x="205" y="0"/>
                      </a:moveTo>
                      <a:cubicBezTo>
                        <a:pt x="103" y="0"/>
                        <a:pt x="1" y="88"/>
                        <a:pt x="45" y="223"/>
                      </a:cubicBezTo>
                      <a:cubicBezTo>
                        <a:pt x="73" y="302"/>
                        <a:pt x="137" y="336"/>
                        <a:pt x="200" y="336"/>
                      </a:cubicBezTo>
                      <a:cubicBezTo>
                        <a:pt x="302" y="336"/>
                        <a:pt x="404" y="248"/>
                        <a:pt x="360" y="114"/>
                      </a:cubicBezTo>
                      <a:cubicBezTo>
                        <a:pt x="332" y="35"/>
                        <a:pt x="268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3"/>
                <p:cNvSpPr/>
                <p:nvPr/>
              </p:nvSpPr>
              <p:spPr>
                <a:xfrm>
                  <a:off x="878344" y="846219"/>
                  <a:ext cx="25585" cy="2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14" extrusionOk="0">
                      <a:moveTo>
                        <a:pt x="252" y="1"/>
                      </a:moveTo>
                      <a:cubicBezTo>
                        <a:pt x="127" y="1"/>
                        <a:pt x="1" y="111"/>
                        <a:pt x="53" y="268"/>
                      </a:cubicBezTo>
                      <a:cubicBezTo>
                        <a:pt x="85" y="370"/>
                        <a:pt x="163" y="413"/>
                        <a:pt x="241" y="413"/>
                      </a:cubicBezTo>
                      <a:cubicBezTo>
                        <a:pt x="366" y="413"/>
                        <a:pt x="492" y="303"/>
                        <a:pt x="440" y="147"/>
                      </a:cubicBezTo>
                      <a:cubicBezTo>
                        <a:pt x="407" y="44"/>
                        <a:pt x="330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3"/>
                <p:cNvSpPr/>
                <p:nvPr/>
              </p:nvSpPr>
              <p:spPr>
                <a:xfrm>
                  <a:off x="463162" y="499627"/>
                  <a:ext cx="25585" cy="2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08" extrusionOk="0">
                      <a:moveTo>
                        <a:pt x="252" y="1"/>
                      </a:moveTo>
                      <a:cubicBezTo>
                        <a:pt x="127" y="1"/>
                        <a:pt x="1" y="111"/>
                        <a:pt x="53" y="267"/>
                      </a:cubicBezTo>
                      <a:cubicBezTo>
                        <a:pt x="86" y="366"/>
                        <a:pt x="164" y="408"/>
                        <a:pt x="242" y="408"/>
                      </a:cubicBezTo>
                      <a:cubicBezTo>
                        <a:pt x="367" y="408"/>
                        <a:pt x="492" y="302"/>
                        <a:pt x="440" y="146"/>
                      </a:cubicBezTo>
                      <a:cubicBezTo>
                        <a:pt x="407" y="44"/>
                        <a:pt x="330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3"/>
                <p:cNvSpPr/>
                <p:nvPr/>
              </p:nvSpPr>
              <p:spPr>
                <a:xfrm>
                  <a:off x="777981" y="401032"/>
                  <a:ext cx="28913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424" extrusionOk="0">
                      <a:moveTo>
                        <a:pt x="233" y="1"/>
                      </a:moveTo>
                      <a:cubicBezTo>
                        <a:pt x="136" y="1"/>
                        <a:pt x="41" y="67"/>
                        <a:pt x="23" y="167"/>
                      </a:cubicBezTo>
                      <a:cubicBezTo>
                        <a:pt x="1" y="280"/>
                        <a:pt x="83" y="424"/>
                        <a:pt x="202" y="424"/>
                      </a:cubicBezTo>
                      <a:cubicBezTo>
                        <a:pt x="210" y="424"/>
                        <a:pt x="219" y="423"/>
                        <a:pt x="229" y="421"/>
                      </a:cubicBezTo>
                      <a:lnTo>
                        <a:pt x="241" y="421"/>
                      </a:lnTo>
                      <a:cubicBezTo>
                        <a:pt x="301" y="409"/>
                        <a:pt x="350" y="397"/>
                        <a:pt x="410" y="385"/>
                      </a:cubicBezTo>
                      <a:cubicBezTo>
                        <a:pt x="543" y="337"/>
                        <a:pt x="555" y="155"/>
                        <a:pt x="434" y="83"/>
                      </a:cubicBezTo>
                      <a:cubicBezTo>
                        <a:pt x="398" y="58"/>
                        <a:pt x="362" y="46"/>
                        <a:pt x="326" y="22"/>
                      </a:cubicBezTo>
                      <a:cubicBezTo>
                        <a:pt x="296" y="7"/>
                        <a:pt x="264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"/>
                <p:cNvSpPr/>
                <p:nvPr/>
              </p:nvSpPr>
              <p:spPr>
                <a:xfrm>
                  <a:off x="982660" y="387096"/>
                  <a:ext cx="45658" cy="3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" h="612" extrusionOk="0">
                      <a:moveTo>
                        <a:pt x="430" y="1"/>
                      </a:moveTo>
                      <a:cubicBezTo>
                        <a:pt x="126" y="1"/>
                        <a:pt x="1" y="474"/>
                        <a:pt x="345" y="593"/>
                      </a:cubicBezTo>
                      <a:cubicBezTo>
                        <a:pt x="390" y="605"/>
                        <a:pt x="437" y="611"/>
                        <a:pt x="485" y="611"/>
                      </a:cubicBezTo>
                      <a:cubicBezTo>
                        <a:pt x="671" y="611"/>
                        <a:pt x="858" y="516"/>
                        <a:pt x="877" y="314"/>
                      </a:cubicBezTo>
                      <a:cubicBezTo>
                        <a:pt x="877" y="218"/>
                        <a:pt x="829" y="133"/>
                        <a:pt x="756" y="84"/>
                      </a:cubicBezTo>
                      <a:cubicBezTo>
                        <a:pt x="708" y="60"/>
                        <a:pt x="660" y="36"/>
                        <a:pt x="611" y="36"/>
                      </a:cubicBezTo>
                      <a:lnTo>
                        <a:pt x="568" y="27"/>
                      </a:lnTo>
                      <a:lnTo>
                        <a:pt x="568" y="27"/>
                      </a:lnTo>
                      <a:cubicBezTo>
                        <a:pt x="566" y="26"/>
                        <a:pt x="560" y="24"/>
                        <a:pt x="551" y="24"/>
                      </a:cubicBezTo>
                      <a:cubicBezTo>
                        <a:pt x="508" y="8"/>
                        <a:pt x="468" y="1"/>
                        <a:pt x="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3"/>
                <p:cNvSpPr/>
                <p:nvPr/>
              </p:nvSpPr>
              <p:spPr>
                <a:xfrm>
                  <a:off x="1012353" y="304153"/>
                  <a:ext cx="32554" cy="2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520" extrusionOk="0">
                      <a:moveTo>
                        <a:pt x="321" y="0"/>
                      </a:moveTo>
                      <a:cubicBezTo>
                        <a:pt x="160" y="0"/>
                        <a:pt x="0" y="140"/>
                        <a:pt x="52" y="349"/>
                      </a:cubicBezTo>
                      <a:cubicBezTo>
                        <a:pt x="103" y="468"/>
                        <a:pt x="202" y="520"/>
                        <a:pt x="301" y="520"/>
                      </a:cubicBezTo>
                      <a:cubicBezTo>
                        <a:pt x="463" y="520"/>
                        <a:pt x="625" y="382"/>
                        <a:pt x="573" y="179"/>
                      </a:cubicBezTo>
                      <a:cubicBezTo>
                        <a:pt x="522" y="54"/>
                        <a:pt x="421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3"/>
                <p:cNvSpPr/>
                <p:nvPr/>
              </p:nvSpPr>
              <p:spPr>
                <a:xfrm>
                  <a:off x="1107308" y="373315"/>
                  <a:ext cx="32918" cy="2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529" extrusionOk="0">
                      <a:moveTo>
                        <a:pt x="326" y="1"/>
                      </a:moveTo>
                      <a:cubicBezTo>
                        <a:pt x="165" y="1"/>
                        <a:pt x="1" y="141"/>
                        <a:pt x="53" y="349"/>
                      </a:cubicBezTo>
                      <a:cubicBezTo>
                        <a:pt x="99" y="475"/>
                        <a:pt x="201" y="529"/>
                        <a:pt x="303" y="529"/>
                      </a:cubicBezTo>
                      <a:cubicBezTo>
                        <a:pt x="467" y="529"/>
                        <a:pt x="633" y="389"/>
                        <a:pt x="573" y="180"/>
                      </a:cubicBezTo>
                      <a:cubicBezTo>
                        <a:pt x="527" y="55"/>
                        <a:pt x="427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3"/>
                <p:cNvSpPr/>
                <p:nvPr/>
              </p:nvSpPr>
              <p:spPr>
                <a:xfrm>
                  <a:off x="934350" y="874144"/>
                  <a:ext cx="8528" cy="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41" extrusionOk="0">
                      <a:moveTo>
                        <a:pt x="92" y="1"/>
                      </a:moveTo>
                      <a:cubicBezTo>
                        <a:pt x="48" y="1"/>
                        <a:pt x="1" y="40"/>
                        <a:pt x="16" y="93"/>
                      </a:cubicBezTo>
                      <a:cubicBezTo>
                        <a:pt x="25" y="126"/>
                        <a:pt x="51" y="141"/>
                        <a:pt x="78" y="141"/>
                      </a:cubicBezTo>
                      <a:cubicBezTo>
                        <a:pt x="120" y="141"/>
                        <a:pt x="164" y="104"/>
                        <a:pt x="149" y="45"/>
                      </a:cubicBezTo>
                      <a:cubicBezTo>
                        <a:pt x="140" y="14"/>
                        <a:pt x="117" y="1"/>
                        <a:pt x="9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"/>
                <p:cNvSpPr/>
                <p:nvPr/>
              </p:nvSpPr>
              <p:spPr>
                <a:xfrm>
                  <a:off x="878188" y="890420"/>
                  <a:ext cx="32814" cy="2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529" extrusionOk="0">
                      <a:moveTo>
                        <a:pt x="324" y="0"/>
                      </a:moveTo>
                      <a:cubicBezTo>
                        <a:pt x="164" y="0"/>
                        <a:pt x="1" y="140"/>
                        <a:pt x="68" y="349"/>
                      </a:cubicBezTo>
                      <a:cubicBezTo>
                        <a:pt x="110" y="474"/>
                        <a:pt x="208" y="528"/>
                        <a:pt x="308" y="528"/>
                      </a:cubicBezTo>
                      <a:cubicBezTo>
                        <a:pt x="468" y="528"/>
                        <a:pt x="631" y="388"/>
                        <a:pt x="564" y="180"/>
                      </a:cubicBezTo>
                      <a:cubicBezTo>
                        <a:pt x="522" y="54"/>
                        <a:pt x="423" y="0"/>
                        <a:pt x="32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3"/>
                <p:cNvSpPr/>
                <p:nvPr/>
              </p:nvSpPr>
              <p:spPr>
                <a:xfrm>
                  <a:off x="949119" y="792657"/>
                  <a:ext cx="35154" cy="3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85" extrusionOk="0">
                      <a:moveTo>
                        <a:pt x="361" y="1"/>
                      </a:moveTo>
                      <a:cubicBezTo>
                        <a:pt x="259" y="1"/>
                        <a:pt x="158" y="53"/>
                        <a:pt x="107" y="160"/>
                      </a:cubicBezTo>
                      <a:cubicBezTo>
                        <a:pt x="0" y="363"/>
                        <a:pt x="157" y="584"/>
                        <a:pt x="361" y="584"/>
                      </a:cubicBezTo>
                      <a:cubicBezTo>
                        <a:pt x="389" y="584"/>
                        <a:pt x="417" y="580"/>
                        <a:pt x="446" y="572"/>
                      </a:cubicBezTo>
                      <a:cubicBezTo>
                        <a:pt x="591" y="511"/>
                        <a:pt x="676" y="354"/>
                        <a:pt x="639" y="197"/>
                      </a:cubicBezTo>
                      <a:cubicBezTo>
                        <a:pt x="594" y="68"/>
                        <a:pt x="477" y="1"/>
                        <a:pt x="36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3"/>
                <p:cNvSpPr/>
                <p:nvPr/>
              </p:nvSpPr>
              <p:spPr>
                <a:xfrm>
                  <a:off x="946623" y="749287"/>
                  <a:ext cx="35778" cy="3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84" extrusionOk="0">
                      <a:moveTo>
                        <a:pt x="370" y="0"/>
                      </a:moveTo>
                      <a:cubicBezTo>
                        <a:pt x="268" y="0"/>
                        <a:pt x="163" y="52"/>
                        <a:pt x="107" y="160"/>
                      </a:cubicBezTo>
                      <a:cubicBezTo>
                        <a:pt x="0" y="362"/>
                        <a:pt x="157" y="584"/>
                        <a:pt x="369" y="584"/>
                      </a:cubicBezTo>
                      <a:cubicBezTo>
                        <a:pt x="398" y="584"/>
                        <a:pt x="427" y="580"/>
                        <a:pt x="458" y="571"/>
                      </a:cubicBezTo>
                      <a:cubicBezTo>
                        <a:pt x="603" y="511"/>
                        <a:pt x="687" y="353"/>
                        <a:pt x="639" y="196"/>
                      </a:cubicBezTo>
                      <a:cubicBezTo>
                        <a:pt x="600" y="67"/>
                        <a:pt x="486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"/>
                <p:cNvSpPr/>
                <p:nvPr/>
              </p:nvSpPr>
              <p:spPr>
                <a:xfrm>
                  <a:off x="1063315" y="774820"/>
                  <a:ext cx="17161" cy="1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273" extrusionOk="0">
                      <a:moveTo>
                        <a:pt x="175" y="1"/>
                      </a:moveTo>
                      <a:cubicBezTo>
                        <a:pt x="89" y="1"/>
                        <a:pt x="1" y="76"/>
                        <a:pt x="16" y="189"/>
                      </a:cubicBezTo>
                      <a:cubicBezTo>
                        <a:pt x="47" y="247"/>
                        <a:pt x="100" y="272"/>
                        <a:pt x="152" y="272"/>
                      </a:cubicBezTo>
                      <a:cubicBezTo>
                        <a:pt x="241" y="272"/>
                        <a:pt x="329" y="199"/>
                        <a:pt x="306" y="92"/>
                      </a:cubicBezTo>
                      <a:cubicBezTo>
                        <a:pt x="279" y="28"/>
                        <a:pt x="227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"/>
                <p:cNvSpPr/>
                <p:nvPr/>
              </p:nvSpPr>
              <p:spPr>
                <a:xfrm>
                  <a:off x="1097480" y="748767"/>
                  <a:ext cx="32554" cy="2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541" extrusionOk="0">
                      <a:moveTo>
                        <a:pt x="440" y="1"/>
                      </a:moveTo>
                      <a:cubicBezTo>
                        <a:pt x="419" y="1"/>
                        <a:pt x="397" y="5"/>
                        <a:pt x="375" y="13"/>
                      </a:cubicBezTo>
                      <a:cubicBezTo>
                        <a:pt x="327" y="13"/>
                        <a:pt x="290" y="37"/>
                        <a:pt x="230" y="49"/>
                      </a:cubicBezTo>
                      <a:cubicBezTo>
                        <a:pt x="48" y="109"/>
                        <a:pt x="0" y="351"/>
                        <a:pt x="145" y="472"/>
                      </a:cubicBezTo>
                      <a:cubicBezTo>
                        <a:pt x="196" y="519"/>
                        <a:pt x="258" y="540"/>
                        <a:pt x="319" y="540"/>
                      </a:cubicBezTo>
                      <a:cubicBezTo>
                        <a:pt x="430" y="540"/>
                        <a:pt x="537" y="469"/>
                        <a:pt x="569" y="351"/>
                      </a:cubicBezTo>
                      <a:lnTo>
                        <a:pt x="569" y="339"/>
                      </a:lnTo>
                      <a:cubicBezTo>
                        <a:pt x="581" y="303"/>
                        <a:pt x="593" y="254"/>
                        <a:pt x="605" y="206"/>
                      </a:cubicBezTo>
                      <a:cubicBezTo>
                        <a:pt x="625" y="95"/>
                        <a:pt x="544" y="1"/>
                        <a:pt x="4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"/>
                <p:cNvSpPr/>
                <p:nvPr/>
              </p:nvSpPr>
              <p:spPr>
                <a:xfrm>
                  <a:off x="1139394" y="741123"/>
                  <a:ext cx="31930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512" extrusionOk="0">
                      <a:moveTo>
                        <a:pt x="321" y="1"/>
                      </a:moveTo>
                      <a:cubicBezTo>
                        <a:pt x="162" y="1"/>
                        <a:pt x="0" y="138"/>
                        <a:pt x="53" y="341"/>
                      </a:cubicBezTo>
                      <a:cubicBezTo>
                        <a:pt x="99" y="460"/>
                        <a:pt x="195" y="512"/>
                        <a:pt x="293" y="512"/>
                      </a:cubicBezTo>
                      <a:cubicBezTo>
                        <a:pt x="452" y="512"/>
                        <a:pt x="614" y="374"/>
                        <a:pt x="561" y="172"/>
                      </a:cubicBezTo>
                      <a:cubicBezTo>
                        <a:pt x="515" y="52"/>
                        <a:pt x="419" y="1"/>
                        <a:pt x="3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"/>
                <p:cNvSpPr/>
                <p:nvPr/>
              </p:nvSpPr>
              <p:spPr>
                <a:xfrm>
                  <a:off x="1016097" y="733427"/>
                  <a:ext cx="31930" cy="2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515" extrusionOk="0">
                      <a:moveTo>
                        <a:pt x="317" y="0"/>
                      </a:moveTo>
                      <a:cubicBezTo>
                        <a:pt x="159" y="0"/>
                        <a:pt x="1" y="136"/>
                        <a:pt x="53" y="344"/>
                      </a:cubicBezTo>
                      <a:cubicBezTo>
                        <a:pt x="99" y="463"/>
                        <a:pt x="195" y="515"/>
                        <a:pt x="293" y="515"/>
                      </a:cubicBezTo>
                      <a:cubicBezTo>
                        <a:pt x="452" y="515"/>
                        <a:pt x="614" y="377"/>
                        <a:pt x="561" y="174"/>
                      </a:cubicBezTo>
                      <a:cubicBezTo>
                        <a:pt x="514" y="53"/>
                        <a:pt x="416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"/>
                <p:cNvSpPr/>
                <p:nvPr/>
              </p:nvSpPr>
              <p:spPr>
                <a:xfrm>
                  <a:off x="1178395" y="749287"/>
                  <a:ext cx="31306" cy="25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496" extrusionOk="0">
                      <a:moveTo>
                        <a:pt x="311" y="0"/>
                      </a:moveTo>
                      <a:cubicBezTo>
                        <a:pt x="156" y="0"/>
                        <a:pt x="1" y="135"/>
                        <a:pt x="53" y="329"/>
                      </a:cubicBezTo>
                      <a:cubicBezTo>
                        <a:pt x="99" y="445"/>
                        <a:pt x="196" y="495"/>
                        <a:pt x="292" y="495"/>
                      </a:cubicBezTo>
                      <a:cubicBezTo>
                        <a:pt x="446" y="495"/>
                        <a:pt x="601" y="366"/>
                        <a:pt x="549" y="172"/>
                      </a:cubicBezTo>
                      <a:cubicBezTo>
                        <a:pt x="503" y="52"/>
                        <a:pt x="407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"/>
                <p:cNvSpPr/>
                <p:nvPr/>
              </p:nvSpPr>
              <p:spPr>
                <a:xfrm>
                  <a:off x="1228577" y="810181"/>
                  <a:ext cx="36610" cy="2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570" extrusionOk="0">
                      <a:moveTo>
                        <a:pt x="368" y="1"/>
                      </a:moveTo>
                      <a:cubicBezTo>
                        <a:pt x="187" y="1"/>
                        <a:pt x="0" y="156"/>
                        <a:pt x="68" y="380"/>
                      </a:cubicBezTo>
                      <a:cubicBezTo>
                        <a:pt x="114" y="513"/>
                        <a:pt x="222" y="569"/>
                        <a:pt x="332" y="569"/>
                      </a:cubicBezTo>
                      <a:cubicBezTo>
                        <a:pt x="515" y="569"/>
                        <a:pt x="704" y="417"/>
                        <a:pt x="636" y="198"/>
                      </a:cubicBezTo>
                      <a:cubicBezTo>
                        <a:pt x="590" y="60"/>
                        <a:pt x="480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"/>
                <p:cNvSpPr/>
                <p:nvPr/>
              </p:nvSpPr>
              <p:spPr>
                <a:xfrm>
                  <a:off x="347614" y="509716"/>
                  <a:ext cx="93813" cy="94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1816" extrusionOk="0">
                      <a:moveTo>
                        <a:pt x="606" y="1"/>
                      </a:moveTo>
                      <a:cubicBezTo>
                        <a:pt x="860" y="872"/>
                        <a:pt x="847" y="896"/>
                        <a:pt x="1" y="1210"/>
                      </a:cubicBezTo>
                      <a:cubicBezTo>
                        <a:pt x="307" y="1117"/>
                        <a:pt x="509" y="1058"/>
                        <a:pt x="655" y="1058"/>
                      </a:cubicBezTo>
                      <a:cubicBezTo>
                        <a:pt x="923" y="1058"/>
                        <a:pt x="1002" y="1258"/>
                        <a:pt x="1198" y="1815"/>
                      </a:cubicBezTo>
                      <a:cubicBezTo>
                        <a:pt x="944" y="932"/>
                        <a:pt x="944" y="908"/>
                        <a:pt x="1803" y="605"/>
                      </a:cubicBezTo>
                      <a:lnTo>
                        <a:pt x="1803" y="605"/>
                      </a:lnTo>
                      <a:cubicBezTo>
                        <a:pt x="1497" y="699"/>
                        <a:pt x="1295" y="758"/>
                        <a:pt x="1149" y="758"/>
                      </a:cubicBezTo>
                      <a:cubicBezTo>
                        <a:pt x="881" y="758"/>
                        <a:pt x="802" y="557"/>
                        <a:pt x="6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"/>
                <p:cNvSpPr/>
                <p:nvPr/>
              </p:nvSpPr>
              <p:spPr>
                <a:xfrm>
                  <a:off x="669089" y="404672"/>
                  <a:ext cx="94385" cy="94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16" extrusionOk="0">
                      <a:moveTo>
                        <a:pt x="605" y="1"/>
                      </a:moveTo>
                      <a:cubicBezTo>
                        <a:pt x="871" y="871"/>
                        <a:pt x="847" y="896"/>
                        <a:pt x="0" y="1210"/>
                      </a:cubicBezTo>
                      <a:cubicBezTo>
                        <a:pt x="311" y="1117"/>
                        <a:pt x="515" y="1057"/>
                        <a:pt x="663" y="1057"/>
                      </a:cubicBezTo>
                      <a:cubicBezTo>
                        <a:pt x="935" y="1057"/>
                        <a:pt x="1014" y="1258"/>
                        <a:pt x="1210" y="1815"/>
                      </a:cubicBezTo>
                      <a:cubicBezTo>
                        <a:pt x="944" y="932"/>
                        <a:pt x="956" y="908"/>
                        <a:pt x="1815" y="605"/>
                      </a:cubicBezTo>
                      <a:lnTo>
                        <a:pt x="1815" y="605"/>
                      </a:lnTo>
                      <a:cubicBezTo>
                        <a:pt x="1504" y="699"/>
                        <a:pt x="1300" y="758"/>
                        <a:pt x="1152" y="758"/>
                      </a:cubicBezTo>
                      <a:cubicBezTo>
                        <a:pt x="880" y="758"/>
                        <a:pt x="801" y="557"/>
                        <a:pt x="60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"/>
                <p:cNvSpPr/>
                <p:nvPr/>
              </p:nvSpPr>
              <p:spPr>
                <a:xfrm>
                  <a:off x="1168567" y="302749"/>
                  <a:ext cx="57879" cy="58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1126" extrusionOk="0">
                      <a:moveTo>
                        <a:pt x="375" y="1"/>
                      </a:moveTo>
                      <a:cubicBezTo>
                        <a:pt x="532" y="545"/>
                        <a:pt x="520" y="557"/>
                        <a:pt x="0" y="751"/>
                      </a:cubicBezTo>
                      <a:cubicBezTo>
                        <a:pt x="187" y="695"/>
                        <a:pt x="310" y="660"/>
                        <a:pt x="399" y="660"/>
                      </a:cubicBezTo>
                      <a:cubicBezTo>
                        <a:pt x="563" y="660"/>
                        <a:pt x="613" y="781"/>
                        <a:pt x="738" y="1126"/>
                      </a:cubicBezTo>
                      <a:cubicBezTo>
                        <a:pt x="581" y="581"/>
                        <a:pt x="581" y="569"/>
                        <a:pt x="1113" y="388"/>
                      </a:cubicBezTo>
                      <a:lnTo>
                        <a:pt x="1113" y="388"/>
                      </a:lnTo>
                      <a:cubicBezTo>
                        <a:pt x="931" y="442"/>
                        <a:pt x="808" y="476"/>
                        <a:pt x="718" y="476"/>
                      </a:cubicBezTo>
                      <a:cubicBezTo>
                        <a:pt x="546" y="476"/>
                        <a:pt x="494" y="351"/>
                        <a:pt x="3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"/>
                <p:cNvSpPr/>
                <p:nvPr/>
              </p:nvSpPr>
              <p:spPr>
                <a:xfrm>
                  <a:off x="1004969" y="928017"/>
                  <a:ext cx="6968" cy="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110" extrusionOk="0">
                      <a:moveTo>
                        <a:pt x="73" y="1"/>
                      </a:moveTo>
                      <a:cubicBezTo>
                        <a:pt x="1" y="1"/>
                        <a:pt x="1" y="110"/>
                        <a:pt x="73" y="110"/>
                      </a:cubicBezTo>
                      <a:cubicBezTo>
                        <a:pt x="134" y="110"/>
                        <a:pt x="134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"/>
                <p:cNvSpPr/>
                <p:nvPr/>
              </p:nvSpPr>
              <p:spPr>
                <a:xfrm>
                  <a:off x="1041474" y="899104"/>
                  <a:ext cx="10765" cy="7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146" extrusionOk="0">
                      <a:moveTo>
                        <a:pt x="97" y="1"/>
                      </a:moveTo>
                      <a:cubicBezTo>
                        <a:pt x="0" y="1"/>
                        <a:pt x="0" y="146"/>
                        <a:pt x="97" y="146"/>
                      </a:cubicBezTo>
                      <a:cubicBezTo>
                        <a:pt x="206" y="146"/>
                        <a:pt x="206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"/>
                <p:cNvSpPr/>
                <p:nvPr/>
              </p:nvSpPr>
              <p:spPr>
                <a:xfrm>
                  <a:off x="1112769" y="911949"/>
                  <a:ext cx="23037" cy="20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95" extrusionOk="0">
                      <a:moveTo>
                        <a:pt x="178" y="274"/>
                      </a:moveTo>
                      <a:lnTo>
                        <a:pt x="190" y="298"/>
                      </a:lnTo>
                      <a:lnTo>
                        <a:pt x="154" y="298"/>
                      </a:lnTo>
                      <a:lnTo>
                        <a:pt x="137" y="275"/>
                      </a:lnTo>
                      <a:lnTo>
                        <a:pt x="137" y="275"/>
                      </a:lnTo>
                      <a:cubicBezTo>
                        <a:pt x="142" y="276"/>
                        <a:pt x="148" y="276"/>
                        <a:pt x="154" y="276"/>
                      </a:cubicBezTo>
                      <a:cubicBezTo>
                        <a:pt x="162" y="276"/>
                        <a:pt x="170" y="275"/>
                        <a:pt x="178" y="274"/>
                      </a:cubicBezTo>
                      <a:close/>
                      <a:moveTo>
                        <a:pt x="215" y="1"/>
                      </a:moveTo>
                      <a:cubicBezTo>
                        <a:pt x="199" y="1"/>
                        <a:pt x="183" y="3"/>
                        <a:pt x="166" y="8"/>
                      </a:cubicBezTo>
                      <a:cubicBezTo>
                        <a:pt x="144" y="13"/>
                        <a:pt x="124" y="21"/>
                        <a:pt x="107" y="32"/>
                      </a:cubicBezTo>
                      <a:lnTo>
                        <a:pt x="107" y="32"/>
                      </a:lnTo>
                      <a:cubicBezTo>
                        <a:pt x="96" y="35"/>
                        <a:pt x="87" y="38"/>
                        <a:pt x="81" y="44"/>
                      </a:cubicBezTo>
                      <a:cubicBezTo>
                        <a:pt x="0" y="88"/>
                        <a:pt x="4" y="172"/>
                        <a:pt x="50" y="226"/>
                      </a:cubicBezTo>
                      <a:lnTo>
                        <a:pt x="50" y="226"/>
                      </a:lnTo>
                      <a:cubicBezTo>
                        <a:pt x="55" y="268"/>
                        <a:pt x="76" y="308"/>
                        <a:pt x="107" y="336"/>
                      </a:cubicBezTo>
                      <a:lnTo>
                        <a:pt x="107" y="336"/>
                      </a:lnTo>
                      <a:cubicBezTo>
                        <a:pt x="129" y="373"/>
                        <a:pt x="168" y="395"/>
                        <a:pt x="214" y="395"/>
                      </a:cubicBezTo>
                      <a:cubicBezTo>
                        <a:pt x="250" y="395"/>
                        <a:pt x="287" y="383"/>
                        <a:pt x="311" y="358"/>
                      </a:cubicBezTo>
                      <a:cubicBezTo>
                        <a:pt x="329" y="341"/>
                        <a:pt x="372" y="278"/>
                        <a:pt x="366" y="278"/>
                      </a:cubicBezTo>
                      <a:lnTo>
                        <a:pt x="366" y="278"/>
                      </a:lnTo>
                      <a:cubicBezTo>
                        <a:pt x="365" y="278"/>
                        <a:pt x="363" y="280"/>
                        <a:pt x="359" y="284"/>
                      </a:cubicBezTo>
                      <a:lnTo>
                        <a:pt x="359" y="284"/>
                      </a:lnTo>
                      <a:cubicBezTo>
                        <a:pt x="442" y="171"/>
                        <a:pt x="356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"/>
                <p:cNvSpPr/>
                <p:nvPr/>
              </p:nvSpPr>
              <p:spPr>
                <a:xfrm>
                  <a:off x="1163522" y="895984"/>
                  <a:ext cx="11337" cy="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170" extrusionOk="0">
                      <a:moveTo>
                        <a:pt x="109" y="0"/>
                      </a:moveTo>
                      <a:cubicBezTo>
                        <a:pt x="0" y="0"/>
                        <a:pt x="0" y="169"/>
                        <a:pt x="109" y="169"/>
                      </a:cubicBezTo>
                      <a:cubicBezTo>
                        <a:pt x="218" y="169"/>
                        <a:pt x="218" y="0"/>
                        <a:pt x="1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"/>
                <p:cNvSpPr/>
                <p:nvPr/>
              </p:nvSpPr>
              <p:spPr>
                <a:xfrm>
                  <a:off x="1064771" y="862599"/>
                  <a:ext cx="32086" cy="2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61" extrusionOk="0">
                      <a:moveTo>
                        <a:pt x="290" y="1"/>
                      </a:moveTo>
                      <a:cubicBezTo>
                        <a:pt x="0" y="1"/>
                        <a:pt x="0" y="449"/>
                        <a:pt x="290" y="449"/>
                      </a:cubicBezTo>
                      <a:lnTo>
                        <a:pt x="290" y="461"/>
                      </a:lnTo>
                      <a:lnTo>
                        <a:pt x="315" y="461"/>
                      </a:lnTo>
                      <a:cubicBezTo>
                        <a:pt x="617" y="461"/>
                        <a:pt x="617" y="1"/>
                        <a:pt x="3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"/>
                <p:cNvSpPr/>
                <p:nvPr/>
              </p:nvSpPr>
              <p:spPr>
                <a:xfrm>
                  <a:off x="1223896" y="924897"/>
                  <a:ext cx="22673" cy="1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28" extrusionOk="0">
                      <a:moveTo>
                        <a:pt x="218" y="1"/>
                      </a:moveTo>
                      <a:cubicBezTo>
                        <a:pt x="1" y="1"/>
                        <a:pt x="1" y="327"/>
                        <a:pt x="218" y="327"/>
                      </a:cubicBezTo>
                      <a:cubicBezTo>
                        <a:pt x="436" y="327"/>
                        <a:pt x="436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"/>
                <p:cNvSpPr/>
                <p:nvPr/>
              </p:nvSpPr>
              <p:spPr>
                <a:xfrm>
                  <a:off x="1206268" y="875808"/>
                  <a:ext cx="22101" cy="18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352" extrusionOk="0">
                      <a:moveTo>
                        <a:pt x="219" y="1"/>
                      </a:moveTo>
                      <a:cubicBezTo>
                        <a:pt x="1" y="25"/>
                        <a:pt x="1" y="328"/>
                        <a:pt x="219" y="352"/>
                      </a:cubicBezTo>
                      <a:cubicBezTo>
                        <a:pt x="424" y="328"/>
                        <a:pt x="424" y="25"/>
                        <a:pt x="2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"/>
                <p:cNvSpPr/>
                <p:nvPr/>
              </p:nvSpPr>
              <p:spPr>
                <a:xfrm>
                  <a:off x="1044594" y="873311"/>
                  <a:ext cx="24597" cy="18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" h="352" extrusionOk="0">
                      <a:moveTo>
                        <a:pt x="243" y="1"/>
                      </a:moveTo>
                      <a:cubicBezTo>
                        <a:pt x="1" y="1"/>
                        <a:pt x="1" y="351"/>
                        <a:pt x="243" y="351"/>
                      </a:cubicBezTo>
                      <a:cubicBezTo>
                        <a:pt x="473" y="351"/>
                        <a:pt x="473" y="1"/>
                        <a:pt x="2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"/>
                <p:cNvSpPr/>
                <p:nvPr/>
              </p:nvSpPr>
              <p:spPr>
                <a:xfrm>
                  <a:off x="955931" y="908465"/>
                  <a:ext cx="29225" cy="24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67" extrusionOk="0">
                      <a:moveTo>
                        <a:pt x="217" y="0"/>
                      </a:moveTo>
                      <a:cubicBezTo>
                        <a:pt x="141" y="0"/>
                        <a:pt x="73" y="35"/>
                        <a:pt x="49" y="123"/>
                      </a:cubicBezTo>
                      <a:cubicBezTo>
                        <a:pt x="37" y="135"/>
                        <a:pt x="37" y="159"/>
                        <a:pt x="24" y="183"/>
                      </a:cubicBezTo>
                      <a:cubicBezTo>
                        <a:pt x="0" y="280"/>
                        <a:pt x="49" y="377"/>
                        <a:pt x="133" y="437"/>
                      </a:cubicBezTo>
                      <a:cubicBezTo>
                        <a:pt x="167" y="457"/>
                        <a:pt x="205" y="466"/>
                        <a:pt x="243" y="466"/>
                      </a:cubicBezTo>
                      <a:cubicBezTo>
                        <a:pt x="299" y="466"/>
                        <a:pt x="356" y="445"/>
                        <a:pt x="399" y="401"/>
                      </a:cubicBezTo>
                      <a:cubicBezTo>
                        <a:pt x="424" y="365"/>
                        <a:pt x="448" y="329"/>
                        <a:pt x="472" y="292"/>
                      </a:cubicBezTo>
                      <a:cubicBezTo>
                        <a:pt x="561" y="146"/>
                        <a:pt x="373" y="0"/>
                        <a:pt x="21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"/>
                <p:cNvSpPr/>
                <p:nvPr/>
              </p:nvSpPr>
              <p:spPr>
                <a:xfrm>
                  <a:off x="-152337" y="-50625"/>
                  <a:ext cx="2586475" cy="2389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1" h="41712" extrusionOk="0">
                      <a:moveTo>
                        <a:pt x="13338" y="9583"/>
                      </a:moveTo>
                      <a:cubicBezTo>
                        <a:pt x="13314" y="9598"/>
                        <a:pt x="13290" y="9612"/>
                        <a:pt x="13266" y="9627"/>
                      </a:cubicBezTo>
                      <a:lnTo>
                        <a:pt x="13266" y="9627"/>
                      </a:lnTo>
                      <a:cubicBezTo>
                        <a:pt x="13290" y="9612"/>
                        <a:pt x="13314" y="9598"/>
                        <a:pt x="13338" y="9583"/>
                      </a:cubicBezTo>
                      <a:close/>
                      <a:moveTo>
                        <a:pt x="19948" y="0"/>
                      </a:moveTo>
                      <a:cubicBezTo>
                        <a:pt x="12481" y="0"/>
                        <a:pt x="4987" y="4289"/>
                        <a:pt x="1689" y="11434"/>
                      </a:cubicBezTo>
                      <a:cubicBezTo>
                        <a:pt x="2270" y="10515"/>
                        <a:pt x="2923" y="9631"/>
                        <a:pt x="3637" y="8809"/>
                      </a:cubicBezTo>
                      <a:lnTo>
                        <a:pt x="3637" y="8809"/>
                      </a:lnTo>
                      <a:cubicBezTo>
                        <a:pt x="3407" y="9172"/>
                        <a:pt x="3189" y="9535"/>
                        <a:pt x="2959" y="9898"/>
                      </a:cubicBezTo>
                      <a:cubicBezTo>
                        <a:pt x="6381" y="5050"/>
                        <a:pt x="13084" y="2282"/>
                        <a:pt x="19513" y="2282"/>
                      </a:cubicBezTo>
                      <a:cubicBezTo>
                        <a:pt x="26880" y="2282"/>
                        <a:pt x="33887" y="5916"/>
                        <a:pt x="35185" y="14216"/>
                      </a:cubicBezTo>
                      <a:cubicBezTo>
                        <a:pt x="35137" y="13926"/>
                        <a:pt x="35088" y="13648"/>
                        <a:pt x="35028" y="13369"/>
                      </a:cubicBezTo>
                      <a:lnTo>
                        <a:pt x="35028" y="13369"/>
                      </a:lnTo>
                      <a:cubicBezTo>
                        <a:pt x="35851" y="18123"/>
                        <a:pt x="34701" y="23639"/>
                        <a:pt x="30298" y="26264"/>
                      </a:cubicBezTo>
                      <a:cubicBezTo>
                        <a:pt x="28832" y="27141"/>
                        <a:pt x="27070" y="27569"/>
                        <a:pt x="25314" y="27569"/>
                      </a:cubicBezTo>
                      <a:cubicBezTo>
                        <a:pt x="20910" y="27569"/>
                        <a:pt x="16535" y="24877"/>
                        <a:pt x="16907" y="19793"/>
                      </a:cubicBezTo>
                      <a:lnTo>
                        <a:pt x="16907" y="19793"/>
                      </a:lnTo>
                      <a:cubicBezTo>
                        <a:pt x="17374" y="23874"/>
                        <a:pt x="20170" y="25607"/>
                        <a:pt x="23197" y="25607"/>
                      </a:cubicBezTo>
                      <a:cubicBezTo>
                        <a:pt x="26290" y="25607"/>
                        <a:pt x="29625" y="23798"/>
                        <a:pt x="30963" y="20833"/>
                      </a:cubicBezTo>
                      <a:cubicBezTo>
                        <a:pt x="33613" y="14978"/>
                        <a:pt x="29173" y="7938"/>
                        <a:pt x="23258" y="6365"/>
                      </a:cubicBezTo>
                      <a:cubicBezTo>
                        <a:pt x="22129" y="6069"/>
                        <a:pt x="20990" y="5929"/>
                        <a:pt x="19860" y="5929"/>
                      </a:cubicBezTo>
                      <a:cubicBezTo>
                        <a:pt x="13603" y="5929"/>
                        <a:pt x="7645" y="10227"/>
                        <a:pt x="5524" y="16140"/>
                      </a:cubicBezTo>
                      <a:cubicBezTo>
                        <a:pt x="1205" y="28188"/>
                        <a:pt x="10822" y="41071"/>
                        <a:pt x="23197" y="41712"/>
                      </a:cubicBezTo>
                      <a:cubicBezTo>
                        <a:pt x="22133" y="41506"/>
                        <a:pt x="21068" y="41228"/>
                        <a:pt x="20040" y="40865"/>
                      </a:cubicBezTo>
                      <a:lnTo>
                        <a:pt x="20040" y="40865"/>
                      </a:lnTo>
                      <a:cubicBezTo>
                        <a:pt x="20463" y="40950"/>
                        <a:pt x="20875" y="41022"/>
                        <a:pt x="21310" y="41095"/>
                      </a:cubicBezTo>
                      <a:cubicBezTo>
                        <a:pt x="8991" y="38162"/>
                        <a:pt x="1" y="18035"/>
                        <a:pt x="12928" y="9835"/>
                      </a:cubicBezTo>
                      <a:lnTo>
                        <a:pt x="12928" y="9835"/>
                      </a:lnTo>
                      <a:cubicBezTo>
                        <a:pt x="15187" y="8521"/>
                        <a:pt x="17807" y="7724"/>
                        <a:pt x="20340" y="7724"/>
                      </a:cubicBezTo>
                      <a:cubicBezTo>
                        <a:pt x="23391" y="7724"/>
                        <a:pt x="26315" y="8881"/>
                        <a:pt x="28326" y="11688"/>
                      </a:cubicBezTo>
                      <a:cubicBezTo>
                        <a:pt x="31602" y="16259"/>
                        <a:pt x="30089" y="24890"/>
                        <a:pt x="23768" y="24890"/>
                      </a:cubicBezTo>
                      <a:cubicBezTo>
                        <a:pt x="23180" y="24890"/>
                        <a:pt x="22550" y="24815"/>
                        <a:pt x="21879" y="24656"/>
                      </a:cubicBezTo>
                      <a:lnTo>
                        <a:pt x="21879" y="24656"/>
                      </a:lnTo>
                      <a:cubicBezTo>
                        <a:pt x="22160" y="24683"/>
                        <a:pt x="22432" y="24696"/>
                        <a:pt x="22693" y="24696"/>
                      </a:cubicBezTo>
                      <a:cubicBezTo>
                        <a:pt x="30619" y="24696"/>
                        <a:pt x="29331" y="12656"/>
                        <a:pt x="21637" y="11930"/>
                      </a:cubicBezTo>
                      <a:cubicBezTo>
                        <a:pt x="21372" y="11905"/>
                        <a:pt x="21111" y="11894"/>
                        <a:pt x="20854" y="11894"/>
                      </a:cubicBezTo>
                      <a:cubicBezTo>
                        <a:pt x="14597" y="11894"/>
                        <a:pt x="10588" y="18934"/>
                        <a:pt x="11947" y="24813"/>
                      </a:cubicBezTo>
                      <a:cubicBezTo>
                        <a:pt x="13401" y="31070"/>
                        <a:pt x="19987" y="35037"/>
                        <a:pt x="26139" y="35037"/>
                      </a:cubicBezTo>
                      <a:cubicBezTo>
                        <a:pt x="26231" y="35037"/>
                        <a:pt x="26323" y="35036"/>
                        <a:pt x="26415" y="35035"/>
                      </a:cubicBezTo>
                      <a:cubicBezTo>
                        <a:pt x="35863" y="34865"/>
                        <a:pt x="43254" y="25551"/>
                        <a:pt x="43181" y="16490"/>
                      </a:cubicBezTo>
                      <a:cubicBezTo>
                        <a:pt x="43012" y="11373"/>
                        <a:pt x="41355" y="6462"/>
                        <a:pt x="37798" y="2700"/>
                      </a:cubicBezTo>
                      <a:lnTo>
                        <a:pt x="37798" y="2700"/>
                      </a:lnTo>
                      <a:cubicBezTo>
                        <a:pt x="38427" y="3583"/>
                        <a:pt x="38996" y="4515"/>
                        <a:pt x="39492" y="5494"/>
                      </a:cubicBezTo>
                      <a:cubicBezTo>
                        <a:pt x="39250" y="5144"/>
                        <a:pt x="38996" y="4805"/>
                        <a:pt x="38742" y="4454"/>
                      </a:cubicBezTo>
                      <a:lnTo>
                        <a:pt x="38742" y="4454"/>
                      </a:lnTo>
                      <a:cubicBezTo>
                        <a:pt x="45150" y="14341"/>
                        <a:pt x="39160" y="33163"/>
                        <a:pt x="26096" y="33163"/>
                      </a:cubicBezTo>
                      <a:cubicBezTo>
                        <a:pt x="25212" y="33163"/>
                        <a:pt x="24295" y="33077"/>
                        <a:pt x="23348" y="32896"/>
                      </a:cubicBezTo>
                      <a:lnTo>
                        <a:pt x="23348" y="32896"/>
                      </a:lnTo>
                      <a:cubicBezTo>
                        <a:pt x="17581" y="31559"/>
                        <a:pt x="12303" y="27014"/>
                        <a:pt x="13423" y="20579"/>
                      </a:cubicBezTo>
                      <a:cubicBezTo>
                        <a:pt x="14114" y="16579"/>
                        <a:pt x="18430" y="12904"/>
                        <a:pt x="22251" y="12904"/>
                      </a:cubicBezTo>
                      <a:cubicBezTo>
                        <a:pt x="24382" y="12904"/>
                        <a:pt x="26359" y="14047"/>
                        <a:pt x="27468" y="16914"/>
                      </a:cubicBezTo>
                      <a:cubicBezTo>
                        <a:pt x="26475" y="14674"/>
                        <a:pt x="24789" y="13747"/>
                        <a:pt x="23006" y="13747"/>
                      </a:cubicBezTo>
                      <a:cubicBezTo>
                        <a:pt x="18356" y="13747"/>
                        <a:pt x="13050" y="20056"/>
                        <a:pt x="17693" y="25853"/>
                      </a:cubicBezTo>
                      <a:cubicBezTo>
                        <a:pt x="19527" y="28145"/>
                        <a:pt x="22302" y="29180"/>
                        <a:pt x="25139" y="29180"/>
                      </a:cubicBezTo>
                      <a:cubicBezTo>
                        <a:pt x="28293" y="29180"/>
                        <a:pt x="31524" y="27902"/>
                        <a:pt x="33625" y="25648"/>
                      </a:cubicBezTo>
                      <a:cubicBezTo>
                        <a:pt x="39080" y="19781"/>
                        <a:pt x="37883" y="9922"/>
                        <a:pt x="32173" y="4684"/>
                      </a:cubicBezTo>
                      <a:cubicBezTo>
                        <a:pt x="28670" y="1466"/>
                        <a:pt x="24313" y="0"/>
                        <a:pt x="19948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27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2" name="Google Shape;1062;p3"/>
            <p:cNvGrpSpPr/>
            <p:nvPr/>
          </p:nvGrpSpPr>
          <p:grpSpPr>
            <a:xfrm>
              <a:off x="7335608" y="2845634"/>
              <a:ext cx="2735698" cy="2906951"/>
              <a:chOff x="7074538" y="2755486"/>
              <a:chExt cx="2010655" cy="2136521"/>
            </a:xfrm>
          </p:grpSpPr>
          <p:grpSp>
            <p:nvGrpSpPr>
              <p:cNvPr id="1063" name="Google Shape;1063;p3"/>
              <p:cNvGrpSpPr/>
              <p:nvPr/>
            </p:nvGrpSpPr>
            <p:grpSpPr>
              <a:xfrm flipH="1">
                <a:off x="7346152" y="2910434"/>
                <a:ext cx="1569582" cy="1981573"/>
                <a:chOff x="146217" y="2712579"/>
                <a:chExt cx="1552966" cy="1960401"/>
              </a:xfrm>
            </p:grpSpPr>
            <p:grpSp>
              <p:nvGrpSpPr>
                <p:cNvPr id="1064" name="Google Shape;1064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065" name="Google Shape;1065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0" name="Google Shape;1070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1" name="Google Shape;1071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9" name="Google Shape;1079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080" name="Google Shape;1080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1" name="Google Shape;1081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2" name="Google Shape;1082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3" name="Google Shape;1083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4" name="Google Shape;1084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5" name="Google Shape;1085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6" name="Google Shape;1086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7" name="Google Shape;1087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8" name="Google Shape;1088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9" name="Google Shape;1089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0" name="Google Shape;1090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1" name="Google Shape;1091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2" name="Google Shape;1092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3" name="Google Shape;1093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94" name="Google Shape;1094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095" name="Google Shape;1095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6" name="Google Shape;1096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7" name="Google Shape;1097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8" name="Google Shape;1098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9" name="Google Shape;1099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0" name="Google Shape;1100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1" name="Google Shape;1101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2" name="Google Shape;1102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3" name="Google Shape;1103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4" name="Google Shape;1104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5" name="Google Shape;1105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6" name="Google Shape;1106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7" name="Google Shape;1107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8" name="Google Shape;1108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09" name="Google Shape;1109;p3"/>
              <p:cNvSpPr/>
              <p:nvPr/>
            </p:nvSpPr>
            <p:spPr>
              <a:xfrm>
                <a:off x="7161230" y="2910343"/>
                <a:ext cx="1870244" cy="1349511"/>
              </a:xfrm>
              <a:custGeom>
                <a:avLst/>
                <a:gdLst/>
                <a:ahLst/>
                <a:cxnLst/>
                <a:rect l="l" t="t" r="r" b="b"/>
                <a:pathLst>
                  <a:path w="16610" h="11985" extrusionOk="0">
                    <a:moveTo>
                      <a:pt x="9059" y="0"/>
                    </a:moveTo>
                    <a:cubicBezTo>
                      <a:pt x="7874" y="0"/>
                      <a:pt x="6703" y="379"/>
                      <a:pt x="5722" y="1117"/>
                    </a:cubicBezTo>
                    <a:cubicBezTo>
                      <a:pt x="4694" y="1903"/>
                      <a:pt x="4004" y="3064"/>
                      <a:pt x="3799" y="4346"/>
                    </a:cubicBezTo>
                    <a:cubicBezTo>
                      <a:pt x="3654" y="5423"/>
                      <a:pt x="4113" y="6621"/>
                      <a:pt x="4972" y="7371"/>
                    </a:cubicBezTo>
                    <a:cubicBezTo>
                      <a:pt x="5537" y="7872"/>
                      <a:pt x="6191" y="8133"/>
                      <a:pt x="6857" y="8133"/>
                    </a:cubicBezTo>
                    <a:cubicBezTo>
                      <a:pt x="7075" y="8133"/>
                      <a:pt x="7295" y="8105"/>
                      <a:pt x="7512" y="8048"/>
                    </a:cubicBezTo>
                    <a:cubicBezTo>
                      <a:pt x="7633" y="8012"/>
                      <a:pt x="7754" y="7951"/>
                      <a:pt x="7863" y="7879"/>
                    </a:cubicBezTo>
                    <a:cubicBezTo>
                      <a:pt x="8178" y="7637"/>
                      <a:pt x="8359" y="7238"/>
                      <a:pt x="8541" y="6863"/>
                    </a:cubicBezTo>
                    <a:cubicBezTo>
                      <a:pt x="8698" y="6524"/>
                      <a:pt x="8855" y="6197"/>
                      <a:pt x="9097" y="6004"/>
                    </a:cubicBezTo>
                    <a:cubicBezTo>
                      <a:pt x="9234" y="5896"/>
                      <a:pt x="9402" y="5836"/>
                      <a:pt x="9577" y="5836"/>
                    </a:cubicBezTo>
                    <a:cubicBezTo>
                      <a:pt x="9618" y="5836"/>
                      <a:pt x="9660" y="5839"/>
                      <a:pt x="9702" y="5846"/>
                    </a:cubicBezTo>
                    <a:cubicBezTo>
                      <a:pt x="10246" y="5895"/>
                      <a:pt x="10718" y="6246"/>
                      <a:pt x="10936" y="6742"/>
                    </a:cubicBezTo>
                    <a:cubicBezTo>
                      <a:pt x="11371" y="7758"/>
                      <a:pt x="10900" y="9403"/>
                      <a:pt x="10210" y="10346"/>
                    </a:cubicBezTo>
                    <a:cubicBezTo>
                      <a:pt x="10053" y="10528"/>
                      <a:pt x="9871" y="10685"/>
                      <a:pt x="9690" y="10830"/>
                    </a:cubicBezTo>
                    <a:cubicBezTo>
                      <a:pt x="8621" y="11648"/>
                      <a:pt x="7295" y="11838"/>
                      <a:pt x="6167" y="11838"/>
                    </a:cubicBezTo>
                    <a:cubicBezTo>
                      <a:pt x="5828" y="11838"/>
                      <a:pt x="5506" y="11820"/>
                      <a:pt x="5214" y="11798"/>
                    </a:cubicBezTo>
                    <a:cubicBezTo>
                      <a:pt x="2783" y="11375"/>
                      <a:pt x="908" y="9488"/>
                      <a:pt x="0" y="7649"/>
                    </a:cubicBezTo>
                    <a:lnTo>
                      <a:pt x="0" y="7649"/>
                    </a:lnTo>
                    <a:cubicBezTo>
                      <a:pt x="1011" y="10334"/>
                      <a:pt x="3570" y="11984"/>
                      <a:pt x="6284" y="11984"/>
                    </a:cubicBezTo>
                    <a:cubicBezTo>
                      <a:pt x="7079" y="11984"/>
                      <a:pt x="7887" y="11843"/>
                      <a:pt x="8674" y="11544"/>
                    </a:cubicBezTo>
                    <a:cubicBezTo>
                      <a:pt x="9049" y="11387"/>
                      <a:pt x="9412" y="11181"/>
                      <a:pt x="9738" y="10927"/>
                    </a:cubicBezTo>
                    <a:cubicBezTo>
                      <a:pt x="10754" y="10165"/>
                      <a:pt x="11383" y="9016"/>
                      <a:pt x="11468" y="7758"/>
                    </a:cubicBezTo>
                    <a:cubicBezTo>
                      <a:pt x="11420" y="6258"/>
                      <a:pt x="10815" y="5121"/>
                      <a:pt x="9823" y="4649"/>
                    </a:cubicBezTo>
                    <a:cubicBezTo>
                      <a:pt x="9508" y="4491"/>
                      <a:pt x="9186" y="4414"/>
                      <a:pt x="8873" y="4414"/>
                    </a:cubicBezTo>
                    <a:cubicBezTo>
                      <a:pt x="8465" y="4414"/>
                      <a:pt x="8073" y="4546"/>
                      <a:pt x="7730" y="4806"/>
                    </a:cubicBezTo>
                    <a:cubicBezTo>
                      <a:pt x="7271" y="5181"/>
                      <a:pt x="6944" y="5701"/>
                      <a:pt x="6787" y="6270"/>
                    </a:cubicBezTo>
                    <a:cubicBezTo>
                      <a:pt x="6750" y="6439"/>
                      <a:pt x="6666" y="6584"/>
                      <a:pt x="6533" y="6681"/>
                    </a:cubicBezTo>
                    <a:cubicBezTo>
                      <a:pt x="6407" y="6778"/>
                      <a:pt x="6258" y="6818"/>
                      <a:pt x="6100" y="6818"/>
                    </a:cubicBezTo>
                    <a:cubicBezTo>
                      <a:pt x="5742" y="6818"/>
                      <a:pt x="5338" y="6610"/>
                      <a:pt x="5045" y="6367"/>
                    </a:cubicBezTo>
                    <a:lnTo>
                      <a:pt x="5033" y="6354"/>
                    </a:lnTo>
                    <a:cubicBezTo>
                      <a:pt x="4331" y="5677"/>
                      <a:pt x="4089" y="4613"/>
                      <a:pt x="4379" y="3427"/>
                    </a:cubicBezTo>
                    <a:cubicBezTo>
                      <a:pt x="4646" y="2532"/>
                      <a:pt x="5190" y="1734"/>
                      <a:pt x="5928" y="1165"/>
                    </a:cubicBezTo>
                    <a:cubicBezTo>
                      <a:pt x="6768" y="525"/>
                      <a:pt x="7830" y="207"/>
                      <a:pt x="8942" y="207"/>
                    </a:cubicBezTo>
                    <a:cubicBezTo>
                      <a:pt x="10122" y="207"/>
                      <a:pt x="11359" y="564"/>
                      <a:pt x="12448" y="1274"/>
                    </a:cubicBezTo>
                    <a:cubicBezTo>
                      <a:pt x="15968" y="3475"/>
                      <a:pt x="16609" y="7540"/>
                      <a:pt x="15521" y="11205"/>
                    </a:cubicBezTo>
                    <a:cubicBezTo>
                      <a:pt x="16246" y="9354"/>
                      <a:pt x="16343" y="7322"/>
                      <a:pt x="15811" y="5411"/>
                    </a:cubicBezTo>
                    <a:cubicBezTo>
                      <a:pt x="15133" y="3064"/>
                      <a:pt x="13476" y="1286"/>
                      <a:pt x="11142" y="403"/>
                    </a:cubicBezTo>
                    <a:cubicBezTo>
                      <a:pt x="10467" y="133"/>
                      <a:pt x="9761" y="0"/>
                      <a:pt x="9059" y="0"/>
                    </a:cubicBezTo>
                    <a:close/>
                  </a:path>
                </a:pathLst>
              </a:custGeom>
              <a:solidFill>
                <a:schemeClr val="accent2">
                  <a:alpha val="272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0" name="Google Shape;1110;p3"/>
              <p:cNvGrpSpPr/>
              <p:nvPr/>
            </p:nvGrpSpPr>
            <p:grpSpPr>
              <a:xfrm rot="-4586846" flipH="1">
                <a:off x="7577630" y="2882375"/>
                <a:ext cx="1351919" cy="1384943"/>
                <a:chOff x="146217" y="2712579"/>
                <a:chExt cx="1552966" cy="1960401"/>
              </a:xfrm>
            </p:grpSpPr>
            <p:grpSp>
              <p:nvGrpSpPr>
                <p:cNvPr id="1111" name="Google Shape;1111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112" name="Google Shape;1112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3" name="Google Shape;1113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4" name="Google Shape;1114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6" name="Google Shape;1116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7" name="Google Shape;1117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9" name="Google Shape;1119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3" name="Google Shape;1123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4" name="Google Shape;1124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5" name="Google Shape;1125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26" name="Google Shape;1126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127" name="Google Shape;1127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0" name="Google Shape;1130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1" name="Google Shape;1131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2" name="Google Shape;1132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41" name="Google Shape;1141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142" name="Google Shape;1142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56" name="Google Shape;1156;p3"/>
              <p:cNvGrpSpPr/>
              <p:nvPr/>
            </p:nvGrpSpPr>
            <p:grpSpPr>
              <a:xfrm rot="5833908" flipH="1">
                <a:off x="7188987" y="2833692"/>
                <a:ext cx="1612381" cy="1651433"/>
                <a:chOff x="146217" y="2712579"/>
                <a:chExt cx="1552966" cy="1960401"/>
              </a:xfrm>
            </p:grpSpPr>
            <p:grpSp>
              <p:nvGrpSpPr>
                <p:cNvPr id="1157" name="Google Shape;1157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158" name="Google Shape;1158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160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61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64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165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66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67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68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71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72" name="Google Shape;1172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173" name="Google Shape;1173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74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75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76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87" name="Google Shape;1187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188" name="Google Shape;1188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02" name="Google Shape;1202;p3"/>
              <p:cNvGrpSpPr/>
              <p:nvPr/>
            </p:nvGrpSpPr>
            <p:grpSpPr>
              <a:xfrm>
                <a:off x="7351673" y="2996434"/>
                <a:ext cx="1612289" cy="1651638"/>
                <a:chOff x="146217" y="2712579"/>
                <a:chExt cx="1552966" cy="1960401"/>
              </a:xfrm>
            </p:grpSpPr>
            <p:grpSp>
              <p:nvGrpSpPr>
                <p:cNvPr id="1203" name="Google Shape;1203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204" name="Google Shape;1204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18" name="Google Shape;1218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219" name="Google Shape;1219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2" name="Google Shape;1232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3" name="Google Shape;1233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234" name="Google Shape;1234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248" name="Google Shape;1248;p3"/>
          <p:cNvSpPr txBox="1">
            <a:spLocks noGrp="1"/>
          </p:cNvSpPr>
          <p:nvPr>
            <p:ph type="title"/>
          </p:nvPr>
        </p:nvSpPr>
        <p:spPr>
          <a:xfrm>
            <a:off x="2691300" y="1289225"/>
            <a:ext cx="3761400" cy="15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9" name="Google Shape;1249;p3"/>
          <p:cNvSpPr txBox="1">
            <a:spLocks noGrp="1"/>
          </p:cNvSpPr>
          <p:nvPr>
            <p:ph type="subTitle" idx="1"/>
          </p:nvPr>
        </p:nvSpPr>
        <p:spPr>
          <a:xfrm>
            <a:off x="2691300" y="3012450"/>
            <a:ext cx="376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7" name="Google Shape;1997;p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998" name="Google Shape;1998;p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9" name="Google Shape;1999;p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000" name="Google Shape;2000;p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5" name="Google Shape;2025;p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026" name="Google Shape;2026;p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2" name="Google Shape;2052;p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2" name="Google Shape;2152;p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153" name="Google Shape;2153;p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9" name="Google Shape;2179;p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4" name="Google Shape;2184;p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185" name="Google Shape;2185;p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1" name="Google Shape;2211;p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2" name="Google Shape;2212;p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13" name="Google Shape;2213;p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9" name="Google Shape;2239;p6"/>
          <p:cNvGrpSpPr/>
          <p:nvPr/>
        </p:nvGrpSpPr>
        <p:grpSpPr>
          <a:xfrm>
            <a:off x="-1133991" y="-113319"/>
            <a:ext cx="10889762" cy="5914624"/>
            <a:chOff x="-1133991" y="-113319"/>
            <a:chExt cx="10889762" cy="5914624"/>
          </a:xfrm>
        </p:grpSpPr>
        <p:grpSp>
          <p:nvGrpSpPr>
            <p:cNvPr id="2240" name="Google Shape;2240;p6"/>
            <p:cNvGrpSpPr/>
            <p:nvPr/>
          </p:nvGrpSpPr>
          <p:grpSpPr>
            <a:xfrm>
              <a:off x="6401523" y="-113319"/>
              <a:ext cx="3354249" cy="2976177"/>
              <a:chOff x="6401523" y="-113319"/>
              <a:chExt cx="3354249" cy="2976177"/>
            </a:xfrm>
          </p:grpSpPr>
          <p:grpSp>
            <p:nvGrpSpPr>
              <p:cNvPr id="2241" name="Google Shape;2241;p6"/>
              <p:cNvGrpSpPr/>
              <p:nvPr/>
            </p:nvGrpSpPr>
            <p:grpSpPr>
              <a:xfrm rot="10649701">
                <a:off x="6461988" y="-44016"/>
                <a:ext cx="3233319" cy="2837572"/>
                <a:chOff x="-486266" y="2305518"/>
                <a:chExt cx="3233786" cy="2837982"/>
              </a:xfrm>
            </p:grpSpPr>
            <p:grpSp>
              <p:nvGrpSpPr>
                <p:cNvPr id="2242" name="Google Shape;2242;p6"/>
                <p:cNvGrpSpPr/>
                <p:nvPr/>
              </p:nvGrpSpPr>
              <p:grpSpPr>
                <a:xfrm rot="-9258217">
                  <a:off x="828406" y="2692818"/>
                  <a:ext cx="1509442" cy="2233894"/>
                  <a:chOff x="713225" y="2235300"/>
                  <a:chExt cx="1509450" cy="2233905"/>
                </a:xfrm>
              </p:grpSpPr>
              <p:sp>
                <p:nvSpPr>
                  <p:cNvPr id="2243" name="Google Shape;2243;p6"/>
                  <p:cNvSpPr/>
                  <p:nvPr/>
                </p:nvSpPr>
                <p:spPr>
                  <a:xfrm>
                    <a:off x="2168519" y="4094921"/>
                    <a:ext cx="54156" cy="54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6" extrusionOk="0">
                        <a:moveTo>
                          <a:pt x="945" y="417"/>
                        </a:moveTo>
                        <a:cubicBezTo>
                          <a:pt x="945" y="769"/>
                          <a:pt x="513" y="945"/>
                          <a:pt x="256" y="689"/>
                        </a:cubicBezTo>
                        <a:cubicBezTo>
                          <a:pt x="0" y="433"/>
                          <a:pt x="192" y="1"/>
                          <a:pt x="545" y="17"/>
                        </a:cubicBezTo>
                        <a:cubicBezTo>
                          <a:pt x="769" y="17"/>
                          <a:pt x="945" y="193"/>
                          <a:pt x="945" y="41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4" name="Google Shape;2244;p6"/>
                  <p:cNvSpPr/>
                  <p:nvPr/>
                </p:nvSpPr>
                <p:spPr>
                  <a:xfrm>
                    <a:off x="2147430" y="3617193"/>
                    <a:ext cx="53239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45" extrusionOk="0">
                        <a:moveTo>
                          <a:pt x="929" y="400"/>
                        </a:moveTo>
                        <a:cubicBezTo>
                          <a:pt x="929" y="752"/>
                          <a:pt x="496" y="944"/>
                          <a:pt x="240" y="688"/>
                        </a:cubicBezTo>
                        <a:cubicBezTo>
                          <a:pt x="0" y="432"/>
                          <a:pt x="176" y="0"/>
                          <a:pt x="528" y="0"/>
                        </a:cubicBezTo>
                        <a:cubicBezTo>
                          <a:pt x="753" y="0"/>
                          <a:pt x="929" y="176"/>
                          <a:pt x="929" y="40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5" name="Google Shape;2245;p6"/>
                  <p:cNvSpPr/>
                  <p:nvPr/>
                </p:nvSpPr>
                <p:spPr>
                  <a:xfrm>
                    <a:off x="1029626" y="3003298"/>
                    <a:ext cx="53239" cy="52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6" name="Google Shape;2246;p6"/>
                  <p:cNvSpPr/>
                  <p:nvPr/>
                </p:nvSpPr>
                <p:spPr>
                  <a:xfrm>
                    <a:off x="1547695" y="3244913"/>
                    <a:ext cx="54156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01"/>
                        </a:moveTo>
                        <a:cubicBezTo>
                          <a:pt x="945" y="753"/>
                          <a:pt x="513" y="945"/>
                          <a:pt x="257" y="689"/>
                        </a:cubicBezTo>
                        <a:cubicBezTo>
                          <a:pt x="1" y="433"/>
                          <a:pt x="177" y="1"/>
                          <a:pt x="545" y="1"/>
                        </a:cubicBezTo>
                        <a:cubicBezTo>
                          <a:pt x="753" y="1"/>
                          <a:pt x="929" y="177"/>
                          <a:pt x="945" y="40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7" name="Google Shape;2247;p6"/>
                  <p:cNvSpPr/>
                  <p:nvPr/>
                </p:nvSpPr>
                <p:spPr>
                  <a:xfrm>
                    <a:off x="1203844" y="3823562"/>
                    <a:ext cx="52322" cy="51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3" h="897" extrusionOk="0">
                        <a:moveTo>
                          <a:pt x="913" y="384"/>
                        </a:moveTo>
                        <a:cubicBezTo>
                          <a:pt x="913" y="736"/>
                          <a:pt x="496" y="896"/>
                          <a:pt x="256" y="656"/>
                        </a:cubicBezTo>
                        <a:cubicBezTo>
                          <a:pt x="0" y="416"/>
                          <a:pt x="176" y="0"/>
                          <a:pt x="528" y="0"/>
                        </a:cubicBezTo>
                        <a:cubicBezTo>
                          <a:pt x="736" y="0"/>
                          <a:pt x="913" y="176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8" name="Google Shape;2248;p6"/>
                  <p:cNvSpPr/>
                  <p:nvPr/>
                </p:nvSpPr>
                <p:spPr>
                  <a:xfrm>
                    <a:off x="713225" y="2823119"/>
                    <a:ext cx="54156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2249;p6"/>
                  <p:cNvSpPr/>
                  <p:nvPr/>
                </p:nvSpPr>
                <p:spPr>
                  <a:xfrm>
                    <a:off x="1506433" y="3973884"/>
                    <a:ext cx="12894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209" extrusionOk="0">
                        <a:moveTo>
                          <a:pt x="225" y="81"/>
                        </a:moveTo>
                        <a:cubicBezTo>
                          <a:pt x="225" y="209"/>
                          <a:pt x="1" y="1"/>
                          <a:pt x="129" y="1"/>
                        </a:cubicBezTo>
                        <a:cubicBezTo>
                          <a:pt x="177" y="1"/>
                          <a:pt x="225" y="33"/>
                          <a:pt x="225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0" name="Google Shape;2250;p6"/>
                  <p:cNvSpPr/>
                  <p:nvPr/>
                </p:nvSpPr>
                <p:spPr>
                  <a:xfrm>
                    <a:off x="1758591" y="394087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1"/>
                        </a:moveTo>
                        <a:cubicBezTo>
                          <a:pt x="209" y="209"/>
                          <a:pt x="1" y="1"/>
                          <a:pt x="129" y="1"/>
                        </a:cubicBezTo>
                        <a:cubicBezTo>
                          <a:pt x="177" y="1"/>
                          <a:pt x="209" y="33"/>
                          <a:pt x="209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1" name="Google Shape;2251;p6"/>
                  <p:cNvSpPr/>
                  <p:nvPr/>
                </p:nvSpPr>
                <p:spPr>
                  <a:xfrm>
                    <a:off x="1650879" y="2571819"/>
                    <a:ext cx="11977" cy="11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2" name="Google Shape;2252;p6"/>
                  <p:cNvSpPr/>
                  <p:nvPr/>
                </p:nvSpPr>
                <p:spPr>
                  <a:xfrm>
                    <a:off x="1740309" y="324766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8" y="81"/>
                        </a:moveTo>
                        <a:cubicBezTo>
                          <a:pt x="208" y="209"/>
                          <a:pt x="0" y="1"/>
                          <a:pt x="128" y="1"/>
                        </a:cubicBezTo>
                        <a:cubicBezTo>
                          <a:pt x="176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3" name="Google Shape;2253;p6"/>
                  <p:cNvSpPr/>
                  <p:nvPr/>
                </p:nvSpPr>
                <p:spPr>
                  <a:xfrm>
                    <a:off x="2109835" y="4290287"/>
                    <a:ext cx="9227" cy="9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161" extrusionOk="0">
                        <a:moveTo>
                          <a:pt x="160" y="80"/>
                        </a:moveTo>
                        <a:cubicBezTo>
                          <a:pt x="160" y="112"/>
                          <a:pt x="112" y="160"/>
                          <a:pt x="80" y="160"/>
                        </a:cubicBezTo>
                        <a:cubicBezTo>
                          <a:pt x="32" y="160"/>
                          <a:pt x="0" y="112"/>
                          <a:pt x="0" y="80"/>
                        </a:cubicBezTo>
                        <a:cubicBezTo>
                          <a:pt x="0" y="32"/>
                          <a:pt x="32" y="0"/>
                          <a:pt x="80" y="0"/>
                        </a:cubicBezTo>
                        <a:cubicBezTo>
                          <a:pt x="112" y="0"/>
                          <a:pt x="160" y="32"/>
                          <a:pt x="160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4" name="Google Shape;2254;p6"/>
                  <p:cNvSpPr/>
                  <p:nvPr/>
                </p:nvSpPr>
                <p:spPr>
                  <a:xfrm>
                    <a:off x="1729306" y="4353556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8" y="81"/>
                        </a:moveTo>
                        <a:cubicBezTo>
                          <a:pt x="208" y="209"/>
                          <a:pt x="0" y="1"/>
                          <a:pt x="128" y="1"/>
                        </a:cubicBezTo>
                        <a:cubicBezTo>
                          <a:pt x="176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5" name="Google Shape;2255;p6"/>
                  <p:cNvSpPr/>
                  <p:nvPr/>
                </p:nvSpPr>
                <p:spPr>
                  <a:xfrm>
                    <a:off x="1617383" y="3758402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1"/>
                        </a:moveTo>
                        <a:cubicBezTo>
                          <a:pt x="209" y="209"/>
                          <a:pt x="1" y="1"/>
                          <a:pt x="129" y="1"/>
                        </a:cubicBezTo>
                        <a:cubicBezTo>
                          <a:pt x="161" y="1"/>
                          <a:pt x="209" y="33"/>
                          <a:pt x="209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6" name="Google Shape;2256;p6"/>
                  <p:cNvSpPr/>
                  <p:nvPr/>
                </p:nvSpPr>
                <p:spPr>
                  <a:xfrm>
                    <a:off x="809504" y="3971191"/>
                    <a:ext cx="10143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209" extrusionOk="0">
                        <a:moveTo>
                          <a:pt x="177" y="112"/>
                        </a:moveTo>
                        <a:cubicBezTo>
                          <a:pt x="161" y="208"/>
                          <a:pt x="1" y="208"/>
                          <a:pt x="17" y="112"/>
                        </a:cubicBezTo>
                        <a:cubicBezTo>
                          <a:pt x="17" y="0"/>
                          <a:pt x="177" y="0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6"/>
                  <p:cNvSpPr/>
                  <p:nvPr/>
                </p:nvSpPr>
                <p:spPr>
                  <a:xfrm>
                    <a:off x="950769" y="3399877"/>
                    <a:ext cx="922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209" extrusionOk="0">
                        <a:moveTo>
                          <a:pt x="160" y="113"/>
                        </a:moveTo>
                        <a:cubicBezTo>
                          <a:pt x="160" y="209"/>
                          <a:pt x="0" y="209"/>
                          <a:pt x="0" y="113"/>
                        </a:cubicBezTo>
                        <a:cubicBezTo>
                          <a:pt x="0" y="1"/>
                          <a:pt x="160" y="1"/>
                          <a:pt x="160" y="11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8" name="Google Shape;2258;p6"/>
                  <p:cNvSpPr/>
                  <p:nvPr/>
                </p:nvSpPr>
                <p:spPr>
                  <a:xfrm>
                    <a:off x="1323963" y="3949184"/>
                    <a:ext cx="11060" cy="13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" h="241" extrusionOk="0">
                        <a:moveTo>
                          <a:pt x="193" y="112"/>
                        </a:moveTo>
                        <a:cubicBezTo>
                          <a:pt x="161" y="240"/>
                          <a:pt x="1" y="0"/>
                          <a:pt x="129" y="16"/>
                        </a:cubicBezTo>
                        <a:cubicBezTo>
                          <a:pt x="177" y="32"/>
                          <a:pt x="193" y="64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9" name="Google Shape;2259;p6"/>
                  <p:cNvSpPr/>
                  <p:nvPr/>
                </p:nvSpPr>
                <p:spPr>
                  <a:xfrm>
                    <a:off x="1688474" y="2746955"/>
                    <a:ext cx="11977" cy="13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0" name="Google Shape;2260;p6"/>
                  <p:cNvSpPr/>
                  <p:nvPr/>
                </p:nvSpPr>
                <p:spPr>
                  <a:xfrm>
                    <a:off x="864520" y="2361838"/>
                    <a:ext cx="10143" cy="10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1" name="Google Shape;2261;p6"/>
                  <p:cNvSpPr/>
                  <p:nvPr/>
                </p:nvSpPr>
                <p:spPr>
                  <a:xfrm>
                    <a:off x="1172439" y="2810711"/>
                    <a:ext cx="11977" cy="11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2" name="Google Shape;2262;p6"/>
                  <p:cNvSpPr/>
                  <p:nvPr/>
                </p:nvSpPr>
                <p:spPr>
                  <a:xfrm>
                    <a:off x="1150174" y="242327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3" name="Google Shape;2263;p6"/>
                  <p:cNvSpPr/>
                  <p:nvPr/>
                </p:nvSpPr>
                <p:spPr>
                  <a:xfrm>
                    <a:off x="1665980" y="3981220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7" y="193"/>
                        </a:moveTo>
                        <a:cubicBezTo>
                          <a:pt x="417" y="337"/>
                          <a:pt x="225" y="417"/>
                          <a:pt x="113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4" name="Google Shape;2264;p6"/>
                  <p:cNvSpPr/>
                  <p:nvPr/>
                </p:nvSpPr>
                <p:spPr>
                  <a:xfrm>
                    <a:off x="1606379" y="4444391"/>
                    <a:ext cx="24871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208"/>
                          <a:pt x="97" y="16"/>
                          <a:pt x="257" y="16"/>
                        </a:cubicBezTo>
                        <a:cubicBezTo>
                          <a:pt x="353" y="0"/>
                          <a:pt x="433" y="96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5" name="Google Shape;2265;p6"/>
                  <p:cNvSpPr/>
                  <p:nvPr/>
                </p:nvSpPr>
                <p:spPr>
                  <a:xfrm>
                    <a:off x="866354" y="4077556"/>
                    <a:ext cx="23955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" h="417" extrusionOk="0">
                        <a:moveTo>
                          <a:pt x="417" y="177"/>
                        </a:moveTo>
                        <a:cubicBezTo>
                          <a:pt x="417" y="337"/>
                          <a:pt x="225" y="417"/>
                          <a:pt x="113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6" name="Google Shape;2266;p6"/>
                  <p:cNvSpPr/>
                  <p:nvPr/>
                </p:nvSpPr>
                <p:spPr>
                  <a:xfrm>
                    <a:off x="804919" y="3114707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7" name="Google Shape;2267;p6"/>
                  <p:cNvSpPr/>
                  <p:nvPr/>
                </p:nvSpPr>
                <p:spPr>
                  <a:xfrm>
                    <a:off x="1710910" y="3846429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7" y="193"/>
                        </a:moveTo>
                        <a:cubicBezTo>
                          <a:pt x="417" y="353"/>
                          <a:pt x="225" y="433"/>
                          <a:pt x="113" y="321"/>
                        </a:cubicBezTo>
                        <a:cubicBezTo>
                          <a:pt x="1" y="209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8" name="Google Shape;2268;p6"/>
                  <p:cNvSpPr/>
                  <p:nvPr/>
                </p:nvSpPr>
                <p:spPr>
                  <a:xfrm>
                    <a:off x="2095164" y="3542920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2" y="176"/>
                        </a:moveTo>
                        <a:cubicBezTo>
                          <a:pt x="432" y="352"/>
                          <a:pt x="240" y="432"/>
                          <a:pt x="112" y="304"/>
                        </a:cubicBezTo>
                        <a:cubicBezTo>
                          <a:pt x="0" y="192"/>
                          <a:pt x="80" y="0"/>
                          <a:pt x="256" y="0"/>
                        </a:cubicBezTo>
                        <a:cubicBezTo>
                          <a:pt x="352" y="0"/>
                          <a:pt x="432" y="80"/>
                          <a:pt x="432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9" name="Google Shape;2269;p6"/>
                  <p:cNvSpPr/>
                  <p:nvPr/>
                </p:nvSpPr>
                <p:spPr>
                  <a:xfrm>
                    <a:off x="1461990" y="2560815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0" name="Google Shape;2270;p6"/>
                  <p:cNvSpPr/>
                  <p:nvPr/>
                </p:nvSpPr>
                <p:spPr>
                  <a:xfrm>
                    <a:off x="905839" y="3730034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384" y="272"/>
                        </a:moveTo>
                        <a:cubicBezTo>
                          <a:pt x="368" y="480"/>
                          <a:pt x="48" y="480"/>
                          <a:pt x="32" y="272"/>
                        </a:cubicBezTo>
                        <a:cubicBezTo>
                          <a:pt x="0" y="0"/>
                          <a:pt x="416" y="0"/>
                          <a:pt x="384" y="27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1" name="Google Shape;2271;p6"/>
                  <p:cNvSpPr/>
                  <p:nvPr/>
                </p:nvSpPr>
                <p:spPr>
                  <a:xfrm>
                    <a:off x="1274878" y="2235300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2" name="Google Shape;2272;p6"/>
                  <p:cNvSpPr/>
                  <p:nvPr/>
                </p:nvSpPr>
                <p:spPr>
                  <a:xfrm>
                    <a:off x="1720137" y="3324687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384" y="257"/>
                        </a:moveTo>
                        <a:cubicBezTo>
                          <a:pt x="368" y="481"/>
                          <a:pt x="48" y="481"/>
                          <a:pt x="32" y="257"/>
                        </a:cubicBezTo>
                        <a:cubicBezTo>
                          <a:pt x="0" y="1"/>
                          <a:pt x="416" y="1"/>
                          <a:pt x="384" y="25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3" name="Google Shape;2273;p6"/>
                  <p:cNvSpPr/>
                  <p:nvPr/>
                </p:nvSpPr>
                <p:spPr>
                  <a:xfrm>
                    <a:off x="1301039" y="3509910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6" y="192"/>
                        </a:moveTo>
                        <a:cubicBezTo>
                          <a:pt x="416" y="352"/>
                          <a:pt x="224" y="432"/>
                          <a:pt x="112" y="320"/>
                        </a:cubicBezTo>
                        <a:cubicBezTo>
                          <a:pt x="0" y="208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4" name="Google Shape;2274;p6"/>
                  <p:cNvSpPr/>
                  <p:nvPr/>
                </p:nvSpPr>
                <p:spPr>
                  <a:xfrm>
                    <a:off x="1025958" y="3570428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25"/>
                        </a:moveTo>
                        <a:cubicBezTo>
                          <a:pt x="416" y="481"/>
                          <a:pt x="0" y="481"/>
                          <a:pt x="32" y="225"/>
                        </a:cubicBezTo>
                        <a:cubicBezTo>
                          <a:pt x="48" y="1"/>
                          <a:pt x="368" y="1"/>
                          <a:pt x="400" y="2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5" name="Google Shape;2275;p6"/>
                  <p:cNvSpPr/>
                  <p:nvPr/>
                </p:nvSpPr>
                <p:spPr>
                  <a:xfrm>
                    <a:off x="1654547" y="2403101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6" name="Google Shape;2276;p6"/>
                  <p:cNvSpPr/>
                  <p:nvPr/>
                </p:nvSpPr>
                <p:spPr>
                  <a:xfrm>
                    <a:off x="959022" y="4245357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7"/>
                        </a:moveTo>
                        <a:cubicBezTo>
                          <a:pt x="416" y="337"/>
                          <a:pt x="224" y="417"/>
                          <a:pt x="112" y="305"/>
                        </a:cubicBezTo>
                        <a:cubicBezTo>
                          <a:pt x="0" y="193"/>
                          <a:pt x="80" y="1"/>
                          <a:pt x="240" y="1"/>
                        </a:cubicBezTo>
                        <a:cubicBezTo>
                          <a:pt x="336" y="1"/>
                          <a:pt x="416" y="81"/>
                          <a:pt x="416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7" name="Google Shape;2277;p6"/>
                  <p:cNvSpPr/>
                  <p:nvPr/>
                </p:nvSpPr>
                <p:spPr>
                  <a:xfrm>
                    <a:off x="1013121" y="2675433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8" name="Google Shape;2278;p6"/>
                  <p:cNvSpPr/>
                  <p:nvPr/>
                </p:nvSpPr>
                <p:spPr>
                  <a:xfrm>
                    <a:off x="724228" y="4075722"/>
                    <a:ext cx="24814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81" extrusionOk="0">
                        <a:moveTo>
                          <a:pt x="401" y="209"/>
                        </a:moveTo>
                        <a:cubicBezTo>
                          <a:pt x="433" y="481"/>
                          <a:pt x="1" y="481"/>
                          <a:pt x="33" y="209"/>
                        </a:cubicBezTo>
                        <a:cubicBezTo>
                          <a:pt x="65" y="1"/>
                          <a:pt x="369" y="1"/>
                          <a:pt x="40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9" name="Google Shape;2279;p6"/>
                  <p:cNvSpPr/>
                  <p:nvPr/>
                </p:nvSpPr>
                <p:spPr>
                  <a:xfrm>
                    <a:off x="791165" y="3263252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3" y="177"/>
                        </a:moveTo>
                        <a:cubicBezTo>
                          <a:pt x="433" y="337"/>
                          <a:pt x="241" y="417"/>
                          <a:pt x="129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53" y="1"/>
                          <a:pt x="433" y="81"/>
                          <a:pt x="433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0" name="Google Shape;2280;p6"/>
                  <p:cNvSpPr/>
                  <p:nvPr/>
                </p:nvSpPr>
                <p:spPr>
                  <a:xfrm>
                    <a:off x="1340467" y="3551173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7" y="193"/>
                        </a:moveTo>
                        <a:cubicBezTo>
                          <a:pt x="417" y="353"/>
                          <a:pt x="225" y="433"/>
                          <a:pt x="113" y="321"/>
                        </a:cubicBezTo>
                        <a:cubicBezTo>
                          <a:pt x="1" y="209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1" name="Google Shape;2281;p6"/>
                  <p:cNvSpPr/>
                  <p:nvPr/>
                </p:nvSpPr>
                <p:spPr>
                  <a:xfrm>
                    <a:off x="1205620" y="3043644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2" name="Google Shape;2282;p6"/>
                  <p:cNvSpPr/>
                  <p:nvPr/>
                </p:nvSpPr>
                <p:spPr>
                  <a:xfrm>
                    <a:off x="1242355" y="3309099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3" y="177"/>
                        </a:moveTo>
                        <a:cubicBezTo>
                          <a:pt x="433" y="337"/>
                          <a:pt x="225" y="417"/>
                          <a:pt x="112" y="305"/>
                        </a:cubicBezTo>
                        <a:cubicBezTo>
                          <a:pt x="0" y="193"/>
                          <a:pt x="80" y="1"/>
                          <a:pt x="241" y="1"/>
                        </a:cubicBezTo>
                        <a:cubicBezTo>
                          <a:pt x="353" y="1"/>
                          <a:pt x="433" y="81"/>
                          <a:pt x="433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3" name="Google Shape;2283;p6"/>
                  <p:cNvSpPr/>
                  <p:nvPr/>
                </p:nvSpPr>
                <p:spPr>
                  <a:xfrm>
                    <a:off x="1765926" y="3497073"/>
                    <a:ext cx="89056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53" extrusionOk="0">
                        <a:moveTo>
                          <a:pt x="769" y="1552"/>
                        </a:moveTo>
                        <a:lnTo>
                          <a:pt x="769" y="1552"/>
                        </a:lnTo>
                        <a:cubicBezTo>
                          <a:pt x="769" y="1120"/>
                          <a:pt x="433" y="768"/>
                          <a:pt x="1" y="768"/>
                        </a:cubicBezTo>
                        <a:lnTo>
                          <a:pt x="1" y="768"/>
                        </a:lnTo>
                        <a:cubicBezTo>
                          <a:pt x="433" y="768"/>
                          <a:pt x="769" y="432"/>
                          <a:pt x="769" y="0"/>
                        </a:cubicBezTo>
                        <a:lnTo>
                          <a:pt x="769" y="0"/>
                        </a:lnTo>
                        <a:cubicBezTo>
                          <a:pt x="769" y="416"/>
                          <a:pt x="1121" y="768"/>
                          <a:pt x="1553" y="768"/>
                        </a:cubicBezTo>
                        <a:lnTo>
                          <a:pt x="1553" y="768"/>
                        </a:lnTo>
                        <a:cubicBezTo>
                          <a:pt x="1121" y="768"/>
                          <a:pt x="769" y="1120"/>
                          <a:pt x="769" y="155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4" name="Google Shape;2284;p6"/>
                  <p:cNvSpPr/>
                  <p:nvPr/>
                </p:nvSpPr>
                <p:spPr>
                  <a:xfrm>
                    <a:off x="825091" y="3483319"/>
                    <a:ext cx="89056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53" extrusionOk="0">
                        <a:moveTo>
                          <a:pt x="785" y="1553"/>
                        </a:moveTo>
                        <a:lnTo>
                          <a:pt x="785" y="1553"/>
                        </a:lnTo>
                        <a:cubicBezTo>
                          <a:pt x="785" y="1121"/>
                          <a:pt x="433" y="785"/>
                          <a:pt x="1" y="785"/>
                        </a:cubicBezTo>
                        <a:lnTo>
                          <a:pt x="1" y="785"/>
                        </a:lnTo>
                        <a:cubicBezTo>
                          <a:pt x="433" y="785"/>
                          <a:pt x="785" y="433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33"/>
                          <a:pt x="1137" y="785"/>
                          <a:pt x="1553" y="785"/>
                        </a:cubicBezTo>
                        <a:lnTo>
                          <a:pt x="1553" y="785"/>
                        </a:lnTo>
                        <a:cubicBezTo>
                          <a:pt x="1137" y="785"/>
                          <a:pt x="785" y="1121"/>
                          <a:pt x="785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5" name="Google Shape;2285;p6"/>
                  <p:cNvSpPr/>
                  <p:nvPr/>
                </p:nvSpPr>
                <p:spPr>
                  <a:xfrm>
                    <a:off x="938849" y="2381094"/>
                    <a:ext cx="88999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6" name="Google Shape;2286;p6"/>
                  <p:cNvSpPr/>
                  <p:nvPr/>
                </p:nvSpPr>
                <p:spPr>
                  <a:xfrm>
                    <a:off x="1427577" y="2872834"/>
                    <a:ext cx="89056" cy="88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87" name="Google Shape;2287;p6"/>
                <p:cNvGrpSpPr/>
                <p:nvPr/>
              </p:nvGrpSpPr>
              <p:grpSpPr>
                <a:xfrm>
                  <a:off x="358288" y="2739075"/>
                  <a:ext cx="1509450" cy="2233905"/>
                  <a:chOff x="713225" y="2235300"/>
                  <a:chExt cx="1509450" cy="2233905"/>
                </a:xfrm>
              </p:grpSpPr>
              <p:sp>
                <p:nvSpPr>
                  <p:cNvPr id="2288" name="Google Shape;2288;p6"/>
                  <p:cNvSpPr/>
                  <p:nvPr/>
                </p:nvSpPr>
                <p:spPr>
                  <a:xfrm>
                    <a:off x="2168519" y="4094921"/>
                    <a:ext cx="54156" cy="54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6" extrusionOk="0">
                        <a:moveTo>
                          <a:pt x="945" y="417"/>
                        </a:moveTo>
                        <a:cubicBezTo>
                          <a:pt x="945" y="769"/>
                          <a:pt x="513" y="945"/>
                          <a:pt x="256" y="689"/>
                        </a:cubicBezTo>
                        <a:cubicBezTo>
                          <a:pt x="0" y="433"/>
                          <a:pt x="192" y="1"/>
                          <a:pt x="545" y="17"/>
                        </a:cubicBezTo>
                        <a:cubicBezTo>
                          <a:pt x="769" y="17"/>
                          <a:pt x="945" y="193"/>
                          <a:pt x="945" y="41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9" name="Google Shape;2289;p6"/>
                  <p:cNvSpPr/>
                  <p:nvPr/>
                </p:nvSpPr>
                <p:spPr>
                  <a:xfrm>
                    <a:off x="2147430" y="3617193"/>
                    <a:ext cx="53239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45" extrusionOk="0">
                        <a:moveTo>
                          <a:pt x="929" y="400"/>
                        </a:moveTo>
                        <a:cubicBezTo>
                          <a:pt x="929" y="752"/>
                          <a:pt x="496" y="944"/>
                          <a:pt x="240" y="688"/>
                        </a:cubicBezTo>
                        <a:cubicBezTo>
                          <a:pt x="0" y="432"/>
                          <a:pt x="176" y="0"/>
                          <a:pt x="528" y="0"/>
                        </a:cubicBezTo>
                        <a:cubicBezTo>
                          <a:pt x="753" y="0"/>
                          <a:pt x="929" y="176"/>
                          <a:pt x="929" y="40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0" name="Google Shape;2290;p6"/>
                  <p:cNvSpPr/>
                  <p:nvPr/>
                </p:nvSpPr>
                <p:spPr>
                  <a:xfrm>
                    <a:off x="1029626" y="3003298"/>
                    <a:ext cx="53239" cy="52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1" name="Google Shape;2291;p6"/>
                  <p:cNvSpPr/>
                  <p:nvPr/>
                </p:nvSpPr>
                <p:spPr>
                  <a:xfrm>
                    <a:off x="1547695" y="3244913"/>
                    <a:ext cx="54156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01"/>
                        </a:moveTo>
                        <a:cubicBezTo>
                          <a:pt x="945" y="753"/>
                          <a:pt x="513" y="945"/>
                          <a:pt x="257" y="689"/>
                        </a:cubicBezTo>
                        <a:cubicBezTo>
                          <a:pt x="1" y="433"/>
                          <a:pt x="177" y="1"/>
                          <a:pt x="545" y="1"/>
                        </a:cubicBezTo>
                        <a:cubicBezTo>
                          <a:pt x="753" y="1"/>
                          <a:pt x="929" y="177"/>
                          <a:pt x="945" y="40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2" name="Google Shape;2292;p6"/>
                  <p:cNvSpPr/>
                  <p:nvPr/>
                </p:nvSpPr>
                <p:spPr>
                  <a:xfrm>
                    <a:off x="1203844" y="3823562"/>
                    <a:ext cx="52322" cy="51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3" h="897" extrusionOk="0">
                        <a:moveTo>
                          <a:pt x="913" y="384"/>
                        </a:moveTo>
                        <a:cubicBezTo>
                          <a:pt x="913" y="736"/>
                          <a:pt x="496" y="896"/>
                          <a:pt x="256" y="656"/>
                        </a:cubicBezTo>
                        <a:cubicBezTo>
                          <a:pt x="0" y="416"/>
                          <a:pt x="176" y="0"/>
                          <a:pt x="528" y="0"/>
                        </a:cubicBezTo>
                        <a:cubicBezTo>
                          <a:pt x="736" y="0"/>
                          <a:pt x="913" y="176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3" name="Google Shape;2293;p6"/>
                  <p:cNvSpPr/>
                  <p:nvPr/>
                </p:nvSpPr>
                <p:spPr>
                  <a:xfrm>
                    <a:off x="713225" y="2823119"/>
                    <a:ext cx="54156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4" name="Google Shape;2294;p6"/>
                  <p:cNvSpPr/>
                  <p:nvPr/>
                </p:nvSpPr>
                <p:spPr>
                  <a:xfrm>
                    <a:off x="1506433" y="3973884"/>
                    <a:ext cx="12894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209" extrusionOk="0">
                        <a:moveTo>
                          <a:pt x="225" y="81"/>
                        </a:moveTo>
                        <a:cubicBezTo>
                          <a:pt x="225" y="209"/>
                          <a:pt x="1" y="1"/>
                          <a:pt x="129" y="1"/>
                        </a:cubicBezTo>
                        <a:cubicBezTo>
                          <a:pt x="177" y="1"/>
                          <a:pt x="225" y="33"/>
                          <a:pt x="225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5" name="Google Shape;2295;p6"/>
                  <p:cNvSpPr/>
                  <p:nvPr/>
                </p:nvSpPr>
                <p:spPr>
                  <a:xfrm>
                    <a:off x="1758591" y="394087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1"/>
                        </a:moveTo>
                        <a:cubicBezTo>
                          <a:pt x="209" y="209"/>
                          <a:pt x="1" y="1"/>
                          <a:pt x="129" y="1"/>
                        </a:cubicBezTo>
                        <a:cubicBezTo>
                          <a:pt x="177" y="1"/>
                          <a:pt x="209" y="33"/>
                          <a:pt x="209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6" name="Google Shape;2296;p6"/>
                  <p:cNvSpPr/>
                  <p:nvPr/>
                </p:nvSpPr>
                <p:spPr>
                  <a:xfrm>
                    <a:off x="1650879" y="2571819"/>
                    <a:ext cx="11977" cy="11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7" name="Google Shape;2297;p6"/>
                  <p:cNvSpPr/>
                  <p:nvPr/>
                </p:nvSpPr>
                <p:spPr>
                  <a:xfrm>
                    <a:off x="1740309" y="324766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8" y="81"/>
                        </a:moveTo>
                        <a:cubicBezTo>
                          <a:pt x="208" y="209"/>
                          <a:pt x="0" y="1"/>
                          <a:pt x="128" y="1"/>
                        </a:cubicBezTo>
                        <a:cubicBezTo>
                          <a:pt x="176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8" name="Google Shape;2298;p6"/>
                  <p:cNvSpPr/>
                  <p:nvPr/>
                </p:nvSpPr>
                <p:spPr>
                  <a:xfrm>
                    <a:off x="2109835" y="4290287"/>
                    <a:ext cx="9227" cy="9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161" extrusionOk="0">
                        <a:moveTo>
                          <a:pt x="160" y="80"/>
                        </a:moveTo>
                        <a:cubicBezTo>
                          <a:pt x="160" y="112"/>
                          <a:pt x="112" y="160"/>
                          <a:pt x="80" y="160"/>
                        </a:cubicBezTo>
                        <a:cubicBezTo>
                          <a:pt x="32" y="160"/>
                          <a:pt x="0" y="112"/>
                          <a:pt x="0" y="80"/>
                        </a:cubicBezTo>
                        <a:cubicBezTo>
                          <a:pt x="0" y="32"/>
                          <a:pt x="32" y="0"/>
                          <a:pt x="80" y="0"/>
                        </a:cubicBezTo>
                        <a:cubicBezTo>
                          <a:pt x="112" y="0"/>
                          <a:pt x="160" y="32"/>
                          <a:pt x="160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9" name="Google Shape;2299;p6"/>
                  <p:cNvSpPr/>
                  <p:nvPr/>
                </p:nvSpPr>
                <p:spPr>
                  <a:xfrm>
                    <a:off x="1729306" y="4353556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8" y="81"/>
                        </a:moveTo>
                        <a:cubicBezTo>
                          <a:pt x="208" y="209"/>
                          <a:pt x="0" y="1"/>
                          <a:pt x="128" y="1"/>
                        </a:cubicBezTo>
                        <a:cubicBezTo>
                          <a:pt x="176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0" name="Google Shape;2300;p6"/>
                  <p:cNvSpPr/>
                  <p:nvPr/>
                </p:nvSpPr>
                <p:spPr>
                  <a:xfrm>
                    <a:off x="1617383" y="3758402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1"/>
                        </a:moveTo>
                        <a:cubicBezTo>
                          <a:pt x="209" y="209"/>
                          <a:pt x="1" y="1"/>
                          <a:pt x="129" y="1"/>
                        </a:cubicBezTo>
                        <a:cubicBezTo>
                          <a:pt x="161" y="1"/>
                          <a:pt x="209" y="33"/>
                          <a:pt x="209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1" name="Google Shape;2301;p6"/>
                  <p:cNvSpPr/>
                  <p:nvPr/>
                </p:nvSpPr>
                <p:spPr>
                  <a:xfrm>
                    <a:off x="809504" y="3971191"/>
                    <a:ext cx="10143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209" extrusionOk="0">
                        <a:moveTo>
                          <a:pt x="177" y="112"/>
                        </a:moveTo>
                        <a:cubicBezTo>
                          <a:pt x="161" y="208"/>
                          <a:pt x="1" y="208"/>
                          <a:pt x="17" y="112"/>
                        </a:cubicBezTo>
                        <a:cubicBezTo>
                          <a:pt x="17" y="0"/>
                          <a:pt x="177" y="0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2" name="Google Shape;2302;p6"/>
                  <p:cNvSpPr/>
                  <p:nvPr/>
                </p:nvSpPr>
                <p:spPr>
                  <a:xfrm>
                    <a:off x="950769" y="3399877"/>
                    <a:ext cx="922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209" extrusionOk="0">
                        <a:moveTo>
                          <a:pt x="160" y="113"/>
                        </a:moveTo>
                        <a:cubicBezTo>
                          <a:pt x="160" y="209"/>
                          <a:pt x="0" y="209"/>
                          <a:pt x="0" y="113"/>
                        </a:cubicBezTo>
                        <a:cubicBezTo>
                          <a:pt x="0" y="1"/>
                          <a:pt x="160" y="1"/>
                          <a:pt x="160" y="11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3" name="Google Shape;2303;p6"/>
                  <p:cNvSpPr/>
                  <p:nvPr/>
                </p:nvSpPr>
                <p:spPr>
                  <a:xfrm>
                    <a:off x="1323963" y="3949184"/>
                    <a:ext cx="11060" cy="13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" h="241" extrusionOk="0">
                        <a:moveTo>
                          <a:pt x="193" y="112"/>
                        </a:moveTo>
                        <a:cubicBezTo>
                          <a:pt x="161" y="240"/>
                          <a:pt x="1" y="0"/>
                          <a:pt x="129" y="16"/>
                        </a:cubicBezTo>
                        <a:cubicBezTo>
                          <a:pt x="177" y="32"/>
                          <a:pt x="193" y="64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4" name="Google Shape;2304;p6"/>
                  <p:cNvSpPr/>
                  <p:nvPr/>
                </p:nvSpPr>
                <p:spPr>
                  <a:xfrm>
                    <a:off x="1688474" y="2746955"/>
                    <a:ext cx="11977" cy="13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5" name="Google Shape;2305;p6"/>
                  <p:cNvSpPr/>
                  <p:nvPr/>
                </p:nvSpPr>
                <p:spPr>
                  <a:xfrm>
                    <a:off x="864520" y="2361838"/>
                    <a:ext cx="10143" cy="10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6" name="Google Shape;2306;p6"/>
                  <p:cNvSpPr/>
                  <p:nvPr/>
                </p:nvSpPr>
                <p:spPr>
                  <a:xfrm>
                    <a:off x="1172439" y="2810711"/>
                    <a:ext cx="11977" cy="11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7" name="Google Shape;2307;p6"/>
                  <p:cNvSpPr/>
                  <p:nvPr/>
                </p:nvSpPr>
                <p:spPr>
                  <a:xfrm>
                    <a:off x="1150174" y="242327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8" name="Google Shape;2308;p6"/>
                  <p:cNvSpPr/>
                  <p:nvPr/>
                </p:nvSpPr>
                <p:spPr>
                  <a:xfrm>
                    <a:off x="1665980" y="3981220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7" y="193"/>
                        </a:moveTo>
                        <a:cubicBezTo>
                          <a:pt x="417" y="337"/>
                          <a:pt x="225" y="417"/>
                          <a:pt x="113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9" name="Google Shape;2309;p6"/>
                  <p:cNvSpPr/>
                  <p:nvPr/>
                </p:nvSpPr>
                <p:spPr>
                  <a:xfrm>
                    <a:off x="1606379" y="4444391"/>
                    <a:ext cx="24871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208"/>
                          <a:pt x="97" y="16"/>
                          <a:pt x="257" y="16"/>
                        </a:cubicBezTo>
                        <a:cubicBezTo>
                          <a:pt x="353" y="0"/>
                          <a:pt x="433" y="96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0" name="Google Shape;2310;p6"/>
                  <p:cNvSpPr/>
                  <p:nvPr/>
                </p:nvSpPr>
                <p:spPr>
                  <a:xfrm>
                    <a:off x="866354" y="4077556"/>
                    <a:ext cx="23955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" h="417" extrusionOk="0">
                        <a:moveTo>
                          <a:pt x="417" y="177"/>
                        </a:moveTo>
                        <a:cubicBezTo>
                          <a:pt x="417" y="337"/>
                          <a:pt x="225" y="417"/>
                          <a:pt x="113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1" name="Google Shape;2311;p6"/>
                  <p:cNvSpPr/>
                  <p:nvPr/>
                </p:nvSpPr>
                <p:spPr>
                  <a:xfrm>
                    <a:off x="804919" y="3114707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2" name="Google Shape;2312;p6"/>
                  <p:cNvSpPr/>
                  <p:nvPr/>
                </p:nvSpPr>
                <p:spPr>
                  <a:xfrm>
                    <a:off x="1710910" y="3846429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7" y="193"/>
                        </a:moveTo>
                        <a:cubicBezTo>
                          <a:pt x="417" y="353"/>
                          <a:pt x="225" y="433"/>
                          <a:pt x="113" y="321"/>
                        </a:cubicBezTo>
                        <a:cubicBezTo>
                          <a:pt x="1" y="209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3" name="Google Shape;2313;p6"/>
                  <p:cNvSpPr/>
                  <p:nvPr/>
                </p:nvSpPr>
                <p:spPr>
                  <a:xfrm>
                    <a:off x="2095164" y="3542920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2" y="176"/>
                        </a:moveTo>
                        <a:cubicBezTo>
                          <a:pt x="432" y="352"/>
                          <a:pt x="240" y="432"/>
                          <a:pt x="112" y="304"/>
                        </a:cubicBezTo>
                        <a:cubicBezTo>
                          <a:pt x="0" y="192"/>
                          <a:pt x="80" y="0"/>
                          <a:pt x="256" y="0"/>
                        </a:cubicBezTo>
                        <a:cubicBezTo>
                          <a:pt x="352" y="0"/>
                          <a:pt x="432" y="80"/>
                          <a:pt x="432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4" name="Google Shape;2314;p6"/>
                  <p:cNvSpPr/>
                  <p:nvPr/>
                </p:nvSpPr>
                <p:spPr>
                  <a:xfrm>
                    <a:off x="1461990" y="2560815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5" name="Google Shape;2315;p6"/>
                  <p:cNvSpPr/>
                  <p:nvPr/>
                </p:nvSpPr>
                <p:spPr>
                  <a:xfrm>
                    <a:off x="905839" y="3730034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384" y="272"/>
                        </a:moveTo>
                        <a:cubicBezTo>
                          <a:pt x="368" y="480"/>
                          <a:pt x="48" y="480"/>
                          <a:pt x="32" y="272"/>
                        </a:cubicBezTo>
                        <a:cubicBezTo>
                          <a:pt x="0" y="0"/>
                          <a:pt x="416" y="0"/>
                          <a:pt x="384" y="27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6" name="Google Shape;2316;p6"/>
                  <p:cNvSpPr/>
                  <p:nvPr/>
                </p:nvSpPr>
                <p:spPr>
                  <a:xfrm>
                    <a:off x="1274878" y="2235300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7" name="Google Shape;2317;p6"/>
                  <p:cNvSpPr/>
                  <p:nvPr/>
                </p:nvSpPr>
                <p:spPr>
                  <a:xfrm>
                    <a:off x="1720137" y="3324687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384" y="257"/>
                        </a:moveTo>
                        <a:cubicBezTo>
                          <a:pt x="368" y="481"/>
                          <a:pt x="48" y="481"/>
                          <a:pt x="32" y="257"/>
                        </a:cubicBezTo>
                        <a:cubicBezTo>
                          <a:pt x="0" y="1"/>
                          <a:pt x="416" y="1"/>
                          <a:pt x="384" y="25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8" name="Google Shape;2318;p6"/>
                  <p:cNvSpPr/>
                  <p:nvPr/>
                </p:nvSpPr>
                <p:spPr>
                  <a:xfrm>
                    <a:off x="1301039" y="3509910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6" y="192"/>
                        </a:moveTo>
                        <a:cubicBezTo>
                          <a:pt x="416" y="352"/>
                          <a:pt x="224" y="432"/>
                          <a:pt x="112" y="320"/>
                        </a:cubicBezTo>
                        <a:cubicBezTo>
                          <a:pt x="0" y="208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9" name="Google Shape;2319;p6"/>
                  <p:cNvSpPr/>
                  <p:nvPr/>
                </p:nvSpPr>
                <p:spPr>
                  <a:xfrm>
                    <a:off x="1025958" y="3570428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25"/>
                        </a:moveTo>
                        <a:cubicBezTo>
                          <a:pt x="416" y="481"/>
                          <a:pt x="0" y="481"/>
                          <a:pt x="32" y="225"/>
                        </a:cubicBezTo>
                        <a:cubicBezTo>
                          <a:pt x="48" y="1"/>
                          <a:pt x="368" y="1"/>
                          <a:pt x="400" y="2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0" name="Google Shape;2320;p6"/>
                  <p:cNvSpPr/>
                  <p:nvPr/>
                </p:nvSpPr>
                <p:spPr>
                  <a:xfrm>
                    <a:off x="1654547" y="2403101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1" name="Google Shape;2321;p6"/>
                  <p:cNvSpPr/>
                  <p:nvPr/>
                </p:nvSpPr>
                <p:spPr>
                  <a:xfrm>
                    <a:off x="959022" y="4245357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7"/>
                        </a:moveTo>
                        <a:cubicBezTo>
                          <a:pt x="416" y="337"/>
                          <a:pt x="224" y="417"/>
                          <a:pt x="112" y="305"/>
                        </a:cubicBezTo>
                        <a:cubicBezTo>
                          <a:pt x="0" y="193"/>
                          <a:pt x="80" y="1"/>
                          <a:pt x="240" y="1"/>
                        </a:cubicBezTo>
                        <a:cubicBezTo>
                          <a:pt x="336" y="1"/>
                          <a:pt x="416" y="81"/>
                          <a:pt x="416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2" name="Google Shape;2322;p6"/>
                  <p:cNvSpPr/>
                  <p:nvPr/>
                </p:nvSpPr>
                <p:spPr>
                  <a:xfrm>
                    <a:off x="1013121" y="2675433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3" name="Google Shape;2323;p6"/>
                  <p:cNvSpPr/>
                  <p:nvPr/>
                </p:nvSpPr>
                <p:spPr>
                  <a:xfrm>
                    <a:off x="724228" y="4075722"/>
                    <a:ext cx="24814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81" extrusionOk="0">
                        <a:moveTo>
                          <a:pt x="401" y="209"/>
                        </a:moveTo>
                        <a:cubicBezTo>
                          <a:pt x="433" y="481"/>
                          <a:pt x="1" y="481"/>
                          <a:pt x="33" y="209"/>
                        </a:cubicBezTo>
                        <a:cubicBezTo>
                          <a:pt x="65" y="1"/>
                          <a:pt x="369" y="1"/>
                          <a:pt x="40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4" name="Google Shape;2324;p6"/>
                  <p:cNvSpPr/>
                  <p:nvPr/>
                </p:nvSpPr>
                <p:spPr>
                  <a:xfrm>
                    <a:off x="791165" y="3263252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3" y="177"/>
                        </a:moveTo>
                        <a:cubicBezTo>
                          <a:pt x="433" y="337"/>
                          <a:pt x="241" y="417"/>
                          <a:pt x="129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53" y="1"/>
                          <a:pt x="433" y="81"/>
                          <a:pt x="433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5" name="Google Shape;2325;p6"/>
                  <p:cNvSpPr/>
                  <p:nvPr/>
                </p:nvSpPr>
                <p:spPr>
                  <a:xfrm>
                    <a:off x="1340467" y="3551173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7" y="193"/>
                        </a:moveTo>
                        <a:cubicBezTo>
                          <a:pt x="417" y="353"/>
                          <a:pt x="225" y="433"/>
                          <a:pt x="113" y="321"/>
                        </a:cubicBezTo>
                        <a:cubicBezTo>
                          <a:pt x="1" y="209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6" name="Google Shape;2326;p6"/>
                  <p:cNvSpPr/>
                  <p:nvPr/>
                </p:nvSpPr>
                <p:spPr>
                  <a:xfrm>
                    <a:off x="1205620" y="3043644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7" name="Google Shape;2327;p6"/>
                  <p:cNvSpPr/>
                  <p:nvPr/>
                </p:nvSpPr>
                <p:spPr>
                  <a:xfrm>
                    <a:off x="1242355" y="3309099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3" y="177"/>
                        </a:moveTo>
                        <a:cubicBezTo>
                          <a:pt x="433" y="337"/>
                          <a:pt x="225" y="417"/>
                          <a:pt x="112" y="305"/>
                        </a:cubicBezTo>
                        <a:cubicBezTo>
                          <a:pt x="0" y="193"/>
                          <a:pt x="80" y="1"/>
                          <a:pt x="241" y="1"/>
                        </a:cubicBezTo>
                        <a:cubicBezTo>
                          <a:pt x="353" y="1"/>
                          <a:pt x="433" y="81"/>
                          <a:pt x="433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8" name="Google Shape;2328;p6"/>
                  <p:cNvSpPr/>
                  <p:nvPr/>
                </p:nvSpPr>
                <p:spPr>
                  <a:xfrm>
                    <a:off x="1765926" y="3497073"/>
                    <a:ext cx="89056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53" extrusionOk="0">
                        <a:moveTo>
                          <a:pt x="769" y="1552"/>
                        </a:moveTo>
                        <a:lnTo>
                          <a:pt x="769" y="1552"/>
                        </a:lnTo>
                        <a:cubicBezTo>
                          <a:pt x="769" y="1120"/>
                          <a:pt x="433" y="768"/>
                          <a:pt x="1" y="768"/>
                        </a:cubicBezTo>
                        <a:lnTo>
                          <a:pt x="1" y="768"/>
                        </a:lnTo>
                        <a:cubicBezTo>
                          <a:pt x="433" y="768"/>
                          <a:pt x="769" y="432"/>
                          <a:pt x="769" y="0"/>
                        </a:cubicBezTo>
                        <a:lnTo>
                          <a:pt x="769" y="0"/>
                        </a:lnTo>
                        <a:cubicBezTo>
                          <a:pt x="769" y="416"/>
                          <a:pt x="1121" y="768"/>
                          <a:pt x="1553" y="768"/>
                        </a:cubicBezTo>
                        <a:lnTo>
                          <a:pt x="1553" y="768"/>
                        </a:lnTo>
                        <a:cubicBezTo>
                          <a:pt x="1121" y="768"/>
                          <a:pt x="769" y="1120"/>
                          <a:pt x="769" y="155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9" name="Google Shape;2329;p6"/>
                  <p:cNvSpPr/>
                  <p:nvPr/>
                </p:nvSpPr>
                <p:spPr>
                  <a:xfrm>
                    <a:off x="825091" y="3483319"/>
                    <a:ext cx="89056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53" extrusionOk="0">
                        <a:moveTo>
                          <a:pt x="785" y="1553"/>
                        </a:moveTo>
                        <a:lnTo>
                          <a:pt x="785" y="1553"/>
                        </a:lnTo>
                        <a:cubicBezTo>
                          <a:pt x="785" y="1121"/>
                          <a:pt x="433" y="785"/>
                          <a:pt x="1" y="785"/>
                        </a:cubicBezTo>
                        <a:lnTo>
                          <a:pt x="1" y="785"/>
                        </a:lnTo>
                        <a:cubicBezTo>
                          <a:pt x="433" y="785"/>
                          <a:pt x="785" y="433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33"/>
                          <a:pt x="1137" y="785"/>
                          <a:pt x="1553" y="785"/>
                        </a:cubicBezTo>
                        <a:lnTo>
                          <a:pt x="1553" y="785"/>
                        </a:lnTo>
                        <a:cubicBezTo>
                          <a:pt x="1137" y="785"/>
                          <a:pt x="785" y="1121"/>
                          <a:pt x="785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0" name="Google Shape;2330;p6"/>
                  <p:cNvSpPr/>
                  <p:nvPr/>
                </p:nvSpPr>
                <p:spPr>
                  <a:xfrm>
                    <a:off x="938849" y="2381094"/>
                    <a:ext cx="88999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1" name="Google Shape;2331;p6"/>
                  <p:cNvSpPr/>
                  <p:nvPr/>
                </p:nvSpPr>
                <p:spPr>
                  <a:xfrm>
                    <a:off x="1427577" y="2872834"/>
                    <a:ext cx="89056" cy="88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32" name="Google Shape;2332;p6"/>
                <p:cNvGrpSpPr/>
                <p:nvPr/>
              </p:nvGrpSpPr>
              <p:grpSpPr>
                <a:xfrm rot="-9258217">
                  <a:off x="-76594" y="2522305"/>
                  <a:ext cx="1509442" cy="2233894"/>
                  <a:chOff x="713225" y="2235300"/>
                  <a:chExt cx="1509450" cy="2233905"/>
                </a:xfrm>
              </p:grpSpPr>
              <p:sp>
                <p:nvSpPr>
                  <p:cNvPr id="2333" name="Google Shape;2333;p6"/>
                  <p:cNvSpPr/>
                  <p:nvPr/>
                </p:nvSpPr>
                <p:spPr>
                  <a:xfrm>
                    <a:off x="2168519" y="4094921"/>
                    <a:ext cx="54156" cy="54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6" extrusionOk="0">
                        <a:moveTo>
                          <a:pt x="945" y="417"/>
                        </a:moveTo>
                        <a:cubicBezTo>
                          <a:pt x="945" y="769"/>
                          <a:pt x="513" y="945"/>
                          <a:pt x="256" y="689"/>
                        </a:cubicBezTo>
                        <a:cubicBezTo>
                          <a:pt x="0" y="433"/>
                          <a:pt x="192" y="1"/>
                          <a:pt x="545" y="17"/>
                        </a:cubicBezTo>
                        <a:cubicBezTo>
                          <a:pt x="769" y="17"/>
                          <a:pt x="945" y="193"/>
                          <a:pt x="945" y="41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4" name="Google Shape;2334;p6"/>
                  <p:cNvSpPr/>
                  <p:nvPr/>
                </p:nvSpPr>
                <p:spPr>
                  <a:xfrm>
                    <a:off x="2147430" y="3617193"/>
                    <a:ext cx="53239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45" extrusionOk="0">
                        <a:moveTo>
                          <a:pt x="929" y="400"/>
                        </a:moveTo>
                        <a:cubicBezTo>
                          <a:pt x="929" y="752"/>
                          <a:pt x="496" y="944"/>
                          <a:pt x="240" y="688"/>
                        </a:cubicBezTo>
                        <a:cubicBezTo>
                          <a:pt x="0" y="432"/>
                          <a:pt x="176" y="0"/>
                          <a:pt x="528" y="0"/>
                        </a:cubicBezTo>
                        <a:cubicBezTo>
                          <a:pt x="753" y="0"/>
                          <a:pt x="929" y="176"/>
                          <a:pt x="929" y="40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5" name="Google Shape;2335;p6"/>
                  <p:cNvSpPr/>
                  <p:nvPr/>
                </p:nvSpPr>
                <p:spPr>
                  <a:xfrm>
                    <a:off x="1029626" y="3003298"/>
                    <a:ext cx="53239" cy="52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6" name="Google Shape;2336;p6"/>
                  <p:cNvSpPr/>
                  <p:nvPr/>
                </p:nvSpPr>
                <p:spPr>
                  <a:xfrm>
                    <a:off x="1547695" y="3244913"/>
                    <a:ext cx="54156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01"/>
                        </a:moveTo>
                        <a:cubicBezTo>
                          <a:pt x="945" y="753"/>
                          <a:pt x="513" y="945"/>
                          <a:pt x="257" y="689"/>
                        </a:cubicBezTo>
                        <a:cubicBezTo>
                          <a:pt x="1" y="433"/>
                          <a:pt x="177" y="1"/>
                          <a:pt x="545" y="1"/>
                        </a:cubicBezTo>
                        <a:cubicBezTo>
                          <a:pt x="753" y="1"/>
                          <a:pt x="929" y="177"/>
                          <a:pt x="945" y="40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7" name="Google Shape;2337;p6"/>
                  <p:cNvSpPr/>
                  <p:nvPr/>
                </p:nvSpPr>
                <p:spPr>
                  <a:xfrm>
                    <a:off x="1203844" y="3823562"/>
                    <a:ext cx="52322" cy="51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3" h="897" extrusionOk="0">
                        <a:moveTo>
                          <a:pt x="913" y="384"/>
                        </a:moveTo>
                        <a:cubicBezTo>
                          <a:pt x="913" y="736"/>
                          <a:pt x="496" y="896"/>
                          <a:pt x="256" y="656"/>
                        </a:cubicBezTo>
                        <a:cubicBezTo>
                          <a:pt x="0" y="416"/>
                          <a:pt x="176" y="0"/>
                          <a:pt x="528" y="0"/>
                        </a:cubicBezTo>
                        <a:cubicBezTo>
                          <a:pt x="736" y="0"/>
                          <a:pt x="913" y="176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8" name="Google Shape;2338;p6"/>
                  <p:cNvSpPr/>
                  <p:nvPr/>
                </p:nvSpPr>
                <p:spPr>
                  <a:xfrm>
                    <a:off x="713225" y="2823119"/>
                    <a:ext cx="54156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9" name="Google Shape;2339;p6"/>
                  <p:cNvSpPr/>
                  <p:nvPr/>
                </p:nvSpPr>
                <p:spPr>
                  <a:xfrm>
                    <a:off x="1506433" y="3973884"/>
                    <a:ext cx="12894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209" extrusionOk="0">
                        <a:moveTo>
                          <a:pt x="225" y="81"/>
                        </a:moveTo>
                        <a:cubicBezTo>
                          <a:pt x="225" y="209"/>
                          <a:pt x="1" y="1"/>
                          <a:pt x="129" y="1"/>
                        </a:cubicBezTo>
                        <a:cubicBezTo>
                          <a:pt x="177" y="1"/>
                          <a:pt x="225" y="33"/>
                          <a:pt x="225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0" name="Google Shape;2340;p6"/>
                  <p:cNvSpPr/>
                  <p:nvPr/>
                </p:nvSpPr>
                <p:spPr>
                  <a:xfrm>
                    <a:off x="1758591" y="394087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1"/>
                        </a:moveTo>
                        <a:cubicBezTo>
                          <a:pt x="209" y="209"/>
                          <a:pt x="1" y="1"/>
                          <a:pt x="129" y="1"/>
                        </a:cubicBezTo>
                        <a:cubicBezTo>
                          <a:pt x="177" y="1"/>
                          <a:pt x="209" y="33"/>
                          <a:pt x="209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1" name="Google Shape;2341;p6"/>
                  <p:cNvSpPr/>
                  <p:nvPr/>
                </p:nvSpPr>
                <p:spPr>
                  <a:xfrm>
                    <a:off x="1650879" y="2571819"/>
                    <a:ext cx="11977" cy="11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2" name="Google Shape;2342;p6"/>
                  <p:cNvSpPr/>
                  <p:nvPr/>
                </p:nvSpPr>
                <p:spPr>
                  <a:xfrm>
                    <a:off x="1740309" y="324766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8" y="81"/>
                        </a:moveTo>
                        <a:cubicBezTo>
                          <a:pt x="208" y="209"/>
                          <a:pt x="0" y="1"/>
                          <a:pt x="128" y="1"/>
                        </a:cubicBezTo>
                        <a:cubicBezTo>
                          <a:pt x="176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3" name="Google Shape;2343;p6"/>
                  <p:cNvSpPr/>
                  <p:nvPr/>
                </p:nvSpPr>
                <p:spPr>
                  <a:xfrm>
                    <a:off x="2109835" y="4290287"/>
                    <a:ext cx="9227" cy="9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161" extrusionOk="0">
                        <a:moveTo>
                          <a:pt x="160" y="80"/>
                        </a:moveTo>
                        <a:cubicBezTo>
                          <a:pt x="160" y="112"/>
                          <a:pt x="112" y="160"/>
                          <a:pt x="80" y="160"/>
                        </a:cubicBezTo>
                        <a:cubicBezTo>
                          <a:pt x="32" y="160"/>
                          <a:pt x="0" y="112"/>
                          <a:pt x="0" y="80"/>
                        </a:cubicBezTo>
                        <a:cubicBezTo>
                          <a:pt x="0" y="32"/>
                          <a:pt x="32" y="0"/>
                          <a:pt x="80" y="0"/>
                        </a:cubicBezTo>
                        <a:cubicBezTo>
                          <a:pt x="112" y="0"/>
                          <a:pt x="160" y="32"/>
                          <a:pt x="160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4" name="Google Shape;2344;p6"/>
                  <p:cNvSpPr/>
                  <p:nvPr/>
                </p:nvSpPr>
                <p:spPr>
                  <a:xfrm>
                    <a:off x="1729306" y="4353556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8" y="81"/>
                        </a:moveTo>
                        <a:cubicBezTo>
                          <a:pt x="208" y="209"/>
                          <a:pt x="0" y="1"/>
                          <a:pt x="128" y="1"/>
                        </a:cubicBezTo>
                        <a:cubicBezTo>
                          <a:pt x="176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5" name="Google Shape;2345;p6"/>
                  <p:cNvSpPr/>
                  <p:nvPr/>
                </p:nvSpPr>
                <p:spPr>
                  <a:xfrm>
                    <a:off x="1617383" y="3758402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1"/>
                        </a:moveTo>
                        <a:cubicBezTo>
                          <a:pt x="209" y="209"/>
                          <a:pt x="1" y="1"/>
                          <a:pt x="129" y="1"/>
                        </a:cubicBezTo>
                        <a:cubicBezTo>
                          <a:pt x="161" y="1"/>
                          <a:pt x="209" y="33"/>
                          <a:pt x="209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6" name="Google Shape;2346;p6"/>
                  <p:cNvSpPr/>
                  <p:nvPr/>
                </p:nvSpPr>
                <p:spPr>
                  <a:xfrm>
                    <a:off x="809504" y="3971191"/>
                    <a:ext cx="10143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209" extrusionOk="0">
                        <a:moveTo>
                          <a:pt x="177" y="112"/>
                        </a:moveTo>
                        <a:cubicBezTo>
                          <a:pt x="161" y="208"/>
                          <a:pt x="1" y="208"/>
                          <a:pt x="17" y="112"/>
                        </a:cubicBezTo>
                        <a:cubicBezTo>
                          <a:pt x="17" y="0"/>
                          <a:pt x="177" y="0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7" name="Google Shape;2347;p6"/>
                  <p:cNvSpPr/>
                  <p:nvPr/>
                </p:nvSpPr>
                <p:spPr>
                  <a:xfrm>
                    <a:off x="950769" y="3399877"/>
                    <a:ext cx="922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209" extrusionOk="0">
                        <a:moveTo>
                          <a:pt x="160" y="113"/>
                        </a:moveTo>
                        <a:cubicBezTo>
                          <a:pt x="160" y="209"/>
                          <a:pt x="0" y="209"/>
                          <a:pt x="0" y="113"/>
                        </a:cubicBezTo>
                        <a:cubicBezTo>
                          <a:pt x="0" y="1"/>
                          <a:pt x="160" y="1"/>
                          <a:pt x="160" y="11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8" name="Google Shape;2348;p6"/>
                  <p:cNvSpPr/>
                  <p:nvPr/>
                </p:nvSpPr>
                <p:spPr>
                  <a:xfrm>
                    <a:off x="1323963" y="3949184"/>
                    <a:ext cx="11060" cy="13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" h="241" extrusionOk="0">
                        <a:moveTo>
                          <a:pt x="193" y="112"/>
                        </a:moveTo>
                        <a:cubicBezTo>
                          <a:pt x="161" y="240"/>
                          <a:pt x="1" y="0"/>
                          <a:pt x="129" y="16"/>
                        </a:cubicBezTo>
                        <a:cubicBezTo>
                          <a:pt x="177" y="32"/>
                          <a:pt x="193" y="64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9" name="Google Shape;2349;p6"/>
                  <p:cNvSpPr/>
                  <p:nvPr/>
                </p:nvSpPr>
                <p:spPr>
                  <a:xfrm>
                    <a:off x="1688474" y="2746955"/>
                    <a:ext cx="11977" cy="13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0" name="Google Shape;2350;p6"/>
                  <p:cNvSpPr/>
                  <p:nvPr/>
                </p:nvSpPr>
                <p:spPr>
                  <a:xfrm>
                    <a:off x="864520" y="2361838"/>
                    <a:ext cx="10143" cy="10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1" name="Google Shape;2351;p6"/>
                  <p:cNvSpPr/>
                  <p:nvPr/>
                </p:nvSpPr>
                <p:spPr>
                  <a:xfrm>
                    <a:off x="1172439" y="2810711"/>
                    <a:ext cx="11977" cy="11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2" name="Google Shape;2352;p6"/>
                  <p:cNvSpPr/>
                  <p:nvPr/>
                </p:nvSpPr>
                <p:spPr>
                  <a:xfrm>
                    <a:off x="1150174" y="242327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3" name="Google Shape;2353;p6"/>
                  <p:cNvSpPr/>
                  <p:nvPr/>
                </p:nvSpPr>
                <p:spPr>
                  <a:xfrm>
                    <a:off x="1665980" y="3981220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7" y="193"/>
                        </a:moveTo>
                        <a:cubicBezTo>
                          <a:pt x="417" y="337"/>
                          <a:pt x="225" y="417"/>
                          <a:pt x="113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4" name="Google Shape;2354;p6"/>
                  <p:cNvSpPr/>
                  <p:nvPr/>
                </p:nvSpPr>
                <p:spPr>
                  <a:xfrm>
                    <a:off x="1606379" y="4444391"/>
                    <a:ext cx="24871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208"/>
                          <a:pt x="97" y="16"/>
                          <a:pt x="257" y="16"/>
                        </a:cubicBezTo>
                        <a:cubicBezTo>
                          <a:pt x="353" y="0"/>
                          <a:pt x="433" y="96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5" name="Google Shape;2355;p6"/>
                  <p:cNvSpPr/>
                  <p:nvPr/>
                </p:nvSpPr>
                <p:spPr>
                  <a:xfrm>
                    <a:off x="866354" y="4077556"/>
                    <a:ext cx="23955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" h="417" extrusionOk="0">
                        <a:moveTo>
                          <a:pt x="417" y="177"/>
                        </a:moveTo>
                        <a:cubicBezTo>
                          <a:pt x="417" y="337"/>
                          <a:pt x="225" y="417"/>
                          <a:pt x="113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6" name="Google Shape;2356;p6"/>
                  <p:cNvSpPr/>
                  <p:nvPr/>
                </p:nvSpPr>
                <p:spPr>
                  <a:xfrm>
                    <a:off x="804919" y="3114707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7" name="Google Shape;2357;p6"/>
                  <p:cNvSpPr/>
                  <p:nvPr/>
                </p:nvSpPr>
                <p:spPr>
                  <a:xfrm>
                    <a:off x="1710910" y="3846429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7" y="193"/>
                        </a:moveTo>
                        <a:cubicBezTo>
                          <a:pt x="417" y="353"/>
                          <a:pt x="225" y="433"/>
                          <a:pt x="113" y="321"/>
                        </a:cubicBezTo>
                        <a:cubicBezTo>
                          <a:pt x="1" y="209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8" name="Google Shape;2358;p6"/>
                  <p:cNvSpPr/>
                  <p:nvPr/>
                </p:nvSpPr>
                <p:spPr>
                  <a:xfrm>
                    <a:off x="2095164" y="3542920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2" y="176"/>
                        </a:moveTo>
                        <a:cubicBezTo>
                          <a:pt x="432" y="352"/>
                          <a:pt x="240" y="432"/>
                          <a:pt x="112" y="304"/>
                        </a:cubicBezTo>
                        <a:cubicBezTo>
                          <a:pt x="0" y="192"/>
                          <a:pt x="80" y="0"/>
                          <a:pt x="256" y="0"/>
                        </a:cubicBezTo>
                        <a:cubicBezTo>
                          <a:pt x="352" y="0"/>
                          <a:pt x="432" y="80"/>
                          <a:pt x="432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9" name="Google Shape;2359;p6"/>
                  <p:cNvSpPr/>
                  <p:nvPr/>
                </p:nvSpPr>
                <p:spPr>
                  <a:xfrm>
                    <a:off x="1461990" y="2560815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0" name="Google Shape;2360;p6"/>
                  <p:cNvSpPr/>
                  <p:nvPr/>
                </p:nvSpPr>
                <p:spPr>
                  <a:xfrm>
                    <a:off x="905839" y="3730034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384" y="272"/>
                        </a:moveTo>
                        <a:cubicBezTo>
                          <a:pt x="368" y="480"/>
                          <a:pt x="48" y="480"/>
                          <a:pt x="32" y="272"/>
                        </a:cubicBezTo>
                        <a:cubicBezTo>
                          <a:pt x="0" y="0"/>
                          <a:pt x="416" y="0"/>
                          <a:pt x="384" y="27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1" name="Google Shape;2361;p6"/>
                  <p:cNvSpPr/>
                  <p:nvPr/>
                </p:nvSpPr>
                <p:spPr>
                  <a:xfrm>
                    <a:off x="1274878" y="2235300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2" name="Google Shape;2362;p6"/>
                  <p:cNvSpPr/>
                  <p:nvPr/>
                </p:nvSpPr>
                <p:spPr>
                  <a:xfrm>
                    <a:off x="1720137" y="3324687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384" y="257"/>
                        </a:moveTo>
                        <a:cubicBezTo>
                          <a:pt x="368" y="481"/>
                          <a:pt x="48" y="481"/>
                          <a:pt x="32" y="257"/>
                        </a:cubicBezTo>
                        <a:cubicBezTo>
                          <a:pt x="0" y="1"/>
                          <a:pt x="416" y="1"/>
                          <a:pt x="384" y="25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3" name="Google Shape;2363;p6"/>
                  <p:cNvSpPr/>
                  <p:nvPr/>
                </p:nvSpPr>
                <p:spPr>
                  <a:xfrm>
                    <a:off x="1301039" y="3509910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6" y="192"/>
                        </a:moveTo>
                        <a:cubicBezTo>
                          <a:pt x="416" y="352"/>
                          <a:pt x="224" y="432"/>
                          <a:pt x="112" y="320"/>
                        </a:cubicBezTo>
                        <a:cubicBezTo>
                          <a:pt x="0" y="208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4" name="Google Shape;2364;p6"/>
                  <p:cNvSpPr/>
                  <p:nvPr/>
                </p:nvSpPr>
                <p:spPr>
                  <a:xfrm>
                    <a:off x="1025958" y="3570428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25"/>
                        </a:moveTo>
                        <a:cubicBezTo>
                          <a:pt x="416" y="481"/>
                          <a:pt x="0" y="481"/>
                          <a:pt x="32" y="225"/>
                        </a:cubicBezTo>
                        <a:cubicBezTo>
                          <a:pt x="48" y="1"/>
                          <a:pt x="368" y="1"/>
                          <a:pt x="400" y="2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5" name="Google Shape;2365;p6"/>
                  <p:cNvSpPr/>
                  <p:nvPr/>
                </p:nvSpPr>
                <p:spPr>
                  <a:xfrm>
                    <a:off x="1654547" y="2403101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6" name="Google Shape;2366;p6"/>
                  <p:cNvSpPr/>
                  <p:nvPr/>
                </p:nvSpPr>
                <p:spPr>
                  <a:xfrm>
                    <a:off x="959022" y="4245357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7"/>
                        </a:moveTo>
                        <a:cubicBezTo>
                          <a:pt x="416" y="337"/>
                          <a:pt x="224" y="417"/>
                          <a:pt x="112" y="305"/>
                        </a:cubicBezTo>
                        <a:cubicBezTo>
                          <a:pt x="0" y="193"/>
                          <a:pt x="80" y="1"/>
                          <a:pt x="240" y="1"/>
                        </a:cubicBezTo>
                        <a:cubicBezTo>
                          <a:pt x="336" y="1"/>
                          <a:pt x="416" y="81"/>
                          <a:pt x="416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7" name="Google Shape;2367;p6"/>
                  <p:cNvSpPr/>
                  <p:nvPr/>
                </p:nvSpPr>
                <p:spPr>
                  <a:xfrm>
                    <a:off x="1013121" y="2675433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8" name="Google Shape;2368;p6"/>
                  <p:cNvSpPr/>
                  <p:nvPr/>
                </p:nvSpPr>
                <p:spPr>
                  <a:xfrm>
                    <a:off x="724228" y="4075722"/>
                    <a:ext cx="24814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81" extrusionOk="0">
                        <a:moveTo>
                          <a:pt x="401" y="209"/>
                        </a:moveTo>
                        <a:cubicBezTo>
                          <a:pt x="433" y="481"/>
                          <a:pt x="1" y="481"/>
                          <a:pt x="33" y="209"/>
                        </a:cubicBezTo>
                        <a:cubicBezTo>
                          <a:pt x="65" y="1"/>
                          <a:pt x="369" y="1"/>
                          <a:pt x="40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9" name="Google Shape;2369;p6"/>
                  <p:cNvSpPr/>
                  <p:nvPr/>
                </p:nvSpPr>
                <p:spPr>
                  <a:xfrm>
                    <a:off x="791165" y="3263252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3" y="177"/>
                        </a:moveTo>
                        <a:cubicBezTo>
                          <a:pt x="433" y="337"/>
                          <a:pt x="241" y="417"/>
                          <a:pt x="129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53" y="1"/>
                          <a:pt x="433" y="81"/>
                          <a:pt x="433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0" name="Google Shape;2370;p6"/>
                  <p:cNvSpPr/>
                  <p:nvPr/>
                </p:nvSpPr>
                <p:spPr>
                  <a:xfrm>
                    <a:off x="1340467" y="3551173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7" y="193"/>
                        </a:moveTo>
                        <a:cubicBezTo>
                          <a:pt x="417" y="353"/>
                          <a:pt x="225" y="433"/>
                          <a:pt x="113" y="321"/>
                        </a:cubicBezTo>
                        <a:cubicBezTo>
                          <a:pt x="1" y="209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1" name="Google Shape;2371;p6"/>
                  <p:cNvSpPr/>
                  <p:nvPr/>
                </p:nvSpPr>
                <p:spPr>
                  <a:xfrm>
                    <a:off x="1205620" y="3043644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2" name="Google Shape;2372;p6"/>
                  <p:cNvSpPr/>
                  <p:nvPr/>
                </p:nvSpPr>
                <p:spPr>
                  <a:xfrm>
                    <a:off x="1242355" y="3309099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3" y="177"/>
                        </a:moveTo>
                        <a:cubicBezTo>
                          <a:pt x="433" y="337"/>
                          <a:pt x="225" y="417"/>
                          <a:pt x="112" y="305"/>
                        </a:cubicBezTo>
                        <a:cubicBezTo>
                          <a:pt x="0" y="193"/>
                          <a:pt x="80" y="1"/>
                          <a:pt x="241" y="1"/>
                        </a:cubicBezTo>
                        <a:cubicBezTo>
                          <a:pt x="353" y="1"/>
                          <a:pt x="433" y="81"/>
                          <a:pt x="433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3" name="Google Shape;2373;p6"/>
                  <p:cNvSpPr/>
                  <p:nvPr/>
                </p:nvSpPr>
                <p:spPr>
                  <a:xfrm>
                    <a:off x="1765926" y="3497073"/>
                    <a:ext cx="89056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53" extrusionOk="0">
                        <a:moveTo>
                          <a:pt x="769" y="1552"/>
                        </a:moveTo>
                        <a:lnTo>
                          <a:pt x="769" y="1552"/>
                        </a:lnTo>
                        <a:cubicBezTo>
                          <a:pt x="769" y="1120"/>
                          <a:pt x="433" y="768"/>
                          <a:pt x="1" y="768"/>
                        </a:cubicBezTo>
                        <a:lnTo>
                          <a:pt x="1" y="768"/>
                        </a:lnTo>
                        <a:cubicBezTo>
                          <a:pt x="433" y="768"/>
                          <a:pt x="769" y="432"/>
                          <a:pt x="769" y="0"/>
                        </a:cubicBezTo>
                        <a:lnTo>
                          <a:pt x="769" y="0"/>
                        </a:lnTo>
                        <a:cubicBezTo>
                          <a:pt x="769" y="416"/>
                          <a:pt x="1121" y="768"/>
                          <a:pt x="1553" y="768"/>
                        </a:cubicBezTo>
                        <a:lnTo>
                          <a:pt x="1553" y="768"/>
                        </a:lnTo>
                        <a:cubicBezTo>
                          <a:pt x="1121" y="768"/>
                          <a:pt x="769" y="1120"/>
                          <a:pt x="769" y="155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4" name="Google Shape;2374;p6"/>
                  <p:cNvSpPr/>
                  <p:nvPr/>
                </p:nvSpPr>
                <p:spPr>
                  <a:xfrm>
                    <a:off x="825091" y="3483319"/>
                    <a:ext cx="89056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53" extrusionOk="0">
                        <a:moveTo>
                          <a:pt x="785" y="1553"/>
                        </a:moveTo>
                        <a:lnTo>
                          <a:pt x="785" y="1553"/>
                        </a:lnTo>
                        <a:cubicBezTo>
                          <a:pt x="785" y="1121"/>
                          <a:pt x="433" y="785"/>
                          <a:pt x="1" y="785"/>
                        </a:cubicBezTo>
                        <a:lnTo>
                          <a:pt x="1" y="785"/>
                        </a:lnTo>
                        <a:cubicBezTo>
                          <a:pt x="433" y="785"/>
                          <a:pt x="785" y="433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33"/>
                          <a:pt x="1137" y="785"/>
                          <a:pt x="1553" y="785"/>
                        </a:cubicBezTo>
                        <a:lnTo>
                          <a:pt x="1553" y="785"/>
                        </a:lnTo>
                        <a:cubicBezTo>
                          <a:pt x="1137" y="785"/>
                          <a:pt x="785" y="1121"/>
                          <a:pt x="785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5" name="Google Shape;2375;p6"/>
                  <p:cNvSpPr/>
                  <p:nvPr/>
                </p:nvSpPr>
                <p:spPr>
                  <a:xfrm>
                    <a:off x="938849" y="2381094"/>
                    <a:ext cx="88999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6" name="Google Shape;2376;p6"/>
                  <p:cNvSpPr/>
                  <p:nvPr/>
                </p:nvSpPr>
                <p:spPr>
                  <a:xfrm>
                    <a:off x="1427577" y="2872834"/>
                    <a:ext cx="89056" cy="88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77" name="Google Shape;2377;p6"/>
              <p:cNvGrpSpPr/>
              <p:nvPr/>
            </p:nvGrpSpPr>
            <p:grpSpPr>
              <a:xfrm rot="10649701">
                <a:off x="7626024" y="381995"/>
                <a:ext cx="1443756" cy="1473980"/>
                <a:chOff x="158633" y="3170812"/>
                <a:chExt cx="1443965" cy="1474193"/>
              </a:xfrm>
            </p:grpSpPr>
            <p:grpSp>
              <p:nvGrpSpPr>
                <p:cNvPr id="2378" name="Google Shape;2378;p6"/>
                <p:cNvGrpSpPr/>
                <p:nvPr/>
              </p:nvGrpSpPr>
              <p:grpSpPr>
                <a:xfrm>
                  <a:off x="158633" y="3201047"/>
                  <a:ext cx="1443958" cy="1443958"/>
                  <a:chOff x="6738215" y="3087618"/>
                  <a:chExt cx="1071583" cy="1071583"/>
                </a:xfrm>
              </p:grpSpPr>
              <p:sp>
                <p:nvSpPr>
                  <p:cNvPr id="2379" name="Google Shape;2379;p6"/>
                  <p:cNvSpPr/>
                  <p:nvPr/>
                </p:nvSpPr>
                <p:spPr>
                  <a:xfrm>
                    <a:off x="6738215" y="3087618"/>
                    <a:ext cx="1071583" cy="1071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2" h="12322" extrusionOk="0">
                        <a:moveTo>
                          <a:pt x="10449" y="2753"/>
                        </a:moveTo>
                        <a:cubicBezTo>
                          <a:pt x="12321" y="5121"/>
                          <a:pt x="11921" y="8561"/>
                          <a:pt x="9569" y="10434"/>
                        </a:cubicBezTo>
                        <a:cubicBezTo>
                          <a:pt x="7201" y="12322"/>
                          <a:pt x="3760" y="11922"/>
                          <a:pt x="1888" y="9554"/>
                        </a:cubicBezTo>
                        <a:cubicBezTo>
                          <a:pt x="0" y="7201"/>
                          <a:pt x="400" y="3761"/>
                          <a:pt x="2768" y="1873"/>
                        </a:cubicBezTo>
                        <a:cubicBezTo>
                          <a:pt x="5137" y="1"/>
                          <a:pt x="8561" y="401"/>
                          <a:pt x="10449" y="275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80" name="Google Shape;2380;p6"/>
                  <p:cNvGrpSpPr/>
                  <p:nvPr/>
                </p:nvGrpSpPr>
                <p:grpSpPr>
                  <a:xfrm>
                    <a:off x="6796655" y="3147276"/>
                    <a:ext cx="953310" cy="950353"/>
                    <a:chOff x="6796655" y="3147276"/>
                    <a:chExt cx="953310" cy="950353"/>
                  </a:xfrm>
                </p:grpSpPr>
                <p:sp>
                  <p:nvSpPr>
                    <p:cNvPr id="2381" name="Google Shape;2381;p6"/>
                    <p:cNvSpPr/>
                    <p:nvPr/>
                  </p:nvSpPr>
                  <p:spPr>
                    <a:xfrm>
                      <a:off x="6845356" y="3147276"/>
                      <a:ext cx="812688" cy="2716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45" h="3124" extrusionOk="0">
                          <a:moveTo>
                            <a:pt x="4947" y="0"/>
                          </a:moveTo>
                          <a:cubicBezTo>
                            <a:pt x="2954" y="0"/>
                            <a:pt x="973" y="1072"/>
                            <a:pt x="0" y="3123"/>
                          </a:cubicBezTo>
                          <a:cubicBezTo>
                            <a:pt x="1414" y="2476"/>
                            <a:pt x="3321" y="1847"/>
                            <a:pt x="5412" y="1847"/>
                          </a:cubicBezTo>
                          <a:cubicBezTo>
                            <a:pt x="6114" y="1847"/>
                            <a:pt x="6837" y="1918"/>
                            <a:pt x="7569" y="2083"/>
                          </a:cubicBezTo>
                          <a:cubicBezTo>
                            <a:pt x="8046" y="2189"/>
                            <a:pt x="8545" y="2251"/>
                            <a:pt x="9039" y="2251"/>
                          </a:cubicBezTo>
                          <a:cubicBezTo>
                            <a:pt x="9141" y="2251"/>
                            <a:pt x="9243" y="2249"/>
                            <a:pt x="9345" y="2243"/>
                          </a:cubicBezTo>
                          <a:cubicBezTo>
                            <a:pt x="8245" y="731"/>
                            <a:pt x="6592" y="0"/>
                            <a:pt x="4947" y="0"/>
                          </a:cubicBezTo>
                          <a:close/>
                        </a:path>
                      </a:pathLst>
                    </a:custGeom>
                    <a:solidFill>
                      <a:srgbClr val="2E5789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2" name="Google Shape;2382;p6"/>
                    <p:cNvSpPr/>
                    <p:nvPr/>
                  </p:nvSpPr>
                  <p:spPr>
                    <a:xfrm>
                      <a:off x="6796655" y="3432086"/>
                      <a:ext cx="953310" cy="3695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62" h="4249" extrusionOk="0">
                          <a:moveTo>
                            <a:pt x="2180" y="0"/>
                          </a:moveTo>
                          <a:cubicBezTo>
                            <a:pt x="1435" y="0"/>
                            <a:pt x="841" y="123"/>
                            <a:pt x="368" y="312"/>
                          </a:cubicBezTo>
                          <a:cubicBezTo>
                            <a:pt x="112" y="984"/>
                            <a:pt x="0" y="1704"/>
                            <a:pt x="32" y="2424"/>
                          </a:cubicBezTo>
                          <a:cubicBezTo>
                            <a:pt x="64" y="3048"/>
                            <a:pt x="192" y="3672"/>
                            <a:pt x="432" y="4248"/>
                          </a:cubicBezTo>
                          <a:cubicBezTo>
                            <a:pt x="2017" y="3335"/>
                            <a:pt x="4556" y="2549"/>
                            <a:pt x="7880" y="2549"/>
                          </a:cubicBezTo>
                          <a:cubicBezTo>
                            <a:pt x="8283" y="2549"/>
                            <a:pt x="8696" y="2560"/>
                            <a:pt x="9121" y="2584"/>
                          </a:cubicBezTo>
                          <a:cubicBezTo>
                            <a:pt x="9825" y="2616"/>
                            <a:pt x="10417" y="2616"/>
                            <a:pt x="10945" y="2616"/>
                          </a:cubicBezTo>
                          <a:cubicBezTo>
                            <a:pt x="10961" y="2392"/>
                            <a:pt x="10961" y="2168"/>
                            <a:pt x="10961" y="1944"/>
                          </a:cubicBezTo>
                          <a:cubicBezTo>
                            <a:pt x="10945" y="1720"/>
                            <a:pt x="10913" y="1496"/>
                            <a:pt x="10881" y="1272"/>
                          </a:cubicBezTo>
                          <a:cubicBezTo>
                            <a:pt x="10516" y="1333"/>
                            <a:pt x="10110" y="1368"/>
                            <a:pt x="9659" y="1368"/>
                          </a:cubicBezTo>
                          <a:cubicBezTo>
                            <a:pt x="8570" y="1368"/>
                            <a:pt x="7221" y="1164"/>
                            <a:pt x="5569" y="632"/>
                          </a:cubicBezTo>
                          <a:cubicBezTo>
                            <a:pt x="4189" y="178"/>
                            <a:pt x="3075" y="0"/>
                            <a:pt x="2180" y="0"/>
                          </a:cubicBezTo>
                          <a:close/>
                        </a:path>
                      </a:pathLst>
                    </a:custGeom>
                    <a:solidFill>
                      <a:srgbClr val="2E5789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3" name="Google Shape;2383;p6"/>
                    <p:cNvSpPr/>
                    <p:nvPr/>
                  </p:nvSpPr>
                  <p:spPr>
                    <a:xfrm>
                      <a:off x="6843964" y="3737507"/>
                      <a:ext cx="892087" cy="2755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8" h="3169" extrusionOk="0">
                          <a:moveTo>
                            <a:pt x="10257" y="0"/>
                          </a:moveTo>
                          <a:cubicBezTo>
                            <a:pt x="9121" y="48"/>
                            <a:pt x="7537" y="96"/>
                            <a:pt x="5313" y="112"/>
                          </a:cubicBezTo>
                          <a:cubicBezTo>
                            <a:pt x="2864" y="128"/>
                            <a:pt x="1168" y="512"/>
                            <a:pt x="0" y="992"/>
                          </a:cubicBezTo>
                          <a:cubicBezTo>
                            <a:pt x="416" y="1873"/>
                            <a:pt x="1056" y="2625"/>
                            <a:pt x="1840" y="3169"/>
                          </a:cubicBezTo>
                          <a:cubicBezTo>
                            <a:pt x="3921" y="2049"/>
                            <a:pt x="7265" y="1648"/>
                            <a:pt x="9617" y="1520"/>
                          </a:cubicBezTo>
                          <a:cubicBezTo>
                            <a:pt x="9905" y="1040"/>
                            <a:pt x="10113" y="528"/>
                            <a:pt x="10257" y="0"/>
                          </a:cubicBezTo>
                          <a:close/>
                        </a:path>
                      </a:pathLst>
                    </a:custGeom>
                    <a:solidFill>
                      <a:srgbClr val="2E5789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4" name="Google Shape;2384;p6"/>
                    <p:cNvSpPr/>
                    <p:nvPr/>
                  </p:nvSpPr>
                  <p:spPr>
                    <a:xfrm>
                      <a:off x="7107382" y="3365993"/>
                      <a:ext cx="624496" cy="1519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81" h="1747" extrusionOk="0">
                          <a:moveTo>
                            <a:pt x="790" y="0"/>
                          </a:moveTo>
                          <a:cubicBezTo>
                            <a:pt x="0" y="0"/>
                            <a:pt x="2660" y="1747"/>
                            <a:pt x="5423" y="1747"/>
                          </a:cubicBezTo>
                          <a:cubicBezTo>
                            <a:pt x="6015" y="1747"/>
                            <a:pt x="6612" y="1667"/>
                            <a:pt x="7180" y="1472"/>
                          </a:cubicBezTo>
                          <a:cubicBezTo>
                            <a:pt x="7068" y="1088"/>
                            <a:pt x="6924" y="704"/>
                            <a:pt x="6732" y="352"/>
                          </a:cubicBezTo>
                          <a:cubicBezTo>
                            <a:pt x="6247" y="375"/>
                            <a:pt x="5581" y="399"/>
                            <a:pt x="4855" y="399"/>
                          </a:cubicBezTo>
                          <a:cubicBezTo>
                            <a:pt x="3592" y="399"/>
                            <a:pt x="2149" y="328"/>
                            <a:pt x="1164" y="64"/>
                          </a:cubicBezTo>
                          <a:cubicBezTo>
                            <a:pt x="997" y="20"/>
                            <a:pt x="874" y="0"/>
                            <a:pt x="790" y="0"/>
                          </a:cubicBezTo>
                          <a:close/>
                        </a:path>
                      </a:pathLst>
                    </a:custGeom>
                    <a:solidFill>
                      <a:srgbClr val="2E5789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5" name="Google Shape;2385;p6"/>
                    <p:cNvSpPr/>
                    <p:nvPr/>
                  </p:nvSpPr>
                  <p:spPr>
                    <a:xfrm>
                      <a:off x="7097207" y="3962485"/>
                      <a:ext cx="506571" cy="1351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25" h="1554" extrusionOk="0">
                          <a:moveTo>
                            <a:pt x="4611" y="0"/>
                          </a:moveTo>
                          <a:cubicBezTo>
                            <a:pt x="2909" y="0"/>
                            <a:pt x="973" y="236"/>
                            <a:pt x="0" y="1158"/>
                          </a:cubicBezTo>
                          <a:cubicBezTo>
                            <a:pt x="660" y="1424"/>
                            <a:pt x="1354" y="1554"/>
                            <a:pt x="2043" y="1554"/>
                          </a:cubicBezTo>
                          <a:cubicBezTo>
                            <a:pt x="3425" y="1554"/>
                            <a:pt x="4789" y="1031"/>
                            <a:pt x="5825" y="38"/>
                          </a:cubicBezTo>
                          <a:cubicBezTo>
                            <a:pt x="5447" y="15"/>
                            <a:pt x="5036" y="0"/>
                            <a:pt x="4611" y="0"/>
                          </a:cubicBezTo>
                          <a:close/>
                        </a:path>
                      </a:pathLst>
                    </a:custGeom>
                    <a:solidFill>
                      <a:srgbClr val="2E5789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86" name="Google Shape;2386;p6"/>
                <p:cNvGrpSpPr/>
                <p:nvPr/>
              </p:nvGrpSpPr>
              <p:grpSpPr>
                <a:xfrm>
                  <a:off x="966750" y="3170812"/>
                  <a:ext cx="635848" cy="635730"/>
                  <a:chOff x="1787025" y="1601475"/>
                  <a:chExt cx="471872" cy="471785"/>
                </a:xfrm>
              </p:grpSpPr>
              <p:sp>
                <p:nvSpPr>
                  <p:cNvPr id="2387" name="Google Shape;2387;p6"/>
                  <p:cNvSpPr/>
                  <p:nvPr/>
                </p:nvSpPr>
                <p:spPr>
                  <a:xfrm>
                    <a:off x="1787025" y="1601475"/>
                    <a:ext cx="471872" cy="471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6" h="5425" extrusionOk="0">
                        <a:moveTo>
                          <a:pt x="3121" y="225"/>
                        </a:moveTo>
                        <a:cubicBezTo>
                          <a:pt x="4497" y="465"/>
                          <a:pt x="5425" y="1761"/>
                          <a:pt x="5201" y="3137"/>
                        </a:cubicBezTo>
                        <a:cubicBezTo>
                          <a:pt x="4961" y="4497"/>
                          <a:pt x="3665" y="5425"/>
                          <a:pt x="2289" y="5201"/>
                        </a:cubicBezTo>
                        <a:cubicBezTo>
                          <a:pt x="929" y="4961"/>
                          <a:pt x="1" y="3665"/>
                          <a:pt x="225" y="2289"/>
                        </a:cubicBezTo>
                        <a:cubicBezTo>
                          <a:pt x="465" y="929"/>
                          <a:pt x="1761" y="1"/>
                          <a:pt x="3121" y="2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88" name="Google Shape;2388;p6"/>
                  <p:cNvGrpSpPr/>
                  <p:nvPr/>
                </p:nvGrpSpPr>
                <p:grpSpPr>
                  <a:xfrm>
                    <a:off x="1803722" y="1617998"/>
                    <a:ext cx="437087" cy="437173"/>
                    <a:chOff x="1803722" y="1617998"/>
                    <a:chExt cx="437087" cy="437173"/>
                  </a:xfrm>
                </p:grpSpPr>
                <p:sp>
                  <p:nvSpPr>
                    <p:cNvPr id="2389" name="Google Shape;2389;p6"/>
                    <p:cNvSpPr/>
                    <p:nvPr/>
                  </p:nvSpPr>
                  <p:spPr>
                    <a:xfrm>
                      <a:off x="1883035" y="1617998"/>
                      <a:ext cx="261765" cy="595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0" h="685" extrusionOk="0">
                          <a:moveTo>
                            <a:pt x="1589" y="0"/>
                          </a:moveTo>
                          <a:cubicBezTo>
                            <a:pt x="1020" y="0"/>
                            <a:pt x="455" y="193"/>
                            <a:pt x="1" y="579"/>
                          </a:cubicBezTo>
                          <a:cubicBezTo>
                            <a:pt x="172" y="649"/>
                            <a:pt x="359" y="685"/>
                            <a:pt x="546" y="685"/>
                          </a:cubicBezTo>
                          <a:cubicBezTo>
                            <a:pt x="743" y="685"/>
                            <a:pt x="940" y="645"/>
                            <a:pt x="1121" y="563"/>
                          </a:cubicBezTo>
                          <a:cubicBezTo>
                            <a:pt x="1488" y="437"/>
                            <a:pt x="1883" y="399"/>
                            <a:pt x="2270" y="399"/>
                          </a:cubicBezTo>
                          <a:cubicBezTo>
                            <a:pt x="2524" y="399"/>
                            <a:pt x="2774" y="416"/>
                            <a:pt x="3009" y="435"/>
                          </a:cubicBezTo>
                          <a:cubicBezTo>
                            <a:pt x="2578" y="145"/>
                            <a:pt x="2082" y="0"/>
                            <a:pt x="1589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0" name="Google Shape;2390;p6"/>
                    <p:cNvSpPr/>
                    <p:nvPr/>
                  </p:nvSpPr>
                  <p:spPr>
                    <a:xfrm>
                      <a:off x="1825985" y="1705485"/>
                      <a:ext cx="409257" cy="1187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06" h="1365" extrusionOk="0">
                          <a:moveTo>
                            <a:pt x="3043" y="1"/>
                          </a:moveTo>
                          <a:cubicBezTo>
                            <a:pt x="2481" y="1"/>
                            <a:pt x="1847" y="67"/>
                            <a:pt x="1153" y="133"/>
                          </a:cubicBezTo>
                          <a:cubicBezTo>
                            <a:pt x="985" y="157"/>
                            <a:pt x="817" y="169"/>
                            <a:pt x="649" y="169"/>
                          </a:cubicBezTo>
                          <a:cubicBezTo>
                            <a:pt x="481" y="169"/>
                            <a:pt x="313" y="157"/>
                            <a:pt x="145" y="133"/>
                          </a:cubicBezTo>
                          <a:cubicBezTo>
                            <a:pt x="97" y="213"/>
                            <a:pt x="49" y="293"/>
                            <a:pt x="1" y="389"/>
                          </a:cubicBezTo>
                          <a:cubicBezTo>
                            <a:pt x="433" y="453"/>
                            <a:pt x="1009" y="709"/>
                            <a:pt x="1777" y="1125"/>
                          </a:cubicBezTo>
                          <a:cubicBezTo>
                            <a:pt x="2102" y="1299"/>
                            <a:pt x="2323" y="1364"/>
                            <a:pt x="2495" y="1364"/>
                          </a:cubicBezTo>
                          <a:cubicBezTo>
                            <a:pt x="2939" y="1364"/>
                            <a:pt x="3050" y="923"/>
                            <a:pt x="3777" y="773"/>
                          </a:cubicBezTo>
                          <a:cubicBezTo>
                            <a:pt x="3856" y="761"/>
                            <a:pt x="3934" y="755"/>
                            <a:pt x="4012" y="755"/>
                          </a:cubicBezTo>
                          <a:cubicBezTo>
                            <a:pt x="4252" y="755"/>
                            <a:pt x="4488" y="812"/>
                            <a:pt x="4705" y="933"/>
                          </a:cubicBezTo>
                          <a:cubicBezTo>
                            <a:pt x="4657" y="677"/>
                            <a:pt x="4561" y="437"/>
                            <a:pt x="4417" y="229"/>
                          </a:cubicBezTo>
                          <a:cubicBezTo>
                            <a:pt x="4030" y="58"/>
                            <a:pt x="3568" y="1"/>
                            <a:pt x="3043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1" name="Google Shape;2391;p6"/>
                    <p:cNvSpPr/>
                    <p:nvPr/>
                  </p:nvSpPr>
                  <p:spPr>
                    <a:xfrm>
                      <a:off x="2047312" y="1820279"/>
                      <a:ext cx="193497" cy="2279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5" h="2621" extrusionOk="0">
                          <a:moveTo>
                            <a:pt x="1414" y="1"/>
                          </a:moveTo>
                          <a:cubicBezTo>
                            <a:pt x="415" y="1"/>
                            <a:pt x="1698" y="1184"/>
                            <a:pt x="800" y="1405"/>
                          </a:cubicBezTo>
                          <a:cubicBezTo>
                            <a:pt x="0" y="1597"/>
                            <a:pt x="272" y="2333"/>
                            <a:pt x="400" y="2621"/>
                          </a:cubicBezTo>
                          <a:cubicBezTo>
                            <a:pt x="1472" y="2317"/>
                            <a:pt x="2224" y="1325"/>
                            <a:pt x="2224" y="189"/>
                          </a:cubicBezTo>
                          <a:lnTo>
                            <a:pt x="2224" y="125"/>
                          </a:lnTo>
                          <a:cubicBezTo>
                            <a:pt x="2080" y="77"/>
                            <a:pt x="1920" y="45"/>
                            <a:pt x="1728" y="29"/>
                          </a:cubicBezTo>
                          <a:cubicBezTo>
                            <a:pt x="1604" y="10"/>
                            <a:pt x="1501" y="1"/>
                            <a:pt x="1414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2" name="Google Shape;2392;p6"/>
                    <p:cNvSpPr/>
                    <p:nvPr/>
                  </p:nvSpPr>
                  <p:spPr>
                    <a:xfrm>
                      <a:off x="1803722" y="1751750"/>
                      <a:ext cx="225413" cy="239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92" h="2753" extrusionOk="0">
                          <a:moveTo>
                            <a:pt x="193" y="1"/>
                          </a:moveTo>
                          <a:cubicBezTo>
                            <a:pt x="65" y="305"/>
                            <a:pt x="1" y="641"/>
                            <a:pt x="1" y="977"/>
                          </a:cubicBezTo>
                          <a:cubicBezTo>
                            <a:pt x="1" y="1649"/>
                            <a:pt x="257" y="2289"/>
                            <a:pt x="737" y="2753"/>
                          </a:cubicBezTo>
                          <a:cubicBezTo>
                            <a:pt x="1041" y="2577"/>
                            <a:pt x="1185" y="2321"/>
                            <a:pt x="929" y="2097"/>
                          </a:cubicBezTo>
                          <a:cubicBezTo>
                            <a:pt x="514" y="1743"/>
                            <a:pt x="489" y="1606"/>
                            <a:pt x="871" y="1606"/>
                          </a:cubicBezTo>
                          <a:cubicBezTo>
                            <a:pt x="1093" y="1606"/>
                            <a:pt x="1453" y="1652"/>
                            <a:pt x="1953" y="1729"/>
                          </a:cubicBezTo>
                          <a:cubicBezTo>
                            <a:pt x="2014" y="1738"/>
                            <a:pt x="2069" y="1742"/>
                            <a:pt x="2116" y="1742"/>
                          </a:cubicBezTo>
                          <a:cubicBezTo>
                            <a:pt x="2592" y="1742"/>
                            <a:pt x="2375" y="1307"/>
                            <a:pt x="1153" y="449"/>
                          </a:cubicBezTo>
                          <a:cubicBezTo>
                            <a:pt x="865" y="225"/>
                            <a:pt x="545" y="81"/>
                            <a:pt x="193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3" name="Google Shape;2393;p6"/>
                    <p:cNvSpPr/>
                    <p:nvPr/>
                  </p:nvSpPr>
                  <p:spPr>
                    <a:xfrm>
                      <a:off x="1901123" y="1866022"/>
                      <a:ext cx="240893" cy="1891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0" h="2175" extrusionOk="0">
                          <a:moveTo>
                            <a:pt x="1899" y="1"/>
                          </a:moveTo>
                          <a:cubicBezTo>
                            <a:pt x="1360" y="1"/>
                            <a:pt x="1458" y="1344"/>
                            <a:pt x="657" y="1359"/>
                          </a:cubicBezTo>
                          <a:cubicBezTo>
                            <a:pt x="161" y="1375"/>
                            <a:pt x="33" y="1599"/>
                            <a:pt x="1" y="1759"/>
                          </a:cubicBezTo>
                          <a:cubicBezTo>
                            <a:pt x="417" y="2031"/>
                            <a:pt x="897" y="2175"/>
                            <a:pt x="1393" y="2175"/>
                          </a:cubicBezTo>
                          <a:cubicBezTo>
                            <a:pt x="1537" y="2175"/>
                            <a:pt x="1697" y="2159"/>
                            <a:pt x="1841" y="2143"/>
                          </a:cubicBezTo>
                          <a:cubicBezTo>
                            <a:pt x="1697" y="1775"/>
                            <a:pt x="1617" y="1295"/>
                            <a:pt x="1809" y="927"/>
                          </a:cubicBezTo>
                          <a:cubicBezTo>
                            <a:pt x="2129" y="319"/>
                            <a:pt x="2769" y="207"/>
                            <a:pt x="2001" y="15"/>
                          </a:cubicBezTo>
                          <a:cubicBezTo>
                            <a:pt x="1965" y="5"/>
                            <a:pt x="1931" y="1"/>
                            <a:pt x="1899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4" name="Google Shape;2394;p6"/>
                    <p:cNvSpPr/>
                    <p:nvPr/>
                  </p:nvSpPr>
                  <p:spPr>
                    <a:xfrm>
                      <a:off x="1904254" y="1908809"/>
                      <a:ext cx="95922" cy="428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03" h="493" extrusionOk="0">
                          <a:moveTo>
                            <a:pt x="204" y="1"/>
                          </a:moveTo>
                          <a:cubicBezTo>
                            <a:pt x="125" y="1"/>
                            <a:pt x="65" y="23"/>
                            <a:pt x="45" y="83"/>
                          </a:cubicBezTo>
                          <a:cubicBezTo>
                            <a:pt x="0" y="249"/>
                            <a:pt x="634" y="493"/>
                            <a:pt x="919" y="493"/>
                          </a:cubicBezTo>
                          <a:cubicBezTo>
                            <a:pt x="1045" y="493"/>
                            <a:pt x="1103" y="445"/>
                            <a:pt x="1005" y="323"/>
                          </a:cubicBezTo>
                          <a:cubicBezTo>
                            <a:pt x="957" y="259"/>
                            <a:pt x="893" y="195"/>
                            <a:pt x="813" y="179"/>
                          </a:cubicBezTo>
                          <a:cubicBezTo>
                            <a:pt x="658" y="113"/>
                            <a:pt x="382" y="1"/>
                            <a:pt x="204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5" name="Google Shape;2395;p6"/>
                    <p:cNvSpPr/>
                    <p:nvPr/>
                  </p:nvSpPr>
                  <p:spPr>
                    <a:xfrm>
                      <a:off x="1937301" y="1669655"/>
                      <a:ext cx="254807" cy="27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30" h="321" extrusionOk="0">
                          <a:moveTo>
                            <a:pt x="2609" y="1"/>
                          </a:moveTo>
                          <a:cubicBezTo>
                            <a:pt x="2369" y="1"/>
                            <a:pt x="2113" y="1"/>
                            <a:pt x="1873" y="33"/>
                          </a:cubicBezTo>
                          <a:cubicBezTo>
                            <a:pt x="657" y="129"/>
                            <a:pt x="1" y="129"/>
                            <a:pt x="497" y="209"/>
                          </a:cubicBezTo>
                          <a:cubicBezTo>
                            <a:pt x="1009" y="289"/>
                            <a:pt x="2497" y="289"/>
                            <a:pt x="2929" y="321"/>
                          </a:cubicBezTo>
                          <a:cubicBezTo>
                            <a:pt x="2833" y="209"/>
                            <a:pt x="2721" y="97"/>
                            <a:pt x="2609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396" name="Google Shape;2396;p6"/>
            <p:cNvGrpSpPr/>
            <p:nvPr/>
          </p:nvGrpSpPr>
          <p:grpSpPr>
            <a:xfrm>
              <a:off x="-1133991" y="1367233"/>
              <a:ext cx="4385149" cy="4434072"/>
              <a:chOff x="-1133991" y="1367233"/>
              <a:chExt cx="4385149" cy="4434072"/>
            </a:xfrm>
          </p:grpSpPr>
          <p:grpSp>
            <p:nvGrpSpPr>
              <p:cNvPr id="2397" name="Google Shape;2397;p6"/>
              <p:cNvGrpSpPr/>
              <p:nvPr/>
            </p:nvGrpSpPr>
            <p:grpSpPr>
              <a:xfrm rot="-6819495">
                <a:off x="-638992" y="1934221"/>
                <a:ext cx="3395153" cy="3300097"/>
                <a:chOff x="-246295" y="-204162"/>
                <a:chExt cx="3394987" cy="3299936"/>
              </a:xfrm>
            </p:grpSpPr>
            <p:grpSp>
              <p:nvGrpSpPr>
                <p:cNvPr id="2398" name="Google Shape;2398;p6"/>
                <p:cNvGrpSpPr/>
                <p:nvPr/>
              </p:nvGrpSpPr>
              <p:grpSpPr>
                <a:xfrm rot="7042646">
                  <a:off x="337827" y="-137298"/>
                  <a:ext cx="1509285" cy="2233662"/>
                  <a:chOff x="713225" y="2235300"/>
                  <a:chExt cx="1509450" cy="2233905"/>
                </a:xfrm>
              </p:grpSpPr>
              <p:sp>
                <p:nvSpPr>
                  <p:cNvPr id="2399" name="Google Shape;2399;p6"/>
                  <p:cNvSpPr/>
                  <p:nvPr/>
                </p:nvSpPr>
                <p:spPr>
                  <a:xfrm>
                    <a:off x="2168519" y="4094921"/>
                    <a:ext cx="54156" cy="54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6" extrusionOk="0">
                        <a:moveTo>
                          <a:pt x="945" y="417"/>
                        </a:moveTo>
                        <a:cubicBezTo>
                          <a:pt x="945" y="769"/>
                          <a:pt x="513" y="945"/>
                          <a:pt x="256" y="689"/>
                        </a:cubicBezTo>
                        <a:cubicBezTo>
                          <a:pt x="0" y="433"/>
                          <a:pt x="192" y="1"/>
                          <a:pt x="545" y="17"/>
                        </a:cubicBezTo>
                        <a:cubicBezTo>
                          <a:pt x="769" y="17"/>
                          <a:pt x="945" y="193"/>
                          <a:pt x="945" y="41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0" name="Google Shape;2400;p6"/>
                  <p:cNvSpPr/>
                  <p:nvPr/>
                </p:nvSpPr>
                <p:spPr>
                  <a:xfrm>
                    <a:off x="2147430" y="3617193"/>
                    <a:ext cx="53239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45" extrusionOk="0">
                        <a:moveTo>
                          <a:pt x="929" y="400"/>
                        </a:moveTo>
                        <a:cubicBezTo>
                          <a:pt x="929" y="752"/>
                          <a:pt x="496" y="944"/>
                          <a:pt x="240" y="688"/>
                        </a:cubicBezTo>
                        <a:cubicBezTo>
                          <a:pt x="0" y="432"/>
                          <a:pt x="176" y="0"/>
                          <a:pt x="528" y="0"/>
                        </a:cubicBezTo>
                        <a:cubicBezTo>
                          <a:pt x="753" y="0"/>
                          <a:pt x="929" y="176"/>
                          <a:pt x="929" y="40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1" name="Google Shape;2401;p6"/>
                  <p:cNvSpPr/>
                  <p:nvPr/>
                </p:nvSpPr>
                <p:spPr>
                  <a:xfrm>
                    <a:off x="1029626" y="3003298"/>
                    <a:ext cx="53239" cy="52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2" name="Google Shape;2402;p6"/>
                  <p:cNvSpPr/>
                  <p:nvPr/>
                </p:nvSpPr>
                <p:spPr>
                  <a:xfrm>
                    <a:off x="1547695" y="3244913"/>
                    <a:ext cx="54156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01"/>
                        </a:moveTo>
                        <a:cubicBezTo>
                          <a:pt x="945" y="753"/>
                          <a:pt x="513" y="945"/>
                          <a:pt x="257" y="689"/>
                        </a:cubicBezTo>
                        <a:cubicBezTo>
                          <a:pt x="1" y="433"/>
                          <a:pt x="177" y="1"/>
                          <a:pt x="545" y="1"/>
                        </a:cubicBezTo>
                        <a:cubicBezTo>
                          <a:pt x="753" y="1"/>
                          <a:pt x="929" y="177"/>
                          <a:pt x="945" y="40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3" name="Google Shape;2403;p6"/>
                  <p:cNvSpPr/>
                  <p:nvPr/>
                </p:nvSpPr>
                <p:spPr>
                  <a:xfrm>
                    <a:off x="1203844" y="3823562"/>
                    <a:ext cx="52322" cy="51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3" h="897" extrusionOk="0">
                        <a:moveTo>
                          <a:pt x="913" y="384"/>
                        </a:moveTo>
                        <a:cubicBezTo>
                          <a:pt x="913" y="736"/>
                          <a:pt x="496" y="896"/>
                          <a:pt x="256" y="656"/>
                        </a:cubicBezTo>
                        <a:cubicBezTo>
                          <a:pt x="0" y="416"/>
                          <a:pt x="176" y="0"/>
                          <a:pt x="528" y="0"/>
                        </a:cubicBezTo>
                        <a:cubicBezTo>
                          <a:pt x="736" y="0"/>
                          <a:pt x="913" y="176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4" name="Google Shape;2404;p6"/>
                  <p:cNvSpPr/>
                  <p:nvPr/>
                </p:nvSpPr>
                <p:spPr>
                  <a:xfrm>
                    <a:off x="713225" y="2823119"/>
                    <a:ext cx="54156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5" name="Google Shape;2405;p6"/>
                  <p:cNvSpPr/>
                  <p:nvPr/>
                </p:nvSpPr>
                <p:spPr>
                  <a:xfrm>
                    <a:off x="1506433" y="3973884"/>
                    <a:ext cx="12894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209" extrusionOk="0">
                        <a:moveTo>
                          <a:pt x="225" y="81"/>
                        </a:moveTo>
                        <a:cubicBezTo>
                          <a:pt x="225" y="209"/>
                          <a:pt x="1" y="1"/>
                          <a:pt x="129" y="1"/>
                        </a:cubicBezTo>
                        <a:cubicBezTo>
                          <a:pt x="177" y="1"/>
                          <a:pt x="225" y="33"/>
                          <a:pt x="225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6" name="Google Shape;2406;p6"/>
                  <p:cNvSpPr/>
                  <p:nvPr/>
                </p:nvSpPr>
                <p:spPr>
                  <a:xfrm>
                    <a:off x="1758591" y="394087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1"/>
                        </a:moveTo>
                        <a:cubicBezTo>
                          <a:pt x="209" y="209"/>
                          <a:pt x="1" y="1"/>
                          <a:pt x="129" y="1"/>
                        </a:cubicBezTo>
                        <a:cubicBezTo>
                          <a:pt x="177" y="1"/>
                          <a:pt x="209" y="33"/>
                          <a:pt x="209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7" name="Google Shape;2407;p6"/>
                  <p:cNvSpPr/>
                  <p:nvPr/>
                </p:nvSpPr>
                <p:spPr>
                  <a:xfrm>
                    <a:off x="1650879" y="2571819"/>
                    <a:ext cx="11977" cy="11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8" name="Google Shape;2408;p6"/>
                  <p:cNvSpPr/>
                  <p:nvPr/>
                </p:nvSpPr>
                <p:spPr>
                  <a:xfrm>
                    <a:off x="1740309" y="324766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8" y="81"/>
                        </a:moveTo>
                        <a:cubicBezTo>
                          <a:pt x="208" y="209"/>
                          <a:pt x="0" y="1"/>
                          <a:pt x="128" y="1"/>
                        </a:cubicBezTo>
                        <a:cubicBezTo>
                          <a:pt x="176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9" name="Google Shape;2409;p6"/>
                  <p:cNvSpPr/>
                  <p:nvPr/>
                </p:nvSpPr>
                <p:spPr>
                  <a:xfrm>
                    <a:off x="2109835" y="4290287"/>
                    <a:ext cx="9227" cy="9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161" extrusionOk="0">
                        <a:moveTo>
                          <a:pt x="160" y="80"/>
                        </a:moveTo>
                        <a:cubicBezTo>
                          <a:pt x="160" y="112"/>
                          <a:pt x="112" y="160"/>
                          <a:pt x="80" y="160"/>
                        </a:cubicBezTo>
                        <a:cubicBezTo>
                          <a:pt x="32" y="160"/>
                          <a:pt x="0" y="112"/>
                          <a:pt x="0" y="80"/>
                        </a:cubicBezTo>
                        <a:cubicBezTo>
                          <a:pt x="0" y="32"/>
                          <a:pt x="32" y="0"/>
                          <a:pt x="80" y="0"/>
                        </a:cubicBezTo>
                        <a:cubicBezTo>
                          <a:pt x="112" y="0"/>
                          <a:pt x="160" y="32"/>
                          <a:pt x="160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0" name="Google Shape;2410;p6"/>
                  <p:cNvSpPr/>
                  <p:nvPr/>
                </p:nvSpPr>
                <p:spPr>
                  <a:xfrm>
                    <a:off x="1729306" y="4353556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8" y="81"/>
                        </a:moveTo>
                        <a:cubicBezTo>
                          <a:pt x="208" y="209"/>
                          <a:pt x="0" y="1"/>
                          <a:pt x="128" y="1"/>
                        </a:cubicBezTo>
                        <a:cubicBezTo>
                          <a:pt x="176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1" name="Google Shape;2411;p6"/>
                  <p:cNvSpPr/>
                  <p:nvPr/>
                </p:nvSpPr>
                <p:spPr>
                  <a:xfrm>
                    <a:off x="1617383" y="3758402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1"/>
                        </a:moveTo>
                        <a:cubicBezTo>
                          <a:pt x="209" y="209"/>
                          <a:pt x="1" y="1"/>
                          <a:pt x="129" y="1"/>
                        </a:cubicBezTo>
                        <a:cubicBezTo>
                          <a:pt x="161" y="1"/>
                          <a:pt x="209" y="33"/>
                          <a:pt x="209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2" name="Google Shape;2412;p6"/>
                  <p:cNvSpPr/>
                  <p:nvPr/>
                </p:nvSpPr>
                <p:spPr>
                  <a:xfrm>
                    <a:off x="809504" y="3971191"/>
                    <a:ext cx="10143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209" extrusionOk="0">
                        <a:moveTo>
                          <a:pt x="177" y="112"/>
                        </a:moveTo>
                        <a:cubicBezTo>
                          <a:pt x="161" y="208"/>
                          <a:pt x="1" y="208"/>
                          <a:pt x="17" y="112"/>
                        </a:cubicBezTo>
                        <a:cubicBezTo>
                          <a:pt x="17" y="0"/>
                          <a:pt x="177" y="0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3" name="Google Shape;2413;p6"/>
                  <p:cNvSpPr/>
                  <p:nvPr/>
                </p:nvSpPr>
                <p:spPr>
                  <a:xfrm>
                    <a:off x="950769" y="3399877"/>
                    <a:ext cx="922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209" extrusionOk="0">
                        <a:moveTo>
                          <a:pt x="160" y="113"/>
                        </a:moveTo>
                        <a:cubicBezTo>
                          <a:pt x="160" y="209"/>
                          <a:pt x="0" y="209"/>
                          <a:pt x="0" y="113"/>
                        </a:cubicBezTo>
                        <a:cubicBezTo>
                          <a:pt x="0" y="1"/>
                          <a:pt x="160" y="1"/>
                          <a:pt x="160" y="11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4" name="Google Shape;2414;p6"/>
                  <p:cNvSpPr/>
                  <p:nvPr/>
                </p:nvSpPr>
                <p:spPr>
                  <a:xfrm>
                    <a:off x="1323963" y="3949184"/>
                    <a:ext cx="11060" cy="13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" h="241" extrusionOk="0">
                        <a:moveTo>
                          <a:pt x="193" y="112"/>
                        </a:moveTo>
                        <a:cubicBezTo>
                          <a:pt x="161" y="240"/>
                          <a:pt x="1" y="0"/>
                          <a:pt x="129" y="16"/>
                        </a:cubicBezTo>
                        <a:cubicBezTo>
                          <a:pt x="177" y="32"/>
                          <a:pt x="193" y="64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5" name="Google Shape;2415;p6"/>
                  <p:cNvSpPr/>
                  <p:nvPr/>
                </p:nvSpPr>
                <p:spPr>
                  <a:xfrm>
                    <a:off x="1688474" y="2746955"/>
                    <a:ext cx="11977" cy="13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6" name="Google Shape;2416;p6"/>
                  <p:cNvSpPr/>
                  <p:nvPr/>
                </p:nvSpPr>
                <p:spPr>
                  <a:xfrm>
                    <a:off x="864520" y="2361838"/>
                    <a:ext cx="10143" cy="10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7" name="Google Shape;2417;p6"/>
                  <p:cNvSpPr/>
                  <p:nvPr/>
                </p:nvSpPr>
                <p:spPr>
                  <a:xfrm>
                    <a:off x="1172439" y="2810711"/>
                    <a:ext cx="11977" cy="11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8" name="Google Shape;2418;p6"/>
                  <p:cNvSpPr/>
                  <p:nvPr/>
                </p:nvSpPr>
                <p:spPr>
                  <a:xfrm>
                    <a:off x="1150174" y="242327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9" name="Google Shape;2419;p6"/>
                  <p:cNvSpPr/>
                  <p:nvPr/>
                </p:nvSpPr>
                <p:spPr>
                  <a:xfrm>
                    <a:off x="1665980" y="3981220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7" y="193"/>
                        </a:moveTo>
                        <a:cubicBezTo>
                          <a:pt x="417" y="337"/>
                          <a:pt x="225" y="417"/>
                          <a:pt x="113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0" name="Google Shape;2420;p6"/>
                  <p:cNvSpPr/>
                  <p:nvPr/>
                </p:nvSpPr>
                <p:spPr>
                  <a:xfrm>
                    <a:off x="1606379" y="4444391"/>
                    <a:ext cx="24871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208"/>
                          <a:pt x="97" y="16"/>
                          <a:pt x="257" y="16"/>
                        </a:cubicBezTo>
                        <a:cubicBezTo>
                          <a:pt x="353" y="0"/>
                          <a:pt x="433" y="96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1" name="Google Shape;2421;p6"/>
                  <p:cNvSpPr/>
                  <p:nvPr/>
                </p:nvSpPr>
                <p:spPr>
                  <a:xfrm>
                    <a:off x="866354" y="4077556"/>
                    <a:ext cx="23955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" h="417" extrusionOk="0">
                        <a:moveTo>
                          <a:pt x="417" y="177"/>
                        </a:moveTo>
                        <a:cubicBezTo>
                          <a:pt x="417" y="337"/>
                          <a:pt x="225" y="417"/>
                          <a:pt x="113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2" name="Google Shape;2422;p6"/>
                  <p:cNvSpPr/>
                  <p:nvPr/>
                </p:nvSpPr>
                <p:spPr>
                  <a:xfrm>
                    <a:off x="804919" y="3114707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" name="Google Shape;2423;p6"/>
                  <p:cNvSpPr/>
                  <p:nvPr/>
                </p:nvSpPr>
                <p:spPr>
                  <a:xfrm>
                    <a:off x="1710910" y="3846429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7" y="193"/>
                        </a:moveTo>
                        <a:cubicBezTo>
                          <a:pt x="417" y="353"/>
                          <a:pt x="225" y="433"/>
                          <a:pt x="113" y="321"/>
                        </a:cubicBezTo>
                        <a:cubicBezTo>
                          <a:pt x="1" y="209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" name="Google Shape;2424;p6"/>
                  <p:cNvSpPr/>
                  <p:nvPr/>
                </p:nvSpPr>
                <p:spPr>
                  <a:xfrm>
                    <a:off x="2095164" y="3542920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2" y="176"/>
                        </a:moveTo>
                        <a:cubicBezTo>
                          <a:pt x="432" y="352"/>
                          <a:pt x="240" y="432"/>
                          <a:pt x="112" y="304"/>
                        </a:cubicBezTo>
                        <a:cubicBezTo>
                          <a:pt x="0" y="192"/>
                          <a:pt x="80" y="0"/>
                          <a:pt x="256" y="0"/>
                        </a:cubicBezTo>
                        <a:cubicBezTo>
                          <a:pt x="352" y="0"/>
                          <a:pt x="432" y="80"/>
                          <a:pt x="432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" name="Google Shape;2425;p6"/>
                  <p:cNvSpPr/>
                  <p:nvPr/>
                </p:nvSpPr>
                <p:spPr>
                  <a:xfrm>
                    <a:off x="1461990" y="2560815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" name="Google Shape;2426;p6"/>
                  <p:cNvSpPr/>
                  <p:nvPr/>
                </p:nvSpPr>
                <p:spPr>
                  <a:xfrm>
                    <a:off x="905839" y="3730034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384" y="272"/>
                        </a:moveTo>
                        <a:cubicBezTo>
                          <a:pt x="368" y="480"/>
                          <a:pt x="48" y="480"/>
                          <a:pt x="32" y="272"/>
                        </a:cubicBezTo>
                        <a:cubicBezTo>
                          <a:pt x="0" y="0"/>
                          <a:pt x="416" y="0"/>
                          <a:pt x="384" y="27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" name="Google Shape;2427;p6"/>
                  <p:cNvSpPr/>
                  <p:nvPr/>
                </p:nvSpPr>
                <p:spPr>
                  <a:xfrm>
                    <a:off x="1274878" y="2235300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" name="Google Shape;2428;p6"/>
                  <p:cNvSpPr/>
                  <p:nvPr/>
                </p:nvSpPr>
                <p:spPr>
                  <a:xfrm>
                    <a:off x="1720137" y="3324687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384" y="257"/>
                        </a:moveTo>
                        <a:cubicBezTo>
                          <a:pt x="368" y="481"/>
                          <a:pt x="48" y="481"/>
                          <a:pt x="32" y="257"/>
                        </a:cubicBezTo>
                        <a:cubicBezTo>
                          <a:pt x="0" y="1"/>
                          <a:pt x="416" y="1"/>
                          <a:pt x="384" y="25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" name="Google Shape;2429;p6"/>
                  <p:cNvSpPr/>
                  <p:nvPr/>
                </p:nvSpPr>
                <p:spPr>
                  <a:xfrm>
                    <a:off x="1301039" y="3509910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6" y="192"/>
                        </a:moveTo>
                        <a:cubicBezTo>
                          <a:pt x="416" y="352"/>
                          <a:pt x="224" y="432"/>
                          <a:pt x="112" y="320"/>
                        </a:cubicBezTo>
                        <a:cubicBezTo>
                          <a:pt x="0" y="208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" name="Google Shape;2430;p6"/>
                  <p:cNvSpPr/>
                  <p:nvPr/>
                </p:nvSpPr>
                <p:spPr>
                  <a:xfrm>
                    <a:off x="1025958" y="3570428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25"/>
                        </a:moveTo>
                        <a:cubicBezTo>
                          <a:pt x="416" y="481"/>
                          <a:pt x="0" y="481"/>
                          <a:pt x="32" y="225"/>
                        </a:cubicBezTo>
                        <a:cubicBezTo>
                          <a:pt x="48" y="1"/>
                          <a:pt x="368" y="1"/>
                          <a:pt x="400" y="2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" name="Google Shape;2431;p6"/>
                  <p:cNvSpPr/>
                  <p:nvPr/>
                </p:nvSpPr>
                <p:spPr>
                  <a:xfrm>
                    <a:off x="1654547" y="2403101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" name="Google Shape;2432;p6"/>
                  <p:cNvSpPr/>
                  <p:nvPr/>
                </p:nvSpPr>
                <p:spPr>
                  <a:xfrm>
                    <a:off x="959022" y="4245357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7"/>
                        </a:moveTo>
                        <a:cubicBezTo>
                          <a:pt x="416" y="337"/>
                          <a:pt x="224" y="417"/>
                          <a:pt x="112" y="305"/>
                        </a:cubicBezTo>
                        <a:cubicBezTo>
                          <a:pt x="0" y="193"/>
                          <a:pt x="80" y="1"/>
                          <a:pt x="240" y="1"/>
                        </a:cubicBezTo>
                        <a:cubicBezTo>
                          <a:pt x="336" y="1"/>
                          <a:pt x="416" y="81"/>
                          <a:pt x="416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" name="Google Shape;2433;p6"/>
                  <p:cNvSpPr/>
                  <p:nvPr/>
                </p:nvSpPr>
                <p:spPr>
                  <a:xfrm>
                    <a:off x="1013121" y="2675433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" name="Google Shape;2434;p6"/>
                  <p:cNvSpPr/>
                  <p:nvPr/>
                </p:nvSpPr>
                <p:spPr>
                  <a:xfrm>
                    <a:off x="724228" y="4075722"/>
                    <a:ext cx="24814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81" extrusionOk="0">
                        <a:moveTo>
                          <a:pt x="401" y="209"/>
                        </a:moveTo>
                        <a:cubicBezTo>
                          <a:pt x="433" y="481"/>
                          <a:pt x="1" y="481"/>
                          <a:pt x="33" y="209"/>
                        </a:cubicBezTo>
                        <a:cubicBezTo>
                          <a:pt x="65" y="1"/>
                          <a:pt x="369" y="1"/>
                          <a:pt x="40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" name="Google Shape;2435;p6"/>
                  <p:cNvSpPr/>
                  <p:nvPr/>
                </p:nvSpPr>
                <p:spPr>
                  <a:xfrm>
                    <a:off x="791165" y="3263252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3" y="177"/>
                        </a:moveTo>
                        <a:cubicBezTo>
                          <a:pt x="433" y="337"/>
                          <a:pt x="241" y="417"/>
                          <a:pt x="129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53" y="1"/>
                          <a:pt x="433" y="81"/>
                          <a:pt x="433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" name="Google Shape;2436;p6"/>
                  <p:cNvSpPr/>
                  <p:nvPr/>
                </p:nvSpPr>
                <p:spPr>
                  <a:xfrm>
                    <a:off x="1340467" y="3551173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7" y="193"/>
                        </a:moveTo>
                        <a:cubicBezTo>
                          <a:pt x="417" y="353"/>
                          <a:pt x="225" y="433"/>
                          <a:pt x="113" y="321"/>
                        </a:cubicBezTo>
                        <a:cubicBezTo>
                          <a:pt x="1" y="209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" name="Google Shape;2437;p6"/>
                  <p:cNvSpPr/>
                  <p:nvPr/>
                </p:nvSpPr>
                <p:spPr>
                  <a:xfrm>
                    <a:off x="1205620" y="3043644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" name="Google Shape;2438;p6"/>
                  <p:cNvSpPr/>
                  <p:nvPr/>
                </p:nvSpPr>
                <p:spPr>
                  <a:xfrm>
                    <a:off x="1242355" y="3309099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3" y="177"/>
                        </a:moveTo>
                        <a:cubicBezTo>
                          <a:pt x="433" y="337"/>
                          <a:pt x="225" y="417"/>
                          <a:pt x="112" y="305"/>
                        </a:cubicBezTo>
                        <a:cubicBezTo>
                          <a:pt x="0" y="193"/>
                          <a:pt x="80" y="1"/>
                          <a:pt x="241" y="1"/>
                        </a:cubicBezTo>
                        <a:cubicBezTo>
                          <a:pt x="353" y="1"/>
                          <a:pt x="433" y="81"/>
                          <a:pt x="433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" name="Google Shape;2439;p6"/>
                  <p:cNvSpPr/>
                  <p:nvPr/>
                </p:nvSpPr>
                <p:spPr>
                  <a:xfrm>
                    <a:off x="1765926" y="3497073"/>
                    <a:ext cx="89056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53" extrusionOk="0">
                        <a:moveTo>
                          <a:pt x="769" y="1552"/>
                        </a:moveTo>
                        <a:lnTo>
                          <a:pt x="769" y="1552"/>
                        </a:lnTo>
                        <a:cubicBezTo>
                          <a:pt x="769" y="1120"/>
                          <a:pt x="433" y="768"/>
                          <a:pt x="1" y="768"/>
                        </a:cubicBezTo>
                        <a:lnTo>
                          <a:pt x="1" y="768"/>
                        </a:lnTo>
                        <a:cubicBezTo>
                          <a:pt x="433" y="768"/>
                          <a:pt x="769" y="432"/>
                          <a:pt x="769" y="0"/>
                        </a:cubicBezTo>
                        <a:lnTo>
                          <a:pt x="769" y="0"/>
                        </a:lnTo>
                        <a:cubicBezTo>
                          <a:pt x="769" y="416"/>
                          <a:pt x="1121" y="768"/>
                          <a:pt x="1553" y="768"/>
                        </a:cubicBezTo>
                        <a:lnTo>
                          <a:pt x="1553" y="768"/>
                        </a:lnTo>
                        <a:cubicBezTo>
                          <a:pt x="1121" y="768"/>
                          <a:pt x="769" y="1120"/>
                          <a:pt x="769" y="155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" name="Google Shape;2440;p6"/>
                  <p:cNvSpPr/>
                  <p:nvPr/>
                </p:nvSpPr>
                <p:spPr>
                  <a:xfrm>
                    <a:off x="825091" y="3483319"/>
                    <a:ext cx="89056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53" extrusionOk="0">
                        <a:moveTo>
                          <a:pt x="785" y="1553"/>
                        </a:moveTo>
                        <a:lnTo>
                          <a:pt x="785" y="1553"/>
                        </a:lnTo>
                        <a:cubicBezTo>
                          <a:pt x="785" y="1121"/>
                          <a:pt x="433" y="785"/>
                          <a:pt x="1" y="785"/>
                        </a:cubicBezTo>
                        <a:lnTo>
                          <a:pt x="1" y="785"/>
                        </a:lnTo>
                        <a:cubicBezTo>
                          <a:pt x="433" y="785"/>
                          <a:pt x="785" y="433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33"/>
                          <a:pt x="1137" y="785"/>
                          <a:pt x="1553" y="785"/>
                        </a:cubicBezTo>
                        <a:lnTo>
                          <a:pt x="1553" y="785"/>
                        </a:lnTo>
                        <a:cubicBezTo>
                          <a:pt x="1137" y="785"/>
                          <a:pt x="785" y="1121"/>
                          <a:pt x="785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1" name="Google Shape;2441;p6"/>
                  <p:cNvSpPr/>
                  <p:nvPr/>
                </p:nvSpPr>
                <p:spPr>
                  <a:xfrm>
                    <a:off x="938849" y="2381094"/>
                    <a:ext cx="88999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2" name="Google Shape;2442;p6"/>
                  <p:cNvSpPr/>
                  <p:nvPr/>
                </p:nvSpPr>
                <p:spPr>
                  <a:xfrm>
                    <a:off x="1427577" y="2872834"/>
                    <a:ext cx="89056" cy="88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43" name="Google Shape;2443;p6"/>
                <p:cNvGrpSpPr/>
                <p:nvPr/>
              </p:nvGrpSpPr>
              <p:grpSpPr>
                <a:xfrm rot="5920143">
                  <a:off x="1176368" y="1064725"/>
                  <a:ext cx="1509182" cy="2233509"/>
                  <a:chOff x="713225" y="2235300"/>
                  <a:chExt cx="1509450" cy="2233905"/>
                </a:xfrm>
              </p:grpSpPr>
              <p:sp>
                <p:nvSpPr>
                  <p:cNvPr id="2444" name="Google Shape;2444;p6"/>
                  <p:cNvSpPr/>
                  <p:nvPr/>
                </p:nvSpPr>
                <p:spPr>
                  <a:xfrm>
                    <a:off x="2168519" y="4094921"/>
                    <a:ext cx="54156" cy="54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6" extrusionOk="0">
                        <a:moveTo>
                          <a:pt x="945" y="417"/>
                        </a:moveTo>
                        <a:cubicBezTo>
                          <a:pt x="945" y="769"/>
                          <a:pt x="513" y="945"/>
                          <a:pt x="256" y="689"/>
                        </a:cubicBezTo>
                        <a:cubicBezTo>
                          <a:pt x="0" y="433"/>
                          <a:pt x="192" y="1"/>
                          <a:pt x="545" y="17"/>
                        </a:cubicBezTo>
                        <a:cubicBezTo>
                          <a:pt x="769" y="17"/>
                          <a:pt x="945" y="193"/>
                          <a:pt x="945" y="41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5" name="Google Shape;2445;p6"/>
                  <p:cNvSpPr/>
                  <p:nvPr/>
                </p:nvSpPr>
                <p:spPr>
                  <a:xfrm>
                    <a:off x="2147430" y="3617193"/>
                    <a:ext cx="53239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45" extrusionOk="0">
                        <a:moveTo>
                          <a:pt x="929" y="400"/>
                        </a:moveTo>
                        <a:cubicBezTo>
                          <a:pt x="929" y="752"/>
                          <a:pt x="496" y="944"/>
                          <a:pt x="240" y="688"/>
                        </a:cubicBezTo>
                        <a:cubicBezTo>
                          <a:pt x="0" y="432"/>
                          <a:pt x="176" y="0"/>
                          <a:pt x="528" y="0"/>
                        </a:cubicBezTo>
                        <a:cubicBezTo>
                          <a:pt x="753" y="0"/>
                          <a:pt x="929" y="176"/>
                          <a:pt x="929" y="40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6" name="Google Shape;2446;p6"/>
                  <p:cNvSpPr/>
                  <p:nvPr/>
                </p:nvSpPr>
                <p:spPr>
                  <a:xfrm>
                    <a:off x="1029626" y="3003298"/>
                    <a:ext cx="53239" cy="52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7" name="Google Shape;2447;p6"/>
                  <p:cNvSpPr/>
                  <p:nvPr/>
                </p:nvSpPr>
                <p:spPr>
                  <a:xfrm>
                    <a:off x="1547695" y="3244913"/>
                    <a:ext cx="54156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01"/>
                        </a:moveTo>
                        <a:cubicBezTo>
                          <a:pt x="945" y="753"/>
                          <a:pt x="513" y="945"/>
                          <a:pt x="257" y="689"/>
                        </a:cubicBezTo>
                        <a:cubicBezTo>
                          <a:pt x="1" y="433"/>
                          <a:pt x="177" y="1"/>
                          <a:pt x="545" y="1"/>
                        </a:cubicBezTo>
                        <a:cubicBezTo>
                          <a:pt x="753" y="1"/>
                          <a:pt x="929" y="177"/>
                          <a:pt x="945" y="40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8" name="Google Shape;2448;p6"/>
                  <p:cNvSpPr/>
                  <p:nvPr/>
                </p:nvSpPr>
                <p:spPr>
                  <a:xfrm>
                    <a:off x="1203844" y="3823562"/>
                    <a:ext cx="52322" cy="51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3" h="897" extrusionOk="0">
                        <a:moveTo>
                          <a:pt x="913" y="384"/>
                        </a:moveTo>
                        <a:cubicBezTo>
                          <a:pt x="913" y="736"/>
                          <a:pt x="496" y="896"/>
                          <a:pt x="256" y="656"/>
                        </a:cubicBezTo>
                        <a:cubicBezTo>
                          <a:pt x="0" y="416"/>
                          <a:pt x="176" y="0"/>
                          <a:pt x="528" y="0"/>
                        </a:cubicBezTo>
                        <a:cubicBezTo>
                          <a:pt x="736" y="0"/>
                          <a:pt x="913" y="176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9" name="Google Shape;2449;p6"/>
                  <p:cNvSpPr/>
                  <p:nvPr/>
                </p:nvSpPr>
                <p:spPr>
                  <a:xfrm>
                    <a:off x="713225" y="2823119"/>
                    <a:ext cx="54156" cy="5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0" name="Google Shape;2450;p6"/>
                  <p:cNvSpPr/>
                  <p:nvPr/>
                </p:nvSpPr>
                <p:spPr>
                  <a:xfrm>
                    <a:off x="1506433" y="3973884"/>
                    <a:ext cx="12894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209" extrusionOk="0">
                        <a:moveTo>
                          <a:pt x="225" y="81"/>
                        </a:moveTo>
                        <a:cubicBezTo>
                          <a:pt x="225" y="209"/>
                          <a:pt x="1" y="1"/>
                          <a:pt x="129" y="1"/>
                        </a:cubicBezTo>
                        <a:cubicBezTo>
                          <a:pt x="177" y="1"/>
                          <a:pt x="225" y="33"/>
                          <a:pt x="225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1" name="Google Shape;2451;p6"/>
                  <p:cNvSpPr/>
                  <p:nvPr/>
                </p:nvSpPr>
                <p:spPr>
                  <a:xfrm>
                    <a:off x="1758591" y="394087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1"/>
                        </a:moveTo>
                        <a:cubicBezTo>
                          <a:pt x="209" y="209"/>
                          <a:pt x="1" y="1"/>
                          <a:pt x="129" y="1"/>
                        </a:cubicBezTo>
                        <a:cubicBezTo>
                          <a:pt x="177" y="1"/>
                          <a:pt x="209" y="33"/>
                          <a:pt x="209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2" name="Google Shape;2452;p6"/>
                  <p:cNvSpPr/>
                  <p:nvPr/>
                </p:nvSpPr>
                <p:spPr>
                  <a:xfrm>
                    <a:off x="1650879" y="2571819"/>
                    <a:ext cx="11977" cy="11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3" name="Google Shape;2453;p6"/>
                  <p:cNvSpPr/>
                  <p:nvPr/>
                </p:nvSpPr>
                <p:spPr>
                  <a:xfrm>
                    <a:off x="1740309" y="324766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8" y="81"/>
                        </a:moveTo>
                        <a:cubicBezTo>
                          <a:pt x="208" y="209"/>
                          <a:pt x="0" y="1"/>
                          <a:pt x="128" y="1"/>
                        </a:cubicBezTo>
                        <a:cubicBezTo>
                          <a:pt x="176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4" name="Google Shape;2454;p6"/>
                  <p:cNvSpPr/>
                  <p:nvPr/>
                </p:nvSpPr>
                <p:spPr>
                  <a:xfrm>
                    <a:off x="2109835" y="4290287"/>
                    <a:ext cx="9227" cy="9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161" extrusionOk="0">
                        <a:moveTo>
                          <a:pt x="160" y="80"/>
                        </a:moveTo>
                        <a:cubicBezTo>
                          <a:pt x="160" y="112"/>
                          <a:pt x="112" y="160"/>
                          <a:pt x="80" y="160"/>
                        </a:cubicBezTo>
                        <a:cubicBezTo>
                          <a:pt x="32" y="160"/>
                          <a:pt x="0" y="112"/>
                          <a:pt x="0" y="80"/>
                        </a:cubicBezTo>
                        <a:cubicBezTo>
                          <a:pt x="0" y="32"/>
                          <a:pt x="32" y="0"/>
                          <a:pt x="80" y="0"/>
                        </a:cubicBezTo>
                        <a:cubicBezTo>
                          <a:pt x="112" y="0"/>
                          <a:pt x="160" y="32"/>
                          <a:pt x="160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5" name="Google Shape;2455;p6"/>
                  <p:cNvSpPr/>
                  <p:nvPr/>
                </p:nvSpPr>
                <p:spPr>
                  <a:xfrm>
                    <a:off x="1729306" y="4353556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8" y="81"/>
                        </a:moveTo>
                        <a:cubicBezTo>
                          <a:pt x="208" y="209"/>
                          <a:pt x="0" y="1"/>
                          <a:pt x="128" y="1"/>
                        </a:cubicBezTo>
                        <a:cubicBezTo>
                          <a:pt x="176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6" name="Google Shape;2456;p6"/>
                  <p:cNvSpPr/>
                  <p:nvPr/>
                </p:nvSpPr>
                <p:spPr>
                  <a:xfrm>
                    <a:off x="1617383" y="3758402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1"/>
                        </a:moveTo>
                        <a:cubicBezTo>
                          <a:pt x="209" y="209"/>
                          <a:pt x="1" y="1"/>
                          <a:pt x="129" y="1"/>
                        </a:cubicBezTo>
                        <a:cubicBezTo>
                          <a:pt x="161" y="1"/>
                          <a:pt x="209" y="33"/>
                          <a:pt x="209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7" name="Google Shape;2457;p6"/>
                  <p:cNvSpPr/>
                  <p:nvPr/>
                </p:nvSpPr>
                <p:spPr>
                  <a:xfrm>
                    <a:off x="809504" y="3971191"/>
                    <a:ext cx="10143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209" extrusionOk="0">
                        <a:moveTo>
                          <a:pt x="177" y="112"/>
                        </a:moveTo>
                        <a:cubicBezTo>
                          <a:pt x="161" y="208"/>
                          <a:pt x="1" y="208"/>
                          <a:pt x="17" y="112"/>
                        </a:cubicBezTo>
                        <a:cubicBezTo>
                          <a:pt x="17" y="0"/>
                          <a:pt x="177" y="0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8" name="Google Shape;2458;p6"/>
                  <p:cNvSpPr/>
                  <p:nvPr/>
                </p:nvSpPr>
                <p:spPr>
                  <a:xfrm>
                    <a:off x="950769" y="3399877"/>
                    <a:ext cx="922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" h="209" extrusionOk="0">
                        <a:moveTo>
                          <a:pt x="160" y="113"/>
                        </a:moveTo>
                        <a:cubicBezTo>
                          <a:pt x="160" y="209"/>
                          <a:pt x="0" y="209"/>
                          <a:pt x="0" y="113"/>
                        </a:cubicBezTo>
                        <a:cubicBezTo>
                          <a:pt x="0" y="1"/>
                          <a:pt x="160" y="1"/>
                          <a:pt x="160" y="11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9" name="Google Shape;2459;p6"/>
                  <p:cNvSpPr/>
                  <p:nvPr/>
                </p:nvSpPr>
                <p:spPr>
                  <a:xfrm>
                    <a:off x="1323963" y="3949184"/>
                    <a:ext cx="11060" cy="13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" h="241" extrusionOk="0">
                        <a:moveTo>
                          <a:pt x="193" y="112"/>
                        </a:moveTo>
                        <a:cubicBezTo>
                          <a:pt x="161" y="240"/>
                          <a:pt x="1" y="0"/>
                          <a:pt x="129" y="16"/>
                        </a:cubicBezTo>
                        <a:cubicBezTo>
                          <a:pt x="177" y="32"/>
                          <a:pt x="193" y="64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0" name="Google Shape;2460;p6"/>
                  <p:cNvSpPr/>
                  <p:nvPr/>
                </p:nvSpPr>
                <p:spPr>
                  <a:xfrm>
                    <a:off x="1688474" y="2746955"/>
                    <a:ext cx="11977" cy="13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1" name="Google Shape;2461;p6"/>
                  <p:cNvSpPr/>
                  <p:nvPr/>
                </p:nvSpPr>
                <p:spPr>
                  <a:xfrm>
                    <a:off x="864520" y="2361838"/>
                    <a:ext cx="10143" cy="10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2" name="Google Shape;2462;p6"/>
                  <p:cNvSpPr/>
                  <p:nvPr/>
                </p:nvSpPr>
                <p:spPr>
                  <a:xfrm>
                    <a:off x="1172439" y="2810711"/>
                    <a:ext cx="11977" cy="11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3" name="Google Shape;2463;p6"/>
                  <p:cNvSpPr/>
                  <p:nvPr/>
                </p:nvSpPr>
                <p:spPr>
                  <a:xfrm>
                    <a:off x="1150174" y="2423274"/>
                    <a:ext cx="11977" cy="1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4" name="Google Shape;2464;p6"/>
                  <p:cNvSpPr/>
                  <p:nvPr/>
                </p:nvSpPr>
                <p:spPr>
                  <a:xfrm>
                    <a:off x="1665980" y="3981220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7" y="193"/>
                        </a:moveTo>
                        <a:cubicBezTo>
                          <a:pt x="417" y="337"/>
                          <a:pt x="225" y="417"/>
                          <a:pt x="113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" name="Google Shape;2465;p6"/>
                  <p:cNvSpPr/>
                  <p:nvPr/>
                </p:nvSpPr>
                <p:spPr>
                  <a:xfrm>
                    <a:off x="1606379" y="4444391"/>
                    <a:ext cx="24871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208"/>
                          <a:pt x="97" y="16"/>
                          <a:pt x="257" y="16"/>
                        </a:cubicBezTo>
                        <a:cubicBezTo>
                          <a:pt x="353" y="0"/>
                          <a:pt x="433" y="96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" name="Google Shape;2466;p6"/>
                  <p:cNvSpPr/>
                  <p:nvPr/>
                </p:nvSpPr>
                <p:spPr>
                  <a:xfrm>
                    <a:off x="866354" y="4077556"/>
                    <a:ext cx="23955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" h="417" extrusionOk="0">
                        <a:moveTo>
                          <a:pt x="417" y="177"/>
                        </a:moveTo>
                        <a:cubicBezTo>
                          <a:pt x="417" y="337"/>
                          <a:pt x="225" y="417"/>
                          <a:pt x="113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" name="Google Shape;2467;p6"/>
                  <p:cNvSpPr/>
                  <p:nvPr/>
                </p:nvSpPr>
                <p:spPr>
                  <a:xfrm>
                    <a:off x="804919" y="3114707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" name="Google Shape;2468;p6"/>
                  <p:cNvSpPr/>
                  <p:nvPr/>
                </p:nvSpPr>
                <p:spPr>
                  <a:xfrm>
                    <a:off x="1710910" y="3846429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7" y="193"/>
                        </a:moveTo>
                        <a:cubicBezTo>
                          <a:pt x="417" y="353"/>
                          <a:pt x="225" y="433"/>
                          <a:pt x="113" y="321"/>
                        </a:cubicBezTo>
                        <a:cubicBezTo>
                          <a:pt x="1" y="209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" name="Google Shape;2469;p6"/>
                  <p:cNvSpPr/>
                  <p:nvPr/>
                </p:nvSpPr>
                <p:spPr>
                  <a:xfrm>
                    <a:off x="2095164" y="3542920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2" y="176"/>
                        </a:moveTo>
                        <a:cubicBezTo>
                          <a:pt x="432" y="352"/>
                          <a:pt x="240" y="432"/>
                          <a:pt x="112" y="304"/>
                        </a:cubicBezTo>
                        <a:cubicBezTo>
                          <a:pt x="0" y="192"/>
                          <a:pt x="80" y="0"/>
                          <a:pt x="256" y="0"/>
                        </a:cubicBezTo>
                        <a:cubicBezTo>
                          <a:pt x="352" y="0"/>
                          <a:pt x="432" y="80"/>
                          <a:pt x="432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0" name="Google Shape;2470;p6"/>
                  <p:cNvSpPr/>
                  <p:nvPr/>
                </p:nvSpPr>
                <p:spPr>
                  <a:xfrm>
                    <a:off x="1461990" y="2560815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1" name="Google Shape;2471;p6"/>
                  <p:cNvSpPr/>
                  <p:nvPr/>
                </p:nvSpPr>
                <p:spPr>
                  <a:xfrm>
                    <a:off x="905839" y="3730034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384" y="272"/>
                        </a:moveTo>
                        <a:cubicBezTo>
                          <a:pt x="368" y="480"/>
                          <a:pt x="48" y="480"/>
                          <a:pt x="32" y="272"/>
                        </a:cubicBezTo>
                        <a:cubicBezTo>
                          <a:pt x="0" y="0"/>
                          <a:pt x="416" y="0"/>
                          <a:pt x="384" y="27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2" name="Google Shape;2472;p6"/>
                  <p:cNvSpPr/>
                  <p:nvPr/>
                </p:nvSpPr>
                <p:spPr>
                  <a:xfrm>
                    <a:off x="1274878" y="2235300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3" name="Google Shape;2473;p6"/>
                  <p:cNvSpPr/>
                  <p:nvPr/>
                </p:nvSpPr>
                <p:spPr>
                  <a:xfrm>
                    <a:off x="1720137" y="3324687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384" y="257"/>
                        </a:moveTo>
                        <a:cubicBezTo>
                          <a:pt x="368" y="481"/>
                          <a:pt x="48" y="481"/>
                          <a:pt x="32" y="257"/>
                        </a:cubicBezTo>
                        <a:cubicBezTo>
                          <a:pt x="0" y="1"/>
                          <a:pt x="416" y="1"/>
                          <a:pt x="384" y="25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4" name="Google Shape;2474;p6"/>
                  <p:cNvSpPr/>
                  <p:nvPr/>
                </p:nvSpPr>
                <p:spPr>
                  <a:xfrm>
                    <a:off x="1301039" y="3509910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6" y="192"/>
                        </a:moveTo>
                        <a:cubicBezTo>
                          <a:pt x="416" y="352"/>
                          <a:pt x="224" y="432"/>
                          <a:pt x="112" y="320"/>
                        </a:cubicBezTo>
                        <a:cubicBezTo>
                          <a:pt x="0" y="208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" name="Google Shape;2475;p6"/>
                  <p:cNvSpPr/>
                  <p:nvPr/>
                </p:nvSpPr>
                <p:spPr>
                  <a:xfrm>
                    <a:off x="1025958" y="3570428"/>
                    <a:ext cx="23897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25"/>
                        </a:moveTo>
                        <a:cubicBezTo>
                          <a:pt x="416" y="481"/>
                          <a:pt x="0" y="481"/>
                          <a:pt x="32" y="225"/>
                        </a:cubicBezTo>
                        <a:cubicBezTo>
                          <a:pt x="48" y="1"/>
                          <a:pt x="368" y="1"/>
                          <a:pt x="400" y="2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" name="Google Shape;2476;p6"/>
                  <p:cNvSpPr/>
                  <p:nvPr/>
                </p:nvSpPr>
                <p:spPr>
                  <a:xfrm>
                    <a:off x="1654547" y="2403101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" name="Google Shape;2477;p6"/>
                  <p:cNvSpPr/>
                  <p:nvPr/>
                </p:nvSpPr>
                <p:spPr>
                  <a:xfrm>
                    <a:off x="959022" y="4245357"/>
                    <a:ext cx="23897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7"/>
                        </a:moveTo>
                        <a:cubicBezTo>
                          <a:pt x="416" y="337"/>
                          <a:pt x="224" y="417"/>
                          <a:pt x="112" y="305"/>
                        </a:cubicBezTo>
                        <a:cubicBezTo>
                          <a:pt x="0" y="193"/>
                          <a:pt x="80" y="1"/>
                          <a:pt x="240" y="1"/>
                        </a:cubicBezTo>
                        <a:cubicBezTo>
                          <a:pt x="336" y="1"/>
                          <a:pt x="416" y="81"/>
                          <a:pt x="416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8" name="Google Shape;2478;p6"/>
                  <p:cNvSpPr/>
                  <p:nvPr/>
                </p:nvSpPr>
                <p:spPr>
                  <a:xfrm>
                    <a:off x="1013121" y="2675433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9" name="Google Shape;2479;p6"/>
                  <p:cNvSpPr/>
                  <p:nvPr/>
                </p:nvSpPr>
                <p:spPr>
                  <a:xfrm>
                    <a:off x="724228" y="4075722"/>
                    <a:ext cx="24814" cy="27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81" extrusionOk="0">
                        <a:moveTo>
                          <a:pt x="401" y="209"/>
                        </a:moveTo>
                        <a:cubicBezTo>
                          <a:pt x="433" y="481"/>
                          <a:pt x="1" y="481"/>
                          <a:pt x="33" y="209"/>
                        </a:cubicBezTo>
                        <a:cubicBezTo>
                          <a:pt x="65" y="1"/>
                          <a:pt x="369" y="1"/>
                          <a:pt x="40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0" name="Google Shape;2480;p6"/>
                  <p:cNvSpPr/>
                  <p:nvPr/>
                </p:nvSpPr>
                <p:spPr>
                  <a:xfrm>
                    <a:off x="791165" y="3263252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3" y="177"/>
                        </a:moveTo>
                        <a:cubicBezTo>
                          <a:pt x="433" y="337"/>
                          <a:pt x="241" y="417"/>
                          <a:pt x="129" y="305"/>
                        </a:cubicBezTo>
                        <a:cubicBezTo>
                          <a:pt x="1" y="193"/>
                          <a:pt x="81" y="1"/>
                          <a:pt x="241" y="1"/>
                        </a:cubicBezTo>
                        <a:cubicBezTo>
                          <a:pt x="353" y="1"/>
                          <a:pt x="433" y="81"/>
                          <a:pt x="433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1" name="Google Shape;2481;p6"/>
                  <p:cNvSpPr/>
                  <p:nvPr/>
                </p:nvSpPr>
                <p:spPr>
                  <a:xfrm>
                    <a:off x="1340467" y="3551173"/>
                    <a:ext cx="23897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33" extrusionOk="0">
                        <a:moveTo>
                          <a:pt x="417" y="193"/>
                        </a:moveTo>
                        <a:cubicBezTo>
                          <a:pt x="417" y="353"/>
                          <a:pt x="225" y="433"/>
                          <a:pt x="113" y="321"/>
                        </a:cubicBezTo>
                        <a:cubicBezTo>
                          <a:pt x="1" y="209"/>
                          <a:pt x="81" y="1"/>
                          <a:pt x="241" y="1"/>
                        </a:cubicBezTo>
                        <a:cubicBezTo>
                          <a:pt x="337" y="1"/>
                          <a:pt x="417" y="81"/>
                          <a:pt x="417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2" name="Google Shape;2482;p6"/>
                  <p:cNvSpPr/>
                  <p:nvPr/>
                </p:nvSpPr>
                <p:spPr>
                  <a:xfrm>
                    <a:off x="1205620" y="3043644"/>
                    <a:ext cx="24814" cy="24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3" name="Google Shape;2483;p6"/>
                  <p:cNvSpPr/>
                  <p:nvPr/>
                </p:nvSpPr>
                <p:spPr>
                  <a:xfrm>
                    <a:off x="1242355" y="3309099"/>
                    <a:ext cx="24814" cy="2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3" y="177"/>
                        </a:moveTo>
                        <a:cubicBezTo>
                          <a:pt x="433" y="337"/>
                          <a:pt x="225" y="417"/>
                          <a:pt x="112" y="305"/>
                        </a:cubicBezTo>
                        <a:cubicBezTo>
                          <a:pt x="0" y="193"/>
                          <a:pt x="80" y="1"/>
                          <a:pt x="241" y="1"/>
                        </a:cubicBezTo>
                        <a:cubicBezTo>
                          <a:pt x="353" y="1"/>
                          <a:pt x="433" y="81"/>
                          <a:pt x="433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4" name="Google Shape;2484;p6"/>
                  <p:cNvSpPr/>
                  <p:nvPr/>
                </p:nvSpPr>
                <p:spPr>
                  <a:xfrm>
                    <a:off x="1765926" y="3497073"/>
                    <a:ext cx="89056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53" extrusionOk="0">
                        <a:moveTo>
                          <a:pt x="769" y="1552"/>
                        </a:moveTo>
                        <a:lnTo>
                          <a:pt x="769" y="1552"/>
                        </a:lnTo>
                        <a:cubicBezTo>
                          <a:pt x="769" y="1120"/>
                          <a:pt x="433" y="768"/>
                          <a:pt x="1" y="768"/>
                        </a:cubicBezTo>
                        <a:lnTo>
                          <a:pt x="1" y="768"/>
                        </a:lnTo>
                        <a:cubicBezTo>
                          <a:pt x="433" y="768"/>
                          <a:pt x="769" y="432"/>
                          <a:pt x="769" y="0"/>
                        </a:cubicBezTo>
                        <a:lnTo>
                          <a:pt x="769" y="0"/>
                        </a:lnTo>
                        <a:cubicBezTo>
                          <a:pt x="769" y="416"/>
                          <a:pt x="1121" y="768"/>
                          <a:pt x="1553" y="768"/>
                        </a:cubicBezTo>
                        <a:lnTo>
                          <a:pt x="1553" y="768"/>
                        </a:lnTo>
                        <a:cubicBezTo>
                          <a:pt x="1121" y="768"/>
                          <a:pt x="769" y="1120"/>
                          <a:pt x="769" y="155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5" name="Google Shape;2485;p6"/>
                  <p:cNvSpPr/>
                  <p:nvPr/>
                </p:nvSpPr>
                <p:spPr>
                  <a:xfrm>
                    <a:off x="825091" y="3483319"/>
                    <a:ext cx="89056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53" extrusionOk="0">
                        <a:moveTo>
                          <a:pt x="785" y="1553"/>
                        </a:moveTo>
                        <a:lnTo>
                          <a:pt x="785" y="1553"/>
                        </a:lnTo>
                        <a:cubicBezTo>
                          <a:pt x="785" y="1121"/>
                          <a:pt x="433" y="785"/>
                          <a:pt x="1" y="785"/>
                        </a:cubicBezTo>
                        <a:lnTo>
                          <a:pt x="1" y="785"/>
                        </a:lnTo>
                        <a:cubicBezTo>
                          <a:pt x="433" y="785"/>
                          <a:pt x="785" y="433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33"/>
                          <a:pt x="1137" y="785"/>
                          <a:pt x="1553" y="785"/>
                        </a:cubicBezTo>
                        <a:lnTo>
                          <a:pt x="1553" y="785"/>
                        </a:lnTo>
                        <a:cubicBezTo>
                          <a:pt x="1137" y="785"/>
                          <a:pt x="785" y="1121"/>
                          <a:pt x="785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6" name="Google Shape;2486;p6"/>
                  <p:cNvSpPr/>
                  <p:nvPr/>
                </p:nvSpPr>
                <p:spPr>
                  <a:xfrm>
                    <a:off x="938849" y="2381094"/>
                    <a:ext cx="88999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7" name="Google Shape;2487;p6"/>
                  <p:cNvSpPr/>
                  <p:nvPr/>
                </p:nvSpPr>
                <p:spPr>
                  <a:xfrm>
                    <a:off x="1427577" y="2872834"/>
                    <a:ext cx="89056" cy="88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88" name="Google Shape;2488;p6"/>
              <p:cNvSpPr/>
              <p:nvPr/>
            </p:nvSpPr>
            <p:spPr>
              <a:xfrm rot="1592122" flipH="1">
                <a:off x="1051928" y="3234942"/>
                <a:ext cx="540544" cy="298592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9" name="Google Shape;2489;p6"/>
          <p:cNvSpPr txBox="1">
            <a:spLocks noGrp="1"/>
          </p:cNvSpPr>
          <p:nvPr>
            <p:ph type="title"/>
          </p:nvPr>
        </p:nvSpPr>
        <p:spPr>
          <a:xfrm>
            <a:off x="2084850" y="881550"/>
            <a:ext cx="4974300" cy="32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6" name="Google Shape;2736;p8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737" name="Google Shape;2737;p8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8" name="Google Shape;2738;p8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739" name="Google Shape;2739;p8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8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8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8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8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8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8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8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8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8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8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8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8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8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8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8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8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8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8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8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8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8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8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8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8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4" name="Google Shape;2764;p8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765" name="Google Shape;2765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8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1" name="Google Shape;2791;p8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8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8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8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8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8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8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8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8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8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8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8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8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8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8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8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8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8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8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8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8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8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8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8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8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8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8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8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8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8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8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8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8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8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8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8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8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8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8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8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8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8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8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8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8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1" name="Google Shape;2891;p8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892" name="Google Shape;2892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8" name="Google Shape;2918;p8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8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8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8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8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2923;p8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924" name="Google Shape;2924;p8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8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8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8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8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8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8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8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8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8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8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8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8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8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8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8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8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8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8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8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8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8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8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8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8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8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0" name="Google Shape;2950;p8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1" name="Google Shape;2951;p8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952" name="Google Shape;2952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8" name="Google Shape;2978;p8"/>
          <p:cNvGrpSpPr/>
          <p:nvPr/>
        </p:nvGrpSpPr>
        <p:grpSpPr>
          <a:xfrm>
            <a:off x="-874077" y="-2230000"/>
            <a:ext cx="10826259" cy="7105595"/>
            <a:chOff x="-874077" y="-2230000"/>
            <a:chExt cx="10826259" cy="7105595"/>
          </a:xfrm>
        </p:grpSpPr>
        <p:grpSp>
          <p:nvGrpSpPr>
            <p:cNvPr id="2979" name="Google Shape;2979;p8"/>
            <p:cNvGrpSpPr/>
            <p:nvPr/>
          </p:nvGrpSpPr>
          <p:grpSpPr>
            <a:xfrm>
              <a:off x="5414815" y="-2230000"/>
              <a:ext cx="3898081" cy="3841432"/>
              <a:chOff x="1723600" y="1764850"/>
              <a:chExt cx="374675" cy="369223"/>
            </a:xfrm>
          </p:grpSpPr>
          <p:sp>
            <p:nvSpPr>
              <p:cNvPr id="2980" name="Google Shape;2980;p8"/>
              <p:cNvSpPr/>
              <p:nvPr/>
            </p:nvSpPr>
            <p:spPr>
              <a:xfrm>
                <a:off x="1726326" y="1764850"/>
                <a:ext cx="369223" cy="369223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876" extrusionOk="0">
                    <a:moveTo>
                      <a:pt x="2432" y="0"/>
                    </a:moveTo>
                    <a:cubicBezTo>
                      <a:pt x="1089" y="0"/>
                      <a:pt x="1" y="1089"/>
                      <a:pt x="1" y="2431"/>
                    </a:cubicBezTo>
                    <a:cubicBezTo>
                      <a:pt x="1" y="3786"/>
                      <a:pt x="1089" y="4875"/>
                      <a:pt x="2432" y="4875"/>
                    </a:cubicBezTo>
                    <a:cubicBezTo>
                      <a:pt x="3787" y="4875"/>
                      <a:pt x="4876" y="3786"/>
                      <a:pt x="4876" y="2431"/>
                    </a:cubicBezTo>
                    <a:cubicBezTo>
                      <a:pt x="4876" y="1089"/>
                      <a:pt x="3787" y="0"/>
                      <a:pt x="2432" y="0"/>
                    </a:cubicBezTo>
                    <a:close/>
                  </a:path>
                </a:pathLst>
              </a:custGeom>
              <a:solidFill>
                <a:schemeClr val="accent2">
                  <a:alpha val="272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8"/>
              <p:cNvSpPr/>
              <p:nvPr/>
            </p:nvSpPr>
            <p:spPr>
              <a:xfrm>
                <a:off x="1723600" y="1778783"/>
                <a:ext cx="374675" cy="341357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4508" extrusionOk="0">
                    <a:moveTo>
                      <a:pt x="2480" y="0"/>
                    </a:moveTo>
                    <a:cubicBezTo>
                      <a:pt x="1456" y="0"/>
                      <a:pt x="530" y="700"/>
                      <a:pt x="291" y="1739"/>
                    </a:cubicBezTo>
                    <a:cubicBezTo>
                      <a:pt x="0" y="2949"/>
                      <a:pt x="750" y="4159"/>
                      <a:pt x="1960" y="4449"/>
                    </a:cubicBezTo>
                    <a:cubicBezTo>
                      <a:pt x="2130" y="4488"/>
                      <a:pt x="2301" y="4507"/>
                      <a:pt x="2468" y="4507"/>
                    </a:cubicBezTo>
                    <a:cubicBezTo>
                      <a:pt x="3492" y="4507"/>
                      <a:pt x="4420" y="3807"/>
                      <a:pt x="4670" y="2768"/>
                    </a:cubicBezTo>
                    <a:cubicBezTo>
                      <a:pt x="4948" y="1558"/>
                      <a:pt x="4198" y="348"/>
                      <a:pt x="2988" y="58"/>
                    </a:cubicBezTo>
                    <a:cubicBezTo>
                      <a:pt x="2818" y="19"/>
                      <a:pt x="2648" y="0"/>
                      <a:pt x="2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8"/>
              <p:cNvSpPr/>
              <p:nvPr/>
            </p:nvSpPr>
            <p:spPr>
              <a:xfrm>
                <a:off x="1769412" y="1810359"/>
                <a:ext cx="237390" cy="144554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1909" extrusionOk="0">
                    <a:moveTo>
                      <a:pt x="1811" y="1"/>
                    </a:moveTo>
                    <a:cubicBezTo>
                      <a:pt x="1741" y="1"/>
                      <a:pt x="1673" y="6"/>
                      <a:pt x="1609" y="16"/>
                    </a:cubicBezTo>
                    <a:cubicBezTo>
                      <a:pt x="1004" y="101"/>
                      <a:pt x="375" y="718"/>
                      <a:pt x="109" y="1238"/>
                    </a:cubicBezTo>
                    <a:cubicBezTo>
                      <a:pt x="24" y="1371"/>
                      <a:pt x="0" y="1528"/>
                      <a:pt x="36" y="1685"/>
                    </a:cubicBezTo>
                    <a:cubicBezTo>
                      <a:pt x="98" y="1836"/>
                      <a:pt x="270" y="1908"/>
                      <a:pt x="443" y="1908"/>
                    </a:cubicBezTo>
                    <a:cubicBezTo>
                      <a:pt x="507" y="1908"/>
                      <a:pt x="571" y="1898"/>
                      <a:pt x="629" y="1879"/>
                    </a:cubicBezTo>
                    <a:cubicBezTo>
                      <a:pt x="835" y="1770"/>
                      <a:pt x="1016" y="1637"/>
                      <a:pt x="1186" y="1492"/>
                    </a:cubicBezTo>
                    <a:cubicBezTo>
                      <a:pt x="1327" y="1378"/>
                      <a:pt x="1506" y="1287"/>
                      <a:pt x="1681" y="1287"/>
                    </a:cubicBezTo>
                    <a:cubicBezTo>
                      <a:pt x="1730" y="1287"/>
                      <a:pt x="1779" y="1294"/>
                      <a:pt x="1827" y="1310"/>
                    </a:cubicBezTo>
                    <a:cubicBezTo>
                      <a:pt x="1936" y="1347"/>
                      <a:pt x="2032" y="1431"/>
                      <a:pt x="2141" y="1468"/>
                    </a:cubicBezTo>
                    <a:cubicBezTo>
                      <a:pt x="2208" y="1489"/>
                      <a:pt x="2275" y="1499"/>
                      <a:pt x="2340" y="1499"/>
                    </a:cubicBezTo>
                    <a:cubicBezTo>
                      <a:pt x="2608" y="1499"/>
                      <a:pt x="2852" y="1329"/>
                      <a:pt x="2940" y="1056"/>
                    </a:cubicBezTo>
                    <a:cubicBezTo>
                      <a:pt x="3134" y="364"/>
                      <a:pt x="2401" y="1"/>
                      <a:pt x="1811" y="1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8"/>
              <p:cNvSpPr/>
              <p:nvPr/>
            </p:nvSpPr>
            <p:spPr>
              <a:xfrm>
                <a:off x="1777666" y="1979977"/>
                <a:ext cx="71482" cy="629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31" extrusionOk="0">
                    <a:moveTo>
                      <a:pt x="650" y="1"/>
                    </a:moveTo>
                    <a:cubicBezTo>
                      <a:pt x="611" y="1"/>
                      <a:pt x="571" y="9"/>
                      <a:pt x="532" y="26"/>
                    </a:cubicBezTo>
                    <a:cubicBezTo>
                      <a:pt x="423" y="62"/>
                      <a:pt x="327" y="123"/>
                      <a:pt x="242" y="195"/>
                    </a:cubicBezTo>
                    <a:lnTo>
                      <a:pt x="169" y="340"/>
                    </a:lnTo>
                    <a:cubicBezTo>
                      <a:pt x="36" y="413"/>
                      <a:pt x="0" y="570"/>
                      <a:pt x="85" y="691"/>
                    </a:cubicBezTo>
                    <a:cubicBezTo>
                      <a:pt x="155" y="782"/>
                      <a:pt x="259" y="830"/>
                      <a:pt x="375" y="830"/>
                    </a:cubicBezTo>
                    <a:cubicBezTo>
                      <a:pt x="399" y="830"/>
                      <a:pt x="423" y="828"/>
                      <a:pt x="448" y="824"/>
                    </a:cubicBezTo>
                    <a:cubicBezTo>
                      <a:pt x="581" y="788"/>
                      <a:pt x="702" y="715"/>
                      <a:pt x="786" y="607"/>
                    </a:cubicBezTo>
                    <a:cubicBezTo>
                      <a:pt x="847" y="534"/>
                      <a:pt x="895" y="437"/>
                      <a:pt x="919" y="340"/>
                    </a:cubicBezTo>
                    <a:cubicBezTo>
                      <a:pt x="944" y="244"/>
                      <a:pt x="907" y="147"/>
                      <a:pt x="847" y="74"/>
                    </a:cubicBezTo>
                    <a:cubicBezTo>
                      <a:pt x="792" y="27"/>
                      <a:pt x="722" y="1"/>
                      <a:pt x="650" y="1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8"/>
              <p:cNvSpPr/>
              <p:nvPr/>
            </p:nvSpPr>
            <p:spPr>
              <a:xfrm>
                <a:off x="1886632" y="1910994"/>
                <a:ext cx="176888" cy="17635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29" extrusionOk="0">
                    <a:moveTo>
                      <a:pt x="1934" y="0"/>
                    </a:moveTo>
                    <a:cubicBezTo>
                      <a:pt x="1761" y="0"/>
                      <a:pt x="1579" y="128"/>
                      <a:pt x="1464" y="272"/>
                    </a:cubicBezTo>
                    <a:cubicBezTo>
                      <a:pt x="1319" y="453"/>
                      <a:pt x="1198" y="671"/>
                      <a:pt x="1005" y="792"/>
                    </a:cubicBezTo>
                    <a:cubicBezTo>
                      <a:pt x="934" y="832"/>
                      <a:pt x="863" y="846"/>
                      <a:pt x="795" y="846"/>
                    </a:cubicBezTo>
                    <a:cubicBezTo>
                      <a:pt x="669" y="846"/>
                      <a:pt x="547" y="801"/>
                      <a:pt x="434" y="801"/>
                    </a:cubicBezTo>
                    <a:cubicBezTo>
                      <a:pt x="389" y="801"/>
                      <a:pt x="345" y="808"/>
                      <a:pt x="303" y="828"/>
                    </a:cubicBezTo>
                    <a:cubicBezTo>
                      <a:pt x="97" y="925"/>
                      <a:pt x="1" y="1421"/>
                      <a:pt x="1" y="1614"/>
                    </a:cubicBezTo>
                    <a:cubicBezTo>
                      <a:pt x="1" y="1917"/>
                      <a:pt x="194" y="2195"/>
                      <a:pt x="484" y="2304"/>
                    </a:cubicBezTo>
                    <a:cubicBezTo>
                      <a:pt x="543" y="2321"/>
                      <a:pt x="602" y="2329"/>
                      <a:pt x="661" y="2329"/>
                    </a:cubicBezTo>
                    <a:cubicBezTo>
                      <a:pt x="898" y="2329"/>
                      <a:pt x="1138" y="2205"/>
                      <a:pt x="1331" y="2050"/>
                    </a:cubicBezTo>
                    <a:cubicBezTo>
                      <a:pt x="1730" y="1747"/>
                      <a:pt x="2033" y="1336"/>
                      <a:pt x="2226" y="876"/>
                    </a:cubicBezTo>
                    <a:cubicBezTo>
                      <a:pt x="2299" y="731"/>
                      <a:pt x="2335" y="562"/>
                      <a:pt x="2323" y="405"/>
                    </a:cubicBezTo>
                    <a:cubicBezTo>
                      <a:pt x="2311" y="235"/>
                      <a:pt x="2214" y="90"/>
                      <a:pt x="2069" y="30"/>
                    </a:cubicBezTo>
                    <a:cubicBezTo>
                      <a:pt x="2026" y="9"/>
                      <a:pt x="1980" y="0"/>
                      <a:pt x="1934" y="0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5" name="Google Shape;2985;p8"/>
            <p:cNvGrpSpPr/>
            <p:nvPr/>
          </p:nvGrpSpPr>
          <p:grpSpPr>
            <a:xfrm rot="1592248">
              <a:off x="-275979" y="2650633"/>
              <a:ext cx="2057488" cy="1863504"/>
              <a:chOff x="168680" y="2785500"/>
              <a:chExt cx="2215594" cy="2006704"/>
            </a:xfrm>
          </p:grpSpPr>
          <p:grpSp>
            <p:nvGrpSpPr>
              <p:cNvPr id="2986" name="Google Shape;2986;p8"/>
              <p:cNvGrpSpPr/>
              <p:nvPr/>
            </p:nvGrpSpPr>
            <p:grpSpPr>
              <a:xfrm>
                <a:off x="244392" y="2831804"/>
                <a:ext cx="1134008" cy="607901"/>
                <a:chOff x="5206900" y="826150"/>
                <a:chExt cx="599275" cy="321250"/>
              </a:xfrm>
            </p:grpSpPr>
            <p:sp>
              <p:nvSpPr>
                <p:cNvPr id="2987" name="Google Shape;2987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988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3" name="Google Shape;2993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4" name="Google Shape;2994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1" name="Google Shape;3001;p8"/>
              <p:cNvGrpSpPr/>
              <p:nvPr/>
            </p:nvGrpSpPr>
            <p:grpSpPr>
              <a:xfrm rot="-9256633">
                <a:off x="587604" y="3229487"/>
                <a:ext cx="1134020" cy="607908"/>
                <a:chOff x="5206900" y="826150"/>
                <a:chExt cx="599275" cy="321250"/>
              </a:xfrm>
            </p:grpSpPr>
            <p:sp>
              <p:nvSpPr>
                <p:cNvPr id="3002" name="Google Shape;3002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6" name="Google Shape;3016;p8"/>
              <p:cNvGrpSpPr/>
              <p:nvPr/>
            </p:nvGrpSpPr>
            <p:grpSpPr>
              <a:xfrm rot="7120513" flipH="1">
                <a:off x="636793" y="3844951"/>
                <a:ext cx="1133997" cy="607895"/>
                <a:chOff x="5206900" y="826150"/>
                <a:chExt cx="599275" cy="321250"/>
              </a:xfrm>
            </p:grpSpPr>
            <p:sp>
              <p:nvSpPr>
                <p:cNvPr id="3017" name="Google Shape;3017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3021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3023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8" name="Google Shape;3028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9" name="Google Shape;3029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0" name="Google Shape;3030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1" name="Google Shape;3031;p8"/>
              <p:cNvGrpSpPr/>
              <p:nvPr/>
            </p:nvGrpSpPr>
            <p:grpSpPr>
              <a:xfrm>
                <a:off x="1817929" y="3898077"/>
                <a:ext cx="566346" cy="559947"/>
                <a:chOff x="1817929" y="3898077"/>
                <a:chExt cx="566346" cy="559947"/>
              </a:xfrm>
            </p:grpSpPr>
            <p:sp>
              <p:nvSpPr>
                <p:cNvPr id="3032" name="Google Shape;3032;p8"/>
                <p:cNvSpPr/>
                <p:nvPr/>
              </p:nvSpPr>
              <p:spPr>
                <a:xfrm>
                  <a:off x="1913056" y="4081084"/>
                  <a:ext cx="53508" cy="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7"/>
                      </a:moveTo>
                      <a:cubicBezTo>
                        <a:pt x="945" y="769"/>
                        <a:pt x="497" y="945"/>
                        <a:pt x="257" y="689"/>
                      </a:cubicBezTo>
                      <a:cubicBezTo>
                        <a:pt x="1" y="433"/>
                        <a:pt x="193" y="0"/>
                        <a:pt x="545" y="16"/>
                      </a:cubicBezTo>
                      <a:cubicBezTo>
                        <a:pt x="769" y="16"/>
                        <a:pt x="945" y="192"/>
                        <a:pt x="945" y="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3" name="Google Shape;3033;p8"/>
                <p:cNvSpPr/>
                <p:nvPr/>
              </p:nvSpPr>
              <p:spPr>
                <a:xfrm>
                  <a:off x="2105122" y="4371901"/>
                  <a:ext cx="11834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97"/>
                      </a:moveTo>
                      <a:cubicBezTo>
                        <a:pt x="209" y="209"/>
                        <a:pt x="1" y="17"/>
                        <a:pt x="129" y="17"/>
                      </a:cubicBezTo>
                      <a:cubicBezTo>
                        <a:pt x="177" y="1"/>
                        <a:pt x="209" y="49"/>
                        <a:pt x="209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4" name="Google Shape;3034;p8"/>
                <p:cNvSpPr/>
                <p:nvPr/>
              </p:nvSpPr>
              <p:spPr>
                <a:xfrm>
                  <a:off x="2347073" y="4228757"/>
                  <a:ext cx="911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97"/>
                      </a:moveTo>
                      <a:cubicBezTo>
                        <a:pt x="160" y="209"/>
                        <a:pt x="0" y="209"/>
                        <a:pt x="0" y="97"/>
                      </a:cubicBezTo>
                      <a:cubicBezTo>
                        <a:pt x="0" y="1"/>
                        <a:pt x="160" y="1"/>
                        <a:pt x="160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5" name="Google Shape;3035;p8"/>
                <p:cNvSpPr/>
                <p:nvPr/>
              </p:nvSpPr>
              <p:spPr>
                <a:xfrm>
                  <a:off x="2181280" y="4434413"/>
                  <a:ext cx="24518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6" name="Google Shape;3036;p8"/>
                <p:cNvSpPr/>
                <p:nvPr/>
              </p:nvSpPr>
              <p:spPr>
                <a:xfrm>
                  <a:off x="2251946" y="4313919"/>
                  <a:ext cx="24518" cy="2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40" y="433"/>
                        <a:pt x="128" y="321"/>
                      </a:cubicBezTo>
                      <a:cubicBezTo>
                        <a:pt x="0" y="209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7" name="Google Shape;3037;p8"/>
                <p:cNvSpPr/>
                <p:nvPr/>
              </p:nvSpPr>
              <p:spPr>
                <a:xfrm>
                  <a:off x="2174939" y="3898077"/>
                  <a:ext cx="19988" cy="1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3" extrusionOk="0">
                      <a:moveTo>
                        <a:pt x="352" y="176"/>
                      </a:moveTo>
                      <a:cubicBezTo>
                        <a:pt x="352" y="272"/>
                        <a:pt x="272" y="352"/>
                        <a:pt x="176" y="352"/>
                      </a:cubicBezTo>
                      <a:cubicBezTo>
                        <a:pt x="80" y="352"/>
                        <a:pt x="0" y="272"/>
                        <a:pt x="0" y="176"/>
                      </a:cubicBezTo>
                      <a:cubicBezTo>
                        <a:pt x="0" y="80"/>
                        <a:pt x="80" y="0"/>
                        <a:pt x="176" y="0"/>
                      </a:cubicBezTo>
                      <a:cubicBezTo>
                        <a:pt x="272" y="0"/>
                        <a:pt x="352" y="80"/>
                        <a:pt x="352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8" name="Google Shape;3038;p8"/>
                <p:cNvSpPr/>
                <p:nvPr/>
              </p:nvSpPr>
              <p:spPr>
                <a:xfrm>
                  <a:off x="2360663" y="4408140"/>
                  <a:ext cx="23612" cy="2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97" extrusionOk="0">
                      <a:moveTo>
                        <a:pt x="384" y="225"/>
                      </a:moveTo>
                      <a:cubicBezTo>
                        <a:pt x="416" y="497"/>
                        <a:pt x="0" y="497"/>
                        <a:pt x="32" y="225"/>
                      </a:cubicBezTo>
                      <a:cubicBezTo>
                        <a:pt x="48" y="1"/>
                        <a:pt x="368" y="1"/>
                        <a:pt x="384" y="2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9" name="Google Shape;3039;p8"/>
                <p:cNvSpPr/>
                <p:nvPr/>
              </p:nvSpPr>
              <p:spPr>
                <a:xfrm>
                  <a:off x="1817929" y="4332944"/>
                  <a:ext cx="87935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0" name="Google Shape;3040;p8"/>
                <p:cNvSpPr/>
                <p:nvPr/>
              </p:nvSpPr>
              <p:spPr>
                <a:xfrm>
                  <a:off x="2106934" y="4149938"/>
                  <a:ext cx="87991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17" y="785"/>
                        <a:pt x="1" y="785"/>
                      </a:cubicBezTo>
                      <a:lnTo>
                        <a:pt x="1" y="785"/>
                      </a:lnTo>
                      <a:cubicBezTo>
                        <a:pt x="417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1" name="Google Shape;3041;p8"/>
              <p:cNvSpPr/>
              <p:nvPr/>
            </p:nvSpPr>
            <p:spPr>
              <a:xfrm>
                <a:off x="1138393" y="4312107"/>
                <a:ext cx="53508" cy="53508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01"/>
                    </a:moveTo>
                    <a:cubicBezTo>
                      <a:pt x="945" y="769"/>
                      <a:pt x="513" y="945"/>
                      <a:pt x="257" y="689"/>
                    </a:cubicBezTo>
                    <a:cubicBezTo>
                      <a:pt x="1" y="433"/>
                      <a:pt x="193" y="1"/>
                      <a:pt x="561" y="17"/>
                    </a:cubicBezTo>
                    <a:cubicBezTo>
                      <a:pt x="769" y="17"/>
                      <a:pt x="945" y="193"/>
                      <a:pt x="945" y="4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8"/>
              <p:cNvSpPr/>
              <p:nvPr/>
            </p:nvSpPr>
            <p:spPr>
              <a:xfrm>
                <a:off x="991625" y="3974179"/>
                <a:ext cx="10022" cy="10022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60" y="96"/>
                    </a:moveTo>
                    <a:cubicBezTo>
                      <a:pt x="160" y="128"/>
                      <a:pt x="128" y="176"/>
                      <a:pt x="80" y="176"/>
                    </a:cubicBezTo>
                    <a:cubicBezTo>
                      <a:pt x="48" y="176"/>
                      <a:pt x="0" y="128"/>
                      <a:pt x="0" y="96"/>
                    </a:cubicBezTo>
                    <a:cubicBezTo>
                      <a:pt x="0" y="48"/>
                      <a:pt x="48" y="0"/>
                      <a:pt x="80" y="16"/>
                    </a:cubicBezTo>
                    <a:cubicBezTo>
                      <a:pt x="128" y="0"/>
                      <a:pt x="176" y="48"/>
                      <a:pt x="16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8"/>
              <p:cNvSpPr/>
              <p:nvPr/>
            </p:nvSpPr>
            <p:spPr>
              <a:xfrm>
                <a:off x="1065915" y="4088331"/>
                <a:ext cx="14552" cy="1092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93" extrusionOk="0">
                    <a:moveTo>
                      <a:pt x="225" y="81"/>
                    </a:moveTo>
                    <a:cubicBezTo>
                      <a:pt x="257" y="193"/>
                      <a:pt x="1" y="48"/>
                      <a:pt x="129" y="16"/>
                    </a:cubicBezTo>
                    <a:cubicBezTo>
                      <a:pt x="177" y="0"/>
                      <a:pt x="209" y="32"/>
                      <a:pt x="225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8"/>
              <p:cNvSpPr/>
              <p:nvPr/>
            </p:nvSpPr>
            <p:spPr>
              <a:xfrm>
                <a:off x="1314151" y="4410858"/>
                <a:ext cx="24518" cy="2451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41" y="433"/>
                      <a:pt x="129" y="321"/>
                    </a:cubicBezTo>
                    <a:cubicBezTo>
                      <a:pt x="1" y="209"/>
                      <a:pt x="81" y="1"/>
                      <a:pt x="257" y="1"/>
                    </a:cubicBezTo>
                    <a:cubicBezTo>
                      <a:pt x="353" y="1"/>
                      <a:pt x="433" y="81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8"/>
              <p:cNvSpPr/>
              <p:nvPr/>
            </p:nvSpPr>
            <p:spPr>
              <a:xfrm>
                <a:off x="1246203" y="4014042"/>
                <a:ext cx="23612" cy="24518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33" extrusionOk="0">
                    <a:moveTo>
                      <a:pt x="417" y="192"/>
                    </a:moveTo>
                    <a:cubicBezTo>
                      <a:pt x="417" y="352"/>
                      <a:pt x="225" y="432"/>
                      <a:pt x="113" y="320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8"/>
              <p:cNvSpPr/>
              <p:nvPr/>
            </p:nvSpPr>
            <p:spPr>
              <a:xfrm>
                <a:off x="1146546" y="4165339"/>
                <a:ext cx="87935" cy="8702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37" extrusionOk="0">
                    <a:moveTo>
                      <a:pt x="769" y="1537"/>
                    </a:moveTo>
                    <a:lnTo>
                      <a:pt x="769" y="1537"/>
                    </a:lnTo>
                    <a:cubicBezTo>
                      <a:pt x="769" y="1121"/>
                      <a:pt x="417" y="769"/>
                      <a:pt x="1" y="769"/>
                    </a:cubicBezTo>
                    <a:lnTo>
                      <a:pt x="1" y="769"/>
                    </a:lnTo>
                    <a:cubicBezTo>
                      <a:pt x="417" y="769"/>
                      <a:pt x="769" y="417"/>
                      <a:pt x="769" y="1"/>
                    </a:cubicBezTo>
                    <a:lnTo>
                      <a:pt x="769" y="1"/>
                    </a:lnTo>
                    <a:cubicBezTo>
                      <a:pt x="769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21" y="769"/>
                      <a:pt x="769" y="1121"/>
                      <a:pt x="769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7" name="Google Shape;3047;p8"/>
              <p:cNvGrpSpPr/>
              <p:nvPr/>
            </p:nvGrpSpPr>
            <p:grpSpPr>
              <a:xfrm rot="-6871190">
                <a:off x="1467458" y="3320379"/>
                <a:ext cx="566335" cy="559937"/>
                <a:chOff x="1817929" y="3898077"/>
                <a:chExt cx="566346" cy="559947"/>
              </a:xfrm>
            </p:grpSpPr>
            <p:sp>
              <p:nvSpPr>
                <p:cNvPr id="3048" name="Google Shape;3048;p8"/>
                <p:cNvSpPr/>
                <p:nvPr/>
              </p:nvSpPr>
              <p:spPr>
                <a:xfrm>
                  <a:off x="1913056" y="4081084"/>
                  <a:ext cx="53508" cy="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7"/>
                      </a:moveTo>
                      <a:cubicBezTo>
                        <a:pt x="945" y="769"/>
                        <a:pt x="497" y="945"/>
                        <a:pt x="257" y="689"/>
                      </a:cubicBezTo>
                      <a:cubicBezTo>
                        <a:pt x="1" y="433"/>
                        <a:pt x="193" y="0"/>
                        <a:pt x="545" y="16"/>
                      </a:cubicBezTo>
                      <a:cubicBezTo>
                        <a:pt x="769" y="16"/>
                        <a:pt x="945" y="192"/>
                        <a:pt x="945" y="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8"/>
                <p:cNvSpPr/>
                <p:nvPr/>
              </p:nvSpPr>
              <p:spPr>
                <a:xfrm>
                  <a:off x="2105122" y="4371901"/>
                  <a:ext cx="11834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97"/>
                      </a:moveTo>
                      <a:cubicBezTo>
                        <a:pt x="209" y="209"/>
                        <a:pt x="1" y="17"/>
                        <a:pt x="129" y="17"/>
                      </a:cubicBezTo>
                      <a:cubicBezTo>
                        <a:pt x="177" y="1"/>
                        <a:pt x="209" y="49"/>
                        <a:pt x="209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8"/>
                <p:cNvSpPr/>
                <p:nvPr/>
              </p:nvSpPr>
              <p:spPr>
                <a:xfrm>
                  <a:off x="2347073" y="4228757"/>
                  <a:ext cx="911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97"/>
                      </a:moveTo>
                      <a:cubicBezTo>
                        <a:pt x="160" y="209"/>
                        <a:pt x="0" y="209"/>
                        <a:pt x="0" y="97"/>
                      </a:cubicBezTo>
                      <a:cubicBezTo>
                        <a:pt x="0" y="1"/>
                        <a:pt x="160" y="1"/>
                        <a:pt x="160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8"/>
                <p:cNvSpPr/>
                <p:nvPr/>
              </p:nvSpPr>
              <p:spPr>
                <a:xfrm>
                  <a:off x="2181280" y="4434413"/>
                  <a:ext cx="24518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8"/>
                <p:cNvSpPr/>
                <p:nvPr/>
              </p:nvSpPr>
              <p:spPr>
                <a:xfrm>
                  <a:off x="2251946" y="4313919"/>
                  <a:ext cx="24518" cy="2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40" y="433"/>
                        <a:pt x="128" y="321"/>
                      </a:cubicBezTo>
                      <a:cubicBezTo>
                        <a:pt x="0" y="209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8"/>
                <p:cNvSpPr/>
                <p:nvPr/>
              </p:nvSpPr>
              <p:spPr>
                <a:xfrm>
                  <a:off x="2174939" y="3898077"/>
                  <a:ext cx="19988" cy="1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3" extrusionOk="0">
                      <a:moveTo>
                        <a:pt x="352" y="176"/>
                      </a:moveTo>
                      <a:cubicBezTo>
                        <a:pt x="352" y="272"/>
                        <a:pt x="272" y="352"/>
                        <a:pt x="176" y="352"/>
                      </a:cubicBezTo>
                      <a:cubicBezTo>
                        <a:pt x="80" y="352"/>
                        <a:pt x="0" y="272"/>
                        <a:pt x="0" y="176"/>
                      </a:cubicBezTo>
                      <a:cubicBezTo>
                        <a:pt x="0" y="80"/>
                        <a:pt x="80" y="0"/>
                        <a:pt x="176" y="0"/>
                      </a:cubicBezTo>
                      <a:cubicBezTo>
                        <a:pt x="272" y="0"/>
                        <a:pt x="352" y="80"/>
                        <a:pt x="352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8"/>
                <p:cNvSpPr/>
                <p:nvPr/>
              </p:nvSpPr>
              <p:spPr>
                <a:xfrm>
                  <a:off x="2360663" y="4408140"/>
                  <a:ext cx="23612" cy="2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97" extrusionOk="0">
                      <a:moveTo>
                        <a:pt x="384" y="225"/>
                      </a:moveTo>
                      <a:cubicBezTo>
                        <a:pt x="416" y="497"/>
                        <a:pt x="0" y="497"/>
                        <a:pt x="32" y="225"/>
                      </a:cubicBezTo>
                      <a:cubicBezTo>
                        <a:pt x="48" y="1"/>
                        <a:pt x="368" y="1"/>
                        <a:pt x="384" y="2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8"/>
                <p:cNvSpPr/>
                <p:nvPr/>
              </p:nvSpPr>
              <p:spPr>
                <a:xfrm>
                  <a:off x="1817929" y="4332944"/>
                  <a:ext cx="87935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8"/>
                <p:cNvSpPr/>
                <p:nvPr/>
              </p:nvSpPr>
              <p:spPr>
                <a:xfrm>
                  <a:off x="2106934" y="4149938"/>
                  <a:ext cx="87991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17" y="785"/>
                        <a:pt x="1" y="785"/>
                      </a:cubicBezTo>
                      <a:lnTo>
                        <a:pt x="1" y="785"/>
                      </a:lnTo>
                      <a:cubicBezTo>
                        <a:pt x="417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7" name="Google Shape;3057;p8"/>
              <p:cNvGrpSpPr/>
              <p:nvPr/>
            </p:nvGrpSpPr>
            <p:grpSpPr>
              <a:xfrm>
                <a:off x="168680" y="2785500"/>
                <a:ext cx="1791633" cy="1445350"/>
                <a:chOff x="168680" y="2785500"/>
                <a:chExt cx="1791633" cy="1445350"/>
              </a:xfrm>
            </p:grpSpPr>
            <p:sp>
              <p:nvSpPr>
                <p:cNvPr id="3058" name="Google Shape;3058;p8"/>
                <p:cNvSpPr/>
                <p:nvPr/>
              </p:nvSpPr>
              <p:spPr>
                <a:xfrm flipH="1">
                  <a:off x="425700" y="2785500"/>
                  <a:ext cx="894400" cy="4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9" name="Google Shape;3059;p8"/>
                <p:cNvSpPr/>
                <p:nvPr/>
              </p:nvSpPr>
              <p:spPr>
                <a:xfrm flipH="1">
                  <a:off x="460539" y="3115816"/>
                  <a:ext cx="1225328" cy="67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8"/>
                <p:cNvSpPr/>
                <p:nvPr/>
              </p:nvSpPr>
              <p:spPr>
                <a:xfrm flipH="1">
                  <a:off x="1065913" y="3678311"/>
                  <a:ext cx="894400" cy="4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8"/>
                <p:cNvSpPr/>
                <p:nvPr/>
              </p:nvSpPr>
              <p:spPr>
                <a:xfrm flipH="1">
                  <a:off x="168680" y="3520945"/>
                  <a:ext cx="1285432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62" name="Google Shape;3062;p8"/>
            <p:cNvGrpSpPr/>
            <p:nvPr/>
          </p:nvGrpSpPr>
          <p:grpSpPr>
            <a:xfrm>
              <a:off x="7755822" y="401891"/>
              <a:ext cx="2196360" cy="4250619"/>
              <a:chOff x="7755822" y="401891"/>
              <a:chExt cx="2196360" cy="4250619"/>
            </a:xfrm>
          </p:grpSpPr>
          <p:grpSp>
            <p:nvGrpSpPr>
              <p:cNvPr id="3063" name="Google Shape;3063;p8"/>
              <p:cNvGrpSpPr/>
              <p:nvPr/>
            </p:nvGrpSpPr>
            <p:grpSpPr>
              <a:xfrm flipH="1">
                <a:off x="7854696" y="401891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3064" name="Google Shape;3064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065" name="Google Shape;3065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6" name="Google Shape;3066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7" name="Google Shape;3067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8" name="Google Shape;3068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9" name="Google Shape;3069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0" name="Google Shape;3070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1" name="Google Shape;3071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2" name="Google Shape;3072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3" name="Google Shape;3073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4" name="Google Shape;3074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5" name="Google Shape;3075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6" name="Google Shape;3076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7" name="Google Shape;3077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8" name="Google Shape;3078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79" name="Google Shape;3079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080" name="Google Shape;3080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1" name="Google Shape;3081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2" name="Google Shape;3082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3" name="Google Shape;3083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4" name="Google Shape;3084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5" name="Google Shape;3085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6" name="Google Shape;3086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7" name="Google Shape;3087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8" name="Google Shape;3088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9" name="Google Shape;3089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0" name="Google Shape;3090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1" name="Google Shape;3091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94" name="Google Shape;3094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095" name="Google Shape;3095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5" name="Google Shape;3105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6" name="Google Shape;3106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7" name="Google Shape;3107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8" name="Google Shape;3108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09" name="Google Shape;3109;p8"/>
              <p:cNvGrpSpPr/>
              <p:nvPr/>
            </p:nvGrpSpPr>
            <p:grpSpPr>
              <a:xfrm rot="9899905" flipH="1">
                <a:off x="8004461" y="2324117"/>
                <a:ext cx="1699081" cy="2145040"/>
                <a:chOff x="146217" y="2712579"/>
                <a:chExt cx="1552966" cy="1960401"/>
              </a:xfrm>
            </p:grpSpPr>
            <p:grpSp>
              <p:nvGrpSpPr>
                <p:cNvPr id="3110" name="Google Shape;3110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111" name="Google Shape;3111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2" name="Google Shape;3112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3" name="Google Shape;3113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4" name="Google Shape;3114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5" name="Google Shape;3115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6" name="Google Shape;3116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7" name="Google Shape;3117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8" name="Google Shape;3118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9" name="Google Shape;3119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0" name="Google Shape;3120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1" name="Google Shape;3121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2" name="Google Shape;3122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3" name="Google Shape;3123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4" name="Google Shape;3124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25" name="Google Shape;3125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126" name="Google Shape;3126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7" name="Google Shape;3127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8" name="Google Shape;3128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9" name="Google Shape;3129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0" name="Google Shape;3130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1" name="Google Shape;3131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2" name="Google Shape;3132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3" name="Google Shape;3133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4" name="Google Shape;3134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5" name="Google Shape;3135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6" name="Google Shape;3136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7" name="Google Shape;3137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8" name="Google Shape;3138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9" name="Google Shape;3139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40" name="Google Shape;3140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141" name="Google Shape;3141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2" name="Google Shape;3142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3" name="Google Shape;3143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4" name="Google Shape;3144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5" name="Google Shape;3145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6" name="Google Shape;3146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7" name="Google Shape;3147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1" name="Google Shape;3151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2" name="Google Shape;3152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3" name="Google Shape;3153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4" name="Google Shape;3154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155" name="Google Shape;3155;p8"/>
            <p:cNvGrpSpPr/>
            <p:nvPr/>
          </p:nvGrpSpPr>
          <p:grpSpPr>
            <a:xfrm>
              <a:off x="-874077" y="237431"/>
              <a:ext cx="2543970" cy="2707148"/>
              <a:chOff x="-874077" y="237431"/>
              <a:chExt cx="2543970" cy="2707148"/>
            </a:xfrm>
          </p:grpSpPr>
          <p:grpSp>
            <p:nvGrpSpPr>
              <p:cNvPr id="3156" name="Google Shape;3156;p8"/>
              <p:cNvGrpSpPr/>
              <p:nvPr/>
            </p:nvGrpSpPr>
            <p:grpSpPr>
              <a:xfrm>
                <a:off x="534204" y="729736"/>
                <a:ext cx="358049" cy="375903"/>
                <a:chOff x="1063586" y="401894"/>
                <a:chExt cx="262134" cy="275226"/>
              </a:xfrm>
            </p:grpSpPr>
            <p:sp>
              <p:nvSpPr>
                <p:cNvPr id="3157" name="Google Shape;3157;p8"/>
                <p:cNvSpPr/>
                <p:nvPr/>
              </p:nvSpPr>
              <p:spPr>
                <a:xfrm>
                  <a:off x="1063586" y="548421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8" name="Google Shape;3158;p8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59" name="Google Shape;3159;p8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3160" name="Google Shape;3160;p8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161" name="Google Shape;3161;p8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3162" name="Google Shape;3162;p8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3" name="Google Shape;3163;p8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4" name="Google Shape;3164;p8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165" name="Google Shape;3165;p8"/>
              <p:cNvGrpSpPr/>
              <p:nvPr/>
            </p:nvGrpSpPr>
            <p:grpSpPr>
              <a:xfrm rot="-1799893" flipH="1">
                <a:off x="-451610" y="518474"/>
                <a:ext cx="1699036" cy="2145062"/>
                <a:chOff x="146217" y="2712579"/>
                <a:chExt cx="1552966" cy="1960401"/>
              </a:xfrm>
            </p:grpSpPr>
            <p:grpSp>
              <p:nvGrpSpPr>
                <p:cNvPr id="3166" name="Google Shape;3166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167" name="Google Shape;3167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5" name="Google Shape;3175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6" name="Google Shape;3176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7" name="Google Shape;3177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8" name="Google Shape;3178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9" name="Google Shape;3179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0" name="Google Shape;3180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81" name="Google Shape;3181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182" name="Google Shape;3182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3" name="Google Shape;3183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4" name="Google Shape;3184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5" name="Google Shape;3185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6" name="Google Shape;3186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7" name="Google Shape;3187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8" name="Google Shape;3188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9" name="Google Shape;3189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0" name="Google Shape;3190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1" name="Google Shape;3191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2" name="Google Shape;3192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3" name="Google Shape;3193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4" name="Google Shape;3194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5" name="Google Shape;3195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96" name="Google Shape;3196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197" name="Google Shape;3197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8" name="Google Shape;3198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9" name="Google Shape;3199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0" name="Google Shape;3200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1" name="Google Shape;3201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2" name="Google Shape;3202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3" name="Google Shape;3203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4" name="Google Shape;3204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5" name="Google Shape;3205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6" name="Google Shape;3206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7" name="Google Shape;3207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8" name="Google Shape;3208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9" name="Google Shape;3209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0" name="Google Shape;3210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211" name="Google Shape;3211;p8"/>
          <p:cNvSpPr txBox="1">
            <a:spLocks noGrp="1"/>
          </p:cNvSpPr>
          <p:nvPr>
            <p:ph type="subTitle" idx="1"/>
          </p:nvPr>
        </p:nvSpPr>
        <p:spPr>
          <a:xfrm>
            <a:off x="1391100" y="1823000"/>
            <a:ext cx="6361800" cy="10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2" name="Google Shape;3212;p8"/>
          <p:cNvSpPr txBox="1">
            <a:spLocks noGrp="1"/>
          </p:cNvSpPr>
          <p:nvPr>
            <p:ph type="title"/>
          </p:nvPr>
        </p:nvSpPr>
        <p:spPr>
          <a:xfrm>
            <a:off x="5695500" y="2944575"/>
            <a:ext cx="20574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4" name="Google Shape;3214;p9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3215" name="Google Shape;3215;p9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6" name="Google Shape;3216;p9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3217" name="Google Shape;3217;p9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9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9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9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9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9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9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9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9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9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9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9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9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9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9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9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9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9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9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9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9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9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9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9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9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2" name="Google Shape;3242;p9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243" name="Google Shape;3243;p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9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9" name="Google Shape;3269;p9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9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9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9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9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9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9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9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9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9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9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9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9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9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9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9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9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9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9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9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9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9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9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9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9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9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9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9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9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9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9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9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9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9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9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9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9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9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9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9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9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9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9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9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9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9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9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9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9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9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9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9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9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9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9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9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9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9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9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9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9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9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9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9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9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9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9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9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9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9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9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9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9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9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9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9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9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9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9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9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9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9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9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9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9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9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9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9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9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9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9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9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9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9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9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9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9" name="Google Shape;3369;p9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3370" name="Google Shape;3370;p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6" name="Google Shape;3396;p9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9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9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3402" name="Google Shape;3402;p9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9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9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9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9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9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9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9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9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9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9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9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9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9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9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9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9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9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9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9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9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9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9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9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8" name="Google Shape;3428;p9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9" name="Google Shape;3429;p9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3430" name="Google Shape;3430;p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6" name="Google Shape;3456;p9"/>
          <p:cNvGrpSpPr/>
          <p:nvPr/>
        </p:nvGrpSpPr>
        <p:grpSpPr>
          <a:xfrm>
            <a:off x="7367733" y="196366"/>
            <a:ext cx="1699100" cy="2145071"/>
            <a:chOff x="7367733" y="196366"/>
            <a:chExt cx="1699100" cy="2145071"/>
          </a:xfrm>
        </p:grpSpPr>
        <p:grpSp>
          <p:nvGrpSpPr>
            <p:cNvPr id="3457" name="Google Shape;3457;p9"/>
            <p:cNvGrpSpPr/>
            <p:nvPr/>
          </p:nvGrpSpPr>
          <p:grpSpPr>
            <a:xfrm flipH="1">
              <a:off x="7367733" y="196366"/>
              <a:ext cx="1699100" cy="2145071"/>
              <a:chOff x="146217" y="2712579"/>
              <a:chExt cx="1552966" cy="1960401"/>
            </a:xfrm>
          </p:grpSpPr>
          <p:grpSp>
            <p:nvGrpSpPr>
              <p:cNvPr id="3458" name="Google Shape;3458;p9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3459" name="Google Shape;3459;p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73" name="Google Shape;3473;p9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3474" name="Google Shape;3474;p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3476;p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3477;p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8" name="Google Shape;3478;p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9" name="Google Shape;3479;p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0" name="Google Shape;3480;p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3481;p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3482;p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3483;p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88" name="Google Shape;3488;p9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3489" name="Google Shape;3489;p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0" name="Google Shape;3500;p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1" name="Google Shape;3501;p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03" name="Google Shape;3503;p9"/>
            <p:cNvGrpSpPr/>
            <p:nvPr/>
          </p:nvGrpSpPr>
          <p:grpSpPr>
            <a:xfrm>
              <a:off x="7920143" y="332346"/>
              <a:ext cx="611894" cy="953110"/>
              <a:chOff x="7920143" y="332346"/>
              <a:chExt cx="611894" cy="953110"/>
            </a:xfrm>
          </p:grpSpPr>
          <p:grpSp>
            <p:nvGrpSpPr>
              <p:cNvPr id="3504" name="Google Shape;3504;p9"/>
              <p:cNvGrpSpPr/>
              <p:nvPr/>
            </p:nvGrpSpPr>
            <p:grpSpPr>
              <a:xfrm>
                <a:off x="7925836" y="1010231"/>
                <a:ext cx="262134" cy="275226"/>
                <a:chOff x="1063586" y="401894"/>
                <a:chExt cx="262134" cy="275226"/>
              </a:xfrm>
            </p:grpSpPr>
            <p:sp>
              <p:nvSpPr>
                <p:cNvPr id="3505" name="Google Shape;3505;p9"/>
                <p:cNvSpPr/>
                <p:nvPr/>
              </p:nvSpPr>
              <p:spPr>
                <a:xfrm>
                  <a:off x="1063586" y="548421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06" name="Google Shape;3506;p9"/>
                <p:cNvGrpSpPr/>
                <p:nvPr/>
              </p:nvGrpSpPr>
              <p:grpSpPr>
                <a:xfrm>
                  <a:off x="1241304" y="608348"/>
                  <a:ext cx="84416" cy="68771"/>
                  <a:chOff x="1241304" y="608348"/>
                  <a:chExt cx="84416" cy="68771"/>
                </a:xfrm>
              </p:grpSpPr>
              <p:sp>
                <p:nvSpPr>
                  <p:cNvPr id="3507" name="Google Shape;3507;p9"/>
                  <p:cNvSpPr/>
                  <p:nvPr/>
                </p:nvSpPr>
                <p:spPr>
                  <a:xfrm>
                    <a:off x="1241304" y="608348"/>
                    <a:ext cx="84416" cy="687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8" name="Google Shape;3508;p9"/>
                  <p:cNvSpPr/>
                  <p:nvPr/>
                </p:nvSpPr>
                <p:spPr>
                  <a:xfrm rot="1446749">
                    <a:off x="1253704" y="622868"/>
                    <a:ext cx="53594" cy="436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09" name="Google Shape;3509;p9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3510" name="Google Shape;3510;p9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511" name="Google Shape;3511;p9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3512" name="Google Shape;3512;p9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3" name="Google Shape;3513;p9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4" name="Google Shape;3514;p9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515" name="Google Shape;3515;p9"/>
              <p:cNvGrpSpPr/>
              <p:nvPr/>
            </p:nvGrpSpPr>
            <p:grpSpPr>
              <a:xfrm>
                <a:off x="7920143" y="332346"/>
                <a:ext cx="611894" cy="715202"/>
                <a:chOff x="7920143" y="332346"/>
                <a:chExt cx="611894" cy="715202"/>
              </a:xfrm>
            </p:grpSpPr>
            <p:sp>
              <p:nvSpPr>
                <p:cNvPr id="3516" name="Google Shape;3516;p9"/>
                <p:cNvSpPr/>
                <p:nvPr/>
              </p:nvSpPr>
              <p:spPr>
                <a:xfrm rot="-3261661">
                  <a:off x="8416538" y="639068"/>
                  <a:ext cx="95677" cy="97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9"/>
                <p:cNvSpPr/>
                <p:nvPr/>
              </p:nvSpPr>
              <p:spPr>
                <a:xfrm>
                  <a:off x="8015237" y="332346"/>
                  <a:ext cx="421673" cy="38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18" name="Google Shape;3518;p9"/>
                <p:cNvGrpSpPr/>
                <p:nvPr/>
              </p:nvGrpSpPr>
              <p:grpSpPr>
                <a:xfrm>
                  <a:off x="7920143" y="760581"/>
                  <a:ext cx="198469" cy="169885"/>
                  <a:chOff x="7920143" y="760581"/>
                  <a:chExt cx="198469" cy="169885"/>
                </a:xfrm>
              </p:grpSpPr>
              <p:sp>
                <p:nvSpPr>
                  <p:cNvPr id="3519" name="Google Shape;3519;p9"/>
                  <p:cNvSpPr/>
                  <p:nvPr/>
                </p:nvSpPr>
                <p:spPr>
                  <a:xfrm>
                    <a:off x="7920143" y="760581"/>
                    <a:ext cx="198469" cy="169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0" name="Google Shape;3520;p9"/>
                  <p:cNvSpPr/>
                  <p:nvPr/>
                </p:nvSpPr>
                <p:spPr>
                  <a:xfrm>
                    <a:off x="7954080" y="786290"/>
                    <a:ext cx="97877" cy="118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8" h="6897" extrusionOk="0">
                        <a:moveTo>
                          <a:pt x="337" y="3040"/>
                        </a:moveTo>
                        <a:cubicBezTo>
                          <a:pt x="513" y="3264"/>
                          <a:pt x="721" y="3472"/>
                          <a:pt x="961" y="3649"/>
                        </a:cubicBezTo>
                        <a:cubicBezTo>
                          <a:pt x="1505" y="4161"/>
                          <a:pt x="1713" y="4913"/>
                          <a:pt x="2049" y="5585"/>
                        </a:cubicBezTo>
                        <a:cubicBezTo>
                          <a:pt x="2385" y="6257"/>
                          <a:pt x="2993" y="6897"/>
                          <a:pt x="3745" y="6833"/>
                        </a:cubicBezTo>
                        <a:cubicBezTo>
                          <a:pt x="4193" y="6753"/>
                          <a:pt x="4593" y="6481"/>
                          <a:pt x="4833" y="6065"/>
                        </a:cubicBezTo>
                        <a:cubicBezTo>
                          <a:pt x="5041" y="5665"/>
                          <a:pt x="5201" y="5233"/>
                          <a:pt x="5297" y="4785"/>
                        </a:cubicBezTo>
                        <a:cubicBezTo>
                          <a:pt x="5521" y="3937"/>
                          <a:pt x="5697" y="2928"/>
                          <a:pt x="5121" y="2272"/>
                        </a:cubicBezTo>
                        <a:cubicBezTo>
                          <a:pt x="4897" y="2032"/>
                          <a:pt x="4593" y="1872"/>
                          <a:pt x="4417" y="1584"/>
                        </a:cubicBezTo>
                        <a:cubicBezTo>
                          <a:pt x="4241" y="1280"/>
                          <a:pt x="4289" y="864"/>
                          <a:pt x="4097" y="544"/>
                        </a:cubicBezTo>
                        <a:cubicBezTo>
                          <a:pt x="3873" y="128"/>
                          <a:pt x="3329" y="0"/>
                          <a:pt x="2865" y="0"/>
                        </a:cubicBezTo>
                        <a:cubicBezTo>
                          <a:pt x="2129" y="0"/>
                          <a:pt x="993" y="256"/>
                          <a:pt x="561" y="912"/>
                        </a:cubicBezTo>
                        <a:cubicBezTo>
                          <a:pt x="225" y="1408"/>
                          <a:pt x="1" y="2544"/>
                          <a:pt x="337" y="30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521" name="Google Shape;3521;p9"/>
                <p:cNvSpPr/>
                <p:nvPr/>
              </p:nvSpPr>
              <p:spPr>
                <a:xfrm>
                  <a:off x="8318661" y="810602"/>
                  <a:ext cx="195755" cy="236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22" name="Google Shape;3522;p9"/>
                <p:cNvGrpSpPr/>
                <p:nvPr/>
              </p:nvGrpSpPr>
              <p:grpSpPr>
                <a:xfrm>
                  <a:off x="8207076" y="945274"/>
                  <a:ext cx="97879" cy="79738"/>
                  <a:chOff x="8207076" y="945274"/>
                  <a:chExt cx="97879" cy="79738"/>
                </a:xfrm>
              </p:grpSpPr>
              <p:sp>
                <p:nvSpPr>
                  <p:cNvPr id="3523" name="Google Shape;3523;p9"/>
                  <p:cNvSpPr/>
                  <p:nvPr/>
                </p:nvSpPr>
                <p:spPr>
                  <a:xfrm>
                    <a:off x="8207076" y="945274"/>
                    <a:ext cx="97877" cy="79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4" name="Google Shape;3524;p9"/>
                  <p:cNvSpPr/>
                  <p:nvPr/>
                </p:nvSpPr>
                <p:spPr>
                  <a:xfrm rot="2700000">
                    <a:off x="8245618" y="956203"/>
                    <a:ext cx="45547" cy="57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525" name="Google Shape;3525;p9"/>
          <p:cNvSpPr txBox="1">
            <a:spLocks noGrp="1"/>
          </p:cNvSpPr>
          <p:nvPr>
            <p:ph type="title"/>
          </p:nvPr>
        </p:nvSpPr>
        <p:spPr>
          <a:xfrm>
            <a:off x="5438050" y="2961536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26" name="Google Shape;3526;p9"/>
          <p:cNvSpPr txBox="1">
            <a:spLocks noGrp="1"/>
          </p:cNvSpPr>
          <p:nvPr>
            <p:ph type="subTitle" idx="1"/>
          </p:nvPr>
        </p:nvSpPr>
        <p:spPr>
          <a:xfrm>
            <a:off x="5438050" y="3514842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27" name="Google Shape;3527;p9"/>
          <p:cNvSpPr txBox="1">
            <a:spLocks noGrp="1"/>
          </p:cNvSpPr>
          <p:nvPr>
            <p:ph type="title" idx="2" hasCustomPrompt="1"/>
          </p:nvPr>
        </p:nvSpPr>
        <p:spPr>
          <a:xfrm>
            <a:off x="543805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10"/>
          <p:cNvSpPr txBox="1">
            <a:spLocks noGrp="1"/>
          </p:cNvSpPr>
          <p:nvPr>
            <p:ph type="title"/>
          </p:nvPr>
        </p:nvSpPr>
        <p:spPr>
          <a:xfrm>
            <a:off x="713225" y="145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3530" name="Google Shape;3530;p10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3531" name="Google Shape;3531;p10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2" name="Google Shape;3532;p10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3533" name="Google Shape;3533;p10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10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10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10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10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10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10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10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10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10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10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10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10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10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10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10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10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10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10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10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10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10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10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10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10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8" name="Google Shape;3558;p10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559" name="Google Shape;3559;p1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1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1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1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1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1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1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1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1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10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1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1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1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1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1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1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1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1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1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1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1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1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1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1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1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1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5" name="Google Shape;3585;p10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0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0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0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0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0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0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0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0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0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0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0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0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0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0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0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0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0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0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0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0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0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0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0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0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0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0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0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0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0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0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0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0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0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0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0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0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0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0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0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0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0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0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0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0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0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0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0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0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0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0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0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0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0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0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0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0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0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0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0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0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0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0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0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0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0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0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0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0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0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0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0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0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0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0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0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0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0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0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0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0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0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0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0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0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0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0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0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0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0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0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0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0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0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0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0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0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0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0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0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5" name="Google Shape;3685;p10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3686" name="Google Shape;3686;p1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1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1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1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1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1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1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1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1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1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1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1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1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1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1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1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1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1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1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1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1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1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1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1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1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1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2" name="Google Shape;3712;p10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0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0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0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0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7" name="Google Shape;3717;p10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3718" name="Google Shape;3718;p10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10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0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0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10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10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10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10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10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10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10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10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10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10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10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10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10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10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10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10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10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10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10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10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10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10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4" name="Google Shape;3744;p10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5" name="Google Shape;3745;p10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3746" name="Google Shape;3746;p1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1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1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1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1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1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1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1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1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1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1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1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1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1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1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1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1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1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1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1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1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1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2" name="Google Shape;3772;p10"/>
          <p:cNvSpPr txBox="1">
            <a:spLocks noGrp="1"/>
          </p:cNvSpPr>
          <p:nvPr>
            <p:ph type="body" idx="1"/>
          </p:nvPr>
        </p:nvSpPr>
        <p:spPr>
          <a:xfrm>
            <a:off x="2459274" y="1554125"/>
            <a:ext cx="46515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Big Shoulders Text"/>
              <a:buNone/>
              <a:defRPr sz="2800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7" name="Google Shape;4637;p1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638" name="Google Shape;4638;p1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9" name="Google Shape;4639;p1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640" name="Google Shape;4640;p1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1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1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1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1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1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1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1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1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1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1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1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1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1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1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1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1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1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1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1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1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1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1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1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1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5" name="Google Shape;4665;p1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666" name="Google Shape;4666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1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2" name="Google Shape;4692;p1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2" name="Google Shape;4792;p1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793" name="Google Shape;4793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1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9" name="Google Shape;4819;p1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4" name="Google Shape;4824;p1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825" name="Google Shape;4825;p1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1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1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1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1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1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1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1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1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1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1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1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1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1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1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1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1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1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1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1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1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1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1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1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1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1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1" name="Google Shape;4851;p1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2" name="Google Shape;4852;p1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853" name="Google Shape;4853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1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9" name="Google Shape;4879;p14"/>
          <p:cNvGrpSpPr/>
          <p:nvPr/>
        </p:nvGrpSpPr>
        <p:grpSpPr>
          <a:xfrm>
            <a:off x="-466769" y="-458946"/>
            <a:ext cx="3825803" cy="2654234"/>
            <a:chOff x="-466769" y="-458946"/>
            <a:chExt cx="3825803" cy="2654234"/>
          </a:xfrm>
        </p:grpSpPr>
        <p:grpSp>
          <p:nvGrpSpPr>
            <p:cNvPr id="4880" name="Google Shape;4880;p14"/>
            <p:cNvGrpSpPr/>
            <p:nvPr/>
          </p:nvGrpSpPr>
          <p:grpSpPr>
            <a:xfrm flipH="1">
              <a:off x="-466769" y="50218"/>
              <a:ext cx="1699100" cy="2145071"/>
              <a:chOff x="146217" y="2712579"/>
              <a:chExt cx="1552966" cy="1960401"/>
            </a:xfrm>
          </p:grpSpPr>
          <p:grpSp>
            <p:nvGrpSpPr>
              <p:cNvPr id="4881" name="Google Shape;4881;p1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882" name="Google Shape;4882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3" name="Google Shape;4883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4" name="Google Shape;4884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5" name="Google Shape;4885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6" name="Google Shape;4886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7" name="Google Shape;4887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8" name="Google Shape;4888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9" name="Google Shape;4889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2" name="Google Shape;4892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96" name="Google Shape;4896;p1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897" name="Google Shape;4897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9" name="Google Shape;4909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0" name="Google Shape;4910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11" name="Google Shape;4911;p1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912" name="Google Shape;4912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26" name="Google Shape;4926;p14"/>
            <p:cNvGrpSpPr/>
            <p:nvPr/>
          </p:nvGrpSpPr>
          <p:grpSpPr>
            <a:xfrm rot="4447765" flipH="1">
              <a:off x="1245495" y="-421036"/>
              <a:ext cx="1699108" cy="2145073"/>
              <a:chOff x="146217" y="2712579"/>
              <a:chExt cx="1552966" cy="1960401"/>
            </a:xfrm>
          </p:grpSpPr>
          <p:grpSp>
            <p:nvGrpSpPr>
              <p:cNvPr id="4927" name="Google Shape;4927;p1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928" name="Google Shape;4928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1" name="Google Shape;4941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2" name="Google Shape;4942;p1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943" name="Google Shape;4943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1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958" name="Google Shape;4958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972" name="Google Shape;4972;p14"/>
          <p:cNvGrpSpPr/>
          <p:nvPr/>
        </p:nvGrpSpPr>
        <p:grpSpPr>
          <a:xfrm>
            <a:off x="7993668" y="4063296"/>
            <a:ext cx="1424466" cy="1367806"/>
            <a:chOff x="1328711" y="539500"/>
            <a:chExt cx="864465" cy="830130"/>
          </a:xfrm>
        </p:grpSpPr>
        <p:sp>
          <p:nvSpPr>
            <p:cNvPr id="4973" name="Google Shape;4973;p14"/>
            <p:cNvSpPr/>
            <p:nvPr/>
          </p:nvSpPr>
          <p:spPr>
            <a:xfrm>
              <a:off x="1401688" y="637364"/>
              <a:ext cx="260331" cy="277447"/>
            </a:xfrm>
            <a:custGeom>
              <a:avLst/>
              <a:gdLst/>
              <a:ahLst/>
              <a:cxnLst/>
              <a:rect l="l" t="t" r="r" b="b"/>
              <a:pathLst>
                <a:path w="4791" h="5106" fill="none" extrusionOk="0">
                  <a:moveTo>
                    <a:pt x="4791" y="0"/>
                  </a:moveTo>
                  <a:lnTo>
                    <a:pt x="2117" y="2843"/>
                  </a:lnTo>
                  <a:lnTo>
                    <a:pt x="1" y="5105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4"/>
            <p:cNvSpPr/>
            <p:nvPr/>
          </p:nvSpPr>
          <p:spPr>
            <a:xfrm>
              <a:off x="1516722" y="791795"/>
              <a:ext cx="239954" cy="554840"/>
            </a:xfrm>
            <a:custGeom>
              <a:avLst/>
              <a:gdLst/>
              <a:ahLst/>
              <a:cxnLst/>
              <a:rect l="l" t="t" r="r" b="b"/>
              <a:pathLst>
                <a:path w="4416" h="10211" fill="none" extrusionOk="0">
                  <a:moveTo>
                    <a:pt x="0" y="1"/>
                  </a:moveTo>
                  <a:lnTo>
                    <a:pt x="2674" y="4936"/>
                  </a:lnTo>
                  <a:lnTo>
                    <a:pt x="4089" y="6678"/>
                  </a:lnTo>
                  <a:lnTo>
                    <a:pt x="4416" y="10211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4"/>
            <p:cNvSpPr/>
            <p:nvPr/>
          </p:nvSpPr>
          <p:spPr>
            <a:xfrm>
              <a:off x="1738911" y="854936"/>
              <a:ext cx="356943" cy="299780"/>
            </a:xfrm>
            <a:custGeom>
              <a:avLst/>
              <a:gdLst/>
              <a:ahLst/>
              <a:cxnLst/>
              <a:rect l="l" t="t" r="r" b="b"/>
              <a:pathLst>
                <a:path w="6569" h="5517" fill="none" extrusionOk="0">
                  <a:moveTo>
                    <a:pt x="6569" y="0"/>
                  </a:moveTo>
                  <a:lnTo>
                    <a:pt x="2480" y="5069"/>
                  </a:lnTo>
                  <a:lnTo>
                    <a:pt x="0" y="5516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4"/>
            <p:cNvSpPr/>
            <p:nvPr/>
          </p:nvSpPr>
          <p:spPr>
            <a:xfrm>
              <a:off x="1328711" y="849665"/>
              <a:ext cx="138778" cy="138072"/>
            </a:xfrm>
            <a:custGeom>
              <a:avLst/>
              <a:gdLst/>
              <a:ahLst/>
              <a:cxnLst/>
              <a:rect l="l" t="t" r="r" b="b"/>
              <a:pathLst>
                <a:path w="2554" h="2541" extrusionOk="0">
                  <a:moveTo>
                    <a:pt x="1283" y="0"/>
                  </a:moveTo>
                  <a:cubicBezTo>
                    <a:pt x="1114" y="980"/>
                    <a:pt x="981" y="1101"/>
                    <a:pt x="1" y="1259"/>
                  </a:cubicBezTo>
                  <a:cubicBezTo>
                    <a:pt x="981" y="1428"/>
                    <a:pt x="1114" y="1561"/>
                    <a:pt x="1271" y="2541"/>
                  </a:cubicBezTo>
                  <a:cubicBezTo>
                    <a:pt x="1428" y="1561"/>
                    <a:pt x="1561" y="1428"/>
                    <a:pt x="2553" y="1283"/>
                  </a:cubicBezTo>
                  <a:cubicBezTo>
                    <a:pt x="1561" y="1113"/>
                    <a:pt x="1428" y="98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4"/>
            <p:cNvSpPr/>
            <p:nvPr/>
          </p:nvSpPr>
          <p:spPr>
            <a:xfrm>
              <a:off x="1492378" y="770114"/>
              <a:ext cx="48741" cy="48686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48" y="1"/>
                  </a:moveTo>
                  <a:cubicBezTo>
                    <a:pt x="388" y="352"/>
                    <a:pt x="352" y="388"/>
                    <a:pt x="1" y="448"/>
                  </a:cubicBezTo>
                  <a:cubicBezTo>
                    <a:pt x="340" y="509"/>
                    <a:pt x="388" y="557"/>
                    <a:pt x="448" y="896"/>
                  </a:cubicBezTo>
                  <a:cubicBezTo>
                    <a:pt x="509" y="557"/>
                    <a:pt x="545" y="509"/>
                    <a:pt x="896" y="460"/>
                  </a:cubicBezTo>
                  <a:cubicBezTo>
                    <a:pt x="557" y="400"/>
                    <a:pt x="509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4"/>
            <p:cNvSpPr/>
            <p:nvPr/>
          </p:nvSpPr>
          <p:spPr>
            <a:xfrm>
              <a:off x="1613335" y="1009367"/>
              <a:ext cx="85527" cy="8552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799" y="1"/>
                  </a:moveTo>
                  <a:cubicBezTo>
                    <a:pt x="690" y="606"/>
                    <a:pt x="606" y="690"/>
                    <a:pt x="1" y="787"/>
                  </a:cubicBezTo>
                  <a:cubicBezTo>
                    <a:pt x="606" y="884"/>
                    <a:pt x="690" y="969"/>
                    <a:pt x="787" y="1574"/>
                  </a:cubicBezTo>
                  <a:cubicBezTo>
                    <a:pt x="884" y="969"/>
                    <a:pt x="968" y="884"/>
                    <a:pt x="1573" y="799"/>
                  </a:cubicBezTo>
                  <a:cubicBezTo>
                    <a:pt x="968" y="690"/>
                    <a:pt x="884" y="606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4"/>
            <p:cNvSpPr/>
            <p:nvPr/>
          </p:nvSpPr>
          <p:spPr>
            <a:xfrm>
              <a:off x="1713264" y="1130216"/>
              <a:ext cx="51295" cy="48958"/>
            </a:xfrm>
            <a:custGeom>
              <a:avLst/>
              <a:gdLst/>
              <a:ahLst/>
              <a:cxnLst/>
              <a:rect l="l" t="t" r="r" b="b"/>
              <a:pathLst>
                <a:path w="944" h="901" extrusionOk="0">
                  <a:moveTo>
                    <a:pt x="477" y="1"/>
                  </a:moveTo>
                  <a:cubicBezTo>
                    <a:pt x="253" y="1"/>
                    <a:pt x="59" y="175"/>
                    <a:pt x="25" y="402"/>
                  </a:cubicBezTo>
                  <a:cubicBezTo>
                    <a:pt x="0" y="656"/>
                    <a:pt x="182" y="874"/>
                    <a:pt x="424" y="898"/>
                  </a:cubicBezTo>
                  <a:cubicBezTo>
                    <a:pt x="439" y="899"/>
                    <a:pt x="454" y="900"/>
                    <a:pt x="469" y="900"/>
                  </a:cubicBezTo>
                  <a:cubicBezTo>
                    <a:pt x="703" y="900"/>
                    <a:pt x="897" y="726"/>
                    <a:pt x="920" y="499"/>
                  </a:cubicBezTo>
                  <a:cubicBezTo>
                    <a:pt x="944" y="257"/>
                    <a:pt x="763" y="39"/>
                    <a:pt x="521" y="3"/>
                  </a:cubicBezTo>
                  <a:cubicBezTo>
                    <a:pt x="506" y="1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4"/>
            <p:cNvSpPr/>
            <p:nvPr/>
          </p:nvSpPr>
          <p:spPr>
            <a:xfrm>
              <a:off x="1849979" y="1096797"/>
              <a:ext cx="49338" cy="48686"/>
            </a:xfrm>
            <a:custGeom>
              <a:avLst/>
              <a:gdLst/>
              <a:ahLst/>
              <a:cxnLst/>
              <a:rect l="l" t="t" r="r" b="b"/>
              <a:pathLst>
                <a:path w="908" h="896" extrusionOk="0">
                  <a:moveTo>
                    <a:pt x="460" y="1"/>
                  </a:moveTo>
                  <a:cubicBezTo>
                    <a:pt x="400" y="340"/>
                    <a:pt x="351" y="388"/>
                    <a:pt x="1" y="448"/>
                  </a:cubicBezTo>
                  <a:cubicBezTo>
                    <a:pt x="351" y="509"/>
                    <a:pt x="400" y="545"/>
                    <a:pt x="448" y="896"/>
                  </a:cubicBezTo>
                  <a:cubicBezTo>
                    <a:pt x="509" y="557"/>
                    <a:pt x="557" y="509"/>
                    <a:pt x="908" y="448"/>
                  </a:cubicBezTo>
                  <a:cubicBezTo>
                    <a:pt x="557" y="400"/>
                    <a:pt x="521" y="352"/>
                    <a:pt x="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4"/>
            <p:cNvSpPr/>
            <p:nvPr/>
          </p:nvSpPr>
          <p:spPr>
            <a:xfrm>
              <a:off x="1732336" y="1320944"/>
              <a:ext cx="48686" cy="48686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48" y="1"/>
                  </a:moveTo>
                  <a:cubicBezTo>
                    <a:pt x="387" y="352"/>
                    <a:pt x="339" y="388"/>
                    <a:pt x="0" y="448"/>
                  </a:cubicBezTo>
                  <a:cubicBezTo>
                    <a:pt x="339" y="509"/>
                    <a:pt x="387" y="557"/>
                    <a:pt x="436" y="896"/>
                  </a:cubicBezTo>
                  <a:cubicBezTo>
                    <a:pt x="508" y="557"/>
                    <a:pt x="545" y="509"/>
                    <a:pt x="895" y="460"/>
                  </a:cubicBezTo>
                  <a:cubicBezTo>
                    <a:pt x="545" y="400"/>
                    <a:pt x="508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4"/>
            <p:cNvSpPr/>
            <p:nvPr/>
          </p:nvSpPr>
          <p:spPr>
            <a:xfrm>
              <a:off x="1554215" y="539500"/>
              <a:ext cx="215611" cy="195941"/>
            </a:xfrm>
            <a:custGeom>
              <a:avLst/>
              <a:gdLst/>
              <a:ahLst/>
              <a:cxnLst/>
              <a:rect l="l" t="t" r="r" b="b"/>
              <a:pathLst>
                <a:path w="3968" h="3606" extrusionOk="0">
                  <a:moveTo>
                    <a:pt x="1977" y="0"/>
                  </a:moveTo>
                  <a:cubicBezTo>
                    <a:pt x="1521" y="0"/>
                    <a:pt x="1066" y="173"/>
                    <a:pt x="714" y="519"/>
                  </a:cubicBezTo>
                  <a:cubicBezTo>
                    <a:pt x="0" y="1221"/>
                    <a:pt x="0" y="2358"/>
                    <a:pt x="690" y="3071"/>
                  </a:cubicBezTo>
                  <a:cubicBezTo>
                    <a:pt x="1045" y="3427"/>
                    <a:pt x="1512" y="3605"/>
                    <a:pt x="1979" y="3605"/>
                  </a:cubicBezTo>
                  <a:cubicBezTo>
                    <a:pt x="2434" y="3605"/>
                    <a:pt x="2890" y="3436"/>
                    <a:pt x="3242" y="3096"/>
                  </a:cubicBezTo>
                  <a:cubicBezTo>
                    <a:pt x="3956" y="2394"/>
                    <a:pt x="3968" y="1257"/>
                    <a:pt x="3266" y="543"/>
                  </a:cubicBezTo>
                  <a:cubicBezTo>
                    <a:pt x="2911" y="182"/>
                    <a:pt x="2444" y="0"/>
                    <a:pt x="1977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4"/>
            <p:cNvSpPr/>
            <p:nvPr/>
          </p:nvSpPr>
          <p:spPr>
            <a:xfrm>
              <a:off x="1606108" y="581450"/>
              <a:ext cx="111827" cy="111827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1041" y="1"/>
                  </a:moveTo>
                  <a:cubicBezTo>
                    <a:pt x="896" y="787"/>
                    <a:pt x="799" y="896"/>
                    <a:pt x="1" y="1017"/>
                  </a:cubicBezTo>
                  <a:cubicBezTo>
                    <a:pt x="799" y="1150"/>
                    <a:pt x="896" y="1259"/>
                    <a:pt x="1017" y="2057"/>
                  </a:cubicBezTo>
                  <a:cubicBezTo>
                    <a:pt x="1150" y="1259"/>
                    <a:pt x="1259" y="1150"/>
                    <a:pt x="2057" y="1029"/>
                  </a:cubicBezTo>
                  <a:cubicBezTo>
                    <a:pt x="1259" y="896"/>
                    <a:pt x="1162" y="799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4"/>
            <p:cNvSpPr/>
            <p:nvPr/>
          </p:nvSpPr>
          <p:spPr>
            <a:xfrm>
              <a:off x="1970936" y="760115"/>
              <a:ext cx="222240" cy="196267"/>
            </a:xfrm>
            <a:custGeom>
              <a:avLst/>
              <a:gdLst/>
              <a:ahLst/>
              <a:cxnLst/>
              <a:rect l="l" t="t" r="r" b="b"/>
              <a:pathLst>
                <a:path w="4090" h="3612" extrusionOk="0">
                  <a:moveTo>
                    <a:pt x="2054" y="0"/>
                  </a:moveTo>
                  <a:cubicBezTo>
                    <a:pt x="1332" y="0"/>
                    <a:pt x="654" y="437"/>
                    <a:pt x="375" y="1152"/>
                  </a:cubicBezTo>
                  <a:cubicBezTo>
                    <a:pt x="0" y="2072"/>
                    <a:pt x="460" y="3124"/>
                    <a:pt x="1391" y="3487"/>
                  </a:cubicBezTo>
                  <a:cubicBezTo>
                    <a:pt x="1605" y="3572"/>
                    <a:pt x="1826" y="3611"/>
                    <a:pt x="2044" y="3611"/>
                  </a:cubicBezTo>
                  <a:cubicBezTo>
                    <a:pt x="2763" y="3611"/>
                    <a:pt x="3448" y="3177"/>
                    <a:pt x="3726" y="2471"/>
                  </a:cubicBezTo>
                  <a:cubicBezTo>
                    <a:pt x="4089" y="1540"/>
                    <a:pt x="3629" y="499"/>
                    <a:pt x="2710" y="124"/>
                  </a:cubicBezTo>
                  <a:cubicBezTo>
                    <a:pt x="2494" y="40"/>
                    <a:pt x="2272" y="0"/>
                    <a:pt x="2054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4"/>
            <p:cNvSpPr/>
            <p:nvPr/>
          </p:nvSpPr>
          <p:spPr>
            <a:xfrm>
              <a:off x="2026144" y="802336"/>
              <a:ext cx="111772" cy="111120"/>
            </a:xfrm>
            <a:custGeom>
              <a:avLst/>
              <a:gdLst/>
              <a:ahLst/>
              <a:cxnLst/>
              <a:rect l="l" t="t" r="r" b="b"/>
              <a:pathLst>
                <a:path w="2057" h="2045" extrusionOk="0">
                  <a:moveTo>
                    <a:pt x="1041" y="0"/>
                  </a:moveTo>
                  <a:cubicBezTo>
                    <a:pt x="908" y="787"/>
                    <a:pt x="799" y="896"/>
                    <a:pt x="0" y="1017"/>
                  </a:cubicBezTo>
                  <a:cubicBezTo>
                    <a:pt x="799" y="1138"/>
                    <a:pt x="896" y="1259"/>
                    <a:pt x="1017" y="2045"/>
                  </a:cubicBezTo>
                  <a:cubicBezTo>
                    <a:pt x="1162" y="1259"/>
                    <a:pt x="1259" y="1150"/>
                    <a:pt x="2057" y="1029"/>
                  </a:cubicBezTo>
                  <a:cubicBezTo>
                    <a:pt x="1271" y="896"/>
                    <a:pt x="1162" y="787"/>
                    <a:pt x="1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4"/>
            <p:cNvSpPr/>
            <p:nvPr/>
          </p:nvSpPr>
          <p:spPr>
            <a:xfrm>
              <a:off x="1696147" y="1111958"/>
              <a:ext cx="85527" cy="85473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99" y="0"/>
                  </a:moveTo>
                  <a:cubicBezTo>
                    <a:pt x="690" y="605"/>
                    <a:pt x="606" y="690"/>
                    <a:pt x="1" y="786"/>
                  </a:cubicBezTo>
                  <a:cubicBezTo>
                    <a:pt x="606" y="883"/>
                    <a:pt x="690" y="968"/>
                    <a:pt x="787" y="1573"/>
                  </a:cubicBezTo>
                  <a:cubicBezTo>
                    <a:pt x="884" y="968"/>
                    <a:pt x="969" y="883"/>
                    <a:pt x="1573" y="798"/>
                  </a:cubicBezTo>
                  <a:cubicBezTo>
                    <a:pt x="969" y="690"/>
                    <a:pt x="884" y="605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7" name="Google Shape;4987;p14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47149" y="1737504"/>
            <a:ext cx="11613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88" name="Google Shape;4988;p14"/>
          <p:cNvSpPr txBox="1">
            <a:spLocks noGrp="1"/>
          </p:cNvSpPr>
          <p:nvPr>
            <p:ph type="subTitle" idx="2"/>
          </p:nvPr>
        </p:nvSpPr>
        <p:spPr>
          <a:xfrm>
            <a:off x="712383" y="212407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9" name="Google Shape;4989;p14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042872" y="3031404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0" name="Google Shape;4990;p14"/>
          <p:cNvSpPr txBox="1">
            <a:spLocks noGrp="1"/>
          </p:cNvSpPr>
          <p:nvPr>
            <p:ph type="subTitle" idx="4"/>
          </p:nvPr>
        </p:nvSpPr>
        <p:spPr>
          <a:xfrm>
            <a:off x="710042" y="3421000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1" name="Google Shape;4991;p14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6931766" y="2996038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2" name="Google Shape;4992;p14"/>
          <p:cNvSpPr txBox="1">
            <a:spLocks noGrp="1"/>
          </p:cNvSpPr>
          <p:nvPr>
            <p:ph type="subTitle" idx="6"/>
          </p:nvPr>
        </p:nvSpPr>
        <p:spPr>
          <a:xfrm>
            <a:off x="6283917" y="338562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3" name="Google Shape;4993;p14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12383" y="1820777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4" name="Google Shape;4994;p14"/>
          <p:cNvSpPr txBox="1">
            <a:spLocks noGrp="1"/>
          </p:cNvSpPr>
          <p:nvPr>
            <p:ph type="title" idx="7" hasCustomPrompt="1"/>
          </p:nvPr>
        </p:nvSpPr>
        <p:spPr>
          <a:xfrm>
            <a:off x="718607" y="3115425"/>
            <a:ext cx="4023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5" name="Google Shape;4995;p14">
            <a:hlinkClick r:id="rId4" action="ppaction://hlinksldjump"/>
          </p:cNvPr>
          <p:cNvSpPr txBox="1">
            <a:spLocks noGrp="1"/>
          </p:cNvSpPr>
          <p:nvPr>
            <p:ph type="title" idx="8" hasCustomPrompt="1"/>
          </p:nvPr>
        </p:nvSpPr>
        <p:spPr>
          <a:xfrm>
            <a:off x="8029317" y="3082012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6" name="Google Shape;4996;p14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7" name="Google Shape;4997;p14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6931766" y="1737488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8" name="Google Shape;4998;p14"/>
          <p:cNvSpPr txBox="1">
            <a:spLocks noGrp="1"/>
          </p:cNvSpPr>
          <p:nvPr>
            <p:ph type="subTitle" idx="14"/>
          </p:nvPr>
        </p:nvSpPr>
        <p:spPr>
          <a:xfrm>
            <a:off x="6283917" y="212707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9" name="Google Shape;4999;p14">
            <a:hlinkClick r:id="rId4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8029317" y="1823462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">
    <p:spTree>
      <p:nvGrpSpPr>
        <p:cNvPr id="1" name="Shape 5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3" name="Google Shape;5423;p1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5424" name="Google Shape;5424;p1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5" name="Google Shape;5425;p1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5426" name="Google Shape;5426;p1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1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1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1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1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1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1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1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1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1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1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1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1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1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1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1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1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1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1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1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1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1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1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1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1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1" name="Google Shape;5451;p1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5452" name="Google Shape;5452;p1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1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1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1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1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1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1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1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1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1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1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1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1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1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1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1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1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1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1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1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1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1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1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1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1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1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8" name="Google Shape;5478;p1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1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1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8" name="Google Shape;5578;p1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5579" name="Google Shape;5579;p1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1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1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1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1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1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1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1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1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1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1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1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1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1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1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1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1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1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1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1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1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1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1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1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1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1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5" name="Google Shape;5605;p1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1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1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1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0" name="Google Shape;5610;p1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5611" name="Google Shape;5611;p1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1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1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1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1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1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1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1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1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1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1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1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1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1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1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1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1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1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1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1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1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1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1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1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1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1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7" name="Google Shape;5637;p1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8" name="Google Shape;5638;p1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5639" name="Google Shape;5639;p1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1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1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1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1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1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1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1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1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1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1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1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1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1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1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1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1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1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1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1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1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1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1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1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1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1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65" name="Google Shape;566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66" name="Google Shape;5666;p16"/>
          <p:cNvSpPr txBox="1">
            <a:spLocks noGrp="1"/>
          </p:cNvSpPr>
          <p:nvPr>
            <p:ph type="subTitle" idx="1"/>
          </p:nvPr>
        </p:nvSpPr>
        <p:spPr>
          <a:xfrm>
            <a:off x="1536624" y="3216313"/>
            <a:ext cx="1116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5667" name="Google Shape;5667;p16"/>
          <p:cNvSpPr txBox="1">
            <a:spLocks noGrp="1"/>
          </p:cNvSpPr>
          <p:nvPr>
            <p:ph type="subTitle" idx="2"/>
          </p:nvPr>
        </p:nvSpPr>
        <p:spPr>
          <a:xfrm>
            <a:off x="1220124" y="3611386"/>
            <a:ext cx="174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8" name="Google Shape;5668;p16"/>
          <p:cNvSpPr txBox="1">
            <a:spLocks noGrp="1"/>
          </p:cNvSpPr>
          <p:nvPr>
            <p:ph type="subTitle" idx="3"/>
          </p:nvPr>
        </p:nvSpPr>
        <p:spPr>
          <a:xfrm>
            <a:off x="4013850" y="2574500"/>
            <a:ext cx="1116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5669" name="Google Shape;5669;p16"/>
          <p:cNvSpPr txBox="1">
            <a:spLocks noGrp="1"/>
          </p:cNvSpPr>
          <p:nvPr>
            <p:ph type="subTitle" idx="4"/>
          </p:nvPr>
        </p:nvSpPr>
        <p:spPr>
          <a:xfrm>
            <a:off x="3697350" y="2969607"/>
            <a:ext cx="174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0" name="Google Shape;5670;p16"/>
          <p:cNvSpPr txBox="1">
            <a:spLocks noGrp="1"/>
          </p:cNvSpPr>
          <p:nvPr>
            <p:ph type="subTitle" idx="5"/>
          </p:nvPr>
        </p:nvSpPr>
        <p:spPr>
          <a:xfrm>
            <a:off x="6491076" y="3216063"/>
            <a:ext cx="1116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5671" name="Google Shape;5671;p16"/>
          <p:cNvSpPr txBox="1">
            <a:spLocks noGrp="1"/>
          </p:cNvSpPr>
          <p:nvPr>
            <p:ph type="subTitle" idx="6"/>
          </p:nvPr>
        </p:nvSpPr>
        <p:spPr>
          <a:xfrm>
            <a:off x="6174576" y="3611391"/>
            <a:ext cx="174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2" name="Google Shape;5672;p16"/>
          <p:cNvSpPr/>
          <p:nvPr/>
        </p:nvSpPr>
        <p:spPr>
          <a:xfrm flipH="1">
            <a:off x="7967968" y="242559"/>
            <a:ext cx="60065" cy="60230"/>
          </a:xfrm>
          <a:custGeom>
            <a:avLst/>
            <a:gdLst/>
            <a:ahLst/>
            <a:cxnLst/>
            <a:rect l="l" t="t" r="r" b="b"/>
            <a:pathLst>
              <a:path w="4737" h="4750" extrusionOk="0">
                <a:moveTo>
                  <a:pt x="4194" y="1"/>
                </a:moveTo>
                <a:cubicBezTo>
                  <a:pt x="4142" y="1"/>
                  <a:pt x="4072" y="11"/>
                  <a:pt x="3979" y="32"/>
                </a:cubicBezTo>
                <a:cubicBezTo>
                  <a:pt x="3698" y="104"/>
                  <a:pt x="3449" y="260"/>
                  <a:pt x="3169" y="354"/>
                </a:cubicBezTo>
                <a:cubicBezTo>
                  <a:pt x="2801" y="476"/>
                  <a:pt x="2453" y="559"/>
                  <a:pt x="2095" y="559"/>
                </a:cubicBezTo>
                <a:cubicBezTo>
                  <a:pt x="1877" y="559"/>
                  <a:pt x="1656" y="528"/>
                  <a:pt x="1424" y="457"/>
                </a:cubicBezTo>
                <a:cubicBezTo>
                  <a:pt x="1050" y="344"/>
                  <a:pt x="686" y="177"/>
                  <a:pt x="312" y="83"/>
                </a:cubicBezTo>
                <a:cubicBezTo>
                  <a:pt x="290" y="76"/>
                  <a:pt x="263" y="69"/>
                  <a:pt x="238" y="69"/>
                </a:cubicBezTo>
                <a:cubicBezTo>
                  <a:pt x="228" y="69"/>
                  <a:pt x="217" y="70"/>
                  <a:pt x="208" y="74"/>
                </a:cubicBezTo>
                <a:cubicBezTo>
                  <a:pt x="115" y="94"/>
                  <a:pt x="63" y="198"/>
                  <a:pt x="74" y="302"/>
                </a:cubicBezTo>
                <a:cubicBezTo>
                  <a:pt x="115" y="925"/>
                  <a:pt x="437" y="1558"/>
                  <a:pt x="603" y="2151"/>
                </a:cubicBezTo>
                <a:cubicBezTo>
                  <a:pt x="634" y="2244"/>
                  <a:pt x="665" y="2338"/>
                  <a:pt x="665" y="2431"/>
                </a:cubicBezTo>
                <a:cubicBezTo>
                  <a:pt x="676" y="2639"/>
                  <a:pt x="572" y="2805"/>
                  <a:pt x="531" y="2992"/>
                </a:cubicBezTo>
                <a:cubicBezTo>
                  <a:pt x="416" y="3490"/>
                  <a:pt x="302" y="3937"/>
                  <a:pt x="84" y="4394"/>
                </a:cubicBezTo>
                <a:cubicBezTo>
                  <a:pt x="42" y="4477"/>
                  <a:pt x="0" y="4581"/>
                  <a:pt x="53" y="4654"/>
                </a:cubicBezTo>
                <a:cubicBezTo>
                  <a:pt x="98" y="4723"/>
                  <a:pt x="162" y="4750"/>
                  <a:pt x="235" y="4750"/>
                </a:cubicBezTo>
                <a:cubicBezTo>
                  <a:pt x="448" y="4750"/>
                  <a:pt x="736" y="4521"/>
                  <a:pt x="852" y="4436"/>
                </a:cubicBezTo>
                <a:cubicBezTo>
                  <a:pt x="1154" y="4207"/>
                  <a:pt x="1538" y="4093"/>
                  <a:pt x="1902" y="3979"/>
                </a:cubicBezTo>
                <a:cubicBezTo>
                  <a:pt x="2115" y="3912"/>
                  <a:pt x="2332" y="3884"/>
                  <a:pt x="2550" y="3884"/>
                </a:cubicBezTo>
                <a:cubicBezTo>
                  <a:pt x="3212" y="3884"/>
                  <a:pt x="3883" y="4144"/>
                  <a:pt x="4477" y="4363"/>
                </a:cubicBezTo>
                <a:cubicBezTo>
                  <a:pt x="4516" y="4379"/>
                  <a:pt x="4563" y="4393"/>
                  <a:pt x="4606" y="4393"/>
                </a:cubicBezTo>
                <a:cubicBezTo>
                  <a:pt x="4645" y="4393"/>
                  <a:pt x="4681" y="4382"/>
                  <a:pt x="4706" y="4353"/>
                </a:cubicBezTo>
                <a:cubicBezTo>
                  <a:pt x="4737" y="4311"/>
                  <a:pt x="4737" y="4270"/>
                  <a:pt x="4737" y="4228"/>
                </a:cubicBezTo>
                <a:cubicBezTo>
                  <a:pt x="4716" y="3709"/>
                  <a:pt x="4301" y="3303"/>
                  <a:pt x="4093" y="2826"/>
                </a:cubicBezTo>
                <a:cubicBezTo>
                  <a:pt x="3771" y="2109"/>
                  <a:pt x="4062" y="1247"/>
                  <a:pt x="4238" y="520"/>
                </a:cubicBezTo>
                <a:cubicBezTo>
                  <a:pt x="4301" y="291"/>
                  <a:pt x="4374" y="104"/>
                  <a:pt x="4301" y="32"/>
                </a:cubicBezTo>
                <a:cubicBezTo>
                  <a:pt x="4280" y="11"/>
                  <a:pt x="4246" y="1"/>
                  <a:pt x="41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3" name="Google Shape;5673;p16"/>
          <p:cNvSpPr/>
          <p:nvPr/>
        </p:nvSpPr>
        <p:spPr>
          <a:xfrm flipH="1">
            <a:off x="8538611" y="1051947"/>
            <a:ext cx="60078" cy="60255"/>
          </a:xfrm>
          <a:custGeom>
            <a:avLst/>
            <a:gdLst/>
            <a:ahLst/>
            <a:cxnLst/>
            <a:rect l="l" t="t" r="r" b="b"/>
            <a:pathLst>
              <a:path w="4738" h="4752" extrusionOk="0">
                <a:moveTo>
                  <a:pt x="4194" y="0"/>
                </a:moveTo>
                <a:cubicBezTo>
                  <a:pt x="4142" y="0"/>
                  <a:pt x="4072" y="13"/>
                  <a:pt x="3978" y="39"/>
                </a:cubicBezTo>
                <a:cubicBezTo>
                  <a:pt x="3698" y="102"/>
                  <a:pt x="3438" y="257"/>
                  <a:pt x="3168" y="351"/>
                </a:cubicBezTo>
                <a:cubicBezTo>
                  <a:pt x="2805" y="479"/>
                  <a:pt x="2462" y="559"/>
                  <a:pt x="2108" y="559"/>
                </a:cubicBezTo>
                <a:cubicBezTo>
                  <a:pt x="1886" y="559"/>
                  <a:pt x="1660" y="527"/>
                  <a:pt x="1423" y="455"/>
                </a:cubicBezTo>
                <a:cubicBezTo>
                  <a:pt x="1049" y="340"/>
                  <a:pt x="686" y="174"/>
                  <a:pt x="312" y="81"/>
                </a:cubicBezTo>
                <a:cubicBezTo>
                  <a:pt x="290" y="73"/>
                  <a:pt x="262" y="66"/>
                  <a:pt x="234" y="66"/>
                </a:cubicBezTo>
                <a:cubicBezTo>
                  <a:pt x="222" y="66"/>
                  <a:pt x="210" y="67"/>
                  <a:pt x="198" y="70"/>
                </a:cubicBezTo>
                <a:cubicBezTo>
                  <a:pt x="115" y="91"/>
                  <a:pt x="63" y="206"/>
                  <a:pt x="73" y="299"/>
                </a:cubicBezTo>
                <a:cubicBezTo>
                  <a:pt x="115" y="922"/>
                  <a:pt x="437" y="1556"/>
                  <a:pt x="603" y="2148"/>
                </a:cubicBezTo>
                <a:cubicBezTo>
                  <a:pt x="634" y="2241"/>
                  <a:pt x="665" y="2334"/>
                  <a:pt x="665" y="2438"/>
                </a:cubicBezTo>
                <a:cubicBezTo>
                  <a:pt x="675" y="2636"/>
                  <a:pt x="572" y="2802"/>
                  <a:pt x="530" y="2989"/>
                </a:cubicBezTo>
                <a:cubicBezTo>
                  <a:pt x="416" y="3488"/>
                  <a:pt x="302" y="3934"/>
                  <a:pt x="84" y="4402"/>
                </a:cubicBezTo>
                <a:cubicBezTo>
                  <a:pt x="42" y="4485"/>
                  <a:pt x="1" y="4578"/>
                  <a:pt x="52" y="4661"/>
                </a:cubicBezTo>
                <a:cubicBezTo>
                  <a:pt x="96" y="4726"/>
                  <a:pt x="158" y="4751"/>
                  <a:pt x="229" y="4751"/>
                </a:cubicBezTo>
                <a:cubicBezTo>
                  <a:pt x="442" y="4751"/>
                  <a:pt x="735" y="4519"/>
                  <a:pt x="852" y="4433"/>
                </a:cubicBezTo>
                <a:cubicBezTo>
                  <a:pt x="1153" y="4204"/>
                  <a:pt x="1538" y="4090"/>
                  <a:pt x="1901" y="3976"/>
                </a:cubicBezTo>
                <a:cubicBezTo>
                  <a:pt x="2114" y="3909"/>
                  <a:pt x="2331" y="3881"/>
                  <a:pt x="2548" y="3881"/>
                </a:cubicBezTo>
                <a:cubicBezTo>
                  <a:pt x="3212" y="3881"/>
                  <a:pt x="3883" y="4141"/>
                  <a:pt x="4477" y="4360"/>
                </a:cubicBezTo>
                <a:cubicBezTo>
                  <a:pt x="4515" y="4376"/>
                  <a:pt x="4562" y="4390"/>
                  <a:pt x="4606" y="4390"/>
                </a:cubicBezTo>
                <a:cubicBezTo>
                  <a:pt x="4645" y="4390"/>
                  <a:pt x="4681" y="4379"/>
                  <a:pt x="4705" y="4350"/>
                </a:cubicBezTo>
                <a:cubicBezTo>
                  <a:pt x="4737" y="4308"/>
                  <a:pt x="4737" y="4266"/>
                  <a:pt x="4737" y="4225"/>
                </a:cubicBezTo>
                <a:cubicBezTo>
                  <a:pt x="4716" y="3706"/>
                  <a:pt x="4301" y="3301"/>
                  <a:pt x="4093" y="2823"/>
                </a:cubicBezTo>
                <a:cubicBezTo>
                  <a:pt x="3771" y="2106"/>
                  <a:pt x="4061" y="1244"/>
                  <a:pt x="4238" y="517"/>
                </a:cubicBezTo>
                <a:cubicBezTo>
                  <a:pt x="4301" y="289"/>
                  <a:pt x="4373" y="112"/>
                  <a:pt x="4301" y="39"/>
                </a:cubicBezTo>
                <a:cubicBezTo>
                  <a:pt x="4280" y="13"/>
                  <a:pt x="4246" y="0"/>
                  <a:pt x="4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4" name="Google Shape;5674;p16"/>
          <p:cNvSpPr/>
          <p:nvPr/>
        </p:nvSpPr>
        <p:spPr>
          <a:xfrm flipH="1">
            <a:off x="8796632" y="200591"/>
            <a:ext cx="69309" cy="41971"/>
          </a:xfrm>
          <a:custGeom>
            <a:avLst/>
            <a:gdLst/>
            <a:ahLst/>
            <a:cxnLst/>
            <a:rect l="l" t="t" r="r" b="b"/>
            <a:pathLst>
              <a:path w="5466" h="3310" extrusionOk="0">
                <a:moveTo>
                  <a:pt x="2747" y="1"/>
                </a:moveTo>
                <a:cubicBezTo>
                  <a:pt x="2688" y="1"/>
                  <a:pt x="2629" y="2"/>
                  <a:pt x="2567" y="5"/>
                </a:cubicBezTo>
                <a:cubicBezTo>
                  <a:pt x="822" y="88"/>
                  <a:pt x="1" y="1948"/>
                  <a:pt x="1320" y="2893"/>
                </a:cubicBezTo>
                <a:cubicBezTo>
                  <a:pt x="1455" y="2987"/>
                  <a:pt x="1591" y="3070"/>
                  <a:pt x="1725" y="3132"/>
                </a:cubicBezTo>
                <a:cubicBezTo>
                  <a:pt x="1992" y="3255"/>
                  <a:pt x="2250" y="3309"/>
                  <a:pt x="2495" y="3309"/>
                </a:cubicBezTo>
                <a:cubicBezTo>
                  <a:pt x="4404" y="3309"/>
                  <a:pt x="5465" y="1"/>
                  <a:pt x="2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5" name="Google Shape;5675;p16"/>
          <p:cNvSpPr/>
          <p:nvPr/>
        </p:nvSpPr>
        <p:spPr>
          <a:xfrm flipH="1">
            <a:off x="8829976" y="1444629"/>
            <a:ext cx="69284" cy="41844"/>
          </a:xfrm>
          <a:custGeom>
            <a:avLst/>
            <a:gdLst/>
            <a:ahLst/>
            <a:cxnLst/>
            <a:rect l="l" t="t" r="r" b="b"/>
            <a:pathLst>
              <a:path w="5464" h="3300" extrusionOk="0">
                <a:moveTo>
                  <a:pt x="2746" y="1"/>
                </a:moveTo>
                <a:cubicBezTo>
                  <a:pt x="2688" y="1"/>
                  <a:pt x="2628" y="2"/>
                  <a:pt x="2566" y="6"/>
                </a:cubicBezTo>
                <a:cubicBezTo>
                  <a:pt x="821" y="89"/>
                  <a:pt x="0" y="1947"/>
                  <a:pt x="1309" y="2882"/>
                </a:cubicBezTo>
                <a:cubicBezTo>
                  <a:pt x="1454" y="2986"/>
                  <a:pt x="1590" y="3059"/>
                  <a:pt x="1714" y="3122"/>
                </a:cubicBezTo>
                <a:cubicBezTo>
                  <a:pt x="1981" y="3245"/>
                  <a:pt x="2241" y="3299"/>
                  <a:pt x="2486" y="3299"/>
                </a:cubicBezTo>
                <a:cubicBezTo>
                  <a:pt x="4396" y="3299"/>
                  <a:pt x="5463" y="1"/>
                  <a:pt x="27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6" name="Google Shape;5676;p16"/>
          <p:cNvSpPr/>
          <p:nvPr/>
        </p:nvSpPr>
        <p:spPr>
          <a:xfrm flipH="1">
            <a:off x="8598691" y="491035"/>
            <a:ext cx="96647" cy="96936"/>
          </a:xfrm>
          <a:custGeom>
            <a:avLst/>
            <a:gdLst/>
            <a:ahLst/>
            <a:cxnLst/>
            <a:rect l="l" t="t" r="r" b="b"/>
            <a:pathLst>
              <a:path w="4737" h="4750" extrusionOk="0">
                <a:moveTo>
                  <a:pt x="4194" y="1"/>
                </a:moveTo>
                <a:cubicBezTo>
                  <a:pt x="4142" y="1"/>
                  <a:pt x="4072" y="11"/>
                  <a:pt x="3979" y="32"/>
                </a:cubicBezTo>
                <a:cubicBezTo>
                  <a:pt x="3698" y="104"/>
                  <a:pt x="3449" y="260"/>
                  <a:pt x="3169" y="354"/>
                </a:cubicBezTo>
                <a:cubicBezTo>
                  <a:pt x="2801" y="476"/>
                  <a:pt x="2453" y="559"/>
                  <a:pt x="2095" y="559"/>
                </a:cubicBezTo>
                <a:cubicBezTo>
                  <a:pt x="1877" y="559"/>
                  <a:pt x="1656" y="528"/>
                  <a:pt x="1424" y="457"/>
                </a:cubicBezTo>
                <a:cubicBezTo>
                  <a:pt x="1050" y="344"/>
                  <a:pt x="686" y="177"/>
                  <a:pt x="312" y="83"/>
                </a:cubicBezTo>
                <a:cubicBezTo>
                  <a:pt x="290" y="76"/>
                  <a:pt x="263" y="69"/>
                  <a:pt x="238" y="69"/>
                </a:cubicBezTo>
                <a:cubicBezTo>
                  <a:pt x="228" y="69"/>
                  <a:pt x="217" y="70"/>
                  <a:pt x="208" y="74"/>
                </a:cubicBezTo>
                <a:cubicBezTo>
                  <a:pt x="115" y="94"/>
                  <a:pt x="63" y="198"/>
                  <a:pt x="74" y="302"/>
                </a:cubicBezTo>
                <a:cubicBezTo>
                  <a:pt x="115" y="925"/>
                  <a:pt x="437" y="1558"/>
                  <a:pt x="603" y="2151"/>
                </a:cubicBezTo>
                <a:cubicBezTo>
                  <a:pt x="634" y="2244"/>
                  <a:pt x="665" y="2338"/>
                  <a:pt x="665" y="2431"/>
                </a:cubicBezTo>
                <a:cubicBezTo>
                  <a:pt x="676" y="2639"/>
                  <a:pt x="572" y="2805"/>
                  <a:pt x="531" y="2992"/>
                </a:cubicBezTo>
                <a:cubicBezTo>
                  <a:pt x="416" y="3490"/>
                  <a:pt x="302" y="3937"/>
                  <a:pt x="84" y="4394"/>
                </a:cubicBezTo>
                <a:cubicBezTo>
                  <a:pt x="42" y="4477"/>
                  <a:pt x="0" y="4581"/>
                  <a:pt x="53" y="4654"/>
                </a:cubicBezTo>
                <a:cubicBezTo>
                  <a:pt x="98" y="4723"/>
                  <a:pt x="162" y="4750"/>
                  <a:pt x="235" y="4750"/>
                </a:cubicBezTo>
                <a:cubicBezTo>
                  <a:pt x="448" y="4750"/>
                  <a:pt x="736" y="4521"/>
                  <a:pt x="852" y="4436"/>
                </a:cubicBezTo>
                <a:cubicBezTo>
                  <a:pt x="1154" y="4207"/>
                  <a:pt x="1538" y="4093"/>
                  <a:pt x="1902" y="3979"/>
                </a:cubicBezTo>
                <a:cubicBezTo>
                  <a:pt x="2115" y="3912"/>
                  <a:pt x="2332" y="3884"/>
                  <a:pt x="2550" y="3884"/>
                </a:cubicBezTo>
                <a:cubicBezTo>
                  <a:pt x="3212" y="3884"/>
                  <a:pt x="3883" y="4144"/>
                  <a:pt x="4477" y="4363"/>
                </a:cubicBezTo>
                <a:cubicBezTo>
                  <a:pt x="4516" y="4379"/>
                  <a:pt x="4563" y="4393"/>
                  <a:pt x="4606" y="4393"/>
                </a:cubicBezTo>
                <a:cubicBezTo>
                  <a:pt x="4645" y="4393"/>
                  <a:pt x="4681" y="4382"/>
                  <a:pt x="4706" y="4353"/>
                </a:cubicBezTo>
                <a:cubicBezTo>
                  <a:pt x="4737" y="4311"/>
                  <a:pt x="4737" y="4270"/>
                  <a:pt x="4737" y="4228"/>
                </a:cubicBezTo>
                <a:cubicBezTo>
                  <a:pt x="4716" y="3709"/>
                  <a:pt x="4301" y="3303"/>
                  <a:pt x="4093" y="2826"/>
                </a:cubicBezTo>
                <a:cubicBezTo>
                  <a:pt x="3771" y="2109"/>
                  <a:pt x="4062" y="1247"/>
                  <a:pt x="4238" y="520"/>
                </a:cubicBezTo>
                <a:cubicBezTo>
                  <a:pt x="4301" y="291"/>
                  <a:pt x="4374" y="104"/>
                  <a:pt x="4301" y="32"/>
                </a:cubicBezTo>
                <a:cubicBezTo>
                  <a:pt x="4280" y="11"/>
                  <a:pt x="4246" y="1"/>
                  <a:pt x="41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7" name="Google Shape;5677;p16"/>
          <p:cNvSpPr/>
          <p:nvPr/>
        </p:nvSpPr>
        <p:spPr>
          <a:xfrm flipH="1">
            <a:off x="8370636" y="302797"/>
            <a:ext cx="60078" cy="60255"/>
          </a:xfrm>
          <a:custGeom>
            <a:avLst/>
            <a:gdLst/>
            <a:ahLst/>
            <a:cxnLst/>
            <a:rect l="l" t="t" r="r" b="b"/>
            <a:pathLst>
              <a:path w="4738" h="4752" extrusionOk="0">
                <a:moveTo>
                  <a:pt x="4194" y="0"/>
                </a:moveTo>
                <a:cubicBezTo>
                  <a:pt x="4142" y="0"/>
                  <a:pt x="4072" y="13"/>
                  <a:pt x="3978" y="39"/>
                </a:cubicBezTo>
                <a:cubicBezTo>
                  <a:pt x="3698" y="102"/>
                  <a:pt x="3438" y="257"/>
                  <a:pt x="3168" y="351"/>
                </a:cubicBezTo>
                <a:cubicBezTo>
                  <a:pt x="2805" y="479"/>
                  <a:pt x="2462" y="559"/>
                  <a:pt x="2108" y="559"/>
                </a:cubicBezTo>
                <a:cubicBezTo>
                  <a:pt x="1886" y="559"/>
                  <a:pt x="1660" y="527"/>
                  <a:pt x="1423" y="455"/>
                </a:cubicBezTo>
                <a:cubicBezTo>
                  <a:pt x="1049" y="340"/>
                  <a:pt x="686" y="174"/>
                  <a:pt x="312" y="81"/>
                </a:cubicBezTo>
                <a:cubicBezTo>
                  <a:pt x="290" y="73"/>
                  <a:pt x="262" y="66"/>
                  <a:pt x="234" y="66"/>
                </a:cubicBezTo>
                <a:cubicBezTo>
                  <a:pt x="222" y="66"/>
                  <a:pt x="210" y="67"/>
                  <a:pt x="198" y="70"/>
                </a:cubicBezTo>
                <a:cubicBezTo>
                  <a:pt x="115" y="91"/>
                  <a:pt x="63" y="206"/>
                  <a:pt x="73" y="299"/>
                </a:cubicBezTo>
                <a:cubicBezTo>
                  <a:pt x="115" y="922"/>
                  <a:pt x="437" y="1556"/>
                  <a:pt x="603" y="2148"/>
                </a:cubicBezTo>
                <a:cubicBezTo>
                  <a:pt x="634" y="2241"/>
                  <a:pt x="665" y="2334"/>
                  <a:pt x="665" y="2438"/>
                </a:cubicBezTo>
                <a:cubicBezTo>
                  <a:pt x="675" y="2636"/>
                  <a:pt x="572" y="2802"/>
                  <a:pt x="530" y="2989"/>
                </a:cubicBezTo>
                <a:cubicBezTo>
                  <a:pt x="416" y="3488"/>
                  <a:pt x="302" y="3934"/>
                  <a:pt x="84" y="4402"/>
                </a:cubicBezTo>
                <a:cubicBezTo>
                  <a:pt x="42" y="4485"/>
                  <a:pt x="1" y="4578"/>
                  <a:pt x="52" y="4661"/>
                </a:cubicBezTo>
                <a:cubicBezTo>
                  <a:pt x="96" y="4726"/>
                  <a:pt x="158" y="4751"/>
                  <a:pt x="229" y="4751"/>
                </a:cubicBezTo>
                <a:cubicBezTo>
                  <a:pt x="442" y="4751"/>
                  <a:pt x="735" y="4519"/>
                  <a:pt x="852" y="4433"/>
                </a:cubicBezTo>
                <a:cubicBezTo>
                  <a:pt x="1153" y="4204"/>
                  <a:pt x="1538" y="4090"/>
                  <a:pt x="1901" y="3976"/>
                </a:cubicBezTo>
                <a:cubicBezTo>
                  <a:pt x="2114" y="3909"/>
                  <a:pt x="2331" y="3881"/>
                  <a:pt x="2548" y="3881"/>
                </a:cubicBezTo>
                <a:cubicBezTo>
                  <a:pt x="3212" y="3881"/>
                  <a:pt x="3883" y="4141"/>
                  <a:pt x="4477" y="4360"/>
                </a:cubicBezTo>
                <a:cubicBezTo>
                  <a:pt x="4515" y="4376"/>
                  <a:pt x="4562" y="4390"/>
                  <a:pt x="4606" y="4390"/>
                </a:cubicBezTo>
                <a:cubicBezTo>
                  <a:pt x="4645" y="4390"/>
                  <a:pt x="4681" y="4379"/>
                  <a:pt x="4705" y="4350"/>
                </a:cubicBezTo>
                <a:cubicBezTo>
                  <a:pt x="4737" y="4308"/>
                  <a:pt x="4737" y="4266"/>
                  <a:pt x="4737" y="4225"/>
                </a:cubicBezTo>
                <a:cubicBezTo>
                  <a:pt x="4716" y="3706"/>
                  <a:pt x="4301" y="3301"/>
                  <a:pt x="4093" y="2823"/>
                </a:cubicBezTo>
                <a:cubicBezTo>
                  <a:pt x="3771" y="2106"/>
                  <a:pt x="4061" y="1244"/>
                  <a:pt x="4238" y="517"/>
                </a:cubicBezTo>
                <a:cubicBezTo>
                  <a:pt x="4301" y="289"/>
                  <a:pt x="4373" y="112"/>
                  <a:pt x="4301" y="39"/>
                </a:cubicBezTo>
                <a:cubicBezTo>
                  <a:pt x="4280" y="13"/>
                  <a:pt x="4246" y="0"/>
                  <a:pt x="4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8" name="Google Shape;5678;p16"/>
          <p:cNvSpPr/>
          <p:nvPr/>
        </p:nvSpPr>
        <p:spPr>
          <a:xfrm flipH="1">
            <a:off x="8982461" y="381397"/>
            <a:ext cx="60078" cy="60255"/>
          </a:xfrm>
          <a:custGeom>
            <a:avLst/>
            <a:gdLst/>
            <a:ahLst/>
            <a:cxnLst/>
            <a:rect l="l" t="t" r="r" b="b"/>
            <a:pathLst>
              <a:path w="4738" h="4752" extrusionOk="0">
                <a:moveTo>
                  <a:pt x="4194" y="0"/>
                </a:moveTo>
                <a:cubicBezTo>
                  <a:pt x="4142" y="0"/>
                  <a:pt x="4072" y="13"/>
                  <a:pt x="3978" y="39"/>
                </a:cubicBezTo>
                <a:cubicBezTo>
                  <a:pt x="3698" y="102"/>
                  <a:pt x="3438" y="257"/>
                  <a:pt x="3168" y="351"/>
                </a:cubicBezTo>
                <a:cubicBezTo>
                  <a:pt x="2805" y="479"/>
                  <a:pt x="2462" y="559"/>
                  <a:pt x="2108" y="559"/>
                </a:cubicBezTo>
                <a:cubicBezTo>
                  <a:pt x="1886" y="559"/>
                  <a:pt x="1660" y="527"/>
                  <a:pt x="1423" y="455"/>
                </a:cubicBezTo>
                <a:cubicBezTo>
                  <a:pt x="1049" y="340"/>
                  <a:pt x="686" y="174"/>
                  <a:pt x="312" y="81"/>
                </a:cubicBezTo>
                <a:cubicBezTo>
                  <a:pt x="290" y="73"/>
                  <a:pt x="262" y="66"/>
                  <a:pt x="234" y="66"/>
                </a:cubicBezTo>
                <a:cubicBezTo>
                  <a:pt x="222" y="66"/>
                  <a:pt x="210" y="67"/>
                  <a:pt x="198" y="70"/>
                </a:cubicBezTo>
                <a:cubicBezTo>
                  <a:pt x="115" y="91"/>
                  <a:pt x="63" y="206"/>
                  <a:pt x="73" y="299"/>
                </a:cubicBezTo>
                <a:cubicBezTo>
                  <a:pt x="115" y="922"/>
                  <a:pt x="437" y="1556"/>
                  <a:pt x="603" y="2148"/>
                </a:cubicBezTo>
                <a:cubicBezTo>
                  <a:pt x="634" y="2241"/>
                  <a:pt x="665" y="2334"/>
                  <a:pt x="665" y="2438"/>
                </a:cubicBezTo>
                <a:cubicBezTo>
                  <a:pt x="675" y="2636"/>
                  <a:pt x="572" y="2802"/>
                  <a:pt x="530" y="2989"/>
                </a:cubicBezTo>
                <a:cubicBezTo>
                  <a:pt x="416" y="3488"/>
                  <a:pt x="302" y="3934"/>
                  <a:pt x="84" y="4402"/>
                </a:cubicBezTo>
                <a:cubicBezTo>
                  <a:pt x="42" y="4485"/>
                  <a:pt x="1" y="4578"/>
                  <a:pt x="52" y="4661"/>
                </a:cubicBezTo>
                <a:cubicBezTo>
                  <a:pt x="96" y="4726"/>
                  <a:pt x="158" y="4751"/>
                  <a:pt x="229" y="4751"/>
                </a:cubicBezTo>
                <a:cubicBezTo>
                  <a:pt x="442" y="4751"/>
                  <a:pt x="735" y="4519"/>
                  <a:pt x="852" y="4433"/>
                </a:cubicBezTo>
                <a:cubicBezTo>
                  <a:pt x="1153" y="4204"/>
                  <a:pt x="1538" y="4090"/>
                  <a:pt x="1901" y="3976"/>
                </a:cubicBezTo>
                <a:cubicBezTo>
                  <a:pt x="2114" y="3909"/>
                  <a:pt x="2331" y="3881"/>
                  <a:pt x="2548" y="3881"/>
                </a:cubicBezTo>
                <a:cubicBezTo>
                  <a:pt x="3212" y="3881"/>
                  <a:pt x="3883" y="4141"/>
                  <a:pt x="4477" y="4360"/>
                </a:cubicBezTo>
                <a:cubicBezTo>
                  <a:pt x="4515" y="4376"/>
                  <a:pt x="4562" y="4390"/>
                  <a:pt x="4606" y="4390"/>
                </a:cubicBezTo>
                <a:cubicBezTo>
                  <a:pt x="4645" y="4390"/>
                  <a:pt x="4681" y="4379"/>
                  <a:pt x="4705" y="4350"/>
                </a:cubicBezTo>
                <a:cubicBezTo>
                  <a:pt x="4737" y="4308"/>
                  <a:pt x="4737" y="4266"/>
                  <a:pt x="4737" y="4225"/>
                </a:cubicBezTo>
                <a:cubicBezTo>
                  <a:pt x="4716" y="3706"/>
                  <a:pt x="4301" y="3301"/>
                  <a:pt x="4093" y="2823"/>
                </a:cubicBezTo>
                <a:cubicBezTo>
                  <a:pt x="3771" y="2106"/>
                  <a:pt x="4061" y="1244"/>
                  <a:pt x="4238" y="517"/>
                </a:cubicBezTo>
                <a:cubicBezTo>
                  <a:pt x="4301" y="289"/>
                  <a:pt x="4373" y="112"/>
                  <a:pt x="4301" y="39"/>
                </a:cubicBezTo>
                <a:cubicBezTo>
                  <a:pt x="4280" y="13"/>
                  <a:pt x="4246" y="0"/>
                  <a:pt x="41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9" name="Google Shape;5679;p16"/>
          <p:cNvGrpSpPr/>
          <p:nvPr/>
        </p:nvGrpSpPr>
        <p:grpSpPr>
          <a:xfrm>
            <a:off x="176636" y="3973197"/>
            <a:ext cx="728264" cy="968957"/>
            <a:chOff x="176636" y="3973197"/>
            <a:chExt cx="728264" cy="968957"/>
          </a:xfrm>
        </p:grpSpPr>
        <p:sp>
          <p:nvSpPr>
            <p:cNvPr id="5680" name="Google Shape;5680;p16"/>
            <p:cNvSpPr/>
            <p:nvPr/>
          </p:nvSpPr>
          <p:spPr>
            <a:xfrm flipH="1">
              <a:off x="377236" y="4752447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6"/>
            <p:cNvSpPr/>
            <p:nvPr/>
          </p:nvSpPr>
          <p:spPr>
            <a:xfrm flipH="1">
              <a:off x="470161" y="427222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6"/>
            <p:cNvSpPr/>
            <p:nvPr/>
          </p:nvSpPr>
          <p:spPr>
            <a:xfrm flipH="1">
              <a:off x="812938" y="4886549"/>
              <a:ext cx="91962" cy="55606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6"/>
            <p:cNvSpPr/>
            <p:nvPr/>
          </p:nvSpPr>
          <p:spPr>
            <a:xfrm flipH="1">
              <a:off x="176636" y="3973197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ig Shoulders Text"/>
              <a:buNone/>
              <a:defRPr sz="3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2" r:id="rId9"/>
    <p:sldLayoutId id="2147483669" r:id="rId10"/>
    <p:sldLayoutId id="2147483678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" name="Google Shape;25282;p64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Добро пожаловать!</a:t>
            </a:r>
            <a:endParaRPr dirty="0"/>
          </a:p>
        </p:txBody>
      </p:sp>
      <p:sp>
        <p:nvSpPr>
          <p:cNvPr id="25283" name="Google Shape;25283;p64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638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Ваш путь начинается отсюда храбрые путешественники.</a:t>
            </a:r>
            <a:endParaRPr dirty="0"/>
          </a:p>
        </p:txBody>
      </p:sp>
      <p:cxnSp>
        <p:nvCxnSpPr>
          <p:cNvPr id="25284" name="Google Shape;25284;p64"/>
          <p:cNvCxnSpPr/>
          <p:nvPr/>
        </p:nvCxnSpPr>
        <p:spPr>
          <a:xfrm>
            <a:off x="1488900" y="1654775"/>
            <a:ext cx="6169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85" name="Google Shape;25285;p6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25286" name="Google Shape;25286;p6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25287" name="Google Shape;25287;p6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8" name="Google Shape;25288;p6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9" name="Google Shape;25289;p6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90" name="Google Shape;25290;p6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25291" name="Google Shape;25291;p6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2" name="Google Shape;25292;p6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3" name="Google Shape;25293;p6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4" name="Google Shape;25294;p6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295" name="Google Shape;25295;p6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96" name="Google Shape;25296;p6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25297" name="Google Shape;25297;p6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8" name="Google Shape;25298;p6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9" name="Google Shape;25299;p6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0" name="Google Shape;25300;p6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1" name="Google Shape;25301;p6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2" name="Google Shape;25302;p6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3" name="Google Shape;25303;p6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4" name="Google Shape;25304;p6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5" name="Google Shape;25305;p6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400"/>
                                        <p:tgtEl>
                                          <p:spTgt spid="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25392;p67">
            <a:extLst>
              <a:ext uri="{FF2B5EF4-FFF2-40B4-BE49-F238E27FC236}">
                <a16:creationId xmlns:a16="http://schemas.microsoft.com/office/drawing/2014/main" id="{1E453B8E-F53D-209D-2651-5D9D56581075}"/>
              </a:ext>
            </a:extLst>
          </p:cNvPr>
          <p:cNvGrpSpPr/>
          <p:nvPr/>
        </p:nvGrpSpPr>
        <p:grpSpPr>
          <a:xfrm>
            <a:off x="2056016" y="375134"/>
            <a:ext cx="906782" cy="1651800"/>
            <a:chOff x="3687200" y="1398599"/>
            <a:chExt cx="1767266" cy="3209969"/>
          </a:xfrm>
        </p:grpSpPr>
        <p:sp>
          <p:nvSpPr>
            <p:cNvPr id="52" name="Google Shape;25393;p67">
              <a:extLst>
                <a:ext uri="{FF2B5EF4-FFF2-40B4-BE49-F238E27FC236}">
                  <a16:creationId xmlns:a16="http://schemas.microsoft.com/office/drawing/2014/main" id="{8948D41C-1596-48E1-6AC2-5B21ADA4DCF6}"/>
                </a:ext>
              </a:extLst>
            </p:cNvPr>
            <p:cNvSpPr/>
            <p:nvPr/>
          </p:nvSpPr>
          <p:spPr>
            <a:xfrm>
              <a:off x="4898622" y="2492157"/>
              <a:ext cx="517344" cy="1403789"/>
            </a:xfrm>
            <a:custGeom>
              <a:avLst/>
              <a:gdLst/>
              <a:ahLst/>
              <a:cxnLst/>
              <a:rect l="l" t="t" r="r" b="b"/>
              <a:pathLst>
                <a:path w="29831" h="80945" extrusionOk="0">
                  <a:moveTo>
                    <a:pt x="1" y="0"/>
                  </a:moveTo>
                  <a:lnTo>
                    <a:pt x="1480" y="45362"/>
                  </a:lnTo>
                  <a:lnTo>
                    <a:pt x="8876" y="47827"/>
                  </a:lnTo>
                  <a:lnTo>
                    <a:pt x="12492" y="49060"/>
                  </a:lnTo>
                  <a:lnTo>
                    <a:pt x="22024" y="66563"/>
                  </a:lnTo>
                  <a:lnTo>
                    <a:pt x="27941" y="77493"/>
                  </a:lnTo>
                  <a:lnTo>
                    <a:pt x="29831" y="80944"/>
                  </a:lnTo>
                  <a:lnTo>
                    <a:pt x="29831" y="35829"/>
                  </a:lnTo>
                  <a:lnTo>
                    <a:pt x="22024" y="26379"/>
                  </a:lnTo>
                  <a:lnTo>
                    <a:pt x="5178" y="61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394;p67">
              <a:extLst>
                <a:ext uri="{FF2B5EF4-FFF2-40B4-BE49-F238E27FC236}">
                  <a16:creationId xmlns:a16="http://schemas.microsoft.com/office/drawing/2014/main" id="{9E6CDA75-6AEC-5025-0194-A407616FE909}"/>
                </a:ext>
              </a:extLst>
            </p:cNvPr>
            <p:cNvSpPr/>
            <p:nvPr/>
          </p:nvSpPr>
          <p:spPr>
            <a:xfrm>
              <a:off x="4150402" y="3804760"/>
              <a:ext cx="836568" cy="803808"/>
            </a:xfrm>
            <a:custGeom>
              <a:avLst/>
              <a:gdLst/>
              <a:ahLst/>
              <a:cxnLst/>
              <a:rect l="l" t="t" r="r" b="b"/>
              <a:pathLst>
                <a:path w="48238" h="46349" extrusionOk="0">
                  <a:moveTo>
                    <a:pt x="8382" y="1"/>
                  </a:moveTo>
                  <a:cubicBezTo>
                    <a:pt x="6163" y="4521"/>
                    <a:pt x="0" y="20052"/>
                    <a:pt x="7642" y="33282"/>
                  </a:cubicBezTo>
                  <a:cubicBezTo>
                    <a:pt x="7642" y="33282"/>
                    <a:pt x="13066" y="29667"/>
                    <a:pt x="16435" y="21038"/>
                  </a:cubicBezTo>
                  <a:cubicBezTo>
                    <a:pt x="16682" y="30324"/>
                    <a:pt x="18408" y="40185"/>
                    <a:pt x="24078" y="46348"/>
                  </a:cubicBezTo>
                  <a:cubicBezTo>
                    <a:pt x="24078" y="46348"/>
                    <a:pt x="31885" y="38624"/>
                    <a:pt x="31802" y="21613"/>
                  </a:cubicBezTo>
                  <a:lnTo>
                    <a:pt x="31802" y="21613"/>
                  </a:lnTo>
                  <a:cubicBezTo>
                    <a:pt x="34925" y="28845"/>
                    <a:pt x="39856" y="31639"/>
                    <a:pt x="39856" y="31639"/>
                  </a:cubicBezTo>
                  <a:cubicBezTo>
                    <a:pt x="48238" y="18573"/>
                    <a:pt x="42239" y="4110"/>
                    <a:pt x="40184" y="83"/>
                  </a:cubicBezTo>
                  <a:lnTo>
                    <a:pt x="8382" y="83"/>
                  </a:lnTo>
                  <a:lnTo>
                    <a:pt x="8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395;p67">
              <a:extLst>
                <a:ext uri="{FF2B5EF4-FFF2-40B4-BE49-F238E27FC236}">
                  <a16:creationId xmlns:a16="http://schemas.microsoft.com/office/drawing/2014/main" id="{EB52CD53-E0F3-1238-6BD4-08D6037CC361}"/>
                </a:ext>
              </a:extLst>
            </p:cNvPr>
            <p:cNvSpPr/>
            <p:nvPr/>
          </p:nvSpPr>
          <p:spPr>
            <a:xfrm>
              <a:off x="4291489" y="3804760"/>
              <a:ext cx="558671" cy="436112"/>
            </a:xfrm>
            <a:custGeom>
              <a:avLst/>
              <a:gdLst/>
              <a:ahLst/>
              <a:cxnLst/>
              <a:rect l="l" t="t" r="r" b="b"/>
              <a:pathLst>
                <a:path w="32214" h="25147" extrusionOk="0">
                  <a:moveTo>
                    <a:pt x="3205" y="1"/>
                  </a:moveTo>
                  <a:cubicBezTo>
                    <a:pt x="2055" y="2713"/>
                    <a:pt x="1" y="9369"/>
                    <a:pt x="2877" y="17587"/>
                  </a:cubicBezTo>
                  <a:cubicBezTo>
                    <a:pt x="2877" y="17587"/>
                    <a:pt x="7807" y="17094"/>
                    <a:pt x="9533" y="11917"/>
                  </a:cubicBezTo>
                  <a:cubicBezTo>
                    <a:pt x="9697" y="11506"/>
                    <a:pt x="9780" y="11177"/>
                    <a:pt x="9862" y="10766"/>
                  </a:cubicBezTo>
                  <a:lnTo>
                    <a:pt x="11341" y="6082"/>
                  </a:lnTo>
                  <a:lnTo>
                    <a:pt x="11341" y="6082"/>
                  </a:lnTo>
                  <a:cubicBezTo>
                    <a:pt x="11012" y="8958"/>
                    <a:pt x="11012" y="12410"/>
                    <a:pt x="11670" y="15861"/>
                  </a:cubicBezTo>
                  <a:cubicBezTo>
                    <a:pt x="12327" y="19230"/>
                    <a:pt x="13724" y="22517"/>
                    <a:pt x="16107" y="25147"/>
                  </a:cubicBezTo>
                  <a:cubicBezTo>
                    <a:pt x="16107" y="25147"/>
                    <a:pt x="22270" y="20052"/>
                    <a:pt x="21366" y="6164"/>
                  </a:cubicBezTo>
                  <a:lnTo>
                    <a:pt x="21366" y="6164"/>
                  </a:lnTo>
                  <a:lnTo>
                    <a:pt x="22517" y="10684"/>
                  </a:lnTo>
                  <a:cubicBezTo>
                    <a:pt x="22517" y="10766"/>
                    <a:pt x="22599" y="11013"/>
                    <a:pt x="22599" y="11177"/>
                  </a:cubicBezTo>
                  <a:cubicBezTo>
                    <a:pt x="23421" y="14217"/>
                    <a:pt x="24818" y="16354"/>
                    <a:pt x="26215" y="17751"/>
                  </a:cubicBezTo>
                  <a:cubicBezTo>
                    <a:pt x="27530" y="19230"/>
                    <a:pt x="28516" y="19970"/>
                    <a:pt x="28516" y="19970"/>
                  </a:cubicBezTo>
                  <a:cubicBezTo>
                    <a:pt x="32214" y="11177"/>
                    <a:pt x="30159" y="2959"/>
                    <a:pt x="29173" y="83"/>
                  </a:cubicBezTo>
                  <a:lnTo>
                    <a:pt x="3205" y="83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396;p67">
              <a:extLst>
                <a:ext uri="{FF2B5EF4-FFF2-40B4-BE49-F238E27FC236}">
                  <a16:creationId xmlns:a16="http://schemas.microsoft.com/office/drawing/2014/main" id="{6878B5B8-68A1-C1C1-9BD1-B8E9BE7BA2BD}"/>
                </a:ext>
              </a:extLst>
            </p:cNvPr>
            <p:cNvSpPr/>
            <p:nvPr/>
          </p:nvSpPr>
          <p:spPr>
            <a:xfrm>
              <a:off x="3727107" y="2492157"/>
              <a:ext cx="515922" cy="1403789"/>
            </a:xfrm>
            <a:custGeom>
              <a:avLst/>
              <a:gdLst/>
              <a:ahLst/>
              <a:cxnLst/>
              <a:rect l="l" t="t" r="r" b="b"/>
              <a:pathLst>
                <a:path w="29749" h="80945" extrusionOk="0">
                  <a:moveTo>
                    <a:pt x="29749" y="0"/>
                  </a:moveTo>
                  <a:lnTo>
                    <a:pt x="24736" y="6164"/>
                  </a:lnTo>
                  <a:lnTo>
                    <a:pt x="7890" y="26379"/>
                  </a:lnTo>
                  <a:lnTo>
                    <a:pt x="1" y="35829"/>
                  </a:lnTo>
                  <a:lnTo>
                    <a:pt x="1" y="80944"/>
                  </a:lnTo>
                  <a:lnTo>
                    <a:pt x="1809" y="77493"/>
                  </a:lnTo>
                  <a:lnTo>
                    <a:pt x="7890" y="66563"/>
                  </a:lnTo>
                  <a:lnTo>
                    <a:pt x="15696" y="52265"/>
                  </a:lnTo>
                  <a:lnTo>
                    <a:pt x="17422" y="49060"/>
                  </a:lnTo>
                  <a:lnTo>
                    <a:pt x="18901" y="48649"/>
                  </a:lnTo>
                  <a:lnTo>
                    <a:pt x="21038" y="47827"/>
                  </a:lnTo>
                  <a:lnTo>
                    <a:pt x="28352" y="45362"/>
                  </a:lnTo>
                  <a:lnTo>
                    <a:pt x="29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397;p67">
              <a:extLst>
                <a:ext uri="{FF2B5EF4-FFF2-40B4-BE49-F238E27FC236}">
                  <a16:creationId xmlns:a16="http://schemas.microsoft.com/office/drawing/2014/main" id="{232D9D1E-D264-F7B3-4645-CAD5055AA861}"/>
                </a:ext>
              </a:extLst>
            </p:cNvPr>
            <p:cNvSpPr/>
            <p:nvPr/>
          </p:nvSpPr>
          <p:spPr>
            <a:xfrm>
              <a:off x="4136146" y="1398599"/>
              <a:ext cx="872206" cy="2465947"/>
            </a:xfrm>
            <a:custGeom>
              <a:avLst/>
              <a:gdLst/>
              <a:ahLst/>
              <a:cxnLst/>
              <a:rect l="l" t="t" r="r" b="b"/>
              <a:pathLst>
                <a:path w="50293" h="142191" extrusionOk="0">
                  <a:moveTo>
                    <a:pt x="24991" y="1"/>
                  </a:moveTo>
                  <a:cubicBezTo>
                    <a:pt x="23705" y="1"/>
                    <a:pt x="22383" y="803"/>
                    <a:pt x="21613" y="2408"/>
                  </a:cubicBezTo>
                  <a:lnTo>
                    <a:pt x="14299" y="16378"/>
                  </a:lnTo>
                  <a:cubicBezTo>
                    <a:pt x="13477" y="17940"/>
                    <a:pt x="12738" y="19583"/>
                    <a:pt x="12080" y="21309"/>
                  </a:cubicBezTo>
                  <a:cubicBezTo>
                    <a:pt x="11505" y="22706"/>
                    <a:pt x="11012" y="24103"/>
                    <a:pt x="10601" y="25500"/>
                  </a:cubicBezTo>
                  <a:cubicBezTo>
                    <a:pt x="10437" y="26322"/>
                    <a:pt x="10190" y="27061"/>
                    <a:pt x="10026" y="27883"/>
                  </a:cubicBezTo>
                  <a:cubicBezTo>
                    <a:pt x="9779" y="29033"/>
                    <a:pt x="9451" y="30266"/>
                    <a:pt x="9286" y="31416"/>
                  </a:cubicBezTo>
                  <a:cubicBezTo>
                    <a:pt x="8875" y="33389"/>
                    <a:pt x="8629" y="35279"/>
                    <a:pt x="8464" y="37251"/>
                  </a:cubicBezTo>
                  <a:lnTo>
                    <a:pt x="740" y="128138"/>
                  </a:lnTo>
                  <a:lnTo>
                    <a:pt x="0" y="136767"/>
                  </a:lnTo>
                  <a:cubicBezTo>
                    <a:pt x="7150" y="139972"/>
                    <a:pt x="14628" y="141779"/>
                    <a:pt x="22188" y="142108"/>
                  </a:cubicBezTo>
                  <a:cubicBezTo>
                    <a:pt x="23216" y="142163"/>
                    <a:pt x="24246" y="142190"/>
                    <a:pt x="25279" y="142190"/>
                  </a:cubicBezTo>
                  <a:cubicBezTo>
                    <a:pt x="33581" y="142190"/>
                    <a:pt x="42034" y="140421"/>
                    <a:pt x="50292" y="136767"/>
                  </a:cubicBezTo>
                  <a:lnTo>
                    <a:pt x="49306" y="127974"/>
                  </a:lnTo>
                  <a:lnTo>
                    <a:pt x="41664" y="37333"/>
                  </a:lnTo>
                  <a:cubicBezTo>
                    <a:pt x="41417" y="35443"/>
                    <a:pt x="41089" y="33471"/>
                    <a:pt x="40842" y="31581"/>
                  </a:cubicBezTo>
                  <a:cubicBezTo>
                    <a:pt x="40595" y="30348"/>
                    <a:pt x="40431" y="29198"/>
                    <a:pt x="40102" y="28129"/>
                  </a:cubicBezTo>
                  <a:cubicBezTo>
                    <a:pt x="39856" y="27143"/>
                    <a:pt x="39692" y="26239"/>
                    <a:pt x="39363" y="25335"/>
                  </a:cubicBezTo>
                  <a:cubicBezTo>
                    <a:pt x="38952" y="23856"/>
                    <a:pt x="38459" y="22459"/>
                    <a:pt x="37966" y="21144"/>
                  </a:cubicBezTo>
                  <a:cubicBezTo>
                    <a:pt x="37308" y="19501"/>
                    <a:pt x="36569" y="17940"/>
                    <a:pt x="35747" y="16378"/>
                  </a:cubicBezTo>
                  <a:lnTo>
                    <a:pt x="28516" y="2408"/>
                  </a:lnTo>
                  <a:cubicBezTo>
                    <a:pt x="27858" y="1176"/>
                    <a:pt x="26954" y="436"/>
                    <a:pt x="26050" y="189"/>
                  </a:cubicBezTo>
                  <a:cubicBezTo>
                    <a:pt x="25709" y="64"/>
                    <a:pt x="25351" y="1"/>
                    <a:pt x="24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398;p67">
              <a:extLst>
                <a:ext uri="{FF2B5EF4-FFF2-40B4-BE49-F238E27FC236}">
                  <a16:creationId xmlns:a16="http://schemas.microsoft.com/office/drawing/2014/main" id="{CA36EEEA-E91F-A9F6-6B65-DEBF8998789A}"/>
                </a:ext>
              </a:extLst>
            </p:cNvPr>
            <p:cNvSpPr/>
            <p:nvPr/>
          </p:nvSpPr>
          <p:spPr>
            <a:xfrm>
              <a:off x="4298617" y="1882162"/>
              <a:ext cx="550121" cy="92661"/>
            </a:xfrm>
            <a:custGeom>
              <a:avLst/>
              <a:gdLst/>
              <a:ahLst/>
              <a:cxnLst/>
              <a:rect l="l" t="t" r="r" b="b"/>
              <a:pathLst>
                <a:path w="31721" h="5343" extrusionOk="0">
                  <a:moveTo>
                    <a:pt x="740" y="1"/>
                  </a:moveTo>
                  <a:cubicBezTo>
                    <a:pt x="493" y="1151"/>
                    <a:pt x="247" y="2384"/>
                    <a:pt x="0" y="3534"/>
                  </a:cubicBezTo>
                  <a:cubicBezTo>
                    <a:pt x="5013" y="4521"/>
                    <a:pt x="10601" y="5342"/>
                    <a:pt x="15860" y="5342"/>
                  </a:cubicBezTo>
                  <a:cubicBezTo>
                    <a:pt x="21202" y="5342"/>
                    <a:pt x="26790" y="4521"/>
                    <a:pt x="31721" y="3617"/>
                  </a:cubicBezTo>
                  <a:cubicBezTo>
                    <a:pt x="31474" y="2384"/>
                    <a:pt x="31227" y="1234"/>
                    <a:pt x="30899" y="1"/>
                  </a:cubicBezTo>
                  <a:cubicBezTo>
                    <a:pt x="26215" y="1069"/>
                    <a:pt x="20791" y="1809"/>
                    <a:pt x="15696" y="1809"/>
                  </a:cubicBezTo>
                  <a:cubicBezTo>
                    <a:pt x="10766" y="1809"/>
                    <a:pt x="5588" y="1069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399;p67">
              <a:extLst>
                <a:ext uri="{FF2B5EF4-FFF2-40B4-BE49-F238E27FC236}">
                  <a16:creationId xmlns:a16="http://schemas.microsoft.com/office/drawing/2014/main" id="{36B28A50-9D75-8009-1023-36263554DAF7}"/>
                </a:ext>
              </a:extLst>
            </p:cNvPr>
            <p:cNvSpPr/>
            <p:nvPr/>
          </p:nvSpPr>
          <p:spPr>
            <a:xfrm>
              <a:off x="4138990" y="3618061"/>
              <a:ext cx="869362" cy="247113"/>
            </a:xfrm>
            <a:custGeom>
              <a:avLst/>
              <a:gdLst/>
              <a:ahLst/>
              <a:cxnLst/>
              <a:rect l="l" t="t" r="r" b="b"/>
              <a:pathLst>
                <a:path w="50129" h="14249" extrusionOk="0">
                  <a:moveTo>
                    <a:pt x="49389" y="1"/>
                  </a:moveTo>
                  <a:cubicBezTo>
                    <a:pt x="44212" y="2220"/>
                    <a:pt x="34104" y="5918"/>
                    <a:pt x="25064" y="5918"/>
                  </a:cubicBezTo>
                  <a:cubicBezTo>
                    <a:pt x="14792" y="5918"/>
                    <a:pt x="4192" y="1809"/>
                    <a:pt x="658" y="247"/>
                  </a:cubicBezTo>
                  <a:lnTo>
                    <a:pt x="412" y="3863"/>
                  </a:lnTo>
                  <a:lnTo>
                    <a:pt x="1" y="8794"/>
                  </a:lnTo>
                  <a:cubicBezTo>
                    <a:pt x="7874" y="12399"/>
                    <a:pt x="16227" y="14249"/>
                    <a:pt x="24756" y="14249"/>
                  </a:cubicBezTo>
                  <a:cubicBezTo>
                    <a:pt x="33141" y="14249"/>
                    <a:pt x="41695" y="12460"/>
                    <a:pt x="50128" y="8794"/>
                  </a:cubicBezTo>
                  <a:lnTo>
                    <a:pt x="49717" y="4192"/>
                  </a:lnTo>
                  <a:lnTo>
                    <a:pt x="49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400;p67">
              <a:extLst>
                <a:ext uri="{FF2B5EF4-FFF2-40B4-BE49-F238E27FC236}">
                  <a16:creationId xmlns:a16="http://schemas.microsoft.com/office/drawing/2014/main" id="{FA027E51-65B7-EF44-6E2C-BB51F958D760}"/>
                </a:ext>
              </a:extLst>
            </p:cNvPr>
            <p:cNvSpPr/>
            <p:nvPr/>
          </p:nvSpPr>
          <p:spPr>
            <a:xfrm>
              <a:off x="4138990" y="3685058"/>
              <a:ext cx="869362" cy="180119"/>
            </a:xfrm>
            <a:custGeom>
              <a:avLst/>
              <a:gdLst/>
              <a:ahLst/>
              <a:cxnLst/>
              <a:rect l="l" t="t" r="r" b="b"/>
              <a:pathLst>
                <a:path w="50129" h="10386" extrusionOk="0">
                  <a:moveTo>
                    <a:pt x="412" y="0"/>
                  </a:moveTo>
                  <a:lnTo>
                    <a:pt x="1" y="4931"/>
                  </a:lnTo>
                  <a:cubicBezTo>
                    <a:pt x="7874" y="8536"/>
                    <a:pt x="16227" y="10386"/>
                    <a:pt x="24756" y="10386"/>
                  </a:cubicBezTo>
                  <a:cubicBezTo>
                    <a:pt x="33141" y="10386"/>
                    <a:pt x="41695" y="8597"/>
                    <a:pt x="50128" y="4931"/>
                  </a:cubicBezTo>
                  <a:lnTo>
                    <a:pt x="49717" y="247"/>
                  </a:lnTo>
                  <a:cubicBezTo>
                    <a:pt x="43823" y="2477"/>
                    <a:pt x="35689" y="6175"/>
                    <a:pt x="25989" y="6175"/>
                  </a:cubicBezTo>
                  <a:cubicBezTo>
                    <a:pt x="25682" y="6175"/>
                    <a:pt x="25374" y="6171"/>
                    <a:pt x="25064" y="6163"/>
                  </a:cubicBezTo>
                  <a:cubicBezTo>
                    <a:pt x="12738" y="5835"/>
                    <a:pt x="3699" y="1479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401;p67">
              <a:extLst>
                <a:ext uri="{FF2B5EF4-FFF2-40B4-BE49-F238E27FC236}">
                  <a16:creationId xmlns:a16="http://schemas.microsoft.com/office/drawing/2014/main" id="{39ADB893-81E4-6DEF-B1A2-92E11B6836E1}"/>
                </a:ext>
              </a:extLst>
            </p:cNvPr>
            <p:cNvSpPr/>
            <p:nvPr/>
          </p:nvSpPr>
          <p:spPr>
            <a:xfrm>
              <a:off x="4321423" y="1399171"/>
              <a:ext cx="501666" cy="468750"/>
            </a:xfrm>
            <a:custGeom>
              <a:avLst/>
              <a:gdLst/>
              <a:ahLst/>
              <a:cxnLst/>
              <a:rect l="l" t="t" r="r" b="b"/>
              <a:pathLst>
                <a:path w="28927" h="27029" extrusionOk="0">
                  <a:moveTo>
                    <a:pt x="14444" y="0"/>
                  </a:moveTo>
                  <a:cubicBezTo>
                    <a:pt x="13163" y="0"/>
                    <a:pt x="11856" y="751"/>
                    <a:pt x="11012" y="2375"/>
                  </a:cubicBezTo>
                  <a:lnTo>
                    <a:pt x="3698" y="16345"/>
                  </a:lnTo>
                  <a:cubicBezTo>
                    <a:pt x="2876" y="17907"/>
                    <a:pt x="2219" y="19550"/>
                    <a:pt x="1479" y="21276"/>
                  </a:cubicBezTo>
                  <a:cubicBezTo>
                    <a:pt x="986" y="22673"/>
                    <a:pt x="411" y="24070"/>
                    <a:pt x="0" y="25549"/>
                  </a:cubicBezTo>
                  <a:cubicBezTo>
                    <a:pt x="3452" y="26371"/>
                    <a:pt x="10026" y="27028"/>
                    <a:pt x="14956" y="27028"/>
                  </a:cubicBezTo>
                  <a:cubicBezTo>
                    <a:pt x="19887" y="27028"/>
                    <a:pt x="22845" y="26864"/>
                    <a:pt x="26872" y="25795"/>
                  </a:cubicBezTo>
                  <a:cubicBezTo>
                    <a:pt x="27447" y="25713"/>
                    <a:pt x="28187" y="25385"/>
                    <a:pt x="28926" y="25220"/>
                  </a:cubicBezTo>
                  <a:cubicBezTo>
                    <a:pt x="28433" y="23741"/>
                    <a:pt x="27940" y="22426"/>
                    <a:pt x="27365" y="21111"/>
                  </a:cubicBezTo>
                  <a:cubicBezTo>
                    <a:pt x="26708" y="19468"/>
                    <a:pt x="26050" y="17907"/>
                    <a:pt x="25228" y="16345"/>
                  </a:cubicBezTo>
                  <a:lnTo>
                    <a:pt x="17915" y="2375"/>
                  </a:lnTo>
                  <a:cubicBezTo>
                    <a:pt x="17257" y="1143"/>
                    <a:pt x="16353" y="485"/>
                    <a:pt x="15449" y="156"/>
                  </a:cubicBezTo>
                  <a:cubicBezTo>
                    <a:pt x="15122" y="53"/>
                    <a:pt x="14784" y="0"/>
                    <a:pt x="14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402;p67">
              <a:extLst>
                <a:ext uri="{FF2B5EF4-FFF2-40B4-BE49-F238E27FC236}">
                  <a16:creationId xmlns:a16="http://schemas.microsoft.com/office/drawing/2014/main" id="{A92E5CA6-102D-FF0B-1341-936E38F440D6}"/>
                </a:ext>
              </a:extLst>
            </p:cNvPr>
            <p:cNvSpPr/>
            <p:nvPr/>
          </p:nvSpPr>
          <p:spPr>
            <a:xfrm>
              <a:off x="4321423" y="2373512"/>
              <a:ext cx="501666" cy="456767"/>
            </a:xfrm>
            <a:custGeom>
              <a:avLst/>
              <a:gdLst/>
              <a:ahLst/>
              <a:cxnLst/>
              <a:rect l="l" t="t" r="r" b="b"/>
              <a:pathLst>
                <a:path w="28927" h="26338" extrusionOk="0">
                  <a:moveTo>
                    <a:pt x="14463" y="0"/>
                  </a:moveTo>
                  <a:cubicBezTo>
                    <a:pt x="11094" y="0"/>
                    <a:pt x="7725" y="1295"/>
                    <a:pt x="5177" y="3883"/>
                  </a:cubicBezTo>
                  <a:cubicBezTo>
                    <a:pt x="0" y="8978"/>
                    <a:pt x="0" y="17360"/>
                    <a:pt x="5177" y="22455"/>
                  </a:cubicBezTo>
                  <a:cubicBezTo>
                    <a:pt x="7725" y="25044"/>
                    <a:pt x="11094" y="26338"/>
                    <a:pt x="14463" y="26338"/>
                  </a:cubicBezTo>
                  <a:cubicBezTo>
                    <a:pt x="17833" y="26338"/>
                    <a:pt x="21202" y="25044"/>
                    <a:pt x="23749" y="22455"/>
                  </a:cubicBezTo>
                  <a:cubicBezTo>
                    <a:pt x="28926" y="17360"/>
                    <a:pt x="28926" y="8978"/>
                    <a:pt x="23749" y="3883"/>
                  </a:cubicBezTo>
                  <a:cubicBezTo>
                    <a:pt x="21202" y="1295"/>
                    <a:pt x="17833" y="0"/>
                    <a:pt x="1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403;p67">
              <a:extLst>
                <a:ext uri="{FF2B5EF4-FFF2-40B4-BE49-F238E27FC236}">
                  <a16:creationId xmlns:a16="http://schemas.microsoft.com/office/drawing/2014/main" id="{972465CB-5033-17A3-DAE5-1F7D2A3C1D48}"/>
                </a:ext>
              </a:extLst>
            </p:cNvPr>
            <p:cNvSpPr/>
            <p:nvPr/>
          </p:nvSpPr>
          <p:spPr>
            <a:xfrm>
              <a:off x="4391247" y="2420894"/>
              <a:ext cx="362007" cy="362007"/>
            </a:xfrm>
            <a:custGeom>
              <a:avLst/>
              <a:gdLst/>
              <a:ahLst/>
              <a:cxnLst/>
              <a:rect l="l" t="t" r="r" b="b"/>
              <a:pathLst>
                <a:path w="20874" h="20874" extrusionOk="0">
                  <a:moveTo>
                    <a:pt x="10355" y="1"/>
                  </a:moveTo>
                  <a:cubicBezTo>
                    <a:pt x="4603" y="1"/>
                    <a:pt x="1" y="4602"/>
                    <a:pt x="1" y="10355"/>
                  </a:cubicBezTo>
                  <a:cubicBezTo>
                    <a:pt x="1" y="11752"/>
                    <a:pt x="330" y="13231"/>
                    <a:pt x="823" y="14464"/>
                  </a:cubicBezTo>
                  <a:cubicBezTo>
                    <a:pt x="1480" y="15778"/>
                    <a:pt x="2302" y="17011"/>
                    <a:pt x="3288" y="17915"/>
                  </a:cubicBezTo>
                  <a:cubicBezTo>
                    <a:pt x="4521" y="19066"/>
                    <a:pt x="6000" y="19887"/>
                    <a:pt x="7643" y="20463"/>
                  </a:cubicBezTo>
                  <a:cubicBezTo>
                    <a:pt x="8547" y="20709"/>
                    <a:pt x="9451" y="20873"/>
                    <a:pt x="10519" y="20873"/>
                  </a:cubicBezTo>
                  <a:lnTo>
                    <a:pt x="10602" y="20873"/>
                  </a:lnTo>
                  <a:cubicBezTo>
                    <a:pt x="16190" y="20709"/>
                    <a:pt x="20792" y="16189"/>
                    <a:pt x="20874" y="10601"/>
                  </a:cubicBezTo>
                  <a:lnTo>
                    <a:pt x="20874" y="10437"/>
                  </a:lnTo>
                  <a:cubicBezTo>
                    <a:pt x="20874" y="9533"/>
                    <a:pt x="20792" y="8547"/>
                    <a:pt x="20463" y="7561"/>
                  </a:cubicBezTo>
                  <a:cubicBezTo>
                    <a:pt x="19970" y="5917"/>
                    <a:pt x="19148" y="4520"/>
                    <a:pt x="17998" y="3288"/>
                  </a:cubicBezTo>
                  <a:cubicBezTo>
                    <a:pt x="16929" y="2219"/>
                    <a:pt x="15861" y="1398"/>
                    <a:pt x="14464" y="822"/>
                  </a:cubicBezTo>
                  <a:cubicBezTo>
                    <a:pt x="13231" y="247"/>
                    <a:pt x="11834" y="1"/>
                    <a:pt x="10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404;p67">
              <a:extLst>
                <a:ext uri="{FF2B5EF4-FFF2-40B4-BE49-F238E27FC236}">
                  <a16:creationId xmlns:a16="http://schemas.microsoft.com/office/drawing/2014/main" id="{FCC2F798-C19E-83C4-4FB8-8E20DA6979A6}"/>
                </a:ext>
              </a:extLst>
            </p:cNvPr>
            <p:cNvSpPr/>
            <p:nvPr/>
          </p:nvSpPr>
          <p:spPr>
            <a:xfrm>
              <a:off x="4405503" y="2436572"/>
              <a:ext cx="297875" cy="297875"/>
            </a:xfrm>
            <a:custGeom>
              <a:avLst/>
              <a:gdLst/>
              <a:ahLst/>
              <a:cxnLst/>
              <a:rect l="l" t="t" r="r" b="b"/>
              <a:pathLst>
                <a:path w="17176" h="17176" extrusionOk="0">
                  <a:moveTo>
                    <a:pt x="13806" y="1"/>
                  </a:moveTo>
                  <a:lnTo>
                    <a:pt x="1" y="13642"/>
                  </a:lnTo>
                  <a:cubicBezTo>
                    <a:pt x="658" y="15039"/>
                    <a:pt x="1480" y="16271"/>
                    <a:pt x="2466" y="17175"/>
                  </a:cubicBezTo>
                  <a:lnTo>
                    <a:pt x="17176" y="2466"/>
                  </a:lnTo>
                  <a:cubicBezTo>
                    <a:pt x="16272" y="1480"/>
                    <a:pt x="15039" y="658"/>
                    <a:pt x="13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0" name="Google Shape;25405;p67">
              <a:extLst>
                <a:ext uri="{FF2B5EF4-FFF2-40B4-BE49-F238E27FC236}">
                  <a16:creationId xmlns:a16="http://schemas.microsoft.com/office/drawing/2014/main" id="{5A547443-09F9-3FFB-DBD4-411E5ECFE5DB}"/>
                </a:ext>
              </a:extLst>
            </p:cNvPr>
            <p:cNvSpPr/>
            <p:nvPr/>
          </p:nvSpPr>
          <p:spPr>
            <a:xfrm>
              <a:off x="4523801" y="2552009"/>
              <a:ext cx="229459" cy="230898"/>
            </a:xfrm>
            <a:custGeom>
              <a:avLst/>
              <a:gdLst/>
              <a:ahLst/>
              <a:cxnLst/>
              <a:rect l="l" t="t" r="r" b="b"/>
              <a:pathLst>
                <a:path w="13231" h="13314" extrusionOk="0">
                  <a:moveTo>
                    <a:pt x="12820" y="1"/>
                  </a:moveTo>
                  <a:lnTo>
                    <a:pt x="0" y="12903"/>
                  </a:lnTo>
                  <a:cubicBezTo>
                    <a:pt x="904" y="13149"/>
                    <a:pt x="1808" y="13313"/>
                    <a:pt x="2876" y="13313"/>
                  </a:cubicBezTo>
                  <a:lnTo>
                    <a:pt x="2959" y="13313"/>
                  </a:lnTo>
                  <a:lnTo>
                    <a:pt x="13231" y="3041"/>
                  </a:lnTo>
                  <a:lnTo>
                    <a:pt x="13231" y="2877"/>
                  </a:lnTo>
                  <a:cubicBezTo>
                    <a:pt x="13231" y="1973"/>
                    <a:pt x="13149" y="987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1" name="Google Shape;25406;p67">
              <a:extLst>
                <a:ext uri="{FF2B5EF4-FFF2-40B4-BE49-F238E27FC236}">
                  <a16:creationId xmlns:a16="http://schemas.microsoft.com/office/drawing/2014/main" id="{29B134C6-B3E3-C806-FA88-1176DAD634C8}"/>
                </a:ext>
              </a:extLst>
            </p:cNvPr>
            <p:cNvSpPr/>
            <p:nvPr/>
          </p:nvSpPr>
          <p:spPr>
            <a:xfrm>
              <a:off x="4434015" y="3060806"/>
              <a:ext cx="277914" cy="1058898"/>
            </a:xfrm>
            <a:custGeom>
              <a:avLst/>
              <a:gdLst/>
              <a:ahLst/>
              <a:cxnLst/>
              <a:rect l="l" t="t" r="r" b="b"/>
              <a:pathLst>
                <a:path w="16025" h="61058" extrusionOk="0">
                  <a:moveTo>
                    <a:pt x="8053" y="1"/>
                  </a:moveTo>
                  <a:cubicBezTo>
                    <a:pt x="7478" y="1"/>
                    <a:pt x="6985" y="247"/>
                    <a:pt x="6903" y="905"/>
                  </a:cubicBezTo>
                  <a:cubicBezTo>
                    <a:pt x="4602" y="12820"/>
                    <a:pt x="0" y="42404"/>
                    <a:pt x="6985" y="60401"/>
                  </a:cubicBezTo>
                  <a:cubicBezTo>
                    <a:pt x="7232" y="60894"/>
                    <a:pt x="7560" y="61058"/>
                    <a:pt x="8053" y="61058"/>
                  </a:cubicBezTo>
                  <a:cubicBezTo>
                    <a:pt x="8464" y="61058"/>
                    <a:pt x="8875" y="60894"/>
                    <a:pt x="9040" y="60401"/>
                  </a:cubicBezTo>
                  <a:cubicBezTo>
                    <a:pt x="16025" y="42404"/>
                    <a:pt x="11423" y="12820"/>
                    <a:pt x="9122" y="905"/>
                  </a:cubicBezTo>
                  <a:cubicBezTo>
                    <a:pt x="9040" y="247"/>
                    <a:pt x="8547" y="1"/>
                    <a:pt x="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2" name="Google Shape;25407;p67">
              <a:extLst>
                <a:ext uri="{FF2B5EF4-FFF2-40B4-BE49-F238E27FC236}">
                  <a16:creationId xmlns:a16="http://schemas.microsoft.com/office/drawing/2014/main" id="{509CF6BF-F20E-FDDD-F3D7-C081AAE78295}"/>
                </a:ext>
              </a:extLst>
            </p:cNvPr>
            <p:cNvSpPr/>
            <p:nvPr/>
          </p:nvSpPr>
          <p:spPr>
            <a:xfrm>
              <a:off x="5300534" y="3943021"/>
              <a:ext cx="153932" cy="260814"/>
            </a:xfrm>
            <a:custGeom>
              <a:avLst/>
              <a:gdLst/>
              <a:ahLst/>
              <a:cxnLst/>
              <a:rect l="l" t="t" r="r" b="b"/>
              <a:pathLst>
                <a:path w="8876" h="15039" extrusionOk="0">
                  <a:moveTo>
                    <a:pt x="4356" y="0"/>
                  </a:moveTo>
                  <a:lnTo>
                    <a:pt x="1069" y="247"/>
                  </a:lnTo>
                  <a:cubicBezTo>
                    <a:pt x="1069" y="247"/>
                    <a:pt x="0" y="3205"/>
                    <a:pt x="1069" y="5670"/>
                  </a:cubicBezTo>
                  <a:cubicBezTo>
                    <a:pt x="2219" y="8136"/>
                    <a:pt x="3370" y="9615"/>
                    <a:pt x="4356" y="15038"/>
                  </a:cubicBezTo>
                  <a:cubicBezTo>
                    <a:pt x="5506" y="9450"/>
                    <a:pt x="6575" y="8053"/>
                    <a:pt x="7643" y="5670"/>
                  </a:cubicBezTo>
                  <a:cubicBezTo>
                    <a:pt x="8876" y="3205"/>
                    <a:pt x="7643" y="247"/>
                    <a:pt x="7643" y="247"/>
                  </a:cubicBezTo>
                  <a:lnTo>
                    <a:pt x="4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3" name="Google Shape;25408;p67">
              <a:extLst>
                <a:ext uri="{FF2B5EF4-FFF2-40B4-BE49-F238E27FC236}">
                  <a16:creationId xmlns:a16="http://schemas.microsoft.com/office/drawing/2014/main" id="{F059BBA0-1305-50A3-2045-CDD40CC567AC}"/>
                </a:ext>
              </a:extLst>
            </p:cNvPr>
            <p:cNvSpPr/>
            <p:nvPr/>
          </p:nvSpPr>
          <p:spPr>
            <a:xfrm>
              <a:off x="5331890" y="3952993"/>
              <a:ext cx="92644" cy="152510"/>
            </a:xfrm>
            <a:custGeom>
              <a:avLst/>
              <a:gdLst/>
              <a:ahLst/>
              <a:cxnLst/>
              <a:rect l="l" t="t" r="r" b="b"/>
              <a:pathLst>
                <a:path w="5342" h="8794" extrusionOk="0">
                  <a:moveTo>
                    <a:pt x="658" y="0"/>
                  </a:moveTo>
                  <a:cubicBezTo>
                    <a:pt x="411" y="822"/>
                    <a:pt x="0" y="3041"/>
                    <a:pt x="658" y="4273"/>
                  </a:cubicBezTo>
                  <a:cubicBezTo>
                    <a:pt x="822" y="4684"/>
                    <a:pt x="904" y="5013"/>
                    <a:pt x="1151" y="5342"/>
                  </a:cubicBezTo>
                  <a:cubicBezTo>
                    <a:pt x="1644" y="6328"/>
                    <a:pt x="2137" y="7314"/>
                    <a:pt x="2712" y="8793"/>
                  </a:cubicBezTo>
                  <a:cubicBezTo>
                    <a:pt x="3205" y="7396"/>
                    <a:pt x="3698" y="6328"/>
                    <a:pt x="4191" y="5342"/>
                  </a:cubicBezTo>
                  <a:cubicBezTo>
                    <a:pt x="4438" y="5013"/>
                    <a:pt x="4520" y="4602"/>
                    <a:pt x="4767" y="4273"/>
                  </a:cubicBezTo>
                  <a:cubicBezTo>
                    <a:pt x="5342" y="3041"/>
                    <a:pt x="5013" y="822"/>
                    <a:pt x="48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4" name="Google Shape;25409;p67">
              <a:extLst>
                <a:ext uri="{FF2B5EF4-FFF2-40B4-BE49-F238E27FC236}">
                  <a16:creationId xmlns:a16="http://schemas.microsoft.com/office/drawing/2014/main" id="{42BA4BE2-5EA2-D75A-7EA3-3DEF08D8F2F1}"/>
                </a:ext>
              </a:extLst>
            </p:cNvPr>
            <p:cNvSpPr/>
            <p:nvPr/>
          </p:nvSpPr>
          <p:spPr>
            <a:xfrm>
              <a:off x="5337596" y="2865557"/>
              <a:ext cx="78388" cy="1093098"/>
            </a:xfrm>
            <a:custGeom>
              <a:avLst/>
              <a:gdLst/>
              <a:ahLst/>
              <a:cxnLst/>
              <a:rect l="l" t="t" r="r" b="b"/>
              <a:pathLst>
                <a:path w="4520" h="63030" extrusionOk="0">
                  <a:moveTo>
                    <a:pt x="2219" y="1"/>
                  </a:moveTo>
                  <a:cubicBezTo>
                    <a:pt x="1561" y="1"/>
                    <a:pt x="986" y="329"/>
                    <a:pt x="575" y="822"/>
                  </a:cubicBezTo>
                  <a:cubicBezTo>
                    <a:pt x="164" y="1398"/>
                    <a:pt x="0" y="1973"/>
                    <a:pt x="0" y="2712"/>
                  </a:cubicBezTo>
                  <a:lnTo>
                    <a:pt x="0" y="63030"/>
                  </a:lnTo>
                  <a:lnTo>
                    <a:pt x="4520" y="63030"/>
                  </a:lnTo>
                  <a:lnTo>
                    <a:pt x="4520" y="2712"/>
                  </a:lnTo>
                  <a:cubicBezTo>
                    <a:pt x="4520" y="1233"/>
                    <a:pt x="3451" y="1"/>
                    <a:pt x="2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5" name="Google Shape;25410;p67">
              <a:extLst>
                <a:ext uri="{FF2B5EF4-FFF2-40B4-BE49-F238E27FC236}">
                  <a16:creationId xmlns:a16="http://schemas.microsoft.com/office/drawing/2014/main" id="{ACF989FE-8CCF-AB98-AF53-F1C68D9E0E0D}"/>
                </a:ext>
              </a:extLst>
            </p:cNvPr>
            <p:cNvSpPr/>
            <p:nvPr/>
          </p:nvSpPr>
          <p:spPr>
            <a:xfrm>
              <a:off x="5314790" y="3836117"/>
              <a:ext cx="122577" cy="132237"/>
            </a:xfrm>
            <a:custGeom>
              <a:avLst/>
              <a:gdLst/>
              <a:ahLst/>
              <a:cxnLst/>
              <a:rect l="l" t="t" r="r" b="b"/>
              <a:pathLst>
                <a:path w="7068" h="7625" extrusionOk="0">
                  <a:moveTo>
                    <a:pt x="1315" y="1"/>
                  </a:moveTo>
                  <a:lnTo>
                    <a:pt x="0" y="7068"/>
                  </a:lnTo>
                  <a:cubicBezTo>
                    <a:pt x="1282" y="7456"/>
                    <a:pt x="2471" y="7624"/>
                    <a:pt x="3586" y="7624"/>
                  </a:cubicBezTo>
                  <a:cubicBezTo>
                    <a:pt x="4831" y="7624"/>
                    <a:pt x="5984" y="7415"/>
                    <a:pt x="7067" y="7068"/>
                  </a:cubicBezTo>
                  <a:lnTo>
                    <a:pt x="5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6" name="Google Shape;25411;p67">
              <a:extLst>
                <a:ext uri="{FF2B5EF4-FFF2-40B4-BE49-F238E27FC236}">
                  <a16:creationId xmlns:a16="http://schemas.microsoft.com/office/drawing/2014/main" id="{F3DD63D2-67E9-8516-2CE7-8A876313ED87}"/>
                </a:ext>
              </a:extLst>
            </p:cNvPr>
            <p:cNvSpPr/>
            <p:nvPr/>
          </p:nvSpPr>
          <p:spPr>
            <a:xfrm>
              <a:off x="5337596" y="2865557"/>
              <a:ext cx="78388" cy="135410"/>
            </a:xfrm>
            <a:custGeom>
              <a:avLst/>
              <a:gdLst/>
              <a:ahLst/>
              <a:cxnLst/>
              <a:rect l="l" t="t" r="r" b="b"/>
              <a:pathLst>
                <a:path w="4520" h="7808" extrusionOk="0">
                  <a:moveTo>
                    <a:pt x="2219" y="1"/>
                  </a:moveTo>
                  <a:cubicBezTo>
                    <a:pt x="1644" y="1"/>
                    <a:pt x="986" y="329"/>
                    <a:pt x="575" y="822"/>
                  </a:cubicBezTo>
                  <a:cubicBezTo>
                    <a:pt x="329" y="1233"/>
                    <a:pt x="0" y="1973"/>
                    <a:pt x="0" y="2712"/>
                  </a:cubicBezTo>
                  <a:lnTo>
                    <a:pt x="0" y="7397"/>
                  </a:lnTo>
                  <a:cubicBezTo>
                    <a:pt x="740" y="7725"/>
                    <a:pt x="1561" y="7807"/>
                    <a:pt x="2219" y="7807"/>
                  </a:cubicBezTo>
                  <a:cubicBezTo>
                    <a:pt x="2958" y="7807"/>
                    <a:pt x="3780" y="7643"/>
                    <a:pt x="4520" y="7397"/>
                  </a:cubicBezTo>
                  <a:lnTo>
                    <a:pt x="4520" y="2712"/>
                  </a:lnTo>
                  <a:cubicBezTo>
                    <a:pt x="4520" y="1233"/>
                    <a:pt x="3451" y="1"/>
                    <a:pt x="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7" name="Google Shape;25412;p67">
              <a:extLst>
                <a:ext uri="{FF2B5EF4-FFF2-40B4-BE49-F238E27FC236}">
                  <a16:creationId xmlns:a16="http://schemas.microsoft.com/office/drawing/2014/main" id="{D836B6CB-90C1-AEB3-DA40-C532110239DC}"/>
                </a:ext>
              </a:extLst>
            </p:cNvPr>
            <p:cNvSpPr/>
            <p:nvPr/>
          </p:nvSpPr>
          <p:spPr>
            <a:xfrm>
              <a:off x="3687200" y="3943021"/>
              <a:ext cx="156794" cy="260814"/>
            </a:xfrm>
            <a:custGeom>
              <a:avLst/>
              <a:gdLst/>
              <a:ahLst/>
              <a:cxnLst/>
              <a:rect l="l" t="t" r="r" b="b"/>
              <a:pathLst>
                <a:path w="9041" h="15039" extrusionOk="0">
                  <a:moveTo>
                    <a:pt x="4520" y="0"/>
                  </a:moveTo>
                  <a:lnTo>
                    <a:pt x="1233" y="247"/>
                  </a:lnTo>
                  <a:cubicBezTo>
                    <a:pt x="1233" y="247"/>
                    <a:pt x="1" y="3205"/>
                    <a:pt x="1233" y="5670"/>
                  </a:cubicBezTo>
                  <a:cubicBezTo>
                    <a:pt x="2384" y="8053"/>
                    <a:pt x="3370" y="9450"/>
                    <a:pt x="4520" y="15038"/>
                  </a:cubicBezTo>
                  <a:cubicBezTo>
                    <a:pt x="5589" y="9615"/>
                    <a:pt x="6657" y="8136"/>
                    <a:pt x="7807" y="5670"/>
                  </a:cubicBezTo>
                  <a:cubicBezTo>
                    <a:pt x="9040" y="3205"/>
                    <a:pt x="7807" y="247"/>
                    <a:pt x="7807" y="247"/>
                  </a:cubicBezTo>
                  <a:lnTo>
                    <a:pt x="4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8" name="Google Shape;25413;p67">
              <a:extLst>
                <a:ext uri="{FF2B5EF4-FFF2-40B4-BE49-F238E27FC236}">
                  <a16:creationId xmlns:a16="http://schemas.microsoft.com/office/drawing/2014/main" id="{33E36E67-BF0B-801D-6BFE-CDBF838EE6D4}"/>
                </a:ext>
              </a:extLst>
            </p:cNvPr>
            <p:cNvSpPr/>
            <p:nvPr/>
          </p:nvSpPr>
          <p:spPr>
            <a:xfrm>
              <a:off x="3719978" y="3952993"/>
              <a:ext cx="92661" cy="152510"/>
            </a:xfrm>
            <a:custGeom>
              <a:avLst/>
              <a:gdLst/>
              <a:ahLst/>
              <a:cxnLst/>
              <a:rect l="l" t="t" r="r" b="b"/>
              <a:pathLst>
                <a:path w="5343" h="8794" extrusionOk="0">
                  <a:moveTo>
                    <a:pt x="494" y="0"/>
                  </a:moveTo>
                  <a:cubicBezTo>
                    <a:pt x="247" y="822"/>
                    <a:pt x="1" y="3041"/>
                    <a:pt x="576" y="4273"/>
                  </a:cubicBezTo>
                  <a:cubicBezTo>
                    <a:pt x="823" y="4602"/>
                    <a:pt x="905" y="5013"/>
                    <a:pt x="1151" y="5342"/>
                  </a:cubicBezTo>
                  <a:cubicBezTo>
                    <a:pt x="1644" y="6328"/>
                    <a:pt x="2137" y="7396"/>
                    <a:pt x="2630" y="8793"/>
                  </a:cubicBezTo>
                  <a:cubicBezTo>
                    <a:pt x="3206" y="7314"/>
                    <a:pt x="3699" y="6328"/>
                    <a:pt x="4192" y="5342"/>
                  </a:cubicBezTo>
                  <a:cubicBezTo>
                    <a:pt x="4438" y="5013"/>
                    <a:pt x="4520" y="4684"/>
                    <a:pt x="4685" y="4273"/>
                  </a:cubicBezTo>
                  <a:cubicBezTo>
                    <a:pt x="5342" y="3041"/>
                    <a:pt x="4931" y="822"/>
                    <a:pt x="4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9" name="Google Shape;25414;p67">
              <a:extLst>
                <a:ext uri="{FF2B5EF4-FFF2-40B4-BE49-F238E27FC236}">
                  <a16:creationId xmlns:a16="http://schemas.microsoft.com/office/drawing/2014/main" id="{F19A937A-861C-A73B-B5FB-9D3BB46327EB}"/>
                </a:ext>
              </a:extLst>
            </p:cNvPr>
            <p:cNvSpPr/>
            <p:nvPr/>
          </p:nvSpPr>
          <p:spPr>
            <a:xfrm>
              <a:off x="3727107" y="2865557"/>
              <a:ext cx="78405" cy="1093098"/>
            </a:xfrm>
            <a:custGeom>
              <a:avLst/>
              <a:gdLst/>
              <a:ahLst/>
              <a:cxnLst/>
              <a:rect l="l" t="t" r="r" b="b"/>
              <a:pathLst>
                <a:path w="4521" h="63030" extrusionOk="0">
                  <a:moveTo>
                    <a:pt x="2219" y="1"/>
                  </a:moveTo>
                  <a:cubicBezTo>
                    <a:pt x="987" y="1"/>
                    <a:pt x="1" y="1233"/>
                    <a:pt x="1" y="2712"/>
                  </a:cubicBezTo>
                  <a:lnTo>
                    <a:pt x="1" y="63030"/>
                  </a:lnTo>
                  <a:lnTo>
                    <a:pt x="4520" y="63030"/>
                  </a:lnTo>
                  <a:lnTo>
                    <a:pt x="4520" y="2712"/>
                  </a:lnTo>
                  <a:cubicBezTo>
                    <a:pt x="4520" y="1973"/>
                    <a:pt x="4274" y="1233"/>
                    <a:pt x="3863" y="822"/>
                  </a:cubicBezTo>
                  <a:cubicBezTo>
                    <a:pt x="3452" y="329"/>
                    <a:pt x="2877" y="1"/>
                    <a:pt x="2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0" name="Google Shape;25415;p67">
              <a:extLst>
                <a:ext uri="{FF2B5EF4-FFF2-40B4-BE49-F238E27FC236}">
                  <a16:creationId xmlns:a16="http://schemas.microsoft.com/office/drawing/2014/main" id="{F170DC67-9B11-680E-BAA2-06496CEBD87B}"/>
                </a:ext>
              </a:extLst>
            </p:cNvPr>
            <p:cNvSpPr/>
            <p:nvPr/>
          </p:nvSpPr>
          <p:spPr>
            <a:xfrm>
              <a:off x="3705740" y="3836117"/>
              <a:ext cx="122577" cy="132237"/>
            </a:xfrm>
            <a:custGeom>
              <a:avLst/>
              <a:gdLst/>
              <a:ahLst/>
              <a:cxnLst/>
              <a:rect l="l" t="t" r="r" b="b"/>
              <a:pathLst>
                <a:path w="7068" h="7625" extrusionOk="0">
                  <a:moveTo>
                    <a:pt x="1315" y="1"/>
                  </a:moveTo>
                  <a:lnTo>
                    <a:pt x="0" y="7068"/>
                  </a:lnTo>
                  <a:cubicBezTo>
                    <a:pt x="1084" y="7415"/>
                    <a:pt x="2213" y="7624"/>
                    <a:pt x="3449" y="7624"/>
                  </a:cubicBezTo>
                  <a:cubicBezTo>
                    <a:pt x="4555" y="7624"/>
                    <a:pt x="5747" y="7456"/>
                    <a:pt x="7067" y="7068"/>
                  </a:cubicBezTo>
                  <a:lnTo>
                    <a:pt x="5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1" name="Google Shape;25416;p67">
              <a:extLst>
                <a:ext uri="{FF2B5EF4-FFF2-40B4-BE49-F238E27FC236}">
                  <a16:creationId xmlns:a16="http://schemas.microsoft.com/office/drawing/2014/main" id="{7CAF2C7A-641C-B975-B565-4B578F419EFA}"/>
                </a:ext>
              </a:extLst>
            </p:cNvPr>
            <p:cNvSpPr/>
            <p:nvPr/>
          </p:nvSpPr>
          <p:spPr>
            <a:xfrm>
              <a:off x="3727107" y="2865557"/>
              <a:ext cx="78405" cy="135410"/>
            </a:xfrm>
            <a:custGeom>
              <a:avLst/>
              <a:gdLst/>
              <a:ahLst/>
              <a:cxnLst/>
              <a:rect l="l" t="t" r="r" b="b"/>
              <a:pathLst>
                <a:path w="4521" h="7808" extrusionOk="0">
                  <a:moveTo>
                    <a:pt x="2219" y="1"/>
                  </a:moveTo>
                  <a:cubicBezTo>
                    <a:pt x="987" y="1"/>
                    <a:pt x="1" y="1233"/>
                    <a:pt x="1" y="2712"/>
                  </a:cubicBezTo>
                  <a:lnTo>
                    <a:pt x="1" y="7397"/>
                  </a:lnTo>
                  <a:cubicBezTo>
                    <a:pt x="740" y="7643"/>
                    <a:pt x="1562" y="7807"/>
                    <a:pt x="2219" y="7807"/>
                  </a:cubicBezTo>
                  <a:cubicBezTo>
                    <a:pt x="2959" y="7807"/>
                    <a:pt x="3781" y="7725"/>
                    <a:pt x="4520" y="7397"/>
                  </a:cubicBezTo>
                  <a:lnTo>
                    <a:pt x="4520" y="2712"/>
                  </a:lnTo>
                  <a:cubicBezTo>
                    <a:pt x="4520" y="1973"/>
                    <a:pt x="4274" y="1233"/>
                    <a:pt x="3863" y="822"/>
                  </a:cubicBezTo>
                  <a:cubicBezTo>
                    <a:pt x="3452" y="329"/>
                    <a:pt x="2877" y="1"/>
                    <a:pt x="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5" name="Google Shape;25655;p72"/>
          <p:cNvGrpSpPr/>
          <p:nvPr/>
        </p:nvGrpSpPr>
        <p:grpSpPr>
          <a:xfrm>
            <a:off x="-1701879" y="627587"/>
            <a:ext cx="5275007" cy="4642595"/>
            <a:chOff x="-127795" y="281209"/>
            <a:chExt cx="5275007" cy="4642595"/>
          </a:xfrm>
        </p:grpSpPr>
        <p:grpSp>
          <p:nvGrpSpPr>
            <p:cNvPr id="25656" name="Google Shape;25656;p72"/>
            <p:cNvGrpSpPr/>
            <p:nvPr/>
          </p:nvGrpSpPr>
          <p:grpSpPr>
            <a:xfrm>
              <a:off x="-127795" y="2341431"/>
              <a:ext cx="3801027" cy="2582373"/>
              <a:chOff x="-127795" y="2341431"/>
              <a:chExt cx="3801027" cy="2582373"/>
            </a:xfrm>
          </p:grpSpPr>
          <p:grpSp>
            <p:nvGrpSpPr>
              <p:cNvPr id="25657" name="Google Shape;25657;p72"/>
              <p:cNvGrpSpPr/>
              <p:nvPr/>
            </p:nvGrpSpPr>
            <p:grpSpPr>
              <a:xfrm rot="344637" flipH="1">
                <a:off x="1871076" y="2421072"/>
                <a:ext cx="1699089" cy="2145056"/>
                <a:chOff x="146217" y="2712579"/>
                <a:chExt cx="1552966" cy="1960401"/>
              </a:xfrm>
            </p:grpSpPr>
            <p:grpSp>
              <p:nvGrpSpPr>
                <p:cNvPr id="25658" name="Google Shape;25658;p7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5659" name="Google Shape;25659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0" name="Google Shape;25660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1" name="Google Shape;25661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2" name="Google Shape;25662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3" name="Google Shape;25663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4" name="Google Shape;25664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5" name="Google Shape;25665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6" name="Google Shape;25666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7" name="Google Shape;25667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8" name="Google Shape;25668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9" name="Google Shape;25669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0" name="Google Shape;25670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1" name="Google Shape;25671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2" name="Google Shape;25672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673" name="Google Shape;25673;p7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5674" name="Google Shape;25674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5" name="Google Shape;25675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6" name="Google Shape;25676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7" name="Google Shape;25677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8" name="Google Shape;25678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9" name="Google Shape;25679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0" name="Google Shape;25680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1" name="Google Shape;25681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2" name="Google Shape;25682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3" name="Google Shape;25683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4" name="Google Shape;25684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5" name="Google Shape;25685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6" name="Google Shape;25686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7" name="Google Shape;25687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688" name="Google Shape;25688;p7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5689" name="Google Shape;25689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0" name="Google Shape;25690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1" name="Google Shape;25691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2" name="Google Shape;25692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3" name="Google Shape;25693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4" name="Google Shape;25694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5" name="Google Shape;25695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6" name="Google Shape;25696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7" name="Google Shape;25697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8" name="Google Shape;25698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9" name="Google Shape;25699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0" name="Google Shape;25700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1" name="Google Shape;25701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2" name="Google Shape;25702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5703" name="Google Shape;25703;p72"/>
              <p:cNvGrpSpPr/>
              <p:nvPr/>
            </p:nvGrpSpPr>
            <p:grpSpPr>
              <a:xfrm rot="-3764223" flipH="1">
                <a:off x="365235" y="2604752"/>
                <a:ext cx="1699169" cy="2145136"/>
                <a:chOff x="146217" y="2712579"/>
                <a:chExt cx="1552966" cy="1960401"/>
              </a:xfrm>
            </p:grpSpPr>
            <p:grpSp>
              <p:nvGrpSpPr>
                <p:cNvPr id="25704" name="Google Shape;25704;p7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5705" name="Google Shape;25705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6" name="Google Shape;25706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7" name="Google Shape;25707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8" name="Google Shape;25708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9" name="Google Shape;25709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0" name="Google Shape;25710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1" name="Google Shape;25711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2" name="Google Shape;25712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3" name="Google Shape;25713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4" name="Google Shape;25714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5" name="Google Shape;25715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6" name="Google Shape;25716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7" name="Google Shape;25717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8" name="Google Shape;25718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719" name="Google Shape;25719;p7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5720" name="Google Shape;25720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1" name="Google Shape;25721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2" name="Google Shape;25722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3" name="Google Shape;25723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4" name="Google Shape;25724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5" name="Google Shape;25725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6" name="Google Shape;25726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7" name="Google Shape;25727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8" name="Google Shape;25728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9" name="Google Shape;25729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0" name="Google Shape;25730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1" name="Google Shape;25731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2" name="Google Shape;25732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3" name="Google Shape;25733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734" name="Google Shape;25734;p7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5735" name="Google Shape;25735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6" name="Google Shape;25736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7" name="Google Shape;25737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8" name="Google Shape;25738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9" name="Google Shape;25739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0" name="Google Shape;25740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1" name="Google Shape;25741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2" name="Google Shape;25742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3" name="Google Shape;25743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4" name="Google Shape;25744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5" name="Google Shape;25745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6" name="Google Shape;25746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7" name="Google Shape;25747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8" name="Google Shape;25748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5749" name="Google Shape;25749;p72"/>
            <p:cNvGrpSpPr/>
            <p:nvPr/>
          </p:nvGrpSpPr>
          <p:grpSpPr>
            <a:xfrm>
              <a:off x="170191" y="281209"/>
              <a:ext cx="4977020" cy="3781607"/>
              <a:chOff x="103591" y="148009"/>
              <a:chExt cx="4977020" cy="3781607"/>
            </a:xfrm>
          </p:grpSpPr>
          <p:sp>
            <p:nvSpPr>
              <p:cNvPr id="25750" name="Google Shape;25750;p72"/>
              <p:cNvSpPr/>
              <p:nvPr/>
            </p:nvSpPr>
            <p:spPr>
              <a:xfrm>
                <a:off x="482056" y="1976701"/>
                <a:ext cx="3895680" cy="1547326"/>
              </a:xfrm>
              <a:custGeom>
                <a:avLst/>
                <a:gdLst/>
                <a:ahLst/>
                <a:cxnLst/>
                <a:rect l="l" t="t" r="r" b="b"/>
                <a:pathLst>
                  <a:path w="112470" h="44672" extrusionOk="0">
                    <a:moveTo>
                      <a:pt x="25394" y="0"/>
                    </a:moveTo>
                    <a:cubicBezTo>
                      <a:pt x="27142" y="2914"/>
                      <a:pt x="29553" y="6939"/>
                      <a:pt x="27867" y="9889"/>
                    </a:cubicBezTo>
                    <a:cubicBezTo>
                      <a:pt x="23714" y="17156"/>
                      <a:pt x="12388" y="16926"/>
                      <a:pt x="6166" y="22525"/>
                    </a:cubicBezTo>
                    <a:cubicBezTo>
                      <a:pt x="1174" y="27017"/>
                      <a:pt x="-2579" y="37709"/>
                      <a:pt x="2321" y="42302"/>
                    </a:cubicBezTo>
                    <a:cubicBezTo>
                      <a:pt x="8046" y="47669"/>
                      <a:pt x="19489" y="42800"/>
                      <a:pt x="25394" y="37632"/>
                    </a:cubicBezTo>
                    <a:cubicBezTo>
                      <a:pt x="31485" y="32302"/>
                      <a:pt x="34871" y="23231"/>
                      <a:pt x="42425" y="20327"/>
                    </a:cubicBezTo>
                    <a:cubicBezTo>
                      <a:pt x="48121" y="18137"/>
                      <a:pt x="53603" y="25385"/>
                      <a:pt x="58631" y="28843"/>
                    </a:cubicBezTo>
                    <a:cubicBezTo>
                      <a:pt x="62109" y="31234"/>
                      <a:pt x="66778" y="31823"/>
                      <a:pt x="70992" y="31589"/>
                    </a:cubicBezTo>
                    <a:cubicBezTo>
                      <a:pt x="80337" y="31071"/>
                      <a:pt x="85933" y="18844"/>
                      <a:pt x="95165" y="17306"/>
                    </a:cubicBezTo>
                    <a:cubicBezTo>
                      <a:pt x="101905" y="16183"/>
                      <a:pt x="107639" y="23462"/>
                      <a:pt x="112470" y="28293"/>
                    </a:cubicBezTo>
                  </a:path>
                </a:pathLst>
              </a:custGeom>
              <a:noFill/>
              <a:ln w="19050" cap="flat" cmpd="sng">
                <a:solidFill>
                  <a:srgbClr val="FFD6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5751" name="Google Shape;25751;p72"/>
              <p:cNvGrpSpPr/>
              <p:nvPr/>
            </p:nvGrpSpPr>
            <p:grpSpPr>
              <a:xfrm rot="2225965" flipH="1">
                <a:off x="3715870" y="2338854"/>
                <a:ext cx="1041820" cy="1420290"/>
                <a:chOff x="1062200" y="1206225"/>
                <a:chExt cx="640075" cy="872600"/>
              </a:xfrm>
            </p:grpSpPr>
            <p:sp>
              <p:nvSpPr>
                <p:cNvPr id="25752" name="Google Shape;25752;p72"/>
                <p:cNvSpPr/>
                <p:nvPr/>
              </p:nvSpPr>
              <p:spPr>
                <a:xfrm>
                  <a:off x="1599050" y="1404525"/>
                  <a:ext cx="103225" cy="1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7096" extrusionOk="0">
                      <a:moveTo>
                        <a:pt x="1067" y="0"/>
                      </a:moveTo>
                      <a:cubicBezTo>
                        <a:pt x="1054" y="0"/>
                        <a:pt x="1047" y="1"/>
                        <a:pt x="1047" y="1"/>
                      </a:cubicBezTo>
                      <a:lnTo>
                        <a:pt x="1" y="1104"/>
                      </a:lnTo>
                      <a:lnTo>
                        <a:pt x="1503" y="7095"/>
                      </a:lnTo>
                      <a:cubicBezTo>
                        <a:pt x="1503" y="7095"/>
                        <a:pt x="4128" y="2587"/>
                        <a:pt x="3748" y="1275"/>
                      </a:cubicBezTo>
                      <a:cubicBezTo>
                        <a:pt x="3388" y="34"/>
                        <a:pt x="1295" y="0"/>
                        <a:pt x="10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3" name="Google Shape;25753;p72"/>
                <p:cNvSpPr/>
                <p:nvPr/>
              </p:nvSpPr>
              <p:spPr>
                <a:xfrm>
                  <a:off x="1128300" y="1376475"/>
                  <a:ext cx="299600" cy="1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4" h="4813" extrusionOk="0">
                      <a:moveTo>
                        <a:pt x="11108" y="856"/>
                      </a:moveTo>
                      <a:cubicBezTo>
                        <a:pt x="11108" y="856"/>
                        <a:pt x="7951" y="0"/>
                        <a:pt x="6543" y="0"/>
                      </a:cubicBezTo>
                      <a:cubicBezTo>
                        <a:pt x="5155" y="0"/>
                        <a:pt x="2244" y="723"/>
                        <a:pt x="1027" y="1104"/>
                      </a:cubicBezTo>
                      <a:cubicBezTo>
                        <a:pt x="1027" y="1104"/>
                        <a:pt x="0" y="2910"/>
                        <a:pt x="1408" y="3938"/>
                      </a:cubicBezTo>
                      <a:cubicBezTo>
                        <a:pt x="1408" y="3938"/>
                        <a:pt x="5497" y="3557"/>
                        <a:pt x="6600" y="3938"/>
                      </a:cubicBezTo>
                      <a:cubicBezTo>
                        <a:pt x="7684" y="4299"/>
                        <a:pt x="9301" y="4813"/>
                        <a:pt x="9301" y="4813"/>
                      </a:cubicBezTo>
                      <a:lnTo>
                        <a:pt x="11983" y="176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4" name="Google Shape;25754;p72"/>
                <p:cNvSpPr/>
                <p:nvPr/>
              </p:nvSpPr>
              <p:spPr>
                <a:xfrm>
                  <a:off x="1062200" y="1389775"/>
                  <a:ext cx="101300" cy="11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4566" extrusionOk="0">
                      <a:moveTo>
                        <a:pt x="3671" y="553"/>
                      </a:moveTo>
                      <a:cubicBezTo>
                        <a:pt x="3671" y="553"/>
                        <a:pt x="1636" y="1"/>
                        <a:pt x="1046" y="267"/>
                      </a:cubicBezTo>
                      <a:cubicBezTo>
                        <a:pt x="457" y="514"/>
                        <a:pt x="2073" y="857"/>
                        <a:pt x="2073" y="857"/>
                      </a:cubicBezTo>
                      <a:cubicBezTo>
                        <a:pt x="2073" y="857"/>
                        <a:pt x="0" y="971"/>
                        <a:pt x="0" y="1351"/>
                      </a:cubicBezTo>
                      <a:cubicBezTo>
                        <a:pt x="0" y="1732"/>
                        <a:pt x="2111" y="1561"/>
                        <a:pt x="2111" y="1561"/>
                      </a:cubicBezTo>
                      <a:cubicBezTo>
                        <a:pt x="2111" y="1561"/>
                        <a:pt x="0" y="1599"/>
                        <a:pt x="0" y="1998"/>
                      </a:cubicBezTo>
                      <a:cubicBezTo>
                        <a:pt x="0" y="2378"/>
                        <a:pt x="2016" y="2245"/>
                        <a:pt x="2016" y="2245"/>
                      </a:cubicBezTo>
                      <a:cubicBezTo>
                        <a:pt x="2016" y="2245"/>
                        <a:pt x="419" y="2683"/>
                        <a:pt x="381" y="3044"/>
                      </a:cubicBezTo>
                      <a:cubicBezTo>
                        <a:pt x="323" y="3387"/>
                        <a:pt x="2283" y="3044"/>
                        <a:pt x="2283" y="3044"/>
                      </a:cubicBezTo>
                      <a:cubicBezTo>
                        <a:pt x="2149" y="3387"/>
                        <a:pt x="2016" y="3729"/>
                        <a:pt x="1826" y="4052"/>
                      </a:cubicBezTo>
                      <a:cubicBezTo>
                        <a:pt x="1560" y="4566"/>
                        <a:pt x="2739" y="4490"/>
                        <a:pt x="4052" y="33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5" name="Google Shape;25755;p72"/>
                <p:cNvSpPr/>
                <p:nvPr/>
              </p:nvSpPr>
              <p:spPr>
                <a:xfrm>
                  <a:off x="1133525" y="1394750"/>
                  <a:ext cx="39950" cy="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" h="3549" extrusionOk="0">
                      <a:moveTo>
                        <a:pt x="793" y="0"/>
                      </a:moveTo>
                      <a:cubicBezTo>
                        <a:pt x="681" y="0"/>
                        <a:pt x="568" y="54"/>
                        <a:pt x="495" y="182"/>
                      </a:cubicBezTo>
                      <a:cubicBezTo>
                        <a:pt x="0" y="1247"/>
                        <a:pt x="152" y="2503"/>
                        <a:pt x="894" y="3397"/>
                      </a:cubicBezTo>
                      <a:cubicBezTo>
                        <a:pt x="970" y="3492"/>
                        <a:pt x="1084" y="3549"/>
                        <a:pt x="1199" y="3549"/>
                      </a:cubicBezTo>
                      <a:cubicBezTo>
                        <a:pt x="1275" y="3549"/>
                        <a:pt x="1351" y="3530"/>
                        <a:pt x="1408" y="3492"/>
                      </a:cubicBezTo>
                      <a:cubicBezTo>
                        <a:pt x="1579" y="3359"/>
                        <a:pt x="1598" y="3131"/>
                        <a:pt x="1484" y="2978"/>
                      </a:cubicBezTo>
                      <a:cubicBezTo>
                        <a:pt x="913" y="2275"/>
                        <a:pt x="780" y="1343"/>
                        <a:pt x="1141" y="525"/>
                      </a:cubicBezTo>
                      <a:cubicBezTo>
                        <a:pt x="1271" y="241"/>
                        <a:pt x="1032" y="0"/>
                        <a:pt x="7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6" name="Google Shape;25756;p72"/>
                <p:cNvSpPr/>
                <p:nvPr/>
              </p:nvSpPr>
              <p:spPr>
                <a:xfrm>
                  <a:off x="1267625" y="1371250"/>
                  <a:ext cx="51375" cy="10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4356" extrusionOk="0">
                      <a:moveTo>
                        <a:pt x="190" y="247"/>
                      </a:moveTo>
                      <a:cubicBezTo>
                        <a:pt x="190" y="247"/>
                        <a:pt x="0" y="2720"/>
                        <a:pt x="190" y="3994"/>
                      </a:cubicBezTo>
                      <a:cubicBezTo>
                        <a:pt x="190" y="3994"/>
                        <a:pt x="362" y="4356"/>
                        <a:pt x="1027" y="4128"/>
                      </a:cubicBezTo>
                      <a:cubicBezTo>
                        <a:pt x="1027" y="4128"/>
                        <a:pt x="2054" y="2226"/>
                        <a:pt x="1921" y="285"/>
                      </a:cubicBezTo>
                      <a:cubicBezTo>
                        <a:pt x="1370" y="19"/>
                        <a:pt x="742" y="0"/>
                        <a:pt x="190" y="24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7" name="Google Shape;25757;p72"/>
                <p:cNvSpPr/>
                <p:nvPr/>
              </p:nvSpPr>
              <p:spPr>
                <a:xfrm>
                  <a:off x="1125425" y="1418325"/>
                  <a:ext cx="447500" cy="6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0" h="26420" extrusionOk="0">
                      <a:moveTo>
                        <a:pt x="11775" y="0"/>
                      </a:moveTo>
                      <a:cubicBezTo>
                        <a:pt x="11775" y="0"/>
                        <a:pt x="7590" y="3139"/>
                        <a:pt x="8827" y="8997"/>
                      </a:cubicBezTo>
                      <a:cubicBezTo>
                        <a:pt x="8827" y="8997"/>
                        <a:pt x="5232" y="10785"/>
                        <a:pt x="4300" y="11755"/>
                      </a:cubicBezTo>
                      <a:cubicBezTo>
                        <a:pt x="3368" y="12706"/>
                        <a:pt x="2321" y="16738"/>
                        <a:pt x="2321" y="16738"/>
                      </a:cubicBezTo>
                      <a:cubicBezTo>
                        <a:pt x="2321" y="16738"/>
                        <a:pt x="324" y="17499"/>
                        <a:pt x="172" y="18774"/>
                      </a:cubicBezTo>
                      <a:cubicBezTo>
                        <a:pt x="1" y="20029"/>
                        <a:pt x="3672" y="20067"/>
                        <a:pt x="5650" y="18774"/>
                      </a:cubicBezTo>
                      <a:cubicBezTo>
                        <a:pt x="5650" y="18774"/>
                        <a:pt x="6886" y="15559"/>
                        <a:pt x="7134" y="14494"/>
                      </a:cubicBezTo>
                      <a:lnTo>
                        <a:pt x="10386" y="13790"/>
                      </a:lnTo>
                      <a:lnTo>
                        <a:pt x="10329" y="14152"/>
                      </a:lnTo>
                      <a:cubicBezTo>
                        <a:pt x="10215" y="14779"/>
                        <a:pt x="10158" y="15426"/>
                        <a:pt x="10139" y="16073"/>
                      </a:cubicBezTo>
                      <a:cubicBezTo>
                        <a:pt x="10196" y="17670"/>
                        <a:pt x="10653" y="19249"/>
                        <a:pt x="11489" y="20638"/>
                      </a:cubicBezTo>
                      <a:cubicBezTo>
                        <a:pt x="11489" y="20638"/>
                        <a:pt x="10595" y="23795"/>
                        <a:pt x="11775" y="25108"/>
                      </a:cubicBezTo>
                      <a:cubicBezTo>
                        <a:pt x="12954" y="26420"/>
                        <a:pt x="15446" y="23339"/>
                        <a:pt x="15160" y="20105"/>
                      </a:cubicBezTo>
                      <a:cubicBezTo>
                        <a:pt x="15160" y="20105"/>
                        <a:pt x="14095" y="17708"/>
                        <a:pt x="14190" y="16643"/>
                      </a:cubicBezTo>
                      <a:lnTo>
                        <a:pt x="16473" y="11793"/>
                      </a:lnTo>
                      <a:cubicBezTo>
                        <a:pt x="16473" y="11793"/>
                        <a:pt x="17671" y="10899"/>
                        <a:pt x="17652" y="8198"/>
                      </a:cubicBezTo>
                      <a:lnTo>
                        <a:pt x="17899" y="144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8" name="Google Shape;25758;p72"/>
                <p:cNvSpPr/>
                <p:nvPr/>
              </p:nvSpPr>
              <p:spPr>
                <a:xfrm>
                  <a:off x="1364150" y="1505325"/>
                  <a:ext cx="480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2" h="1923" extrusionOk="0">
                      <a:moveTo>
                        <a:pt x="1921" y="819"/>
                      </a:moveTo>
                      <a:cubicBezTo>
                        <a:pt x="1921" y="1542"/>
                        <a:pt x="1046" y="1922"/>
                        <a:pt x="533" y="1389"/>
                      </a:cubicBezTo>
                      <a:cubicBezTo>
                        <a:pt x="0" y="876"/>
                        <a:pt x="381" y="1"/>
                        <a:pt x="1104" y="1"/>
                      </a:cubicBezTo>
                      <a:cubicBezTo>
                        <a:pt x="1560" y="1"/>
                        <a:pt x="1921" y="362"/>
                        <a:pt x="1921" y="8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9" name="Google Shape;25759;p72"/>
                <p:cNvSpPr/>
                <p:nvPr/>
              </p:nvSpPr>
              <p:spPr>
                <a:xfrm>
                  <a:off x="1173650" y="1827450"/>
                  <a:ext cx="104925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7" h="2771" extrusionOk="0">
                      <a:moveTo>
                        <a:pt x="399" y="0"/>
                      </a:moveTo>
                      <a:cubicBezTo>
                        <a:pt x="201" y="0"/>
                        <a:pt x="0" y="145"/>
                        <a:pt x="31" y="411"/>
                      </a:cubicBezTo>
                      <a:cubicBezTo>
                        <a:pt x="31" y="564"/>
                        <a:pt x="221" y="1914"/>
                        <a:pt x="3645" y="2751"/>
                      </a:cubicBezTo>
                      <a:cubicBezTo>
                        <a:pt x="3654" y="2761"/>
                        <a:pt x="3669" y="2765"/>
                        <a:pt x="3683" y="2765"/>
                      </a:cubicBezTo>
                      <a:cubicBezTo>
                        <a:pt x="3697" y="2765"/>
                        <a:pt x="3712" y="2761"/>
                        <a:pt x="3721" y="2751"/>
                      </a:cubicBezTo>
                      <a:lnTo>
                        <a:pt x="3721" y="2770"/>
                      </a:lnTo>
                      <a:cubicBezTo>
                        <a:pt x="4121" y="2732"/>
                        <a:pt x="4197" y="2180"/>
                        <a:pt x="3816" y="2047"/>
                      </a:cubicBezTo>
                      <a:cubicBezTo>
                        <a:pt x="1001" y="1363"/>
                        <a:pt x="754" y="392"/>
                        <a:pt x="754" y="335"/>
                      </a:cubicBezTo>
                      <a:cubicBezTo>
                        <a:pt x="736" y="107"/>
                        <a:pt x="569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0" name="Google Shape;25760;p72"/>
                <p:cNvSpPr/>
                <p:nvPr/>
              </p:nvSpPr>
              <p:spPr>
                <a:xfrm>
                  <a:off x="1216725" y="1696500"/>
                  <a:ext cx="91325" cy="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4756" extrusionOk="0">
                      <a:moveTo>
                        <a:pt x="1427" y="0"/>
                      </a:moveTo>
                      <a:cubicBezTo>
                        <a:pt x="1427" y="0"/>
                        <a:pt x="3311" y="1978"/>
                        <a:pt x="3482" y="3367"/>
                      </a:cubicBezTo>
                      <a:cubicBezTo>
                        <a:pt x="3653" y="4755"/>
                        <a:pt x="1" y="1674"/>
                        <a:pt x="1" y="1674"/>
                      </a:cubicBezTo>
                      <a:cubicBezTo>
                        <a:pt x="1" y="1674"/>
                        <a:pt x="1" y="438"/>
                        <a:pt x="14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1" name="Google Shape;25761;p72"/>
                <p:cNvSpPr/>
                <p:nvPr/>
              </p:nvSpPr>
              <p:spPr>
                <a:xfrm>
                  <a:off x="1332800" y="1633800"/>
                  <a:ext cx="775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0" h="3251" extrusionOk="0">
                      <a:moveTo>
                        <a:pt x="513" y="0"/>
                      </a:moveTo>
                      <a:cubicBezTo>
                        <a:pt x="124" y="0"/>
                        <a:pt x="1" y="617"/>
                        <a:pt x="436" y="739"/>
                      </a:cubicBezTo>
                      <a:cubicBezTo>
                        <a:pt x="474" y="758"/>
                        <a:pt x="1768" y="1158"/>
                        <a:pt x="2339" y="2984"/>
                      </a:cubicBezTo>
                      <a:cubicBezTo>
                        <a:pt x="2377" y="3136"/>
                        <a:pt x="2510" y="3250"/>
                        <a:pt x="2681" y="3250"/>
                      </a:cubicBezTo>
                      <a:cubicBezTo>
                        <a:pt x="2719" y="3250"/>
                        <a:pt x="2757" y="3231"/>
                        <a:pt x="2795" y="3212"/>
                      </a:cubicBezTo>
                      <a:cubicBezTo>
                        <a:pt x="2985" y="3155"/>
                        <a:pt x="3099" y="2946"/>
                        <a:pt x="3042" y="2756"/>
                      </a:cubicBezTo>
                      <a:cubicBezTo>
                        <a:pt x="2358" y="530"/>
                        <a:pt x="703" y="36"/>
                        <a:pt x="627" y="17"/>
                      </a:cubicBezTo>
                      <a:cubicBezTo>
                        <a:pt x="587" y="5"/>
                        <a:pt x="549" y="0"/>
                        <a:pt x="5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2" name="Google Shape;25762;p72"/>
                <p:cNvSpPr/>
                <p:nvPr/>
              </p:nvSpPr>
              <p:spPr>
                <a:xfrm>
                  <a:off x="1398775" y="1912200"/>
                  <a:ext cx="117800" cy="4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606" extrusionOk="0">
                      <a:moveTo>
                        <a:pt x="4203" y="1"/>
                      </a:moveTo>
                      <a:cubicBezTo>
                        <a:pt x="4130" y="1"/>
                        <a:pt x="4053" y="25"/>
                        <a:pt x="3979" y="84"/>
                      </a:cubicBezTo>
                      <a:cubicBezTo>
                        <a:pt x="3260" y="704"/>
                        <a:pt x="2566" y="882"/>
                        <a:pt x="2006" y="882"/>
                      </a:cubicBezTo>
                      <a:cubicBezTo>
                        <a:pt x="1278" y="882"/>
                        <a:pt x="778" y="581"/>
                        <a:pt x="746" y="559"/>
                      </a:cubicBezTo>
                      <a:cubicBezTo>
                        <a:pt x="673" y="513"/>
                        <a:pt x="601" y="493"/>
                        <a:pt x="534" y="493"/>
                      </a:cubicBezTo>
                      <a:cubicBezTo>
                        <a:pt x="213" y="493"/>
                        <a:pt x="0" y="948"/>
                        <a:pt x="346" y="1168"/>
                      </a:cubicBezTo>
                      <a:cubicBezTo>
                        <a:pt x="746" y="1396"/>
                        <a:pt x="1183" y="1529"/>
                        <a:pt x="1621" y="1586"/>
                      </a:cubicBezTo>
                      <a:cubicBezTo>
                        <a:pt x="1754" y="1605"/>
                        <a:pt x="1887" y="1605"/>
                        <a:pt x="2020" y="1605"/>
                      </a:cubicBezTo>
                      <a:cubicBezTo>
                        <a:pt x="2914" y="1586"/>
                        <a:pt x="3789" y="1244"/>
                        <a:pt x="4455" y="635"/>
                      </a:cubicBezTo>
                      <a:cubicBezTo>
                        <a:pt x="4712" y="378"/>
                        <a:pt x="4488" y="1"/>
                        <a:pt x="4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3" name="Google Shape;25763;p72"/>
                <p:cNvSpPr/>
                <p:nvPr/>
              </p:nvSpPr>
              <p:spPr>
                <a:xfrm>
                  <a:off x="1377450" y="1801575"/>
                  <a:ext cx="106075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3" h="2797" extrusionOk="0">
                      <a:moveTo>
                        <a:pt x="4166" y="1732"/>
                      </a:moveTo>
                      <a:cubicBezTo>
                        <a:pt x="2949" y="2797"/>
                        <a:pt x="267" y="2797"/>
                        <a:pt x="153" y="2188"/>
                      </a:cubicBezTo>
                      <a:cubicBezTo>
                        <a:pt x="39" y="1846"/>
                        <a:pt x="1" y="1485"/>
                        <a:pt x="20" y="1104"/>
                      </a:cubicBezTo>
                      <a:cubicBezTo>
                        <a:pt x="1922" y="1"/>
                        <a:pt x="4128" y="1085"/>
                        <a:pt x="4128" y="1085"/>
                      </a:cubicBezTo>
                      <a:cubicBezTo>
                        <a:pt x="4224" y="1294"/>
                        <a:pt x="4243" y="1523"/>
                        <a:pt x="4166" y="17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4" name="Google Shape;25764;p72"/>
                <p:cNvSpPr/>
                <p:nvPr/>
              </p:nvSpPr>
              <p:spPr>
                <a:xfrm>
                  <a:off x="1381275" y="1679375"/>
                  <a:ext cx="168350" cy="4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4" h="1713" extrusionOk="0">
                      <a:moveTo>
                        <a:pt x="3104" y="1"/>
                      </a:moveTo>
                      <a:cubicBezTo>
                        <a:pt x="2238" y="1"/>
                        <a:pt x="1284" y="224"/>
                        <a:pt x="342" y="876"/>
                      </a:cubicBezTo>
                      <a:cubicBezTo>
                        <a:pt x="0" y="1109"/>
                        <a:pt x="218" y="1558"/>
                        <a:pt x="537" y="1558"/>
                      </a:cubicBezTo>
                      <a:cubicBezTo>
                        <a:pt x="608" y="1558"/>
                        <a:pt x="685" y="1536"/>
                        <a:pt x="761" y="1484"/>
                      </a:cubicBezTo>
                      <a:cubicBezTo>
                        <a:pt x="1575" y="921"/>
                        <a:pt x="2397" y="728"/>
                        <a:pt x="3141" y="728"/>
                      </a:cubicBezTo>
                      <a:cubicBezTo>
                        <a:pt x="4710" y="728"/>
                        <a:pt x="5933" y="1585"/>
                        <a:pt x="6011" y="1636"/>
                      </a:cubicBezTo>
                      <a:cubicBezTo>
                        <a:pt x="6087" y="1693"/>
                        <a:pt x="6144" y="1712"/>
                        <a:pt x="6239" y="1712"/>
                      </a:cubicBezTo>
                      <a:cubicBezTo>
                        <a:pt x="6581" y="1712"/>
                        <a:pt x="6733" y="1256"/>
                        <a:pt x="6448" y="1047"/>
                      </a:cubicBezTo>
                      <a:cubicBezTo>
                        <a:pt x="6422" y="1034"/>
                        <a:pt x="4969" y="1"/>
                        <a:pt x="310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5" name="Google Shape;25765;p72"/>
                <p:cNvSpPr/>
                <p:nvPr/>
              </p:nvSpPr>
              <p:spPr>
                <a:xfrm>
                  <a:off x="1384600" y="1206225"/>
                  <a:ext cx="271075" cy="2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3" h="10691" extrusionOk="0">
                      <a:moveTo>
                        <a:pt x="5421" y="1"/>
                      </a:moveTo>
                      <a:cubicBezTo>
                        <a:pt x="2435" y="1"/>
                        <a:pt x="0" y="2397"/>
                        <a:pt x="0" y="5346"/>
                      </a:cubicBezTo>
                      <a:cubicBezTo>
                        <a:pt x="0" y="8294"/>
                        <a:pt x="2435" y="10691"/>
                        <a:pt x="5421" y="10691"/>
                      </a:cubicBezTo>
                      <a:cubicBezTo>
                        <a:pt x="8407" y="10691"/>
                        <a:pt x="10842" y="8294"/>
                        <a:pt x="10842" y="5346"/>
                      </a:cubicBezTo>
                      <a:cubicBezTo>
                        <a:pt x="10842" y="2397"/>
                        <a:pt x="8407" y="1"/>
                        <a:pt x="54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6" name="Google Shape;25766;p72"/>
                <p:cNvSpPr/>
                <p:nvPr/>
              </p:nvSpPr>
              <p:spPr>
                <a:xfrm>
                  <a:off x="1384600" y="1255700"/>
                  <a:ext cx="214950" cy="2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" h="9016" extrusionOk="0">
                      <a:moveTo>
                        <a:pt x="6182" y="8293"/>
                      </a:moveTo>
                      <a:cubicBezTo>
                        <a:pt x="3044" y="9016"/>
                        <a:pt x="57" y="6657"/>
                        <a:pt x="0" y="3443"/>
                      </a:cubicBezTo>
                      <a:cubicBezTo>
                        <a:pt x="0" y="2244"/>
                        <a:pt x="457" y="1065"/>
                        <a:pt x="1256" y="171"/>
                      </a:cubicBezTo>
                      <a:lnTo>
                        <a:pt x="1294" y="114"/>
                      </a:lnTo>
                      <a:cubicBezTo>
                        <a:pt x="1427" y="0"/>
                        <a:pt x="1655" y="19"/>
                        <a:pt x="1731" y="190"/>
                      </a:cubicBezTo>
                      <a:cubicBezTo>
                        <a:pt x="2112" y="856"/>
                        <a:pt x="3443" y="2206"/>
                        <a:pt x="7894" y="1655"/>
                      </a:cubicBezTo>
                      <a:cubicBezTo>
                        <a:pt x="8160" y="1617"/>
                        <a:pt x="8407" y="1826"/>
                        <a:pt x="8426" y="2092"/>
                      </a:cubicBezTo>
                      <a:cubicBezTo>
                        <a:pt x="8541" y="3310"/>
                        <a:pt x="8598" y="6524"/>
                        <a:pt x="6429" y="82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7" name="Google Shape;25767;p72"/>
                <p:cNvSpPr/>
                <p:nvPr/>
              </p:nvSpPr>
              <p:spPr>
                <a:xfrm>
                  <a:off x="1514400" y="1754975"/>
                  <a:ext cx="121300" cy="1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490" extrusionOk="0">
                      <a:moveTo>
                        <a:pt x="4851" y="229"/>
                      </a:moveTo>
                      <a:cubicBezTo>
                        <a:pt x="4851" y="229"/>
                        <a:pt x="4452" y="3120"/>
                        <a:pt x="4052" y="3634"/>
                      </a:cubicBezTo>
                      <a:cubicBezTo>
                        <a:pt x="3672" y="4147"/>
                        <a:pt x="3729" y="2512"/>
                        <a:pt x="3729" y="2512"/>
                      </a:cubicBezTo>
                      <a:cubicBezTo>
                        <a:pt x="3729" y="2512"/>
                        <a:pt x="3120" y="4490"/>
                        <a:pt x="2740" y="4414"/>
                      </a:cubicBezTo>
                      <a:cubicBezTo>
                        <a:pt x="2379" y="4338"/>
                        <a:pt x="3025" y="2321"/>
                        <a:pt x="3025" y="2321"/>
                      </a:cubicBezTo>
                      <a:cubicBezTo>
                        <a:pt x="3025" y="2321"/>
                        <a:pt x="2493" y="4357"/>
                        <a:pt x="2131" y="4262"/>
                      </a:cubicBezTo>
                      <a:cubicBezTo>
                        <a:pt x="1751" y="4185"/>
                        <a:pt x="2360" y="2245"/>
                        <a:pt x="2360" y="2245"/>
                      </a:cubicBezTo>
                      <a:cubicBezTo>
                        <a:pt x="2360" y="2245"/>
                        <a:pt x="1561" y="3691"/>
                        <a:pt x="1199" y="3653"/>
                      </a:cubicBezTo>
                      <a:cubicBezTo>
                        <a:pt x="857" y="3615"/>
                        <a:pt x="1656" y="1808"/>
                        <a:pt x="1656" y="1808"/>
                      </a:cubicBezTo>
                      <a:cubicBezTo>
                        <a:pt x="1275" y="1846"/>
                        <a:pt x="914" y="1903"/>
                        <a:pt x="553" y="1998"/>
                      </a:cubicBezTo>
                      <a:cubicBezTo>
                        <a:pt x="1" y="2150"/>
                        <a:pt x="362" y="1009"/>
                        <a:pt x="17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8" name="Google Shape;25768;p72"/>
                <p:cNvSpPr/>
                <p:nvPr/>
              </p:nvSpPr>
              <p:spPr>
                <a:xfrm>
                  <a:off x="1520125" y="1449225"/>
                  <a:ext cx="151225" cy="32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13106" extrusionOk="0">
                      <a:moveTo>
                        <a:pt x="3291" y="210"/>
                      </a:moveTo>
                      <a:cubicBezTo>
                        <a:pt x="3291" y="210"/>
                        <a:pt x="590" y="0"/>
                        <a:pt x="0" y="2188"/>
                      </a:cubicBezTo>
                      <a:cubicBezTo>
                        <a:pt x="381" y="3862"/>
                        <a:pt x="1008" y="5478"/>
                        <a:pt x="1864" y="6981"/>
                      </a:cubicBezTo>
                      <a:cubicBezTo>
                        <a:pt x="2035" y="7647"/>
                        <a:pt x="2054" y="8351"/>
                        <a:pt x="1940" y="9035"/>
                      </a:cubicBezTo>
                      <a:cubicBezTo>
                        <a:pt x="1769" y="10348"/>
                        <a:pt x="1389" y="12174"/>
                        <a:pt x="1389" y="12174"/>
                      </a:cubicBezTo>
                      <a:cubicBezTo>
                        <a:pt x="1389" y="12174"/>
                        <a:pt x="2473" y="13106"/>
                        <a:pt x="4622" y="12459"/>
                      </a:cubicBezTo>
                      <a:cubicBezTo>
                        <a:pt x="4622" y="12459"/>
                        <a:pt x="6049" y="9473"/>
                        <a:pt x="5783" y="6677"/>
                      </a:cubicBezTo>
                      <a:cubicBezTo>
                        <a:pt x="5535" y="3881"/>
                        <a:pt x="3291" y="210"/>
                        <a:pt x="3291" y="2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9" name="Google Shape;25769;p72"/>
                <p:cNvSpPr/>
                <p:nvPr/>
              </p:nvSpPr>
              <p:spPr>
                <a:xfrm>
                  <a:off x="1545200" y="1745650"/>
                  <a:ext cx="104075" cy="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" h="1383" extrusionOk="0">
                      <a:moveTo>
                        <a:pt x="521" y="0"/>
                      </a:moveTo>
                      <a:cubicBezTo>
                        <a:pt x="247" y="0"/>
                        <a:pt x="0" y="344"/>
                        <a:pt x="234" y="621"/>
                      </a:cubicBezTo>
                      <a:cubicBezTo>
                        <a:pt x="713" y="1100"/>
                        <a:pt x="1370" y="1383"/>
                        <a:pt x="2068" y="1383"/>
                      </a:cubicBezTo>
                      <a:cubicBezTo>
                        <a:pt x="2090" y="1383"/>
                        <a:pt x="2113" y="1383"/>
                        <a:pt x="2136" y="1382"/>
                      </a:cubicBezTo>
                      <a:cubicBezTo>
                        <a:pt x="2725" y="1382"/>
                        <a:pt x="3296" y="1211"/>
                        <a:pt x="3809" y="906"/>
                      </a:cubicBezTo>
                      <a:cubicBezTo>
                        <a:pt x="4163" y="714"/>
                        <a:pt x="3960" y="223"/>
                        <a:pt x="3637" y="223"/>
                      </a:cubicBezTo>
                      <a:cubicBezTo>
                        <a:pt x="3577" y="223"/>
                        <a:pt x="3513" y="240"/>
                        <a:pt x="3448" y="279"/>
                      </a:cubicBezTo>
                      <a:cubicBezTo>
                        <a:pt x="2949" y="557"/>
                        <a:pt x="2508" y="655"/>
                        <a:pt x="2136" y="655"/>
                      </a:cubicBezTo>
                      <a:cubicBezTo>
                        <a:pt x="1287" y="655"/>
                        <a:pt x="793" y="147"/>
                        <a:pt x="766" y="108"/>
                      </a:cubicBezTo>
                      <a:cubicBezTo>
                        <a:pt x="691" y="32"/>
                        <a:pt x="605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0" name="Google Shape;25770;p72"/>
                <p:cNvSpPr/>
                <p:nvPr/>
              </p:nvSpPr>
              <p:spPr>
                <a:xfrm>
                  <a:off x="1566250" y="1616125"/>
                  <a:ext cx="103675" cy="6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" h="2512" extrusionOk="0">
                      <a:moveTo>
                        <a:pt x="152" y="1237"/>
                      </a:moveTo>
                      <a:cubicBezTo>
                        <a:pt x="152" y="1237"/>
                        <a:pt x="3557" y="1180"/>
                        <a:pt x="3957" y="1"/>
                      </a:cubicBezTo>
                      <a:cubicBezTo>
                        <a:pt x="3957" y="1"/>
                        <a:pt x="4147" y="571"/>
                        <a:pt x="3899" y="1846"/>
                      </a:cubicBezTo>
                      <a:cubicBezTo>
                        <a:pt x="3899" y="1846"/>
                        <a:pt x="2016" y="2512"/>
                        <a:pt x="171" y="1751"/>
                      </a:cubicBezTo>
                      <a:cubicBezTo>
                        <a:pt x="152" y="1751"/>
                        <a:pt x="0" y="1713"/>
                        <a:pt x="152" y="123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1" name="Google Shape;25771;p72"/>
                <p:cNvSpPr/>
                <p:nvPr/>
              </p:nvSpPr>
              <p:spPr>
                <a:xfrm>
                  <a:off x="1508700" y="1441825"/>
                  <a:ext cx="1105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1" h="3283" extrusionOk="0">
                      <a:moveTo>
                        <a:pt x="3360" y="0"/>
                      </a:moveTo>
                      <a:cubicBezTo>
                        <a:pt x="2177" y="0"/>
                        <a:pt x="424" y="546"/>
                        <a:pt x="58" y="2712"/>
                      </a:cubicBezTo>
                      <a:cubicBezTo>
                        <a:pt x="1" y="2978"/>
                        <a:pt x="191" y="3226"/>
                        <a:pt x="457" y="3283"/>
                      </a:cubicBezTo>
                      <a:lnTo>
                        <a:pt x="533" y="3283"/>
                      </a:lnTo>
                      <a:cubicBezTo>
                        <a:pt x="762" y="3283"/>
                        <a:pt x="971" y="3112"/>
                        <a:pt x="1009" y="2883"/>
                      </a:cubicBezTo>
                      <a:cubicBezTo>
                        <a:pt x="1310" y="1198"/>
                        <a:pt x="2670" y="977"/>
                        <a:pt x="3338" y="977"/>
                      </a:cubicBezTo>
                      <a:cubicBezTo>
                        <a:pt x="3515" y="977"/>
                        <a:pt x="3643" y="992"/>
                        <a:pt x="3691" y="1000"/>
                      </a:cubicBezTo>
                      <a:cubicBezTo>
                        <a:pt x="3704" y="1001"/>
                        <a:pt x="3716" y="1001"/>
                        <a:pt x="3728" y="1001"/>
                      </a:cubicBezTo>
                      <a:cubicBezTo>
                        <a:pt x="4323" y="1001"/>
                        <a:pt x="4420" y="123"/>
                        <a:pt x="3824" y="30"/>
                      </a:cubicBezTo>
                      <a:cubicBezTo>
                        <a:pt x="3685" y="11"/>
                        <a:pt x="3528" y="0"/>
                        <a:pt x="33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72" name="Google Shape;25772;p72"/>
              <p:cNvGrpSpPr/>
              <p:nvPr/>
            </p:nvGrpSpPr>
            <p:grpSpPr>
              <a:xfrm>
                <a:off x="103591" y="148009"/>
                <a:ext cx="3114248" cy="1983396"/>
                <a:chOff x="961902" y="999722"/>
                <a:chExt cx="1680561" cy="1070313"/>
              </a:xfrm>
            </p:grpSpPr>
            <p:sp>
              <p:nvSpPr>
                <p:cNvPr id="25773" name="Google Shape;25773;p72"/>
                <p:cNvSpPr/>
                <p:nvPr/>
              </p:nvSpPr>
              <p:spPr>
                <a:xfrm>
                  <a:off x="1258302" y="999722"/>
                  <a:ext cx="1066864" cy="107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0241" extrusionOk="0">
                      <a:moveTo>
                        <a:pt x="5151" y="1"/>
                      </a:moveTo>
                      <a:cubicBezTo>
                        <a:pt x="2707" y="1"/>
                        <a:pt x="297" y="1732"/>
                        <a:pt x="34" y="4666"/>
                      </a:cubicBezTo>
                      <a:cubicBezTo>
                        <a:pt x="0" y="4732"/>
                        <a:pt x="0" y="4832"/>
                        <a:pt x="0" y="4932"/>
                      </a:cubicBezTo>
                      <a:lnTo>
                        <a:pt x="0" y="5133"/>
                      </a:lnTo>
                      <a:cubicBezTo>
                        <a:pt x="0" y="5433"/>
                        <a:pt x="34" y="5733"/>
                        <a:pt x="67" y="6033"/>
                      </a:cubicBezTo>
                      <a:cubicBezTo>
                        <a:pt x="167" y="6500"/>
                        <a:pt x="301" y="6967"/>
                        <a:pt x="534" y="7401"/>
                      </a:cubicBezTo>
                      <a:cubicBezTo>
                        <a:pt x="701" y="7734"/>
                        <a:pt x="901" y="8068"/>
                        <a:pt x="1168" y="8368"/>
                      </a:cubicBezTo>
                      <a:cubicBezTo>
                        <a:pt x="2223" y="9656"/>
                        <a:pt x="3657" y="10241"/>
                        <a:pt x="5071" y="10241"/>
                      </a:cubicBezTo>
                      <a:cubicBezTo>
                        <a:pt x="7504" y="10241"/>
                        <a:pt x="9879" y="8513"/>
                        <a:pt x="10174" y="5666"/>
                      </a:cubicBezTo>
                      <a:cubicBezTo>
                        <a:pt x="10208" y="5466"/>
                        <a:pt x="10208" y="5299"/>
                        <a:pt x="10208" y="5133"/>
                      </a:cubicBezTo>
                      <a:cubicBezTo>
                        <a:pt x="10208" y="5032"/>
                        <a:pt x="10208" y="4966"/>
                        <a:pt x="10208" y="4832"/>
                      </a:cubicBezTo>
                      <a:cubicBezTo>
                        <a:pt x="10208" y="4732"/>
                        <a:pt x="10208" y="4632"/>
                        <a:pt x="10174" y="4499"/>
                      </a:cubicBezTo>
                      <a:cubicBezTo>
                        <a:pt x="10174" y="4332"/>
                        <a:pt x="10141" y="4199"/>
                        <a:pt x="10108" y="4032"/>
                      </a:cubicBezTo>
                      <a:cubicBezTo>
                        <a:pt x="9974" y="3431"/>
                        <a:pt x="9707" y="2831"/>
                        <a:pt x="9374" y="2331"/>
                      </a:cubicBezTo>
                      <a:cubicBezTo>
                        <a:pt x="8337" y="729"/>
                        <a:pt x="6737" y="1"/>
                        <a:pt x="5151" y="1"/>
                      </a:cubicBezTo>
                      <a:close/>
                    </a:path>
                  </a:pathLst>
                </a:custGeom>
                <a:solidFill>
                  <a:srgbClr val="2E57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4" name="Google Shape;25774;p72"/>
                <p:cNvSpPr/>
                <p:nvPr/>
              </p:nvSpPr>
              <p:spPr>
                <a:xfrm>
                  <a:off x="1345466" y="1002648"/>
                  <a:ext cx="892537" cy="240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2303" extrusionOk="0">
                      <a:moveTo>
                        <a:pt x="4270" y="1"/>
                      </a:moveTo>
                      <a:cubicBezTo>
                        <a:pt x="2635" y="1"/>
                        <a:pt x="1001" y="768"/>
                        <a:pt x="0" y="2303"/>
                      </a:cubicBezTo>
                      <a:cubicBezTo>
                        <a:pt x="167" y="2303"/>
                        <a:pt x="334" y="2303"/>
                        <a:pt x="501" y="2269"/>
                      </a:cubicBezTo>
                      <a:cubicBezTo>
                        <a:pt x="734" y="2169"/>
                        <a:pt x="968" y="2102"/>
                        <a:pt x="1234" y="2069"/>
                      </a:cubicBezTo>
                      <a:cubicBezTo>
                        <a:pt x="1735" y="1969"/>
                        <a:pt x="1802" y="1936"/>
                        <a:pt x="2335" y="1869"/>
                      </a:cubicBezTo>
                      <a:cubicBezTo>
                        <a:pt x="2869" y="1802"/>
                        <a:pt x="3203" y="1735"/>
                        <a:pt x="3703" y="1702"/>
                      </a:cubicBezTo>
                      <a:cubicBezTo>
                        <a:pt x="3870" y="1669"/>
                        <a:pt x="4045" y="1652"/>
                        <a:pt x="4220" y="1652"/>
                      </a:cubicBezTo>
                      <a:cubicBezTo>
                        <a:pt x="4395" y="1652"/>
                        <a:pt x="4570" y="1669"/>
                        <a:pt x="4737" y="1702"/>
                      </a:cubicBezTo>
                      <a:cubicBezTo>
                        <a:pt x="5104" y="1802"/>
                        <a:pt x="5404" y="1769"/>
                        <a:pt x="5738" y="1869"/>
                      </a:cubicBezTo>
                      <a:cubicBezTo>
                        <a:pt x="6005" y="2002"/>
                        <a:pt x="6271" y="2069"/>
                        <a:pt x="6538" y="2136"/>
                      </a:cubicBezTo>
                      <a:cubicBezTo>
                        <a:pt x="6972" y="2202"/>
                        <a:pt x="7406" y="2269"/>
                        <a:pt x="7839" y="2303"/>
                      </a:cubicBezTo>
                      <a:lnTo>
                        <a:pt x="8540" y="2303"/>
                      </a:lnTo>
                      <a:cubicBezTo>
                        <a:pt x="7539" y="768"/>
                        <a:pt x="5904" y="1"/>
                        <a:pt x="42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5" name="Google Shape;25775;p72"/>
                <p:cNvSpPr/>
                <p:nvPr/>
              </p:nvSpPr>
              <p:spPr>
                <a:xfrm>
                  <a:off x="1258302" y="1421017"/>
                  <a:ext cx="1063415" cy="9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902" extrusionOk="0">
                      <a:moveTo>
                        <a:pt x="10108" y="1"/>
                      </a:moveTo>
                      <a:lnTo>
                        <a:pt x="8773" y="134"/>
                      </a:lnTo>
                      <a:cubicBezTo>
                        <a:pt x="8206" y="201"/>
                        <a:pt x="7572" y="234"/>
                        <a:pt x="6605" y="268"/>
                      </a:cubicBezTo>
                      <a:cubicBezTo>
                        <a:pt x="6105" y="268"/>
                        <a:pt x="5604" y="268"/>
                        <a:pt x="5104" y="201"/>
                      </a:cubicBezTo>
                      <a:cubicBezTo>
                        <a:pt x="4618" y="137"/>
                        <a:pt x="4118" y="114"/>
                        <a:pt x="3622" y="114"/>
                      </a:cubicBezTo>
                      <a:cubicBezTo>
                        <a:pt x="3335" y="114"/>
                        <a:pt x="3050" y="122"/>
                        <a:pt x="2769" y="134"/>
                      </a:cubicBezTo>
                      <a:cubicBezTo>
                        <a:pt x="2169" y="201"/>
                        <a:pt x="868" y="468"/>
                        <a:pt x="34" y="635"/>
                      </a:cubicBezTo>
                      <a:cubicBezTo>
                        <a:pt x="0" y="735"/>
                        <a:pt x="0" y="801"/>
                        <a:pt x="0" y="901"/>
                      </a:cubicBezTo>
                      <a:cubicBezTo>
                        <a:pt x="1068" y="768"/>
                        <a:pt x="3670" y="401"/>
                        <a:pt x="4137" y="401"/>
                      </a:cubicBezTo>
                      <a:cubicBezTo>
                        <a:pt x="4704" y="434"/>
                        <a:pt x="4804" y="468"/>
                        <a:pt x="5304" y="501"/>
                      </a:cubicBezTo>
                      <a:cubicBezTo>
                        <a:pt x="5638" y="534"/>
                        <a:pt x="6005" y="568"/>
                        <a:pt x="6372" y="568"/>
                      </a:cubicBezTo>
                      <a:cubicBezTo>
                        <a:pt x="6738" y="534"/>
                        <a:pt x="7706" y="568"/>
                        <a:pt x="8373" y="501"/>
                      </a:cubicBezTo>
                      <a:cubicBezTo>
                        <a:pt x="8707" y="468"/>
                        <a:pt x="9507" y="468"/>
                        <a:pt x="10174" y="468"/>
                      </a:cubicBezTo>
                      <a:cubicBezTo>
                        <a:pt x="10174" y="301"/>
                        <a:pt x="10141" y="168"/>
                        <a:pt x="10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6" name="Google Shape;25776;p72"/>
                <p:cNvSpPr/>
                <p:nvPr/>
              </p:nvSpPr>
              <p:spPr>
                <a:xfrm>
                  <a:off x="1258302" y="1480276"/>
                  <a:ext cx="1066864" cy="163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569" extrusionOk="0">
                      <a:moveTo>
                        <a:pt x="4070" y="1"/>
                      </a:moveTo>
                      <a:cubicBezTo>
                        <a:pt x="3870" y="1"/>
                        <a:pt x="3670" y="1"/>
                        <a:pt x="3469" y="34"/>
                      </a:cubicBezTo>
                      <a:cubicBezTo>
                        <a:pt x="3169" y="101"/>
                        <a:pt x="2969" y="101"/>
                        <a:pt x="2836" y="134"/>
                      </a:cubicBezTo>
                      <a:cubicBezTo>
                        <a:pt x="2669" y="168"/>
                        <a:pt x="2369" y="168"/>
                        <a:pt x="2135" y="201"/>
                      </a:cubicBezTo>
                      <a:cubicBezTo>
                        <a:pt x="1902" y="234"/>
                        <a:pt x="1735" y="234"/>
                        <a:pt x="1535" y="268"/>
                      </a:cubicBezTo>
                      <a:cubicBezTo>
                        <a:pt x="1368" y="301"/>
                        <a:pt x="1401" y="301"/>
                        <a:pt x="1134" y="368"/>
                      </a:cubicBezTo>
                      <a:cubicBezTo>
                        <a:pt x="868" y="468"/>
                        <a:pt x="634" y="501"/>
                        <a:pt x="367" y="501"/>
                      </a:cubicBezTo>
                      <a:cubicBezTo>
                        <a:pt x="100" y="501"/>
                        <a:pt x="34" y="501"/>
                        <a:pt x="0" y="535"/>
                      </a:cubicBezTo>
                      <a:cubicBezTo>
                        <a:pt x="0" y="835"/>
                        <a:pt x="34" y="1135"/>
                        <a:pt x="67" y="1435"/>
                      </a:cubicBezTo>
                      <a:cubicBezTo>
                        <a:pt x="634" y="1235"/>
                        <a:pt x="1201" y="1102"/>
                        <a:pt x="1768" y="968"/>
                      </a:cubicBezTo>
                      <a:cubicBezTo>
                        <a:pt x="1935" y="952"/>
                        <a:pt x="2102" y="943"/>
                        <a:pt x="2269" y="943"/>
                      </a:cubicBezTo>
                      <a:cubicBezTo>
                        <a:pt x="2435" y="943"/>
                        <a:pt x="2602" y="952"/>
                        <a:pt x="2769" y="968"/>
                      </a:cubicBezTo>
                      <a:cubicBezTo>
                        <a:pt x="3069" y="1002"/>
                        <a:pt x="3369" y="1068"/>
                        <a:pt x="3670" y="1135"/>
                      </a:cubicBezTo>
                      <a:cubicBezTo>
                        <a:pt x="4070" y="1268"/>
                        <a:pt x="4470" y="1368"/>
                        <a:pt x="4904" y="1368"/>
                      </a:cubicBezTo>
                      <a:cubicBezTo>
                        <a:pt x="5771" y="1469"/>
                        <a:pt x="6071" y="1569"/>
                        <a:pt x="6672" y="1569"/>
                      </a:cubicBezTo>
                      <a:lnTo>
                        <a:pt x="7973" y="1569"/>
                      </a:lnTo>
                      <a:cubicBezTo>
                        <a:pt x="8133" y="1562"/>
                        <a:pt x="8267" y="1561"/>
                        <a:pt x="8382" y="1561"/>
                      </a:cubicBezTo>
                      <a:cubicBezTo>
                        <a:pt x="8509" y="1561"/>
                        <a:pt x="8613" y="1563"/>
                        <a:pt x="8704" y="1563"/>
                      </a:cubicBezTo>
                      <a:cubicBezTo>
                        <a:pt x="8982" y="1563"/>
                        <a:pt x="9146" y="1545"/>
                        <a:pt x="9474" y="1402"/>
                      </a:cubicBezTo>
                      <a:cubicBezTo>
                        <a:pt x="9807" y="1235"/>
                        <a:pt x="10041" y="1135"/>
                        <a:pt x="10174" y="1068"/>
                      </a:cubicBezTo>
                      <a:cubicBezTo>
                        <a:pt x="10208" y="868"/>
                        <a:pt x="10208" y="701"/>
                        <a:pt x="10208" y="535"/>
                      </a:cubicBezTo>
                      <a:cubicBezTo>
                        <a:pt x="10208" y="434"/>
                        <a:pt x="10208" y="368"/>
                        <a:pt x="10174" y="234"/>
                      </a:cubicBezTo>
                      <a:cubicBezTo>
                        <a:pt x="9774" y="334"/>
                        <a:pt x="9340" y="368"/>
                        <a:pt x="8907" y="368"/>
                      </a:cubicBezTo>
                      <a:cubicBezTo>
                        <a:pt x="8873" y="346"/>
                        <a:pt x="8829" y="338"/>
                        <a:pt x="8765" y="338"/>
                      </a:cubicBezTo>
                      <a:cubicBezTo>
                        <a:pt x="8636" y="338"/>
                        <a:pt x="8429" y="368"/>
                        <a:pt x="8073" y="368"/>
                      </a:cubicBezTo>
                      <a:cubicBezTo>
                        <a:pt x="7906" y="379"/>
                        <a:pt x="7728" y="383"/>
                        <a:pt x="7565" y="383"/>
                      </a:cubicBezTo>
                      <a:cubicBezTo>
                        <a:pt x="7239" y="383"/>
                        <a:pt x="6972" y="368"/>
                        <a:pt x="6972" y="368"/>
                      </a:cubicBezTo>
                      <a:cubicBezTo>
                        <a:pt x="6972" y="368"/>
                        <a:pt x="6271" y="301"/>
                        <a:pt x="6038" y="268"/>
                      </a:cubicBezTo>
                      <a:cubicBezTo>
                        <a:pt x="5771" y="268"/>
                        <a:pt x="4303" y="1"/>
                        <a:pt x="40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7" name="Google Shape;25777;p72"/>
                <p:cNvSpPr/>
                <p:nvPr/>
              </p:nvSpPr>
              <p:spPr>
                <a:xfrm>
                  <a:off x="1314112" y="1773123"/>
                  <a:ext cx="857630" cy="153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6" h="1469" extrusionOk="0">
                      <a:moveTo>
                        <a:pt x="0" y="1"/>
                      </a:moveTo>
                      <a:cubicBezTo>
                        <a:pt x="167" y="334"/>
                        <a:pt x="400" y="668"/>
                        <a:pt x="634" y="968"/>
                      </a:cubicBezTo>
                      <a:cubicBezTo>
                        <a:pt x="1001" y="1002"/>
                        <a:pt x="1801" y="1135"/>
                        <a:pt x="2302" y="1202"/>
                      </a:cubicBezTo>
                      <a:cubicBezTo>
                        <a:pt x="2835" y="1302"/>
                        <a:pt x="3069" y="1369"/>
                        <a:pt x="3503" y="1435"/>
                      </a:cubicBezTo>
                      <a:cubicBezTo>
                        <a:pt x="3658" y="1457"/>
                        <a:pt x="3795" y="1469"/>
                        <a:pt x="3962" y="1469"/>
                      </a:cubicBezTo>
                      <a:cubicBezTo>
                        <a:pt x="4296" y="1469"/>
                        <a:pt x="4748" y="1424"/>
                        <a:pt x="5704" y="1335"/>
                      </a:cubicBezTo>
                      <a:cubicBezTo>
                        <a:pt x="6605" y="1235"/>
                        <a:pt x="7472" y="902"/>
                        <a:pt x="8206" y="368"/>
                      </a:cubicBezTo>
                      <a:lnTo>
                        <a:pt x="8206" y="368"/>
                      </a:lnTo>
                      <a:cubicBezTo>
                        <a:pt x="7447" y="874"/>
                        <a:pt x="6475" y="977"/>
                        <a:pt x="5669" y="977"/>
                      </a:cubicBezTo>
                      <a:cubicBezTo>
                        <a:pt x="5518" y="977"/>
                        <a:pt x="5374" y="973"/>
                        <a:pt x="5237" y="968"/>
                      </a:cubicBezTo>
                      <a:cubicBezTo>
                        <a:pt x="4603" y="935"/>
                        <a:pt x="3970" y="801"/>
                        <a:pt x="3402" y="568"/>
                      </a:cubicBezTo>
                      <a:cubicBezTo>
                        <a:pt x="2602" y="368"/>
                        <a:pt x="1801" y="201"/>
                        <a:pt x="1001" y="101"/>
                      </a:cubicBezTo>
                      <a:cubicBezTo>
                        <a:pt x="667" y="34"/>
                        <a:pt x="33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8" name="Google Shape;25778;p72"/>
                <p:cNvSpPr/>
                <p:nvPr/>
              </p:nvSpPr>
              <p:spPr>
                <a:xfrm>
                  <a:off x="961902" y="1042468"/>
                  <a:ext cx="1680561" cy="99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27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779" name="Google Shape;25779;p72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780" name="Google Shape;25780;p72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781" name="Google Shape;25781;p72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82" name="Google Shape;25782;p72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783" name="Google Shape;25783;p72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784" name="Google Shape;25784;p72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85" name="Google Shape;25785;p72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6" name="Google Shape;25786;p72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87" name="Google Shape;25787;p72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788" name="Google Shape;25788;p72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789" name="Google Shape;25789;p72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0" name="Google Shape;25790;p72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1" name="Google Shape;25791;p72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2" name="Google Shape;25792;p72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3" name="Google Shape;25793;p72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794" name="Google Shape;25794;p72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795" name="Google Shape;25795;p72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BFE0D3A-894E-E456-1C70-5D88D9ABA2C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535939" y="214906"/>
            <a:ext cx="4452982" cy="1651800"/>
          </a:xfrm>
        </p:spPr>
        <p:txBody>
          <a:bodyPr/>
          <a:lstStyle/>
          <a:p>
            <a:r>
              <a:rPr lang="ru-RU" sz="4800" dirty="0"/>
              <a:t>Модели кораблей</a:t>
            </a:r>
          </a:p>
        </p:txBody>
      </p:sp>
      <p:grpSp>
        <p:nvGrpSpPr>
          <p:cNvPr id="4" name="Google Shape;28700;p96">
            <a:extLst>
              <a:ext uri="{FF2B5EF4-FFF2-40B4-BE49-F238E27FC236}">
                <a16:creationId xmlns:a16="http://schemas.microsoft.com/office/drawing/2014/main" id="{1808A89E-A600-2209-C2A1-857DDB357707}"/>
              </a:ext>
            </a:extLst>
          </p:cNvPr>
          <p:cNvGrpSpPr/>
          <p:nvPr/>
        </p:nvGrpSpPr>
        <p:grpSpPr>
          <a:xfrm rot="14002425">
            <a:off x="7164144" y="2853277"/>
            <a:ext cx="1314265" cy="1572782"/>
            <a:chOff x="2992213" y="1406616"/>
            <a:chExt cx="3158344" cy="3930409"/>
          </a:xfrm>
        </p:grpSpPr>
        <p:sp>
          <p:nvSpPr>
            <p:cNvPr id="5" name="Google Shape;28701;p96">
              <a:extLst>
                <a:ext uri="{FF2B5EF4-FFF2-40B4-BE49-F238E27FC236}">
                  <a16:creationId xmlns:a16="http://schemas.microsoft.com/office/drawing/2014/main" id="{0B6D6067-5519-4013-FAC4-D09171414050}"/>
                </a:ext>
              </a:extLst>
            </p:cNvPr>
            <p:cNvSpPr/>
            <p:nvPr/>
          </p:nvSpPr>
          <p:spPr>
            <a:xfrm>
              <a:off x="5125026" y="2250615"/>
              <a:ext cx="1025532" cy="3086410"/>
            </a:xfrm>
            <a:custGeom>
              <a:avLst/>
              <a:gdLst/>
              <a:ahLst/>
              <a:cxnLst/>
              <a:rect l="l" t="t" r="r" b="b"/>
              <a:pathLst>
                <a:path w="52170" h="119247" extrusionOk="0">
                  <a:moveTo>
                    <a:pt x="32629" y="0"/>
                  </a:moveTo>
                  <a:cubicBezTo>
                    <a:pt x="25818" y="0"/>
                    <a:pt x="18763" y="3654"/>
                    <a:pt x="13825" y="8420"/>
                  </a:cubicBezTo>
                  <a:cubicBezTo>
                    <a:pt x="13328" y="8885"/>
                    <a:pt x="13828" y="9593"/>
                    <a:pt x="14373" y="9593"/>
                  </a:cubicBezTo>
                  <a:cubicBezTo>
                    <a:pt x="14523" y="9593"/>
                    <a:pt x="14678" y="9539"/>
                    <a:pt x="14815" y="9410"/>
                  </a:cubicBezTo>
                  <a:cubicBezTo>
                    <a:pt x="19212" y="5172"/>
                    <a:pt x="24639" y="1804"/>
                    <a:pt x="30818" y="1408"/>
                  </a:cubicBezTo>
                  <a:cubicBezTo>
                    <a:pt x="31205" y="1385"/>
                    <a:pt x="31589" y="1373"/>
                    <a:pt x="31973" y="1373"/>
                  </a:cubicBezTo>
                  <a:cubicBezTo>
                    <a:pt x="37367" y="1373"/>
                    <a:pt x="42408" y="3712"/>
                    <a:pt x="45515" y="8261"/>
                  </a:cubicBezTo>
                  <a:cubicBezTo>
                    <a:pt x="52170" y="17927"/>
                    <a:pt x="48486" y="30048"/>
                    <a:pt x="43019" y="39278"/>
                  </a:cubicBezTo>
                  <a:cubicBezTo>
                    <a:pt x="36800" y="49775"/>
                    <a:pt x="28798" y="59243"/>
                    <a:pt x="20757" y="68314"/>
                  </a:cubicBezTo>
                  <a:cubicBezTo>
                    <a:pt x="13983" y="75919"/>
                    <a:pt x="6695" y="83565"/>
                    <a:pt x="3090" y="93270"/>
                  </a:cubicBezTo>
                  <a:cubicBezTo>
                    <a:pt x="1149" y="98340"/>
                    <a:pt x="0" y="104480"/>
                    <a:pt x="2773" y="109471"/>
                  </a:cubicBezTo>
                  <a:cubicBezTo>
                    <a:pt x="5308" y="113947"/>
                    <a:pt x="9982" y="116720"/>
                    <a:pt x="14300" y="119137"/>
                  </a:cubicBezTo>
                  <a:cubicBezTo>
                    <a:pt x="14428" y="119213"/>
                    <a:pt x="14554" y="119247"/>
                    <a:pt x="14672" y="119247"/>
                  </a:cubicBezTo>
                  <a:cubicBezTo>
                    <a:pt x="15283" y="119247"/>
                    <a:pt x="15677" y="118347"/>
                    <a:pt x="15013" y="117948"/>
                  </a:cubicBezTo>
                  <a:cubicBezTo>
                    <a:pt x="10339" y="115334"/>
                    <a:pt x="4952" y="112204"/>
                    <a:pt x="3129" y="106817"/>
                  </a:cubicBezTo>
                  <a:cubicBezTo>
                    <a:pt x="1149" y="100955"/>
                    <a:pt x="3842" y="93903"/>
                    <a:pt x="6655" y="88714"/>
                  </a:cubicBezTo>
                  <a:cubicBezTo>
                    <a:pt x="12359" y="78217"/>
                    <a:pt x="21510" y="69898"/>
                    <a:pt x="29076" y="60787"/>
                  </a:cubicBezTo>
                  <a:cubicBezTo>
                    <a:pt x="36483" y="51875"/>
                    <a:pt x="44524" y="42130"/>
                    <a:pt x="48525" y="31118"/>
                  </a:cubicBezTo>
                  <a:cubicBezTo>
                    <a:pt x="51655" y="22403"/>
                    <a:pt x="51377" y="11510"/>
                    <a:pt x="44326" y="4696"/>
                  </a:cubicBezTo>
                  <a:cubicBezTo>
                    <a:pt x="40881" y="1371"/>
                    <a:pt x="36801" y="0"/>
                    <a:pt x="32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702;p96">
              <a:extLst>
                <a:ext uri="{FF2B5EF4-FFF2-40B4-BE49-F238E27FC236}">
                  <a16:creationId xmlns:a16="http://schemas.microsoft.com/office/drawing/2014/main" id="{D7FBCE7B-9192-533A-E20A-315C13F9A315}"/>
                </a:ext>
              </a:extLst>
            </p:cNvPr>
            <p:cNvSpPr/>
            <p:nvPr/>
          </p:nvSpPr>
          <p:spPr>
            <a:xfrm>
              <a:off x="3981134" y="1959044"/>
              <a:ext cx="1518444" cy="1604091"/>
            </a:xfrm>
            <a:custGeom>
              <a:avLst/>
              <a:gdLst/>
              <a:ahLst/>
              <a:cxnLst/>
              <a:rect l="l" t="t" r="r" b="b"/>
              <a:pathLst>
                <a:path w="77245" h="81602" extrusionOk="0">
                  <a:moveTo>
                    <a:pt x="36087" y="0"/>
                  </a:moveTo>
                  <a:lnTo>
                    <a:pt x="0" y="54349"/>
                  </a:lnTo>
                  <a:lnTo>
                    <a:pt x="36206" y="81602"/>
                  </a:lnTo>
                  <a:lnTo>
                    <a:pt x="77245" y="24520"/>
                  </a:lnTo>
                  <a:lnTo>
                    <a:pt x="360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703;p96">
              <a:extLst>
                <a:ext uri="{FF2B5EF4-FFF2-40B4-BE49-F238E27FC236}">
                  <a16:creationId xmlns:a16="http://schemas.microsoft.com/office/drawing/2014/main" id="{58A943FA-1C1E-9E56-3DC5-780F43242004}"/>
                </a:ext>
              </a:extLst>
            </p:cNvPr>
            <p:cNvSpPr/>
            <p:nvPr/>
          </p:nvSpPr>
          <p:spPr>
            <a:xfrm>
              <a:off x="4685378" y="2440608"/>
              <a:ext cx="869628" cy="1147625"/>
            </a:xfrm>
            <a:custGeom>
              <a:avLst/>
              <a:gdLst/>
              <a:ahLst/>
              <a:cxnLst/>
              <a:rect l="l" t="t" r="r" b="b"/>
              <a:pathLst>
                <a:path w="44239" h="58381" extrusionOk="0">
                  <a:moveTo>
                    <a:pt x="40875" y="0"/>
                  </a:moveTo>
                  <a:cubicBezTo>
                    <a:pt x="37188" y="0"/>
                    <a:pt x="30283" y="4254"/>
                    <a:pt x="28069" y="6955"/>
                  </a:cubicBezTo>
                  <a:cubicBezTo>
                    <a:pt x="16067" y="21611"/>
                    <a:pt x="6679" y="38209"/>
                    <a:pt x="341" y="56074"/>
                  </a:cubicBezTo>
                  <a:cubicBezTo>
                    <a:pt x="0" y="57775"/>
                    <a:pt x="1406" y="58380"/>
                    <a:pt x="3149" y="58380"/>
                  </a:cubicBezTo>
                  <a:cubicBezTo>
                    <a:pt x="4653" y="58380"/>
                    <a:pt x="6409" y="57929"/>
                    <a:pt x="7510" y="57342"/>
                  </a:cubicBezTo>
                  <a:cubicBezTo>
                    <a:pt x="9887" y="56114"/>
                    <a:pt x="11472" y="53816"/>
                    <a:pt x="12977" y="51558"/>
                  </a:cubicBezTo>
                  <a:lnTo>
                    <a:pt x="33655" y="20660"/>
                  </a:lnTo>
                  <a:cubicBezTo>
                    <a:pt x="36705" y="16105"/>
                    <a:pt x="39755" y="11510"/>
                    <a:pt x="42052" y="6479"/>
                  </a:cubicBezTo>
                  <a:cubicBezTo>
                    <a:pt x="44238" y="1680"/>
                    <a:pt x="43192" y="0"/>
                    <a:pt x="408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704;p96">
              <a:extLst>
                <a:ext uri="{FF2B5EF4-FFF2-40B4-BE49-F238E27FC236}">
                  <a16:creationId xmlns:a16="http://schemas.microsoft.com/office/drawing/2014/main" id="{9DEA7556-3889-BF2B-3611-E1D86B758D7A}"/>
                </a:ext>
              </a:extLst>
            </p:cNvPr>
            <p:cNvSpPr/>
            <p:nvPr/>
          </p:nvSpPr>
          <p:spPr>
            <a:xfrm>
              <a:off x="3410364" y="1997199"/>
              <a:ext cx="273338" cy="256236"/>
            </a:xfrm>
            <a:custGeom>
              <a:avLst/>
              <a:gdLst/>
              <a:ahLst/>
              <a:cxnLst/>
              <a:rect l="l" t="t" r="r" b="b"/>
              <a:pathLst>
                <a:path w="13905" h="13035" extrusionOk="0">
                  <a:moveTo>
                    <a:pt x="5665" y="0"/>
                  </a:moveTo>
                  <a:cubicBezTo>
                    <a:pt x="5031" y="40"/>
                    <a:pt x="4873" y="951"/>
                    <a:pt x="4992" y="1585"/>
                  </a:cubicBezTo>
                  <a:cubicBezTo>
                    <a:pt x="5177" y="2583"/>
                    <a:pt x="5568" y="3512"/>
                    <a:pt x="6135" y="4372"/>
                  </a:cubicBezTo>
                  <a:lnTo>
                    <a:pt x="6135" y="4372"/>
                  </a:lnTo>
                  <a:cubicBezTo>
                    <a:pt x="5311" y="3193"/>
                    <a:pt x="4170" y="2273"/>
                    <a:pt x="2813" y="1783"/>
                  </a:cubicBezTo>
                  <a:cubicBezTo>
                    <a:pt x="2646" y="1720"/>
                    <a:pt x="2457" y="1669"/>
                    <a:pt x="2281" y="1669"/>
                  </a:cubicBezTo>
                  <a:cubicBezTo>
                    <a:pt x="2122" y="1669"/>
                    <a:pt x="1975" y="1710"/>
                    <a:pt x="1862" y="1822"/>
                  </a:cubicBezTo>
                  <a:cubicBezTo>
                    <a:pt x="1704" y="2100"/>
                    <a:pt x="1743" y="2417"/>
                    <a:pt x="1902" y="2694"/>
                  </a:cubicBezTo>
                  <a:cubicBezTo>
                    <a:pt x="2417" y="3843"/>
                    <a:pt x="3170" y="4873"/>
                    <a:pt x="4081" y="5744"/>
                  </a:cubicBezTo>
                  <a:cubicBezTo>
                    <a:pt x="3249" y="5150"/>
                    <a:pt x="2219" y="4833"/>
                    <a:pt x="1189" y="4833"/>
                  </a:cubicBezTo>
                  <a:cubicBezTo>
                    <a:pt x="714" y="4833"/>
                    <a:pt x="1" y="5110"/>
                    <a:pt x="119" y="5586"/>
                  </a:cubicBezTo>
                  <a:cubicBezTo>
                    <a:pt x="199" y="5784"/>
                    <a:pt x="317" y="5942"/>
                    <a:pt x="476" y="6021"/>
                  </a:cubicBezTo>
                  <a:cubicBezTo>
                    <a:pt x="1743" y="7091"/>
                    <a:pt x="3051" y="8081"/>
                    <a:pt x="4398" y="9032"/>
                  </a:cubicBezTo>
                  <a:cubicBezTo>
                    <a:pt x="4134" y="8936"/>
                    <a:pt x="3870" y="8884"/>
                    <a:pt x="3615" y="8884"/>
                  </a:cubicBezTo>
                  <a:cubicBezTo>
                    <a:pt x="3449" y="8884"/>
                    <a:pt x="3286" y="8906"/>
                    <a:pt x="3130" y="8953"/>
                  </a:cubicBezTo>
                  <a:cubicBezTo>
                    <a:pt x="2615" y="9032"/>
                    <a:pt x="2140" y="9586"/>
                    <a:pt x="2377" y="10022"/>
                  </a:cubicBezTo>
                  <a:cubicBezTo>
                    <a:pt x="2456" y="10260"/>
                    <a:pt x="2655" y="10418"/>
                    <a:pt x="2853" y="10537"/>
                  </a:cubicBezTo>
                  <a:cubicBezTo>
                    <a:pt x="4605" y="11626"/>
                    <a:pt x="6731" y="13034"/>
                    <a:pt x="8693" y="13034"/>
                  </a:cubicBezTo>
                  <a:cubicBezTo>
                    <a:pt x="9659" y="13034"/>
                    <a:pt x="10586" y="12693"/>
                    <a:pt x="11409" y="11805"/>
                  </a:cubicBezTo>
                  <a:lnTo>
                    <a:pt x="11449" y="11765"/>
                  </a:lnTo>
                  <a:cubicBezTo>
                    <a:pt x="13548" y="9468"/>
                    <a:pt x="13073" y="5982"/>
                    <a:pt x="13706" y="3169"/>
                  </a:cubicBezTo>
                  <a:cubicBezTo>
                    <a:pt x="13865" y="2615"/>
                    <a:pt x="13904" y="2020"/>
                    <a:pt x="13786" y="1466"/>
                  </a:cubicBezTo>
                  <a:cubicBezTo>
                    <a:pt x="13672" y="899"/>
                    <a:pt x="13162" y="512"/>
                    <a:pt x="12600" y="512"/>
                  </a:cubicBezTo>
                  <a:cubicBezTo>
                    <a:pt x="12573" y="512"/>
                    <a:pt x="12545" y="513"/>
                    <a:pt x="12518" y="515"/>
                  </a:cubicBezTo>
                  <a:cubicBezTo>
                    <a:pt x="12043" y="634"/>
                    <a:pt x="11726" y="1109"/>
                    <a:pt x="11528" y="1585"/>
                  </a:cubicBezTo>
                  <a:cubicBezTo>
                    <a:pt x="11013" y="2615"/>
                    <a:pt x="10617" y="3684"/>
                    <a:pt x="10300" y="4793"/>
                  </a:cubicBezTo>
                  <a:cubicBezTo>
                    <a:pt x="9468" y="3209"/>
                    <a:pt x="7765" y="1704"/>
                    <a:pt x="6497" y="436"/>
                  </a:cubicBezTo>
                  <a:cubicBezTo>
                    <a:pt x="6299" y="198"/>
                    <a:pt x="5982" y="40"/>
                    <a:pt x="5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705;p96">
              <a:extLst>
                <a:ext uri="{FF2B5EF4-FFF2-40B4-BE49-F238E27FC236}">
                  <a16:creationId xmlns:a16="http://schemas.microsoft.com/office/drawing/2014/main" id="{6209BB67-7564-2242-1166-2679022EDC9C}"/>
                </a:ext>
              </a:extLst>
            </p:cNvPr>
            <p:cNvSpPr/>
            <p:nvPr/>
          </p:nvSpPr>
          <p:spPr>
            <a:xfrm>
              <a:off x="3564536" y="2166173"/>
              <a:ext cx="881501" cy="394035"/>
            </a:xfrm>
            <a:custGeom>
              <a:avLst/>
              <a:gdLst/>
              <a:ahLst/>
              <a:cxnLst/>
              <a:rect l="l" t="t" r="r" b="b"/>
              <a:pathLst>
                <a:path w="44843" h="20045" extrusionOk="0">
                  <a:moveTo>
                    <a:pt x="7606" y="0"/>
                  </a:moveTo>
                  <a:cubicBezTo>
                    <a:pt x="3685" y="1307"/>
                    <a:pt x="238" y="4595"/>
                    <a:pt x="1" y="8517"/>
                  </a:cubicBezTo>
                  <a:cubicBezTo>
                    <a:pt x="278" y="8715"/>
                    <a:pt x="516" y="8913"/>
                    <a:pt x="793" y="9151"/>
                  </a:cubicBezTo>
                  <a:cubicBezTo>
                    <a:pt x="1150" y="9428"/>
                    <a:pt x="1506" y="9705"/>
                    <a:pt x="1863" y="10022"/>
                  </a:cubicBezTo>
                  <a:cubicBezTo>
                    <a:pt x="5150" y="12518"/>
                    <a:pt x="8755" y="14657"/>
                    <a:pt x="12518" y="16360"/>
                  </a:cubicBezTo>
                  <a:cubicBezTo>
                    <a:pt x="12914" y="16558"/>
                    <a:pt x="13311" y="16717"/>
                    <a:pt x="13667" y="16875"/>
                  </a:cubicBezTo>
                  <a:cubicBezTo>
                    <a:pt x="18183" y="18776"/>
                    <a:pt x="22619" y="19886"/>
                    <a:pt x="26581" y="20044"/>
                  </a:cubicBezTo>
                  <a:lnTo>
                    <a:pt x="27848" y="20044"/>
                  </a:lnTo>
                  <a:cubicBezTo>
                    <a:pt x="28205" y="20044"/>
                    <a:pt x="28561" y="20004"/>
                    <a:pt x="28878" y="20004"/>
                  </a:cubicBezTo>
                  <a:cubicBezTo>
                    <a:pt x="30859" y="19925"/>
                    <a:pt x="32800" y="19450"/>
                    <a:pt x="34582" y="18578"/>
                  </a:cubicBezTo>
                  <a:cubicBezTo>
                    <a:pt x="40683" y="15330"/>
                    <a:pt x="44287" y="7883"/>
                    <a:pt x="44842" y="1307"/>
                  </a:cubicBezTo>
                  <a:lnTo>
                    <a:pt x="44842" y="1307"/>
                  </a:lnTo>
                  <a:cubicBezTo>
                    <a:pt x="42544" y="3407"/>
                    <a:pt x="39851" y="5071"/>
                    <a:pt x="36959" y="6180"/>
                  </a:cubicBezTo>
                  <a:cubicBezTo>
                    <a:pt x="34662" y="7051"/>
                    <a:pt x="32285" y="7606"/>
                    <a:pt x="29829" y="7843"/>
                  </a:cubicBezTo>
                  <a:cubicBezTo>
                    <a:pt x="29235" y="7923"/>
                    <a:pt x="28680" y="7962"/>
                    <a:pt x="28086" y="7962"/>
                  </a:cubicBezTo>
                  <a:lnTo>
                    <a:pt x="26303" y="7962"/>
                  </a:lnTo>
                  <a:cubicBezTo>
                    <a:pt x="24917" y="7923"/>
                    <a:pt x="23531" y="7764"/>
                    <a:pt x="22184" y="7487"/>
                  </a:cubicBezTo>
                  <a:cubicBezTo>
                    <a:pt x="21906" y="7447"/>
                    <a:pt x="21590" y="7368"/>
                    <a:pt x="21273" y="7328"/>
                  </a:cubicBezTo>
                  <a:cubicBezTo>
                    <a:pt x="17034" y="6378"/>
                    <a:pt x="13033" y="4476"/>
                    <a:pt x="9627" y="1783"/>
                  </a:cubicBezTo>
                  <a:cubicBezTo>
                    <a:pt x="9270" y="1505"/>
                    <a:pt x="8874" y="1149"/>
                    <a:pt x="8557" y="872"/>
                  </a:cubicBezTo>
                  <a:cubicBezTo>
                    <a:pt x="8240" y="594"/>
                    <a:pt x="7923" y="277"/>
                    <a:pt x="7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706;p96">
              <a:extLst>
                <a:ext uri="{FF2B5EF4-FFF2-40B4-BE49-F238E27FC236}">
                  <a16:creationId xmlns:a16="http://schemas.microsoft.com/office/drawing/2014/main" id="{8E5A1101-A6EB-5BA5-00F5-EC521B94719F}"/>
                </a:ext>
              </a:extLst>
            </p:cNvPr>
            <p:cNvSpPr/>
            <p:nvPr/>
          </p:nvSpPr>
          <p:spPr>
            <a:xfrm>
              <a:off x="4150876" y="2286869"/>
              <a:ext cx="140197" cy="69705"/>
            </a:xfrm>
            <a:custGeom>
              <a:avLst/>
              <a:gdLst/>
              <a:ahLst/>
              <a:cxnLst/>
              <a:rect l="l" t="t" r="r" b="b"/>
              <a:pathLst>
                <a:path w="7132" h="3546" extrusionOk="0">
                  <a:moveTo>
                    <a:pt x="7131" y="0"/>
                  </a:moveTo>
                  <a:lnTo>
                    <a:pt x="7131" y="0"/>
                  </a:lnTo>
                  <a:cubicBezTo>
                    <a:pt x="4834" y="872"/>
                    <a:pt x="2457" y="1466"/>
                    <a:pt x="1" y="1703"/>
                  </a:cubicBezTo>
                  <a:cubicBezTo>
                    <a:pt x="516" y="2535"/>
                    <a:pt x="1308" y="3129"/>
                    <a:pt x="2259" y="3367"/>
                  </a:cubicBezTo>
                  <a:cubicBezTo>
                    <a:pt x="2673" y="3489"/>
                    <a:pt x="3069" y="3545"/>
                    <a:pt x="3443" y="3545"/>
                  </a:cubicBezTo>
                  <a:cubicBezTo>
                    <a:pt x="5499" y="3545"/>
                    <a:pt x="6897" y="1844"/>
                    <a:pt x="7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707;p96">
              <a:extLst>
                <a:ext uri="{FF2B5EF4-FFF2-40B4-BE49-F238E27FC236}">
                  <a16:creationId xmlns:a16="http://schemas.microsoft.com/office/drawing/2014/main" id="{1BFA5DC4-3020-A274-5903-AB186775752E}"/>
                </a:ext>
              </a:extLst>
            </p:cNvPr>
            <p:cNvSpPr/>
            <p:nvPr/>
          </p:nvSpPr>
          <p:spPr>
            <a:xfrm>
              <a:off x="3232052" y="2193418"/>
              <a:ext cx="1845485" cy="2045618"/>
            </a:xfrm>
            <a:custGeom>
              <a:avLst/>
              <a:gdLst/>
              <a:ahLst/>
              <a:cxnLst/>
              <a:rect l="l" t="t" r="r" b="b"/>
              <a:pathLst>
                <a:path w="93882" h="104063" extrusionOk="0">
                  <a:moveTo>
                    <a:pt x="61479" y="1"/>
                  </a:moveTo>
                  <a:lnTo>
                    <a:pt x="41435" y="29076"/>
                  </a:lnTo>
                  <a:lnTo>
                    <a:pt x="38187" y="33750"/>
                  </a:lnTo>
                  <a:lnTo>
                    <a:pt x="37632" y="34543"/>
                  </a:lnTo>
                  <a:lnTo>
                    <a:pt x="35850" y="37157"/>
                  </a:lnTo>
                  <a:lnTo>
                    <a:pt x="35770" y="37276"/>
                  </a:lnTo>
                  <a:cubicBezTo>
                    <a:pt x="35770" y="37276"/>
                    <a:pt x="35374" y="37157"/>
                    <a:pt x="34701" y="36959"/>
                  </a:cubicBezTo>
                  <a:cubicBezTo>
                    <a:pt x="33710" y="36642"/>
                    <a:pt x="32126" y="36206"/>
                    <a:pt x="30145" y="35731"/>
                  </a:cubicBezTo>
                  <a:cubicBezTo>
                    <a:pt x="29313" y="35533"/>
                    <a:pt x="28442" y="35335"/>
                    <a:pt x="27491" y="35176"/>
                  </a:cubicBezTo>
                  <a:cubicBezTo>
                    <a:pt x="26778" y="35018"/>
                    <a:pt x="25986" y="34899"/>
                    <a:pt x="25194" y="34741"/>
                  </a:cubicBezTo>
                  <a:cubicBezTo>
                    <a:pt x="22916" y="34384"/>
                    <a:pt x="20500" y="34137"/>
                    <a:pt x="18177" y="34137"/>
                  </a:cubicBezTo>
                  <a:cubicBezTo>
                    <a:pt x="15855" y="34137"/>
                    <a:pt x="13627" y="34384"/>
                    <a:pt x="11726" y="35018"/>
                  </a:cubicBezTo>
                  <a:lnTo>
                    <a:pt x="11527" y="35097"/>
                  </a:lnTo>
                  <a:cubicBezTo>
                    <a:pt x="11290" y="35176"/>
                    <a:pt x="11052" y="35295"/>
                    <a:pt x="10814" y="35454"/>
                  </a:cubicBezTo>
                  <a:cubicBezTo>
                    <a:pt x="2892" y="40009"/>
                    <a:pt x="0" y="67421"/>
                    <a:pt x="0" y="67421"/>
                  </a:cubicBezTo>
                  <a:lnTo>
                    <a:pt x="5744" y="69402"/>
                  </a:lnTo>
                  <a:lnTo>
                    <a:pt x="11409" y="71422"/>
                  </a:lnTo>
                  <a:cubicBezTo>
                    <a:pt x="11409" y="71422"/>
                    <a:pt x="15330" y="55735"/>
                    <a:pt x="19014" y="50506"/>
                  </a:cubicBezTo>
                  <a:cubicBezTo>
                    <a:pt x="19173" y="50269"/>
                    <a:pt x="19331" y="50031"/>
                    <a:pt x="19490" y="49833"/>
                  </a:cubicBezTo>
                  <a:cubicBezTo>
                    <a:pt x="19727" y="49556"/>
                    <a:pt x="20044" y="49279"/>
                    <a:pt x="20361" y="49080"/>
                  </a:cubicBezTo>
                  <a:cubicBezTo>
                    <a:pt x="21438" y="48486"/>
                    <a:pt x="22655" y="48205"/>
                    <a:pt x="23880" y="48205"/>
                  </a:cubicBezTo>
                  <a:cubicBezTo>
                    <a:pt x="23961" y="48205"/>
                    <a:pt x="24043" y="48207"/>
                    <a:pt x="24124" y="48209"/>
                  </a:cubicBezTo>
                  <a:cubicBezTo>
                    <a:pt x="24916" y="48209"/>
                    <a:pt x="25669" y="48249"/>
                    <a:pt x="26461" y="48328"/>
                  </a:cubicBezTo>
                  <a:cubicBezTo>
                    <a:pt x="30858" y="48803"/>
                    <a:pt x="35850" y="50467"/>
                    <a:pt x="37711" y="51140"/>
                  </a:cubicBezTo>
                  <a:cubicBezTo>
                    <a:pt x="38187" y="51299"/>
                    <a:pt x="38464" y="51418"/>
                    <a:pt x="38464" y="51418"/>
                  </a:cubicBezTo>
                  <a:cubicBezTo>
                    <a:pt x="38464" y="51418"/>
                    <a:pt x="38504" y="51457"/>
                    <a:pt x="38543" y="51616"/>
                  </a:cubicBezTo>
                  <a:cubicBezTo>
                    <a:pt x="38939" y="52527"/>
                    <a:pt x="40920" y="56726"/>
                    <a:pt x="45158" y="58548"/>
                  </a:cubicBezTo>
                  <a:cubicBezTo>
                    <a:pt x="45119" y="58627"/>
                    <a:pt x="44881" y="58984"/>
                    <a:pt x="44485" y="59538"/>
                  </a:cubicBezTo>
                  <a:cubicBezTo>
                    <a:pt x="42584" y="62628"/>
                    <a:pt x="40960" y="65837"/>
                    <a:pt x="39573" y="69204"/>
                  </a:cubicBezTo>
                  <a:cubicBezTo>
                    <a:pt x="39296" y="69877"/>
                    <a:pt x="39018" y="70630"/>
                    <a:pt x="38702" y="71382"/>
                  </a:cubicBezTo>
                  <a:cubicBezTo>
                    <a:pt x="37870" y="73561"/>
                    <a:pt x="37038" y="75977"/>
                    <a:pt x="36285" y="78671"/>
                  </a:cubicBezTo>
                  <a:cubicBezTo>
                    <a:pt x="36087" y="79344"/>
                    <a:pt x="36048" y="80018"/>
                    <a:pt x="36087" y="80691"/>
                  </a:cubicBezTo>
                  <a:cubicBezTo>
                    <a:pt x="36127" y="80968"/>
                    <a:pt x="36127" y="81246"/>
                    <a:pt x="36166" y="81523"/>
                  </a:cubicBezTo>
                  <a:cubicBezTo>
                    <a:pt x="37157" y="89406"/>
                    <a:pt x="46386" y="104063"/>
                    <a:pt x="46386" y="104063"/>
                  </a:cubicBezTo>
                  <a:lnTo>
                    <a:pt x="50863" y="102320"/>
                  </a:lnTo>
                  <a:lnTo>
                    <a:pt x="57636" y="99705"/>
                  </a:lnTo>
                  <a:cubicBezTo>
                    <a:pt x="57636" y="99705"/>
                    <a:pt x="51338" y="89921"/>
                    <a:pt x="52289" y="81008"/>
                  </a:cubicBezTo>
                  <a:cubicBezTo>
                    <a:pt x="52328" y="80770"/>
                    <a:pt x="52368" y="80493"/>
                    <a:pt x="52407" y="80216"/>
                  </a:cubicBezTo>
                  <a:cubicBezTo>
                    <a:pt x="52645" y="78433"/>
                    <a:pt x="53279" y="76690"/>
                    <a:pt x="54230" y="75145"/>
                  </a:cubicBezTo>
                  <a:cubicBezTo>
                    <a:pt x="54705" y="74432"/>
                    <a:pt x="55220" y="73759"/>
                    <a:pt x="55814" y="73165"/>
                  </a:cubicBezTo>
                  <a:cubicBezTo>
                    <a:pt x="56686" y="72293"/>
                    <a:pt x="57636" y="71541"/>
                    <a:pt x="58666" y="70907"/>
                  </a:cubicBezTo>
                  <a:cubicBezTo>
                    <a:pt x="59300" y="70511"/>
                    <a:pt x="59934" y="70075"/>
                    <a:pt x="60568" y="69639"/>
                  </a:cubicBezTo>
                  <a:cubicBezTo>
                    <a:pt x="61756" y="68768"/>
                    <a:pt x="62905" y="67817"/>
                    <a:pt x="64014" y="66827"/>
                  </a:cubicBezTo>
                  <a:cubicBezTo>
                    <a:pt x="64252" y="66629"/>
                    <a:pt x="64450" y="66431"/>
                    <a:pt x="64687" y="66193"/>
                  </a:cubicBezTo>
                  <a:cubicBezTo>
                    <a:pt x="65559" y="65361"/>
                    <a:pt x="66470" y="64450"/>
                    <a:pt x="67341" y="63499"/>
                  </a:cubicBezTo>
                  <a:lnTo>
                    <a:pt x="67936" y="62826"/>
                  </a:lnTo>
                  <a:cubicBezTo>
                    <a:pt x="70708" y="59697"/>
                    <a:pt x="73283" y="56330"/>
                    <a:pt x="75581" y="52804"/>
                  </a:cubicBezTo>
                  <a:cubicBezTo>
                    <a:pt x="86633" y="36088"/>
                    <a:pt x="93882" y="15687"/>
                    <a:pt x="93882" y="15687"/>
                  </a:cubicBezTo>
                  <a:lnTo>
                    <a:pt x="614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708;p96">
              <a:extLst>
                <a:ext uri="{FF2B5EF4-FFF2-40B4-BE49-F238E27FC236}">
                  <a16:creationId xmlns:a16="http://schemas.microsoft.com/office/drawing/2014/main" id="{513A0102-D0C9-EC10-39ED-EE67B17707C3}"/>
                </a:ext>
              </a:extLst>
            </p:cNvPr>
            <p:cNvSpPr/>
            <p:nvPr/>
          </p:nvSpPr>
          <p:spPr>
            <a:xfrm>
              <a:off x="4680385" y="2654401"/>
              <a:ext cx="201686" cy="179119"/>
            </a:xfrm>
            <a:custGeom>
              <a:avLst/>
              <a:gdLst/>
              <a:ahLst/>
              <a:cxnLst/>
              <a:rect l="l" t="t" r="r" b="b"/>
              <a:pathLst>
                <a:path w="10260" h="9112" extrusionOk="0">
                  <a:moveTo>
                    <a:pt x="2377" y="0"/>
                  </a:moveTo>
                  <a:lnTo>
                    <a:pt x="0" y="4952"/>
                  </a:lnTo>
                  <a:lnTo>
                    <a:pt x="7170" y="9111"/>
                  </a:lnTo>
                  <a:lnTo>
                    <a:pt x="10260" y="4754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709;p96">
              <a:extLst>
                <a:ext uri="{FF2B5EF4-FFF2-40B4-BE49-F238E27FC236}">
                  <a16:creationId xmlns:a16="http://schemas.microsoft.com/office/drawing/2014/main" id="{51A79075-5C56-228B-6E34-D1BC340B65F6}"/>
                </a:ext>
              </a:extLst>
            </p:cNvPr>
            <p:cNvSpPr/>
            <p:nvPr/>
          </p:nvSpPr>
          <p:spPr>
            <a:xfrm>
              <a:off x="4374104" y="2453346"/>
              <a:ext cx="80065" cy="47827"/>
            </a:xfrm>
            <a:custGeom>
              <a:avLst/>
              <a:gdLst/>
              <a:ahLst/>
              <a:cxnLst/>
              <a:rect l="l" t="t" r="r" b="b"/>
              <a:pathLst>
                <a:path w="4073" h="2433" extrusionOk="0">
                  <a:moveTo>
                    <a:pt x="614" y="0"/>
                  </a:moveTo>
                  <a:cubicBezTo>
                    <a:pt x="237" y="0"/>
                    <a:pt x="1" y="562"/>
                    <a:pt x="410" y="800"/>
                  </a:cubicBezTo>
                  <a:lnTo>
                    <a:pt x="3302" y="2385"/>
                  </a:lnTo>
                  <a:cubicBezTo>
                    <a:pt x="3368" y="2418"/>
                    <a:pt x="3431" y="2433"/>
                    <a:pt x="3491" y="2433"/>
                  </a:cubicBezTo>
                  <a:cubicBezTo>
                    <a:pt x="3861" y="2433"/>
                    <a:pt x="4073" y="1871"/>
                    <a:pt x="3698" y="1632"/>
                  </a:cubicBezTo>
                  <a:lnTo>
                    <a:pt x="806" y="48"/>
                  </a:lnTo>
                  <a:cubicBezTo>
                    <a:pt x="740" y="15"/>
                    <a:pt x="675" y="0"/>
                    <a:pt x="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710;p96">
              <a:extLst>
                <a:ext uri="{FF2B5EF4-FFF2-40B4-BE49-F238E27FC236}">
                  <a16:creationId xmlns:a16="http://schemas.microsoft.com/office/drawing/2014/main" id="{94C0F80A-0DD5-9007-F699-2DB10F3AD395}"/>
                </a:ext>
              </a:extLst>
            </p:cNvPr>
            <p:cNvSpPr/>
            <p:nvPr/>
          </p:nvSpPr>
          <p:spPr>
            <a:xfrm>
              <a:off x="4355233" y="2490125"/>
              <a:ext cx="79593" cy="47414"/>
            </a:xfrm>
            <a:custGeom>
              <a:avLst/>
              <a:gdLst/>
              <a:ahLst/>
              <a:cxnLst/>
              <a:rect l="l" t="t" r="r" b="b"/>
              <a:pathLst>
                <a:path w="4049" h="2412" extrusionOk="0">
                  <a:moveTo>
                    <a:pt x="597" y="1"/>
                  </a:moveTo>
                  <a:cubicBezTo>
                    <a:pt x="221" y="1"/>
                    <a:pt x="1" y="516"/>
                    <a:pt x="379" y="791"/>
                  </a:cubicBezTo>
                  <a:lnTo>
                    <a:pt x="3232" y="2376"/>
                  </a:lnTo>
                  <a:cubicBezTo>
                    <a:pt x="3291" y="2400"/>
                    <a:pt x="3349" y="2412"/>
                    <a:pt x="3405" y="2412"/>
                  </a:cubicBezTo>
                  <a:cubicBezTo>
                    <a:pt x="3793" y="2412"/>
                    <a:pt x="4049" y="1866"/>
                    <a:pt x="3667" y="1623"/>
                  </a:cubicBezTo>
                  <a:lnTo>
                    <a:pt x="776" y="39"/>
                  </a:lnTo>
                  <a:cubicBezTo>
                    <a:pt x="713" y="13"/>
                    <a:pt x="653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711;p96">
              <a:extLst>
                <a:ext uri="{FF2B5EF4-FFF2-40B4-BE49-F238E27FC236}">
                  <a16:creationId xmlns:a16="http://schemas.microsoft.com/office/drawing/2014/main" id="{5963036C-5BB4-B0BB-7F24-B28BB117C51C}"/>
                </a:ext>
              </a:extLst>
            </p:cNvPr>
            <p:cNvSpPr/>
            <p:nvPr/>
          </p:nvSpPr>
          <p:spPr>
            <a:xfrm>
              <a:off x="3461764" y="2860367"/>
              <a:ext cx="170548" cy="301369"/>
            </a:xfrm>
            <a:custGeom>
              <a:avLst/>
              <a:gdLst/>
              <a:ahLst/>
              <a:cxnLst/>
              <a:rect l="l" t="t" r="r" b="b"/>
              <a:pathLst>
                <a:path w="8676" h="15331" extrusionOk="0">
                  <a:moveTo>
                    <a:pt x="713" y="0"/>
                  </a:moveTo>
                  <a:cubicBezTo>
                    <a:pt x="476" y="79"/>
                    <a:pt x="238" y="198"/>
                    <a:pt x="0" y="357"/>
                  </a:cubicBezTo>
                  <a:cubicBezTo>
                    <a:pt x="2179" y="5546"/>
                    <a:pt x="4912" y="10537"/>
                    <a:pt x="8081" y="15211"/>
                  </a:cubicBezTo>
                  <a:lnTo>
                    <a:pt x="8200" y="15330"/>
                  </a:lnTo>
                  <a:cubicBezTo>
                    <a:pt x="8359" y="15093"/>
                    <a:pt x="8517" y="14895"/>
                    <a:pt x="8676" y="14696"/>
                  </a:cubicBezTo>
                  <a:cubicBezTo>
                    <a:pt x="8398" y="14300"/>
                    <a:pt x="8161" y="13944"/>
                    <a:pt x="7883" y="13508"/>
                  </a:cubicBezTo>
                  <a:cubicBezTo>
                    <a:pt x="5071" y="9230"/>
                    <a:pt x="2694" y="4714"/>
                    <a:pt x="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712;p96">
              <a:extLst>
                <a:ext uri="{FF2B5EF4-FFF2-40B4-BE49-F238E27FC236}">
                  <a16:creationId xmlns:a16="http://schemas.microsoft.com/office/drawing/2014/main" id="{00E858AA-072C-3D99-ADCC-14AC35303489}"/>
                </a:ext>
              </a:extLst>
            </p:cNvPr>
            <p:cNvSpPr/>
            <p:nvPr/>
          </p:nvSpPr>
          <p:spPr>
            <a:xfrm>
              <a:off x="3941427" y="3771012"/>
              <a:ext cx="320830" cy="28543"/>
            </a:xfrm>
            <a:custGeom>
              <a:avLst/>
              <a:gdLst/>
              <a:ahLst/>
              <a:cxnLst/>
              <a:rect l="l" t="t" r="r" b="b"/>
              <a:pathLst>
                <a:path w="16321" h="1452" extrusionOk="0">
                  <a:moveTo>
                    <a:pt x="16320" y="0"/>
                  </a:moveTo>
                  <a:lnTo>
                    <a:pt x="15964" y="40"/>
                  </a:lnTo>
                  <a:cubicBezTo>
                    <a:pt x="12518" y="451"/>
                    <a:pt x="9056" y="663"/>
                    <a:pt x="5599" y="663"/>
                  </a:cubicBezTo>
                  <a:cubicBezTo>
                    <a:pt x="3730" y="663"/>
                    <a:pt x="1863" y="601"/>
                    <a:pt x="0" y="476"/>
                  </a:cubicBezTo>
                  <a:lnTo>
                    <a:pt x="0" y="476"/>
                  </a:lnTo>
                  <a:cubicBezTo>
                    <a:pt x="0" y="753"/>
                    <a:pt x="40" y="991"/>
                    <a:pt x="79" y="1268"/>
                  </a:cubicBezTo>
                  <a:cubicBezTo>
                    <a:pt x="1920" y="1390"/>
                    <a:pt x="3761" y="1452"/>
                    <a:pt x="5600" y="1452"/>
                  </a:cubicBezTo>
                  <a:cubicBezTo>
                    <a:pt x="9143" y="1452"/>
                    <a:pt x="12681" y="1223"/>
                    <a:pt x="16202" y="753"/>
                  </a:cubicBezTo>
                  <a:cubicBezTo>
                    <a:pt x="16241" y="515"/>
                    <a:pt x="16281" y="238"/>
                    <a:pt x="16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713;p96">
              <a:extLst>
                <a:ext uri="{FF2B5EF4-FFF2-40B4-BE49-F238E27FC236}">
                  <a16:creationId xmlns:a16="http://schemas.microsoft.com/office/drawing/2014/main" id="{61CE42BA-1949-22C4-C430-B4991786601D}"/>
                </a:ext>
              </a:extLst>
            </p:cNvPr>
            <p:cNvSpPr/>
            <p:nvPr/>
          </p:nvSpPr>
          <p:spPr>
            <a:xfrm>
              <a:off x="4199940" y="2605336"/>
              <a:ext cx="598040" cy="515872"/>
            </a:xfrm>
            <a:custGeom>
              <a:avLst/>
              <a:gdLst/>
              <a:ahLst/>
              <a:cxnLst/>
              <a:rect l="l" t="t" r="r" b="b"/>
              <a:pathLst>
                <a:path w="30423" h="26243" extrusionOk="0">
                  <a:moveTo>
                    <a:pt x="6933" y="1"/>
                  </a:moveTo>
                  <a:lnTo>
                    <a:pt x="1387" y="7923"/>
                  </a:lnTo>
                  <a:cubicBezTo>
                    <a:pt x="1" y="9943"/>
                    <a:pt x="317" y="12677"/>
                    <a:pt x="2179" y="14301"/>
                  </a:cubicBezTo>
                  <a:lnTo>
                    <a:pt x="14340" y="25036"/>
                  </a:lnTo>
                  <a:cubicBezTo>
                    <a:pt x="15243" y="25844"/>
                    <a:pt x="16378" y="26242"/>
                    <a:pt x="17511" y="26242"/>
                  </a:cubicBezTo>
                  <a:cubicBezTo>
                    <a:pt x="18766" y="26242"/>
                    <a:pt x="20019" y="25755"/>
                    <a:pt x="20955" y="24798"/>
                  </a:cubicBezTo>
                  <a:lnTo>
                    <a:pt x="30423" y="15014"/>
                  </a:lnTo>
                  <a:lnTo>
                    <a:pt x="6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714;p96">
              <a:extLst>
                <a:ext uri="{FF2B5EF4-FFF2-40B4-BE49-F238E27FC236}">
                  <a16:creationId xmlns:a16="http://schemas.microsoft.com/office/drawing/2014/main" id="{04894049-4728-0D2F-A91A-4A7E9CD0C42E}"/>
                </a:ext>
              </a:extLst>
            </p:cNvPr>
            <p:cNvSpPr/>
            <p:nvPr/>
          </p:nvSpPr>
          <p:spPr>
            <a:xfrm>
              <a:off x="3365978" y="2829724"/>
              <a:ext cx="198580" cy="165988"/>
            </a:xfrm>
            <a:custGeom>
              <a:avLst/>
              <a:gdLst/>
              <a:ahLst/>
              <a:cxnLst/>
              <a:rect l="l" t="t" r="r" b="b"/>
              <a:pathLst>
                <a:path w="10102" h="8444" extrusionOk="0">
                  <a:moveTo>
                    <a:pt x="6585" y="0"/>
                  </a:moveTo>
                  <a:cubicBezTo>
                    <a:pt x="6136" y="0"/>
                    <a:pt x="5686" y="102"/>
                    <a:pt x="5269" y="311"/>
                  </a:cubicBezTo>
                  <a:cubicBezTo>
                    <a:pt x="3526" y="1222"/>
                    <a:pt x="1783" y="2292"/>
                    <a:pt x="753" y="3955"/>
                  </a:cubicBezTo>
                  <a:cubicBezTo>
                    <a:pt x="159" y="4827"/>
                    <a:pt x="1" y="5896"/>
                    <a:pt x="238" y="6926"/>
                  </a:cubicBezTo>
                  <a:cubicBezTo>
                    <a:pt x="357" y="7164"/>
                    <a:pt x="476" y="7402"/>
                    <a:pt x="674" y="7600"/>
                  </a:cubicBezTo>
                  <a:cubicBezTo>
                    <a:pt x="1172" y="8133"/>
                    <a:pt x="1894" y="8443"/>
                    <a:pt x="2639" y="8443"/>
                  </a:cubicBezTo>
                  <a:cubicBezTo>
                    <a:pt x="2723" y="8443"/>
                    <a:pt x="2808" y="8439"/>
                    <a:pt x="2892" y="8431"/>
                  </a:cubicBezTo>
                  <a:cubicBezTo>
                    <a:pt x="3685" y="8352"/>
                    <a:pt x="4477" y="8115"/>
                    <a:pt x="5229" y="7758"/>
                  </a:cubicBezTo>
                  <a:cubicBezTo>
                    <a:pt x="6101" y="7322"/>
                    <a:pt x="7012" y="6887"/>
                    <a:pt x="7844" y="6411"/>
                  </a:cubicBezTo>
                  <a:cubicBezTo>
                    <a:pt x="8557" y="6094"/>
                    <a:pt x="9151" y="5579"/>
                    <a:pt x="9587" y="4906"/>
                  </a:cubicBezTo>
                  <a:cubicBezTo>
                    <a:pt x="10102" y="3836"/>
                    <a:pt x="10023" y="2608"/>
                    <a:pt x="9349" y="1618"/>
                  </a:cubicBezTo>
                  <a:cubicBezTo>
                    <a:pt x="9151" y="1301"/>
                    <a:pt x="8913" y="1024"/>
                    <a:pt x="8636" y="826"/>
                  </a:cubicBezTo>
                  <a:cubicBezTo>
                    <a:pt x="8067" y="282"/>
                    <a:pt x="7329" y="0"/>
                    <a:pt x="6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715;p96">
              <a:extLst>
                <a:ext uri="{FF2B5EF4-FFF2-40B4-BE49-F238E27FC236}">
                  <a16:creationId xmlns:a16="http://schemas.microsoft.com/office/drawing/2014/main" id="{57103643-2605-1145-1284-6B1FB36A29B1}"/>
                </a:ext>
              </a:extLst>
            </p:cNvPr>
            <p:cNvSpPr/>
            <p:nvPr/>
          </p:nvSpPr>
          <p:spPr>
            <a:xfrm>
              <a:off x="3893915" y="3674672"/>
              <a:ext cx="130840" cy="207446"/>
            </a:xfrm>
            <a:custGeom>
              <a:avLst/>
              <a:gdLst/>
              <a:ahLst/>
              <a:cxnLst/>
              <a:rect l="l" t="t" r="r" b="b"/>
              <a:pathLst>
                <a:path w="6656" h="10553" extrusionOk="0">
                  <a:moveTo>
                    <a:pt x="3477" y="1"/>
                  </a:moveTo>
                  <a:cubicBezTo>
                    <a:pt x="3336" y="1"/>
                    <a:pt x="3194" y="10"/>
                    <a:pt x="3051" y="29"/>
                  </a:cubicBezTo>
                  <a:cubicBezTo>
                    <a:pt x="2694" y="29"/>
                    <a:pt x="2338" y="148"/>
                    <a:pt x="2021" y="267"/>
                  </a:cubicBezTo>
                  <a:cubicBezTo>
                    <a:pt x="833" y="663"/>
                    <a:pt x="40" y="1772"/>
                    <a:pt x="1" y="3040"/>
                  </a:cubicBezTo>
                  <a:cubicBezTo>
                    <a:pt x="1" y="4981"/>
                    <a:pt x="159" y="7041"/>
                    <a:pt x="1150" y="8704"/>
                  </a:cubicBezTo>
                  <a:cubicBezTo>
                    <a:pt x="1625" y="9615"/>
                    <a:pt x="2536" y="10289"/>
                    <a:pt x="3566" y="10526"/>
                  </a:cubicBezTo>
                  <a:cubicBezTo>
                    <a:pt x="3681" y="10543"/>
                    <a:pt x="3789" y="10552"/>
                    <a:pt x="3896" y="10552"/>
                  </a:cubicBezTo>
                  <a:cubicBezTo>
                    <a:pt x="4047" y="10552"/>
                    <a:pt x="4196" y="10533"/>
                    <a:pt x="4358" y="10487"/>
                  </a:cubicBezTo>
                  <a:cubicBezTo>
                    <a:pt x="5150" y="10249"/>
                    <a:pt x="5784" y="9655"/>
                    <a:pt x="6101" y="8902"/>
                  </a:cubicBezTo>
                  <a:cubicBezTo>
                    <a:pt x="6418" y="8110"/>
                    <a:pt x="6576" y="7318"/>
                    <a:pt x="6576" y="6486"/>
                  </a:cubicBezTo>
                  <a:cubicBezTo>
                    <a:pt x="6656" y="5535"/>
                    <a:pt x="6656" y="4545"/>
                    <a:pt x="6616" y="3555"/>
                  </a:cubicBezTo>
                  <a:cubicBezTo>
                    <a:pt x="6656" y="2762"/>
                    <a:pt x="6458" y="2010"/>
                    <a:pt x="6062" y="1336"/>
                  </a:cubicBezTo>
                  <a:cubicBezTo>
                    <a:pt x="5469" y="500"/>
                    <a:pt x="4509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716;p96">
              <a:extLst>
                <a:ext uri="{FF2B5EF4-FFF2-40B4-BE49-F238E27FC236}">
                  <a16:creationId xmlns:a16="http://schemas.microsoft.com/office/drawing/2014/main" id="{3B978076-1290-E1D5-F606-FF013A0E5D07}"/>
                </a:ext>
              </a:extLst>
            </p:cNvPr>
            <p:cNvSpPr/>
            <p:nvPr/>
          </p:nvSpPr>
          <p:spPr>
            <a:xfrm>
              <a:off x="2992213" y="3461882"/>
              <a:ext cx="488253" cy="429064"/>
            </a:xfrm>
            <a:custGeom>
              <a:avLst/>
              <a:gdLst/>
              <a:ahLst/>
              <a:cxnLst/>
              <a:rect l="l" t="t" r="r" b="b"/>
              <a:pathLst>
                <a:path w="24838" h="21827" extrusionOk="0">
                  <a:moveTo>
                    <a:pt x="12162" y="0"/>
                  </a:moveTo>
                  <a:lnTo>
                    <a:pt x="10379" y="9587"/>
                  </a:lnTo>
                  <a:lnTo>
                    <a:pt x="10300" y="10101"/>
                  </a:lnTo>
                  <a:lnTo>
                    <a:pt x="9825" y="9983"/>
                  </a:lnTo>
                  <a:cubicBezTo>
                    <a:pt x="8764" y="9739"/>
                    <a:pt x="7818" y="9632"/>
                    <a:pt x="6973" y="9632"/>
                  </a:cubicBezTo>
                  <a:cubicBezTo>
                    <a:pt x="2454" y="9632"/>
                    <a:pt x="852" y="12715"/>
                    <a:pt x="318" y="14617"/>
                  </a:cubicBezTo>
                  <a:cubicBezTo>
                    <a:pt x="238" y="14895"/>
                    <a:pt x="159" y="15093"/>
                    <a:pt x="120" y="15291"/>
                  </a:cubicBezTo>
                  <a:cubicBezTo>
                    <a:pt x="80" y="15568"/>
                    <a:pt x="40" y="15885"/>
                    <a:pt x="1" y="16162"/>
                  </a:cubicBezTo>
                  <a:cubicBezTo>
                    <a:pt x="6378" y="19014"/>
                    <a:pt x="13112" y="20916"/>
                    <a:pt x="20045" y="21827"/>
                  </a:cubicBezTo>
                  <a:lnTo>
                    <a:pt x="20361" y="20599"/>
                  </a:lnTo>
                  <a:lnTo>
                    <a:pt x="20560" y="19925"/>
                  </a:lnTo>
                  <a:lnTo>
                    <a:pt x="24838" y="3605"/>
                  </a:lnTo>
                  <a:lnTo>
                    <a:pt x="121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717;p96">
              <a:extLst>
                <a:ext uri="{FF2B5EF4-FFF2-40B4-BE49-F238E27FC236}">
                  <a16:creationId xmlns:a16="http://schemas.microsoft.com/office/drawing/2014/main" id="{8607550D-0ABE-0565-ED42-D74775010573}"/>
                </a:ext>
              </a:extLst>
            </p:cNvPr>
            <p:cNvSpPr/>
            <p:nvPr/>
          </p:nvSpPr>
          <p:spPr>
            <a:xfrm>
              <a:off x="4080030" y="4073911"/>
              <a:ext cx="423619" cy="508500"/>
            </a:xfrm>
            <a:custGeom>
              <a:avLst/>
              <a:gdLst/>
              <a:ahLst/>
              <a:cxnLst/>
              <a:rect l="l" t="t" r="r" b="b"/>
              <a:pathLst>
                <a:path w="21550" h="25868" extrusionOk="0">
                  <a:moveTo>
                    <a:pt x="13033" y="1"/>
                  </a:moveTo>
                  <a:lnTo>
                    <a:pt x="1189" y="5745"/>
                  </a:lnTo>
                  <a:lnTo>
                    <a:pt x="6219" y="14063"/>
                  </a:lnTo>
                  <a:lnTo>
                    <a:pt x="6497" y="14539"/>
                  </a:lnTo>
                  <a:lnTo>
                    <a:pt x="6061" y="14737"/>
                  </a:lnTo>
                  <a:cubicBezTo>
                    <a:pt x="0" y="18064"/>
                    <a:pt x="990" y="22421"/>
                    <a:pt x="2020" y="24560"/>
                  </a:cubicBezTo>
                  <a:cubicBezTo>
                    <a:pt x="2139" y="24759"/>
                    <a:pt x="2258" y="24957"/>
                    <a:pt x="2377" y="25155"/>
                  </a:cubicBezTo>
                  <a:cubicBezTo>
                    <a:pt x="2496" y="25392"/>
                    <a:pt x="2654" y="25630"/>
                    <a:pt x="2813" y="25868"/>
                  </a:cubicBezTo>
                  <a:cubicBezTo>
                    <a:pt x="9468" y="23768"/>
                    <a:pt x="15806" y="20718"/>
                    <a:pt x="21549" y="16796"/>
                  </a:cubicBezTo>
                  <a:lnTo>
                    <a:pt x="20995" y="15687"/>
                  </a:lnTo>
                  <a:lnTo>
                    <a:pt x="20678" y="15053"/>
                  </a:lnTo>
                  <a:lnTo>
                    <a:pt x="130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718;p96">
              <a:extLst>
                <a:ext uri="{FF2B5EF4-FFF2-40B4-BE49-F238E27FC236}">
                  <a16:creationId xmlns:a16="http://schemas.microsoft.com/office/drawing/2014/main" id="{06FC0EA7-EAFD-D993-A1BB-9476A72E38CE}"/>
                </a:ext>
              </a:extLst>
            </p:cNvPr>
            <p:cNvSpPr/>
            <p:nvPr/>
          </p:nvSpPr>
          <p:spPr>
            <a:xfrm>
              <a:off x="4931980" y="3386536"/>
              <a:ext cx="290381" cy="275598"/>
            </a:xfrm>
            <a:custGeom>
              <a:avLst/>
              <a:gdLst/>
              <a:ahLst/>
              <a:cxnLst/>
              <a:rect l="l" t="t" r="r" b="b"/>
              <a:pathLst>
                <a:path w="14772" h="14020" extrusionOk="0">
                  <a:moveTo>
                    <a:pt x="2716" y="1"/>
                  </a:moveTo>
                  <a:cubicBezTo>
                    <a:pt x="2573" y="1"/>
                    <a:pt x="2432" y="11"/>
                    <a:pt x="2294" y="31"/>
                  </a:cubicBezTo>
                  <a:cubicBezTo>
                    <a:pt x="1699" y="70"/>
                    <a:pt x="1224" y="585"/>
                    <a:pt x="1224" y="1179"/>
                  </a:cubicBezTo>
                  <a:cubicBezTo>
                    <a:pt x="1383" y="1694"/>
                    <a:pt x="1699" y="2090"/>
                    <a:pt x="2175" y="2288"/>
                  </a:cubicBezTo>
                  <a:cubicBezTo>
                    <a:pt x="3165" y="2883"/>
                    <a:pt x="4195" y="3398"/>
                    <a:pt x="5265" y="3833"/>
                  </a:cubicBezTo>
                  <a:cubicBezTo>
                    <a:pt x="3601" y="4507"/>
                    <a:pt x="1937" y="6052"/>
                    <a:pt x="551" y="7200"/>
                  </a:cubicBezTo>
                  <a:cubicBezTo>
                    <a:pt x="273" y="7359"/>
                    <a:pt x="115" y="7676"/>
                    <a:pt x="36" y="7993"/>
                  </a:cubicBezTo>
                  <a:cubicBezTo>
                    <a:pt x="1" y="8556"/>
                    <a:pt x="685" y="8838"/>
                    <a:pt x="1311" y="8838"/>
                  </a:cubicBezTo>
                  <a:cubicBezTo>
                    <a:pt x="1389" y="8838"/>
                    <a:pt x="1466" y="8833"/>
                    <a:pt x="1541" y="8824"/>
                  </a:cubicBezTo>
                  <a:cubicBezTo>
                    <a:pt x="2434" y="8725"/>
                    <a:pt x="3327" y="8488"/>
                    <a:pt x="4127" y="8090"/>
                  </a:cubicBezTo>
                  <a:lnTo>
                    <a:pt x="4127" y="8090"/>
                  </a:lnTo>
                  <a:cubicBezTo>
                    <a:pt x="2998" y="8772"/>
                    <a:pt x="2096" y="9775"/>
                    <a:pt x="1501" y="10964"/>
                  </a:cubicBezTo>
                  <a:cubicBezTo>
                    <a:pt x="1343" y="11280"/>
                    <a:pt x="1224" y="11677"/>
                    <a:pt x="1462" y="11914"/>
                  </a:cubicBezTo>
                  <a:cubicBezTo>
                    <a:pt x="1593" y="12027"/>
                    <a:pt x="1733" y="12068"/>
                    <a:pt x="1873" y="12068"/>
                  </a:cubicBezTo>
                  <a:cubicBezTo>
                    <a:pt x="2030" y="12068"/>
                    <a:pt x="2187" y="12017"/>
                    <a:pt x="2333" y="11954"/>
                  </a:cubicBezTo>
                  <a:cubicBezTo>
                    <a:pt x="3522" y="11558"/>
                    <a:pt x="4631" y="10924"/>
                    <a:pt x="5581" y="10132"/>
                  </a:cubicBezTo>
                  <a:lnTo>
                    <a:pt x="5581" y="10132"/>
                  </a:lnTo>
                  <a:cubicBezTo>
                    <a:pt x="4908" y="10884"/>
                    <a:pt x="4472" y="11875"/>
                    <a:pt x="4393" y="12905"/>
                  </a:cubicBezTo>
                  <a:cubicBezTo>
                    <a:pt x="4318" y="13355"/>
                    <a:pt x="4528" y="14020"/>
                    <a:pt x="4955" y="14020"/>
                  </a:cubicBezTo>
                  <a:cubicBezTo>
                    <a:pt x="4978" y="14020"/>
                    <a:pt x="5002" y="14018"/>
                    <a:pt x="5027" y="14014"/>
                  </a:cubicBezTo>
                  <a:cubicBezTo>
                    <a:pt x="5225" y="13974"/>
                    <a:pt x="5423" y="13855"/>
                    <a:pt x="5542" y="13697"/>
                  </a:cubicBezTo>
                  <a:cubicBezTo>
                    <a:pt x="6730" y="12548"/>
                    <a:pt x="7839" y="11360"/>
                    <a:pt x="8909" y="10132"/>
                  </a:cubicBezTo>
                  <a:lnTo>
                    <a:pt x="8909" y="10132"/>
                  </a:lnTo>
                  <a:cubicBezTo>
                    <a:pt x="8711" y="10528"/>
                    <a:pt x="8632" y="10964"/>
                    <a:pt x="8711" y="11399"/>
                  </a:cubicBezTo>
                  <a:cubicBezTo>
                    <a:pt x="8745" y="11815"/>
                    <a:pt x="9113" y="12260"/>
                    <a:pt x="9522" y="12260"/>
                  </a:cubicBezTo>
                  <a:cubicBezTo>
                    <a:pt x="9581" y="12260"/>
                    <a:pt x="9641" y="12251"/>
                    <a:pt x="9701" y="12231"/>
                  </a:cubicBezTo>
                  <a:cubicBezTo>
                    <a:pt x="9899" y="12152"/>
                    <a:pt x="10097" y="11993"/>
                    <a:pt x="10216" y="11756"/>
                  </a:cubicBezTo>
                  <a:cubicBezTo>
                    <a:pt x="12118" y="9339"/>
                    <a:pt x="14772" y="6131"/>
                    <a:pt x="12316" y="3358"/>
                  </a:cubicBezTo>
                  <a:cubicBezTo>
                    <a:pt x="10216" y="1021"/>
                    <a:pt x="6730" y="1179"/>
                    <a:pt x="3997" y="268"/>
                  </a:cubicBezTo>
                  <a:cubicBezTo>
                    <a:pt x="3581" y="90"/>
                    <a:pt x="3143" y="1"/>
                    <a:pt x="2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719;p96">
              <a:extLst>
                <a:ext uri="{FF2B5EF4-FFF2-40B4-BE49-F238E27FC236}">
                  <a16:creationId xmlns:a16="http://schemas.microsoft.com/office/drawing/2014/main" id="{194A00D5-728B-2F46-1297-A1FCCEBA3825}"/>
                </a:ext>
              </a:extLst>
            </p:cNvPr>
            <p:cNvSpPr/>
            <p:nvPr/>
          </p:nvSpPr>
          <p:spPr>
            <a:xfrm>
              <a:off x="4923330" y="2507227"/>
              <a:ext cx="545869" cy="1000626"/>
            </a:xfrm>
            <a:custGeom>
              <a:avLst/>
              <a:gdLst/>
              <a:ahLst/>
              <a:cxnLst/>
              <a:rect l="l" t="t" r="r" b="b"/>
              <a:pathLst>
                <a:path w="27769" h="50903" extrusionOk="0">
                  <a:moveTo>
                    <a:pt x="7963" y="0"/>
                  </a:moveTo>
                  <a:cubicBezTo>
                    <a:pt x="4477" y="159"/>
                    <a:pt x="0" y="10220"/>
                    <a:pt x="2417" y="12439"/>
                  </a:cubicBezTo>
                  <a:cubicBezTo>
                    <a:pt x="11963" y="21272"/>
                    <a:pt x="15727" y="27412"/>
                    <a:pt x="16479" y="31888"/>
                  </a:cubicBezTo>
                  <a:cubicBezTo>
                    <a:pt x="16519" y="32166"/>
                    <a:pt x="16558" y="32483"/>
                    <a:pt x="16558" y="32800"/>
                  </a:cubicBezTo>
                  <a:cubicBezTo>
                    <a:pt x="16915" y="37474"/>
                    <a:pt x="13825" y="40167"/>
                    <a:pt x="10973" y="42227"/>
                  </a:cubicBezTo>
                  <a:lnTo>
                    <a:pt x="9824" y="43059"/>
                  </a:lnTo>
                  <a:cubicBezTo>
                    <a:pt x="9190" y="43535"/>
                    <a:pt x="8636" y="43931"/>
                    <a:pt x="8121" y="44366"/>
                  </a:cubicBezTo>
                  <a:cubicBezTo>
                    <a:pt x="7804" y="47298"/>
                    <a:pt x="9904" y="49674"/>
                    <a:pt x="14102" y="50902"/>
                  </a:cubicBezTo>
                  <a:cubicBezTo>
                    <a:pt x="15291" y="50665"/>
                    <a:pt x="16440" y="50269"/>
                    <a:pt x="17549" y="49714"/>
                  </a:cubicBezTo>
                  <a:cubicBezTo>
                    <a:pt x="18024" y="49476"/>
                    <a:pt x="18460" y="49199"/>
                    <a:pt x="18935" y="48922"/>
                  </a:cubicBezTo>
                  <a:cubicBezTo>
                    <a:pt x="21827" y="46862"/>
                    <a:pt x="24124" y="44129"/>
                    <a:pt x="25590" y="40920"/>
                  </a:cubicBezTo>
                  <a:cubicBezTo>
                    <a:pt x="25748" y="40603"/>
                    <a:pt x="25907" y="40286"/>
                    <a:pt x="26026" y="39969"/>
                  </a:cubicBezTo>
                  <a:cubicBezTo>
                    <a:pt x="26422" y="39019"/>
                    <a:pt x="26699" y="38028"/>
                    <a:pt x="26937" y="37038"/>
                  </a:cubicBezTo>
                  <a:cubicBezTo>
                    <a:pt x="27769" y="32879"/>
                    <a:pt x="27293" y="28561"/>
                    <a:pt x="26026" y="24441"/>
                  </a:cubicBezTo>
                  <a:cubicBezTo>
                    <a:pt x="25947" y="24164"/>
                    <a:pt x="25867" y="23847"/>
                    <a:pt x="25748" y="23530"/>
                  </a:cubicBezTo>
                  <a:cubicBezTo>
                    <a:pt x="25194" y="21946"/>
                    <a:pt x="24560" y="20401"/>
                    <a:pt x="23847" y="18896"/>
                  </a:cubicBezTo>
                  <a:cubicBezTo>
                    <a:pt x="20203" y="11369"/>
                    <a:pt x="14736" y="4833"/>
                    <a:pt x="7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720;p96">
              <a:extLst>
                <a:ext uri="{FF2B5EF4-FFF2-40B4-BE49-F238E27FC236}">
                  <a16:creationId xmlns:a16="http://schemas.microsoft.com/office/drawing/2014/main" id="{E7F40822-E605-073E-1858-161936B8B511}"/>
                </a:ext>
              </a:extLst>
            </p:cNvPr>
            <p:cNvSpPr/>
            <p:nvPr/>
          </p:nvSpPr>
          <p:spPr>
            <a:xfrm>
              <a:off x="4440546" y="2125679"/>
              <a:ext cx="665013" cy="376146"/>
            </a:xfrm>
            <a:custGeom>
              <a:avLst/>
              <a:gdLst/>
              <a:ahLst/>
              <a:cxnLst/>
              <a:rect l="l" t="t" r="r" b="b"/>
              <a:pathLst>
                <a:path w="33830" h="19135" extrusionOk="0">
                  <a:moveTo>
                    <a:pt x="1783" y="0"/>
                  </a:moveTo>
                  <a:lnTo>
                    <a:pt x="1" y="3447"/>
                  </a:lnTo>
                  <a:cubicBezTo>
                    <a:pt x="1" y="3447"/>
                    <a:pt x="13963" y="19134"/>
                    <a:pt x="32131" y="19134"/>
                  </a:cubicBezTo>
                  <a:cubicBezTo>
                    <a:pt x="32222" y="19134"/>
                    <a:pt x="32313" y="19134"/>
                    <a:pt x="32404" y="19133"/>
                  </a:cubicBezTo>
                  <a:lnTo>
                    <a:pt x="33830" y="15845"/>
                  </a:lnTo>
                  <a:lnTo>
                    <a:pt x="1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721;p96">
              <a:extLst>
                <a:ext uri="{FF2B5EF4-FFF2-40B4-BE49-F238E27FC236}">
                  <a16:creationId xmlns:a16="http://schemas.microsoft.com/office/drawing/2014/main" id="{76AB6698-C760-0E3F-1CE2-94347A47EC33}"/>
                </a:ext>
              </a:extLst>
            </p:cNvPr>
            <p:cNvSpPr/>
            <p:nvPr/>
          </p:nvSpPr>
          <p:spPr>
            <a:xfrm>
              <a:off x="4932825" y="2433984"/>
              <a:ext cx="68526" cy="47316"/>
            </a:xfrm>
            <a:custGeom>
              <a:avLst/>
              <a:gdLst/>
              <a:ahLst/>
              <a:cxnLst/>
              <a:rect l="l" t="t" r="r" b="b"/>
              <a:pathLst>
                <a:path w="3486" h="2407" extrusionOk="0">
                  <a:moveTo>
                    <a:pt x="1750" y="1"/>
                  </a:moveTo>
                  <a:cubicBezTo>
                    <a:pt x="688" y="1"/>
                    <a:pt x="0" y="1620"/>
                    <a:pt x="1181" y="2261"/>
                  </a:cubicBezTo>
                  <a:cubicBezTo>
                    <a:pt x="1372" y="2362"/>
                    <a:pt x="1559" y="2406"/>
                    <a:pt x="1735" y="2406"/>
                  </a:cubicBezTo>
                  <a:cubicBezTo>
                    <a:pt x="2804" y="2406"/>
                    <a:pt x="3486" y="773"/>
                    <a:pt x="2330" y="161"/>
                  </a:cubicBezTo>
                  <a:cubicBezTo>
                    <a:pt x="2130" y="50"/>
                    <a:pt x="1934" y="1"/>
                    <a:pt x="1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722;p96">
              <a:extLst>
                <a:ext uri="{FF2B5EF4-FFF2-40B4-BE49-F238E27FC236}">
                  <a16:creationId xmlns:a16="http://schemas.microsoft.com/office/drawing/2014/main" id="{E97F77CF-D1AF-957A-598E-266D309E565A}"/>
                </a:ext>
              </a:extLst>
            </p:cNvPr>
            <p:cNvSpPr/>
            <p:nvPr/>
          </p:nvSpPr>
          <p:spPr>
            <a:xfrm>
              <a:off x="4853272" y="2402060"/>
              <a:ext cx="67759" cy="47551"/>
            </a:xfrm>
            <a:custGeom>
              <a:avLst/>
              <a:gdLst/>
              <a:ahLst/>
              <a:cxnLst/>
              <a:rect l="l" t="t" r="r" b="b"/>
              <a:pathLst>
                <a:path w="3447" h="2419" extrusionOk="0">
                  <a:moveTo>
                    <a:pt x="1719" y="1"/>
                  </a:moveTo>
                  <a:cubicBezTo>
                    <a:pt x="664" y="1"/>
                    <a:pt x="1" y="1619"/>
                    <a:pt x="1148" y="2261"/>
                  </a:cubicBezTo>
                  <a:cubicBezTo>
                    <a:pt x="1351" y="2371"/>
                    <a:pt x="1547" y="2419"/>
                    <a:pt x="1731" y="2419"/>
                  </a:cubicBezTo>
                  <a:cubicBezTo>
                    <a:pt x="2806" y="2419"/>
                    <a:pt x="3447" y="770"/>
                    <a:pt x="2297" y="161"/>
                  </a:cubicBezTo>
                  <a:cubicBezTo>
                    <a:pt x="2097" y="50"/>
                    <a:pt x="1902" y="1"/>
                    <a:pt x="1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723;p96">
              <a:extLst>
                <a:ext uri="{FF2B5EF4-FFF2-40B4-BE49-F238E27FC236}">
                  <a16:creationId xmlns:a16="http://schemas.microsoft.com/office/drawing/2014/main" id="{BDC24505-A236-E0FE-AB8A-6705045DCBBA}"/>
                </a:ext>
              </a:extLst>
            </p:cNvPr>
            <p:cNvSpPr/>
            <p:nvPr/>
          </p:nvSpPr>
          <p:spPr>
            <a:xfrm>
              <a:off x="4386036" y="1407147"/>
              <a:ext cx="1208543" cy="1030033"/>
            </a:xfrm>
            <a:custGeom>
              <a:avLst/>
              <a:gdLst/>
              <a:ahLst/>
              <a:cxnLst/>
              <a:rect l="l" t="t" r="r" b="b"/>
              <a:pathLst>
                <a:path w="61480" h="52399" extrusionOk="0">
                  <a:moveTo>
                    <a:pt x="29507" y="1"/>
                  </a:moveTo>
                  <a:cubicBezTo>
                    <a:pt x="29146" y="1"/>
                    <a:pt x="28779" y="11"/>
                    <a:pt x="28403" y="31"/>
                  </a:cubicBezTo>
                  <a:cubicBezTo>
                    <a:pt x="27967" y="31"/>
                    <a:pt x="27492" y="70"/>
                    <a:pt x="27056" y="110"/>
                  </a:cubicBezTo>
                  <a:cubicBezTo>
                    <a:pt x="11172" y="1496"/>
                    <a:pt x="1" y="16430"/>
                    <a:pt x="3249" y="32077"/>
                  </a:cubicBezTo>
                  <a:cubicBezTo>
                    <a:pt x="3526" y="33582"/>
                    <a:pt x="4002" y="35088"/>
                    <a:pt x="4556" y="36553"/>
                  </a:cubicBezTo>
                  <a:cubicBezTo>
                    <a:pt x="4556" y="36553"/>
                    <a:pt x="16321" y="46853"/>
                    <a:pt x="36603" y="52398"/>
                  </a:cubicBezTo>
                  <a:cubicBezTo>
                    <a:pt x="53715" y="47605"/>
                    <a:pt x="61479" y="27720"/>
                    <a:pt x="52091" y="12588"/>
                  </a:cubicBezTo>
                  <a:cubicBezTo>
                    <a:pt x="51893" y="12271"/>
                    <a:pt x="51655" y="11954"/>
                    <a:pt x="51457" y="11637"/>
                  </a:cubicBezTo>
                  <a:cubicBezTo>
                    <a:pt x="51259" y="11320"/>
                    <a:pt x="50982" y="10884"/>
                    <a:pt x="50665" y="10528"/>
                  </a:cubicBezTo>
                  <a:cubicBezTo>
                    <a:pt x="50507" y="10330"/>
                    <a:pt x="50309" y="10092"/>
                    <a:pt x="50150" y="9854"/>
                  </a:cubicBezTo>
                  <a:cubicBezTo>
                    <a:pt x="47734" y="6884"/>
                    <a:pt x="44684" y="4428"/>
                    <a:pt x="41237" y="2724"/>
                  </a:cubicBezTo>
                  <a:cubicBezTo>
                    <a:pt x="40564" y="2407"/>
                    <a:pt x="39891" y="2090"/>
                    <a:pt x="39178" y="1813"/>
                  </a:cubicBezTo>
                  <a:cubicBezTo>
                    <a:pt x="38148" y="1417"/>
                    <a:pt x="37118" y="1100"/>
                    <a:pt x="36048" y="823"/>
                  </a:cubicBezTo>
                  <a:cubicBezTo>
                    <a:pt x="34266" y="387"/>
                    <a:pt x="32404" y="110"/>
                    <a:pt x="30582" y="31"/>
                  </a:cubicBezTo>
                  <a:cubicBezTo>
                    <a:pt x="30225" y="11"/>
                    <a:pt x="29869" y="1"/>
                    <a:pt x="29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724;p96">
              <a:extLst>
                <a:ext uri="{FF2B5EF4-FFF2-40B4-BE49-F238E27FC236}">
                  <a16:creationId xmlns:a16="http://schemas.microsoft.com/office/drawing/2014/main" id="{0BE19743-8D76-0F86-983C-31A9263F41DC}"/>
                </a:ext>
              </a:extLst>
            </p:cNvPr>
            <p:cNvSpPr/>
            <p:nvPr/>
          </p:nvSpPr>
          <p:spPr>
            <a:xfrm>
              <a:off x="4425764" y="1406616"/>
              <a:ext cx="956239" cy="835267"/>
            </a:xfrm>
            <a:custGeom>
              <a:avLst/>
              <a:gdLst/>
              <a:ahLst/>
              <a:cxnLst/>
              <a:rect l="l" t="t" r="r" b="b"/>
              <a:pathLst>
                <a:path w="48645" h="42491" extrusionOk="0">
                  <a:moveTo>
                    <a:pt x="27135" y="0"/>
                  </a:moveTo>
                  <a:cubicBezTo>
                    <a:pt x="26897" y="0"/>
                    <a:pt x="26659" y="5"/>
                    <a:pt x="26422" y="18"/>
                  </a:cubicBezTo>
                  <a:cubicBezTo>
                    <a:pt x="25946" y="18"/>
                    <a:pt x="25510" y="58"/>
                    <a:pt x="25035" y="97"/>
                  </a:cubicBezTo>
                  <a:cubicBezTo>
                    <a:pt x="17509" y="771"/>
                    <a:pt x="10656" y="4573"/>
                    <a:pt x="6100" y="10555"/>
                  </a:cubicBezTo>
                  <a:cubicBezTo>
                    <a:pt x="5070" y="11902"/>
                    <a:pt x="4199" y="13328"/>
                    <a:pt x="3446" y="14833"/>
                  </a:cubicBezTo>
                  <a:cubicBezTo>
                    <a:pt x="792" y="20181"/>
                    <a:pt x="0" y="26241"/>
                    <a:pt x="1188" y="32064"/>
                  </a:cubicBezTo>
                  <a:cubicBezTo>
                    <a:pt x="2575" y="33847"/>
                    <a:pt x="4199" y="35432"/>
                    <a:pt x="5982" y="36778"/>
                  </a:cubicBezTo>
                  <a:cubicBezTo>
                    <a:pt x="7368" y="37848"/>
                    <a:pt x="8873" y="38759"/>
                    <a:pt x="10418" y="39512"/>
                  </a:cubicBezTo>
                  <a:cubicBezTo>
                    <a:pt x="14481" y="41530"/>
                    <a:pt x="18821" y="42490"/>
                    <a:pt x="23026" y="42490"/>
                  </a:cubicBezTo>
                  <a:cubicBezTo>
                    <a:pt x="31534" y="42490"/>
                    <a:pt x="39492" y="38561"/>
                    <a:pt x="43495" y="31510"/>
                  </a:cubicBezTo>
                  <a:cubicBezTo>
                    <a:pt x="43811" y="30955"/>
                    <a:pt x="44089" y="30401"/>
                    <a:pt x="44366" y="29846"/>
                  </a:cubicBezTo>
                  <a:cubicBezTo>
                    <a:pt x="48644" y="20141"/>
                    <a:pt x="44208" y="8574"/>
                    <a:pt x="33829" y="2474"/>
                  </a:cubicBezTo>
                  <a:cubicBezTo>
                    <a:pt x="33275" y="2117"/>
                    <a:pt x="32641" y="1761"/>
                    <a:pt x="32047" y="1484"/>
                  </a:cubicBezTo>
                  <a:cubicBezTo>
                    <a:pt x="30898" y="889"/>
                    <a:pt x="29749" y="414"/>
                    <a:pt x="28561" y="18"/>
                  </a:cubicBezTo>
                  <a:cubicBezTo>
                    <a:pt x="28085" y="18"/>
                    <a:pt x="27610" y="0"/>
                    <a:pt x="27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725;p96">
              <a:extLst>
                <a:ext uri="{FF2B5EF4-FFF2-40B4-BE49-F238E27FC236}">
                  <a16:creationId xmlns:a16="http://schemas.microsoft.com/office/drawing/2014/main" id="{54176403-1B20-A2CF-E70F-302C1EEEB266}"/>
                </a:ext>
              </a:extLst>
            </p:cNvPr>
            <p:cNvSpPr/>
            <p:nvPr/>
          </p:nvSpPr>
          <p:spPr>
            <a:xfrm>
              <a:off x="4523087" y="1466138"/>
              <a:ext cx="343417" cy="306814"/>
            </a:xfrm>
            <a:custGeom>
              <a:avLst/>
              <a:gdLst/>
              <a:ahLst/>
              <a:cxnLst/>
              <a:rect l="l" t="t" r="r" b="b"/>
              <a:pathLst>
                <a:path w="17470" h="15608" extrusionOk="0">
                  <a:moveTo>
                    <a:pt x="17192" y="1"/>
                  </a:moveTo>
                  <a:cubicBezTo>
                    <a:pt x="5388" y="1427"/>
                    <a:pt x="1" y="15014"/>
                    <a:pt x="1" y="15014"/>
                  </a:cubicBezTo>
                  <a:lnTo>
                    <a:pt x="4120" y="15608"/>
                  </a:lnTo>
                  <a:cubicBezTo>
                    <a:pt x="6735" y="6774"/>
                    <a:pt x="17470" y="2536"/>
                    <a:pt x="17470" y="2536"/>
                  </a:cubicBezTo>
                  <a:lnTo>
                    <a:pt x="17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726;p96">
              <a:extLst>
                <a:ext uri="{FF2B5EF4-FFF2-40B4-BE49-F238E27FC236}">
                  <a16:creationId xmlns:a16="http://schemas.microsoft.com/office/drawing/2014/main" id="{BB8BF9CC-2483-193E-1AC8-77A28E98531C}"/>
                </a:ext>
              </a:extLst>
            </p:cNvPr>
            <p:cNvSpPr/>
            <p:nvPr/>
          </p:nvSpPr>
          <p:spPr>
            <a:xfrm>
              <a:off x="4926436" y="1454953"/>
              <a:ext cx="125395" cy="47807"/>
            </a:xfrm>
            <a:custGeom>
              <a:avLst/>
              <a:gdLst/>
              <a:ahLst/>
              <a:cxnLst/>
              <a:rect l="l" t="t" r="r" b="b"/>
              <a:pathLst>
                <a:path w="6379" h="2432" extrusionOk="0">
                  <a:moveTo>
                    <a:pt x="785" y="0"/>
                  </a:moveTo>
                  <a:cubicBezTo>
                    <a:pt x="523" y="0"/>
                    <a:pt x="261" y="17"/>
                    <a:pt x="1" y="55"/>
                  </a:cubicBezTo>
                  <a:lnTo>
                    <a:pt x="278" y="2431"/>
                  </a:lnTo>
                  <a:cubicBezTo>
                    <a:pt x="1962" y="2101"/>
                    <a:pt x="3673" y="1936"/>
                    <a:pt x="5365" y="1936"/>
                  </a:cubicBezTo>
                  <a:cubicBezTo>
                    <a:pt x="5704" y="1936"/>
                    <a:pt x="6042" y="1943"/>
                    <a:pt x="6378" y="1956"/>
                  </a:cubicBezTo>
                  <a:cubicBezTo>
                    <a:pt x="6378" y="1956"/>
                    <a:pt x="3594" y="0"/>
                    <a:pt x="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4448;p125">
            <a:extLst>
              <a:ext uri="{FF2B5EF4-FFF2-40B4-BE49-F238E27FC236}">
                <a16:creationId xmlns:a16="http://schemas.microsoft.com/office/drawing/2014/main" id="{FD8DD15F-9FFC-CE5D-A9EF-61F6E3A466E7}"/>
              </a:ext>
            </a:extLst>
          </p:cNvPr>
          <p:cNvGrpSpPr/>
          <p:nvPr/>
        </p:nvGrpSpPr>
        <p:grpSpPr>
          <a:xfrm>
            <a:off x="8055800" y="2215635"/>
            <a:ext cx="671925" cy="1165550"/>
            <a:chOff x="1383800" y="1586525"/>
            <a:chExt cx="671925" cy="1165550"/>
          </a:xfrm>
        </p:grpSpPr>
        <p:sp>
          <p:nvSpPr>
            <p:cNvPr id="32" name="Google Shape;34449;p125">
              <a:extLst>
                <a:ext uri="{FF2B5EF4-FFF2-40B4-BE49-F238E27FC236}">
                  <a16:creationId xmlns:a16="http://schemas.microsoft.com/office/drawing/2014/main" id="{798FB44F-F581-1A2E-A256-0A43E7A34F97}"/>
                </a:ext>
              </a:extLst>
            </p:cNvPr>
            <p:cNvSpPr/>
            <p:nvPr/>
          </p:nvSpPr>
          <p:spPr>
            <a:xfrm>
              <a:off x="1410250" y="2060625"/>
              <a:ext cx="149425" cy="259150"/>
            </a:xfrm>
            <a:custGeom>
              <a:avLst/>
              <a:gdLst/>
              <a:ahLst/>
              <a:cxnLst/>
              <a:rect l="l" t="t" r="r" b="b"/>
              <a:pathLst>
                <a:path w="5977" h="10366" extrusionOk="0">
                  <a:moveTo>
                    <a:pt x="5977" y="0"/>
                  </a:moveTo>
                  <a:lnTo>
                    <a:pt x="0" y="4534"/>
                  </a:lnTo>
                  <a:lnTo>
                    <a:pt x="0" y="10366"/>
                  </a:lnTo>
                  <a:lnTo>
                    <a:pt x="5977" y="7600"/>
                  </a:lnTo>
                  <a:lnTo>
                    <a:pt x="5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450;p125">
              <a:extLst>
                <a:ext uri="{FF2B5EF4-FFF2-40B4-BE49-F238E27FC236}">
                  <a16:creationId xmlns:a16="http://schemas.microsoft.com/office/drawing/2014/main" id="{8C388EF5-6A3A-F3A1-F05E-6F7759961DFB}"/>
                </a:ext>
              </a:extLst>
            </p:cNvPr>
            <p:cNvSpPr/>
            <p:nvPr/>
          </p:nvSpPr>
          <p:spPr>
            <a:xfrm>
              <a:off x="1879825" y="2060625"/>
              <a:ext cx="149425" cy="259150"/>
            </a:xfrm>
            <a:custGeom>
              <a:avLst/>
              <a:gdLst/>
              <a:ahLst/>
              <a:cxnLst/>
              <a:rect l="l" t="t" r="r" b="b"/>
              <a:pathLst>
                <a:path w="5977" h="10366" extrusionOk="0">
                  <a:moveTo>
                    <a:pt x="0" y="0"/>
                  </a:moveTo>
                  <a:lnTo>
                    <a:pt x="0" y="7600"/>
                  </a:lnTo>
                  <a:lnTo>
                    <a:pt x="5977" y="10366"/>
                  </a:lnTo>
                  <a:lnTo>
                    <a:pt x="5977" y="4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451;p125">
              <a:extLst>
                <a:ext uri="{FF2B5EF4-FFF2-40B4-BE49-F238E27FC236}">
                  <a16:creationId xmlns:a16="http://schemas.microsoft.com/office/drawing/2014/main" id="{C63F256B-EA59-7ECE-FFDF-B74C4FDD0E4D}"/>
                </a:ext>
              </a:extLst>
            </p:cNvPr>
            <p:cNvSpPr/>
            <p:nvPr/>
          </p:nvSpPr>
          <p:spPr>
            <a:xfrm>
              <a:off x="1383800" y="2149900"/>
              <a:ext cx="149125" cy="259175"/>
            </a:xfrm>
            <a:custGeom>
              <a:avLst/>
              <a:gdLst/>
              <a:ahLst/>
              <a:cxnLst/>
              <a:rect l="l" t="t" r="r" b="b"/>
              <a:pathLst>
                <a:path w="5965" h="10367" extrusionOk="0">
                  <a:moveTo>
                    <a:pt x="5965" y="1"/>
                  </a:moveTo>
                  <a:lnTo>
                    <a:pt x="0" y="4546"/>
                  </a:lnTo>
                  <a:lnTo>
                    <a:pt x="0" y="10366"/>
                  </a:lnTo>
                  <a:lnTo>
                    <a:pt x="5965" y="7612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452;p125">
              <a:extLst>
                <a:ext uri="{FF2B5EF4-FFF2-40B4-BE49-F238E27FC236}">
                  <a16:creationId xmlns:a16="http://schemas.microsoft.com/office/drawing/2014/main" id="{9141BD22-850A-A717-F63F-D52E4EE44F9E}"/>
                </a:ext>
              </a:extLst>
            </p:cNvPr>
            <p:cNvSpPr/>
            <p:nvPr/>
          </p:nvSpPr>
          <p:spPr>
            <a:xfrm>
              <a:off x="1906275" y="2149900"/>
              <a:ext cx="149450" cy="259175"/>
            </a:xfrm>
            <a:custGeom>
              <a:avLst/>
              <a:gdLst/>
              <a:ahLst/>
              <a:cxnLst/>
              <a:rect l="l" t="t" r="r" b="b"/>
              <a:pathLst>
                <a:path w="5978" h="10367" extrusionOk="0">
                  <a:moveTo>
                    <a:pt x="1" y="1"/>
                  </a:moveTo>
                  <a:lnTo>
                    <a:pt x="1" y="7612"/>
                  </a:lnTo>
                  <a:lnTo>
                    <a:pt x="5977" y="10366"/>
                  </a:lnTo>
                  <a:lnTo>
                    <a:pt x="5977" y="45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453;p125">
              <a:extLst>
                <a:ext uri="{FF2B5EF4-FFF2-40B4-BE49-F238E27FC236}">
                  <a16:creationId xmlns:a16="http://schemas.microsoft.com/office/drawing/2014/main" id="{6FD02A4F-AAD5-23E9-FF76-ED5A7DF91FF3}"/>
                </a:ext>
              </a:extLst>
            </p:cNvPr>
            <p:cNvSpPr/>
            <p:nvPr/>
          </p:nvSpPr>
          <p:spPr>
            <a:xfrm>
              <a:off x="1499225" y="1586525"/>
              <a:ext cx="220400" cy="855000"/>
            </a:xfrm>
            <a:custGeom>
              <a:avLst/>
              <a:gdLst/>
              <a:ahLst/>
              <a:cxnLst/>
              <a:rect l="l" t="t" r="r" b="b"/>
              <a:pathLst>
                <a:path w="8816" h="34200" extrusionOk="0">
                  <a:moveTo>
                    <a:pt x="8815" y="1"/>
                  </a:moveTo>
                  <a:lnTo>
                    <a:pt x="8683" y="133"/>
                  </a:lnTo>
                  <a:cubicBezTo>
                    <a:pt x="8599" y="217"/>
                    <a:pt x="8466" y="349"/>
                    <a:pt x="8310" y="518"/>
                  </a:cubicBezTo>
                  <a:cubicBezTo>
                    <a:pt x="8154" y="686"/>
                    <a:pt x="7961" y="903"/>
                    <a:pt x="7757" y="1143"/>
                  </a:cubicBezTo>
                  <a:lnTo>
                    <a:pt x="7420" y="1540"/>
                  </a:lnTo>
                  <a:lnTo>
                    <a:pt x="7059" y="1985"/>
                  </a:lnTo>
                  <a:cubicBezTo>
                    <a:pt x="6470" y="2718"/>
                    <a:pt x="5929" y="3488"/>
                    <a:pt x="5424" y="4282"/>
                  </a:cubicBezTo>
                  <a:cubicBezTo>
                    <a:pt x="4811" y="5232"/>
                    <a:pt x="4246" y="6218"/>
                    <a:pt x="3728" y="7240"/>
                  </a:cubicBezTo>
                  <a:cubicBezTo>
                    <a:pt x="3151" y="8370"/>
                    <a:pt x="2646" y="9549"/>
                    <a:pt x="2201" y="10739"/>
                  </a:cubicBezTo>
                  <a:cubicBezTo>
                    <a:pt x="1720" y="12014"/>
                    <a:pt x="1323" y="13324"/>
                    <a:pt x="1011" y="14647"/>
                  </a:cubicBezTo>
                  <a:cubicBezTo>
                    <a:pt x="337" y="17437"/>
                    <a:pt x="1" y="20287"/>
                    <a:pt x="1" y="23149"/>
                  </a:cubicBezTo>
                  <a:cubicBezTo>
                    <a:pt x="1" y="24592"/>
                    <a:pt x="85" y="26035"/>
                    <a:pt x="241" y="27466"/>
                  </a:cubicBezTo>
                  <a:cubicBezTo>
                    <a:pt x="410" y="28873"/>
                    <a:pt x="650" y="30268"/>
                    <a:pt x="987" y="31651"/>
                  </a:cubicBezTo>
                  <a:cubicBezTo>
                    <a:pt x="1191" y="32516"/>
                    <a:pt x="1432" y="33370"/>
                    <a:pt x="1708" y="34200"/>
                  </a:cubicBezTo>
                  <a:cubicBezTo>
                    <a:pt x="3930" y="33249"/>
                    <a:pt x="6316" y="32757"/>
                    <a:pt x="8728" y="32757"/>
                  </a:cubicBezTo>
                  <a:cubicBezTo>
                    <a:pt x="8757" y="32757"/>
                    <a:pt x="8786" y="32757"/>
                    <a:pt x="8815" y="32757"/>
                  </a:cubicBezTo>
                  <a:lnTo>
                    <a:pt x="88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454;p125">
              <a:extLst>
                <a:ext uri="{FF2B5EF4-FFF2-40B4-BE49-F238E27FC236}">
                  <a16:creationId xmlns:a16="http://schemas.microsoft.com/office/drawing/2014/main" id="{1A199590-A31C-5186-3291-3D52A2F73950}"/>
                </a:ext>
              </a:extLst>
            </p:cNvPr>
            <p:cNvSpPr/>
            <p:nvPr/>
          </p:nvSpPr>
          <p:spPr>
            <a:xfrm>
              <a:off x="1719600" y="1586525"/>
              <a:ext cx="220675" cy="855000"/>
            </a:xfrm>
            <a:custGeom>
              <a:avLst/>
              <a:gdLst/>
              <a:ahLst/>
              <a:cxnLst/>
              <a:rect l="l" t="t" r="r" b="b"/>
              <a:pathLst>
                <a:path w="8827" h="34200" extrusionOk="0">
                  <a:moveTo>
                    <a:pt x="0" y="1"/>
                  </a:moveTo>
                  <a:lnTo>
                    <a:pt x="0" y="32757"/>
                  </a:lnTo>
                  <a:cubicBezTo>
                    <a:pt x="29" y="32757"/>
                    <a:pt x="58" y="32757"/>
                    <a:pt x="88" y="32757"/>
                  </a:cubicBezTo>
                  <a:cubicBezTo>
                    <a:pt x="2511" y="32757"/>
                    <a:pt x="4897" y="33249"/>
                    <a:pt x="7119" y="34200"/>
                  </a:cubicBezTo>
                  <a:cubicBezTo>
                    <a:pt x="7383" y="33370"/>
                    <a:pt x="7636" y="32516"/>
                    <a:pt x="7840" y="31651"/>
                  </a:cubicBezTo>
                  <a:cubicBezTo>
                    <a:pt x="8177" y="30268"/>
                    <a:pt x="8418" y="28873"/>
                    <a:pt x="8586" y="27466"/>
                  </a:cubicBezTo>
                  <a:cubicBezTo>
                    <a:pt x="8742" y="26035"/>
                    <a:pt x="8826" y="24592"/>
                    <a:pt x="8826" y="23149"/>
                  </a:cubicBezTo>
                  <a:cubicBezTo>
                    <a:pt x="8826" y="20287"/>
                    <a:pt x="8490" y="17437"/>
                    <a:pt x="7816" y="14647"/>
                  </a:cubicBezTo>
                  <a:cubicBezTo>
                    <a:pt x="7504" y="13324"/>
                    <a:pt x="7107" y="12014"/>
                    <a:pt x="6626" y="10739"/>
                  </a:cubicBezTo>
                  <a:cubicBezTo>
                    <a:pt x="6181" y="9549"/>
                    <a:pt x="5664" y="8370"/>
                    <a:pt x="5099" y="7240"/>
                  </a:cubicBezTo>
                  <a:cubicBezTo>
                    <a:pt x="4582" y="6218"/>
                    <a:pt x="4016" y="5232"/>
                    <a:pt x="3403" y="4282"/>
                  </a:cubicBezTo>
                  <a:cubicBezTo>
                    <a:pt x="2898" y="3488"/>
                    <a:pt x="2345" y="2718"/>
                    <a:pt x="1768" y="1985"/>
                  </a:cubicBezTo>
                  <a:lnTo>
                    <a:pt x="1407" y="1540"/>
                  </a:lnTo>
                  <a:lnTo>
                    <a:pt x="1070" y="1143"/>
                  </a:lnTo>
                  <a:cubicBezTo>
                    <a:pt x="866" y="891"/>
                    <a:pt x="673" y="686"/>
                    <a:pt x="517" y="518"/>
                  </a:cubicBezTo>
                  <a:cubicBezTo>
                    <a:pt x="361" y="337"/>
                    <a:pt x="229" y="217"/>
                    <a:pt x="144" y="1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455;p125">
              <a:extLst>
                <a:ext uri="{FF2B5EF4-FFF2-40B4-BE49-F238E27FC236}">
                  <a16:creationId xmlns:a16="http://schemas.microsoft.com/office/drawing/2014/main" id="{68DCE1E6-DD15-0A5A-501F-55570C17AA03}"/>
                </a:ext>
              </a:extLst>
            </p:cNvPr>
            <p:cNvSpPr/>
            <p:nvPr/>
          </p:nvSpPr>
          <p:spPr>
            <a:xfrm>
              <a:off x="1677200" y="2136675"/>
              <a:ext cx="87500" cy="409775"/>
            </a:xfrm>
            <a:custGeom>
              <a:avLst/>
              <a:gdLst/>
              <a:ahLst/>
              <a:cxnLst/>
              <a:rect l="l" t="t" r="r" b="b"/>
              <a:pathLst>
                <a:path w="3500" h="16391" extrusionOk="0">
                  <a:moveTo>
                    <a:pt x="1576" y="0"/>
                  </a:moveTo>
                  <a:cubicBezTo>
                    <a:pt x="1576" y="0"/>
                    <a:pt x="1540" y="61"/>
                    <a:pt x="1456" y="181"/>
                  </a:cubicBezTo>
                  <a:cubicBezTo>
                    <a:pt x="1371" y="301"/>
                    <a:pt x="1275" y="481"/>
                    <a:pt x="1143" y="698"/>
                  </a:cubicBezTo>
                  <a:cubicBezTo>
                    <a:pt x="830" y="1287"/>
                    <a:pt x="590" y="1912"/>
                    <a:pt x="409" y="2550"/>
                  </a:cubicBezTo>
                  <a:cubicBezTo>
                    <a:pt x="289" y="2959"/>
                    <a:pt x="193" y="3380"/>
                    <a:pt x="121" y="3800"/>
                  </a:cubicBezTo>
                  <a:cubicBezTo>
                    <a:pt x="37" y="4245"/>
                    <a:pt x="1" y="4714"/>
                    <a:pt x="13" y="5183"/>
                  </a:cubicBezTo>
                  <a:cubicBezTo>
                    <a:pt x="25" y="5676"/>
                    <a:pt x="85" y="6169"/>
                    <a:pt x="181" y="6662"/>
                  </a:cubicBezTo>
                  <a:cubicBezTo>
                    <a:pt x="277" y="7167"/>
                    <a:pt x="361" y="7684"/>
                    <a:pt x="421" y="8189"/>
                  </a:cubicBezTo>
                  <a:cubicBezTo>
                    <a:pt x="518" y="9212"/>
                    <a:pt x="638" y="10234"/>
                    <a:pt x="770" y="11196"/>
                  </a:cubicBezTo>
                  <a:cubicBezTo>
                    <a:pt x="830" y="11677"/>
                    <a:pt x="890" y="12146"/>
                    <a:pt x="963" y="12579"/>
                  </a:cubicBezTo>
                  <a:cubicBezTo>
                    <a:pt x="1023" y="13024"/>
                    <a:pt x="1095" y="13432"/>
                    <a:pt x="1143" y="13817"/>
                  </a:cubicBezTo>
                  <a:cubicBezTo>
                    <a:pt x="1203" y="14214"/>
                    <a:pt x="1263" y="14563"/>
                    <a:pt x="1323" y="14875"/>
                  </a:cubicBezTo>
                  <a:cubicBezTo>
                    <a:pt x="1371" y="15188"/>
                    <a:pt x="1419" y="15453"/>
                    <a:pt x="1456" y="15681"/>
                  </a:cubicBezTo>
                  <a:cubicBezTo>
                    <a:pt x="1540" y="16126"/>
                    <a:pt x="1588" y="16391"/>
                    <a:pt x="1588" y="16391"/>
                  </a:cubicBezTo>
                  <a:lnTo>
                    <a:pt x="1925" y="16391"/>
                  </a:lnTo>
                  <a:cubicBezTo>
                    <a:pt x="1925" y="16391"/>
                    <a:pt x="1973" y="16138"/>
                    <a:pt x="2045" y="15681"/>
                  </a:cubicBezTo>
                  <a:cubicBezTo>
                    <a:pt x="2093" y="15453"/>
                    <a:pt x="2141" y="15188"/>
                    <a:pt x="2189" y="14875"/>
                  </a:cubicBezTo>
                  <a:cubicBezTo>
                    <a:pt x="2237" y="14551"/>
                    <a:pt x="2297" y="14202"/>
                    <a:pt x="2357" y="13817"/>
                  </a:cubicBezTo>
                  <a:cubicBezTo>
                    <a:pt x="2418" y="13432"/>
                    <a:pt x="2478" y="13024"/>
                    <a:pt x="2550" y="12579"/>
                  </a:cubicBezTo>
                  <a:cubicBezTo>
                    <a:pt x="2610" y="12146"/>
                    <a:pt x="2670" y="11677"/>
                    <a:pt x="2742" y="11196"/>
                  </a:cubicBezTo>
                  <a:cubicBezTo>
                    <a:pt x="2875" y="10234"/>
                    <a:pt x="2983" y="9212"/>
                    <a:pt x="3091" y="8189"/>
                  </a:cubicBezTo>
                  <a:cubicBezTo>
                    <a:pt x="3139" y="7684"/>
                    <a:pt x="3235" y="7167"/>
                    <a:pt x="3319" y="6662"/>
                  </a:cubicBezTo>
                  <a:cubicBezTo>
                    <a:pt x="3416" y="6181"/>
                    <a:pt x="3476" y="5676"/>
                    <a:pt x="3500" y="5183"/>
                  </a:cubicBezTo>
                  <a:cubicBezTo>
                    <a:pt x="3500" y="4726"/>
                    <a:pt x="3464" y="4257"/>
                    <a:pt x="3380" y="3800"/>
                  </a:cubicBezTo>
                  <a:cubicBezTo>
                    <a:pt x="3307" y="3380"/>
                    <a:pt x="3211" y="2971"/>
                    <a:pt x="3091" y="2562"/>
                  </a:cubicBezTo>
                  <a:cubicBezTo>
                    <a:pt x="2911" y="1912"/>
                    <a:pt x="2658" y="1287"/>
                    <a:pt x="2345" y="698"/>
                  </a:cubicBezTo>
                  <a:cubicBezTo>
                    <a:pt x="2237" y="481"/>
                    <a:pt x="2129" y="301"/>
                    <a:pt x="2045" y="181"/>
                  </a:cubicBezTo>
                  <a:cubicBezTo>
                    <a:pt x="1973" y="61"/>
                    <a:pt x="1925" y="0"/>
                    <a:pt x="1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456;p125">
              <a:extLst>
                <a:ext uri="{FF2B5EF4-FFF2-40B4-BE49-F238E27FC236}">
                  <a16:creationId xmlns:a16="http://schemas.microsoft.com/office/drawing/2014/main" id="{6354326F-FA83-7150-FB63-2C855C519EC2}"/>
                </a:ext>
              </a:extLst>
            </p:cNvPr>
            <p:cNvSpPr/>
            <p:nvPr/>
          </p:nvSpPr>
          <p:spPr>
            <a:xfrm>
              <a:off x="1592725" y="1831550"/>
              <a:ext cx="265475" cy="255125"/>
            </a:xfrm>
            <a:custGeom>
              <a:avLst/>
              <a:gdLst/>
              <a:ahLst/>
              <a:cxnLst/>
              <a:rect l="l" t="t" r="r" b="b"/>
              <a:pathLst>
                <a:path w="10619" h="10205" extrusionOk="0">
                  <a:moveTo>
                    <a:pt x="5482" y="0"/>
                  </a:moveTo>
                  <a:cubicBezTo>
                    <a:pt x="5475" y="0"/>
                    <a:pt x="5467" y="0"/>
                    <a:pt x="5460" y="0"/>
                  </a:cubicBezTo>
                  <a:cubicBezTo>
                    <a:pt x="3392" y="12"/>
                    <a:pt x="1552" y="1275"/>
                    <a:pt x="770" y="3187"/>
                  </a:cubicBezTo>
                  <a:cubicBezTo>
                    <a:pt x="1" y="5099"/>
                    <a:pt x="445" y="7287"/>
                    <a:pt x="1925" y="8742"/>
                  </a:cubicBezTo>
                  <a:cubicBezTo>
                    <a:pt x="2896" y="9698"/>
                    <a:pt x="4189" y="10205"/>
                    <a:pt x="5503" y="10205"/>
                  </a:cubicBezTo>
                  <a:cubicBezTo>
                    <a:pt x="6174" y="10205"/>
                    <a:pt x="6850" y="10073"/>
                    <a:pt x="7492" y="9800"/>
                  </a:cubicBezTo>
                  <a:cubicBezTo>
                    <a:pt x="9392" y="8995"/>
                    <a:pt x="10619" y="7119"/>
                    <a:pt x="10607" y="5051"/>
                  </a:cubicBezTo>
                  <a:cubicBezTo>
                    <a:pt x="10571" y="2244"/>
                    <a:pt x="8286" y="0"/>
                    <a:pt x="5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457;p125">
              <a:extLst>
                <a:ext uri="{FF2B5EF4-FFF2-40B4-BE49-F238E27FC236}">
                  <a16:creationId xmlns:a16="http://schemas.microsoft.com/office/drawing/2014/main" id="{C11EB1DC-E125-5D18-9013-F20242FF9655}"/>
                </a:ext>
              </a:extLst>
            </p:cNvPr>
            <p:cNvSpPr/>
            <p:nvPr/>
          </p:nvSpPr>
          <p:spPr>
            <a:xfrm>
              <a:off x="1582200" y="1812900"/>
              <a:ext cx="265475" cy="255150"/>
            </a:xfrm>
            <a:custGeom>
              <a:avLst/>
              <a:gdLst/>
              <a:ahLst/>
              <a:cxnLst/>
              <a:rect l="l" t="t" r="r" b="b"/>
              <a:pathLst>
                <a:path w="10619" h="10206" extrusionOk="0">
                  <a:moveTo>
                    <a:pt x="5482" y="1"/>
                  </a:moveTo>
                  <a:cubicBezTo>
                    <a:pt x="5475" y="1"/>
                    <a:pt x="5467" y="1"/>
                    <a:pt x="5460" y="1"/>
                  </a:cubicBezTo>
                  <a:cubicBezTo>
                    <a:pt x="3392" y="25"/>
                    <a:pt x="1552" y="1287"/>
                    <a:pt x="770" y="3199"/>
                  </a:cubicBezTo>
                  <a:cubicBezTo>
                    <a:pt x="1" y="5111"/>
                    <a:pt x="458" y="7300"/>
                    <a:pt x="1925" y="8743"/>
                  </a:cubicBezTo>
                  <a:cubicBezTo>
                    <a:pt x="2904" y="9698"/>
                    <a:pt x="4194" y="10205"/>
                    <a:pt x="5506" y="10205"/>
                  </a:cubicBezTo>
                  <a:cubicBezTo>
                    <a:pt x="6175" y="10205"/>
                    <a:pt x="6850" y="10073"/>
                    <a:pt x="7492" y="9801"/>
                  </a:cubicBezTo>
                  <a:cubicBezTo>
                    <a:pt x="9392" y="8995"/>
                    <a:pt x="10619" y="7131"/>
                    <a:pt x="10607" y="5063"/>
                  </a:cubicBezTo>
                  <a:cubicBezTo>
                    <a:pt x="10571" y="2257"/>
                    <a:pt x="8286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458;p125">
              <a:extLst>
                <a:ext uri="{FF2B5EF4-FFF2-40B4-BE49-F238E27FC236}">
                  <a16:creationId xmlns:a16="http://schemas.microsoft.com/office/drawing/2014/main" id="{AE77E24A-D038-F439-76F4-33B9DC7984F3}"/>
                </a:ext>
              </a:extLst>
            </p:cNvPr>
            <p:cNvSpPr/>
            <p:nvPr/>
          </p:nvSpPr>
          <p:spPr>
            <a:xfrm>
              <a:off x="1601450" y="1851975"/>
              <a:ext cx="207450" cy="177450"/>
            </a:xfrm>
            <a:custGeom>
              <a:avLst/>
              <a:gdLst/>
              <a:ahLst/>
              <a:cxnLst/>
              <a:rect l="l" t="t" r="r" b="b"/>
              <a:pathLst>
                <a:path w="8298" h="7098" extrusionOk="0">
                  <a:moveTo>
                    <a:pt x="4724" y="1"/>
                  </a:moveTo>
                  <a:cubicBezTo>
                    <a:pt x="4717" y="1"/>
                    <a:pt x="4710" y="1"/>
                    <a:pt x="4702" y="1"/>
                  </a:cubicBezTo>
                  <a:cubicBezTo>
                    <a:pt x="1539" y="25"/>
                    <a:pt x="0" y="3861"/>
                    <a:pt x="2249" y="6073"/>
                  </a:cubicBezTo>
                  <a:cubicBezTo>
                    <a:pt x="2968" y="6781"/>
                    <a:pt x="3846" y="7097"/>
                    <a:pt x="4708" y="7097"/>
                  </a:cubicBezTo>
                  <a:cubicBezTo>
                    <a:pt x="6542" y="7097"/>
                    <a:pt x="8298" y="5664"/>
                    <a:pt x="8273" y="3512"/>
                  </a:cubicBezTo>
                  <a:cubicBezTo>
                    <a:pt x="8261" y="1560"/>
                    <a:pt x="6674" y="1"/>
                    <a:pt x="4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459;p125">
              <a:extLst>
                <a:ext uri="{FF2B5EF4-FFF2-40B4-BE49-F238E27FC236}">
                  <a16:creationId xmlns:a16="http://schemas.microsoft.com/office/drawing/2014/main" id="{1BDA36CC-D0F9-F7BE-D3F6-ED3647FA2207}"/>
                </a:ext>
              </a:extLst>
            </p:cNvPr>
            <p:cNvSpPr/>
            <p:nvPr/>
          </p:nvSpPr>
          <p:spPr>
            <a:xfrm>
              <a:off x="1683825" y="1892575"/>
              <a:ext cx="148225" cy="136525"/>
            </a:xfrm>
            <a:custGeom>
              <a:avLst/>
              <a:gdLst/>
              <a:ahLst/>
              <a:cxnLst/>
              <a:rect l="l" t="t" r="r" b="b"/>
              <a:pathLst>
                <a:path w="5929" h="5461" extrusionOk="0">
                  <a:moveTo>
                    <a:pt x="4413" y="0"/>
                  </a:moveTo>
                  <a:lnTo>
                    <a:pt x="4221" y="157"/>
                  </a:lnTo>
                  <a:cubicBezTo>
                    <a:pt x="2682" y="1407"/>
                    <a:pt x="746" y="3139"/>
                    <a:pt x="0" y="5159"/>
                  </a:cubicBezTo>
                  <a:cubicBezTo>
                    <a:pt x="445" y="5353"/>
                    <a:pt x="913" y="5460"/>
                    <a:pt x="1391" y="5460"/>
                  </a:cubicBezTo>
                  <a:cubicBezTo>
                    <a:pt x="1416" y="5460"/>
                    <a:pt x="1442" y="5460"/>
                    <a:pt x="1467" y="5460"/>
                  </a:cubicBezTo>
                  <a:cubicBezTo>
                    <a:pt x="4257" y="5435"/>
                    <a:pt x="5928" y="2345"/>
                    <a:pt x="4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460;p125">
              <a:extLst>
                <a:ext uri="{FF2B5EF4-FFF2-40B4-BE49-F238E27FC236}">
                  <a16:creationId xmlns:a16="http://schemas.microsoft.com/office/drawing/2014/main" id="{9E538C93-935A-7420-6369-6D6B70F48782}"/>
                </a:ext>
              </a:extLst>
            </p:cNvPr>
            <p:cNvSpPr/>
            <p:nvPr/>
          </p:nvSpPr>
          <p:spPr>
            <a:xfrm>
              <a:off x="1672700" y="1679725"/>
              <a:ext cx="94100" cy="94125"/>
            </a:xfrm>
            <a:custGeom>
              <a:avLst/>
              <a:gdLst/>
              <a:ahLst/>
              <a:cxnLst/>
              <a:rect l="l" t="t" r="r" b="b"/>
              <a:pathLst>
                <a:path w="3764" h="3765" extrusionOk="0">
                  <a:moveTo>
                    <a:pt x="1876" y="1"/>
                  </a:moveTo>
                  <a:cubicBezTo>
                    <a:pt x="842" y="1"/>
                    <a:pt x="0" y="842"/>
                    <a:pt x="0" y="1888"/>
                  </a:cubicBezTo>
                  <a:cubicBezTo>
                    <a:pt x="0" y="2923"/>
                    <a:pt x="842" y="3764"/>
                    <a:pt x="1876" y="3764"/>
                  </a:cubicBezTo>
                  <a:cubicBezTo>
                    <a:pt x="2922" y="3764"/>
                    <a:pt x="3764" y="2923"/>
                    <a:pt x="3764" y="1888"/>
                  </a:cubicBezTo>
                  <a:cubicBezTo>
                    <a:pt x="3764" y="842"/>
                    <a:pt x="2922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461;p125">
              <a:extLst>
                <a:ext uri="{FF2B5EF4-FFF2-40B4-BE49-F238E27FC236}">
                  <a16:creationId xmlns:a16="http://schemas.microsoft.com/office/drawing/2014/main" id="{945EA975-CCF8-626F-9A09-88131E685CFB}"/>
                </a:ext>
              </a:extLst>
            </p:cNvPr>
            <p:cNvSpPr/>
            <p:nvPr/>
          </p:nvSpPr>
          <p:spPr>
            <a:xfrm>
              <a:off x="1682300" y="1698975"/>
              <a:ext cx="65275" cy="55975"/>
            </a:xfrm>
            <a:custGeom>
              <a:avLst/>
              <a:gdLst/>
              <a:ahLst/>
              <a:cxnLst/>
              <a:rect l="l" t="t" r="r" b="b"/>
              <a:pathLst>
                <a:path w="2611" h="2239" extrusionOk="0">
                  <a:moveTo>
                    <a:pt x="1492" y="0"/>
                  </a:moveTo>
                  <a:cubicBezTo>
                    <a:pt x="506" y="0"/>
                    <a:pt x="1" y="1203"/>
                    <a:pt x="710" y="1912"/>
                  </a:cubicBezTo>
                  <a:cubicBezTo>
                    <a:pt x="936" y="2137"/>
                    <a:pt x="1214" y="2238"/>
                    <a:pt x="1487" y="2238"/>
                  </a:cubicBezTo>
                  <a:cubicBezTo>
                    <a:pt x="2059" y="2238"/>
                    <a:pt x="2610" y="1794"/>
                    <a:pt x="2610" y="1118"/>
                  </a:cubicBezTo>
                  <a:cubicBezTo>
                    <a:pt x="2610" y="493"/>
                    <a:pt x="2117" y="0"/>
                    <a:pt x="1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462;p125">
              <a:extLst>
                <a:ext uri="{FF2B5EF4-FFF2-40B4-BE49-F238E27FC236}">
                  <a16:creationId xmlns:a16="http://schemas.microsoft.com/office/drawing/2014/main" id="{1E8FA104-3142-9706-44AF-3B426ABE5736}"/>
                </a:ext>
              </a:extLst>
            </p:cNvPr>
            <p:cNvSpPr/>
            <p:nvPr/>
          </p:nvSpPr>
          <p:spPr>
            <a:xfrm>
              <a:off x="1536800" y="1960800"/>
              <a:ext cx="64975" cy="438350"/>
            </a:xfrm>
            <a:custGeom>
              <a:avLst/>
              <a:gdLst/>
              <a:ahLst/>
              <a:cxnLst/>
              <a:rect l="l" t="t" r="r" b="b"/>
              <a:pathLst>
                <a:path w="2599" h="17534" extrusionOk="0">
                  <a:moveTo>
                    <a:pt x="915" y="1"/>
                  </a:moveTo>
                  <a:cubicBezTo>
                    <a:pt x="915" y="1"/>
                    <a:pt x="867" y="277"/>
                    <a:pt x="819" y="758"/>
                  </a:cubicBezTo>
                  <a:cubicBezTo>
                    <a:pt x="795" y="999"/>
                    <a:pt x="770" y="1288"/>
                    <a:pt x="746" y="1612"/>
                  </a:cubicBezTo>
                  <a:cubicBezTo>
                    <a:pt x="722" y="1949"/>
                    <a:pt x="698" y="2322"/>
                    <a:pt x="674" y="2731"/>
                  </a:cubicBezTo>
                  <a:cubicBezTo>
                    <a:pt x="662" y="3139"/>
                    <a:pt x="650" y="3572"/>
                    <a:pt x="638" y="4041"/>
                  </a:cubicBezTo>
                  <a:cubicBezTo>
                    <a:pt x="626" y="4510"/>
                    <a:pt x="638" y="5003"/>
                    <a:pt x="650" y="5508"/>
                  </a:cubicBezTo>
                  <a:cubicBezTo>
                    <a:pt x="662" y="6025"/>
                    <a:pt x="674" y="6542"/>
                    <a:pt x="722" y="7084"/>
                  </a:cubicBezTo>
                  <a:cubicBezTo>
                    <a:pt x="734" y="7348"/>
                    <a:pt x="746" y="7613"/>
                    <a:pt x="770" y="7889"/>
                  </a:cubicBezTo>
                  <a:lnTo>
                    <a:pt x="843" y="8695"/>
                  </a:lnTo>
                  <a:cubicBezTo>
                    <a:pt x="891" y="9224"/>
                    <a:pt x="963" y="9765"/>
                    <a:pt x="1035" y="10294"/>
                  </a:cubicBezTo>
                  <a:cubicBezTo>
                    <a:pt x="1047" y="10427"/>
                    <a:pt x="1071" y="10559"/>
                    <a:pt x="1083" y="10691"/>
                  </a:cubicBezTo>
                  <a:cubicBezTo>
                    <a:pt x="1095" y="10823"/>
                    <a:pt x="1131" y="10944"/>
                    <a:pt x="1143" y="11076"/>
                  </a:cubicBezTo>
                  <a:cubicBezTo>
                    <a:pt x="1191" y="11328"/>
                    <a:pt x="1239" y="11581"/>
                    <a:pt x="1276" y="11821"/>
                  </a:cubicBezTo>
                  <a:cubicBezTo>
                    <a:pt x="1324" y="12062"/>
                    <a:pt x="1360" y="12326"/>
                    <a:pt x="1408" y="12555"/>
                  </a:cubicBezTo>
                  <a:cubicBezTo>
                    <a:pt x="1468" y="12795"/>
                    <a:pt x="1516" y="13024"/>
                    <a:pt x="1564" y="13252"/>
                  </a:cubicBezTo>
                  <a:cubicBezTo>
                    <a:pt x="1612" y="13481"/>
                    <a:pt x="1648" y="13709"/>
                    <a:pt x="1708" y="13914"/>
                  </a:cubicBezTo>
                  <a:cubicBezTo>
                    <a:pt x="1769" y="14118"/>
                    <a:pt x="1817" y="14323"/>
                    <a:pt x="1865" y="14515"/>
                  </a:cubicBezTo>
                  <a:cubicBezTo>
                    <a:pt x="1961" y="14900"/>
                    <a:pt x="2045" y="15261"/>
                    <a:pt x="2141" y="15573"/>
                  </a:cubicBezTo>
                  <a:cubicBezTo>
                    <a:pt x="2238" y="15886"/>
                    <a:pt x="2322" y="16162"/>
                    <a:pt x="2394" y="16379"/>
                  </a:cubicBezTo>
                  <a:lnTo>
                    <a:pt x="2598" y="17088"/>
                  </a:lnTo>
                  <a:lnTo>
                    <a:pt x="975" y="17533"/>
                  </a:lnTo>
                  <a:lnTo>
                    <a:pt x="831" y="16788"/>
                  </a:lnTo>
                  <a:cubicBezTo>
                    <a:pt x="782" y="16547"/>
                    <a:pt x="722" y="16247"/>
                    <a:pt x="650" y="15922"/>
                  </a:cubicBezTo>
                  <a:cubicBezTo>
                    <a:pt x="590" y="15585"/>
                    <a:pt x="542" y="15200"/>
                    <a:pt x="470" y="14792"/>
                  </a:cubicBezTo>
                  <a:cubicBezTo>
                    <a:pt x="434" y="14587"/>
                    <a:pt x="410" y="14371"/>
                    <a:pt x="374" y="14154"/>
                  </a:cubicBezTo>
                  <a:cubicBezTo>
                    <a:pt x="338" y="13926"/>
                    <a:pt x="314" y="13697"/>
                    <a:pt x="289" y="13457"/>
                  </a:cubicBezTo>
                  <a:cubicBezTo>
                    <a:pt x="265" y="13216"/>
                    <a:pt x="241" y="12976"/>
                    <a:pt x="205" y="12723"/>
                  </a:cubicBezTo>
                  <a:cubicBezTo>
                    <a:pt x="181" y="12483"/>
                    <a:pt x="157" y="12218"/>
                    <a:pt x="145" y="11966"/>
                  </a:cubicBezTo>
                  <a:cubicBezTo>
                    <a:pt x="121" y="11701"/>
                    <a:pt x="109" y="11437"/>
                    <a:pt x="85" y="11172"/>
                  </a:cubicBezTo>
                  <a:lnTo>
                    <a:pt x="61" y="10775"/>
                  </a:lnTo>
                  <a:lnTo>
                    <a:pt x="49" y="10366"/>
                  </a:lnTo>
                  <a:cubicBezTo>
                    <a:pt x="37" y="9825"/>
                    <a:pt x="1" y="9272"/>
                    <a:pt x="13" y="8719"/>
                  </a:cubicBezTo>
                  <a:lnTo>
                    <a:pt x="13" y="7889"/>
                  </a:lnTo>
                  <a:cubicBezTo>
                    <a:pt x="13" y="7613"/>
                    <a:pt x="25" y="7336"/>
                    <a:pt x="37" y="7072"/>
                  </a:cubicBezTo>
                  <a:cubicBezTo>
                    <a:pt x="49" y="6530"/>
                    <a:pt x="85" y="5989"/>
                    <a:pt x="121" y="5484"/>
                  </a:cubicBezTo>
                  <a:cubicBezTo>
                    <a:pt x="157" y="4967"/>
                    <a:pt x="217" y="4474"/>
                    <a:pt x="253" y="4005"/>
                  </a:cubicBezTo>
                  <a:cubicBezTo>
                    <a:pt x="301" y="3536"/>
                    <a:pt x="362" y="3091"/>
                    <a:pt x="422" y="2682"/>
                  </a:cubicBezTo>
                  <a:cubicBezTo>
                    <a:pt x="638" y="1071"/>
                    <a:pt x="915" y="1"/>
                    <a:pt x="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463;p125">
              <a:extLst>
                <a:ext uri="{FF2B5EF4-FFF2-40B4-BE49-F238E27FC236}">
                  <a16:creationId xmlns:a16="http://schemas.microsoft.com/office/drawing/2014/main" id="{C3B73F28-0FFF-FBB5-DC88-B2A867A00BF2}"/>
                </a:ext>
              </a:extLst>
            </p:cNvPr>
            <p:cNvSpPr/>
            <p:nvPr/>
          </p:nvSpPr>
          <p:spPr>
            <a:xfrm>
              <a:off x="1837725" y="1960800"/>
              <a:ext cx="64975" cy="438350"/>
            </a:xfrm>
            <a:custGeom>
              <a:avLst/>
              <a:gdLst/>
              <a:ahLst/>
              <a:cxnLst/>
              <a:rect l="l" t="t" r="r" b="b"/>
              <a:pathLst>
                <a:path w="2599" h="17534" extrusionOk="0">
                  <a:moveTo>
                    <a:pt x="1684" y="1"/>
                  </a:moveTo>
                  <a:cubicBezTo>
                    <a:pt x="1684" y="1"/>
                    <a:pt x="1732" y="277"/>
                    <a:pt x="1781" y="758"/>
                  </a:cubicBezTo>
                  <a:cubicBezTo>
                    <a:pt x="1805" y="999"/>
                    <a:pt x="1829" y="1288"/>
                    <a:pt x="1853" y="1612"/>
                  </a:cubicBezTo>
                  <a:cubicBezTo>
                    <a:pt x="1877" y="1949"/>
                    <a:pt x="1901" y="2322"/>
                    <a:pt x="1925" y="2731"/>
                  </a:cubicBezTo>
                  <a:cubicBezTo>
                    <a:pt x="1937" y="3139"/>
                    <a:pt x="1949" y="3572"/>
                    <a:pt x="1961" y="4041"/>
                  </a:cubicBezTo>
                  <a:cubicBezTo>
                    <a:pt x="1973" y="4510"/>
                    <a:pt x="1961" y="5003"/>
                    <a:pt x="1949" y="5508"/>
                  </a:cubicBezTo>
                  <a:cubicBezTo>
                    <a:pt x="1937" y="6025"/>
                    <a:pt x="1925" y="6542"/>
                    <a:pt x="1877" y="7084"/>
                  </a:cubicBezTo>
                  <a:cubicBezTo>
                    <a:pt x="1865" y="7348"/>
                    <a:pt x="1853" y="7613"/>
                    <a:pt x="1829" y="7889"/>
                  </a:cubicBezTo>
                  <a:cubicBezTo>
                    <a:pt x="1805" y="8154"/>
                    <a:pt x="1781" y="8418"/>
                    <a:pt x="1757" y="8695"/>
                  </a:cubicBezTo>
                  <a:cubicBezTo>
                    <a:pt x="1708" y="9224"/>
                    <a:pt x="1624" y="9765"/>
                    <a:pt x="1564" y="10294"/>
                  </a:cubicBezTo>
                  <a:lnTo>
                    <a:pt x="1516" y="10691"/>
                  </a:lnTo>
                  <a:cubicBezTo>
                    <a:pt x="1492" y="10823"/>
                    <a:pt x="1468" y="10944"/>
                    <a:pt x="1444" y="11076"/>
                  </a:cubicBezTo>
                  <a:cubicBezTo>
                    <a:pt x="1408" y="11328"/>
                    <a:pt x="1360" y="11581"/>
                    <a:pt x="1324" y="11821"/>
                  </a:cubicBezTo>
                  <a:cubicBezTo>
                    <a:pt x="1276" y="12062"/>
                    <a:pt x="1239" y="12326"/>
                    <a:pt x="1191" y="12555"/>
                  </a:cubicBezTo>
                  <a:cubicBezTo>
                    <a:pt x="1131" y="12795"/>
                    <a:pt x="1083" y="13024"/>
                    <a:pt x="1035" y="13252"/>
                  </a:cubicBezTo>
                  <a:cubicBezTo>
                    <a:pt x="987" y="13481"/>
                    <a:pt x="951" y="13709"/>
                    <a:pt x="891" y="13914"/>
                  </a:cubicBezTo>
                  <a:cubicBezTo>
                    <a:pt x="843" y="14118"/>
                    <a:pt x="795" y="14323"/>
                    <a:pt x="746" y="14515"/>
                  </a:cubicBezTo>
                  <a:cubicBezTo>
                    <a:pt x="638" y="14900"/>
                    <a:pt x="566" y="15261"/>
                    <a:pt x="470" y="15573"/>
                  </a:cubicBezTo>
                  <a:cubicBezTo>
                    <a:pt x="374" y="15886"/>
                    <a:pt x="289" y="16162"/>
                    <a:pt x="217" y="16379"/>
                  </a:cubicBezTo>
                  <a:cubicBezTo>
                    <a:pt x="85" y="16836"/>
                    <a:pt x="1" y="17088"/>
                    <a:pt x="1" y="17088"/>
                  </a:cubicBezTo>
                  <a:lnTo>
                    <a:pt x="1624" y="17533"/>
                  </a:lnTo>
                  <a:cubicBezTo>
                    <a:pt x="1624" y="17533"/>
                    <a:pt x="1684" y="17257"/>
                    <a:pt x="1781" y="16788"/>
                  </a:cubicBezTo>
                  <a:cubicBezTo>
                    <a:pt x="1829" y="16547"/>
                    <a:pt x="1889" y="16247"/>
                    <a:pt x="1949" y="15922"/>
                  </a:cubicBezTo>
                  <a:cubicBezTo>
                    <a:pt x="2021" y="15585"/>
                    <a:pt x="2069" y="15200"/>
                    <a:pt x="2141" y="14792"/>
                  </a:cubicBezTo>
                  <a:cubicBezTo>
                    <a:pt x="2165" y="14587"/>
                    <a:pt x="2201" y="14371"/>
                    <a:pt x="2238" y="14154"/>
                  </a:cubicBezTo>
                  <a:cubicBezTo>
                    <a:pt x="2274" y="13926"/>
                    <a:pt x="2286" y="13697"/>
                    <a:pt x="2322" y="13457"/>
                  </a:cubicBezTo>
                  <a:cubicBezTo>
                    <a:pt x="2346" y="13216"/>
                    <a:pt x="2370" y="12976"/>
                    <a:pt x="2394" y="12723"/>
                  </a:cubicBezTo>
                  <a:cubicBezTo>
                    <a:pt x="2430" y="12483"/>
                    <a:pt x="2442" y="12218"/>
                    <a:pt x="2466" y="11966"/>
                  </a:cubicBezTo>
                  <a:cubicBezTo>
                    <a:pt x="2478" y="11701"/>
                    <a:pt x="2502" y="11437"/>
                    <a:pt x="2514" y="11172"/>
                  </a:cubicBezTo>
                  <a:lnTo>
                    <a:pt x="2550" y="10775"/>
                  </a:lnTo>
                  <a:lnTo>
                    <a:pt x="2562" y="10366"/>
                  </a:lnTo>
                  <a:cubicBezTo>
                    <a:pt x="2574" y="9825"/>
                    <a:pt x="2598" y="9272"/>
                    <a:pt x="2598" y="8719"/>
                  </a:cubicBezTo>
                  <a:lnTo>
                    <a:pt x="2598" y="7889"/>
                  </a:lnTo>
                  <a:cubicBezTo>
                    <a:pt x="2598" y="7613"/>
                    <a:pt x="2574" y="7336"/>
                    <a:pt x="2562" y="7072"/>
                  </a:cubicBezTo>
                  <a:cubicBezTo>
                    <a:pt x="2550" y="6530"/>
                    <a:pt x="2514" y="5989"/>
                    <a:pt x="2478" y="5484"/>
                  </a:cubicBezTo>
                  <a:cubicBezTo>
                    <a:pt x="2442" y="4967"/>
                    <a:pt x="2394" y="4474"/>
                    <a:pt x="2346" y="4005"/>
                  </a:cubicBezTo>
                  <a:cubicBezTo>
                    <a:pt x="2298" y="3536"/>
                    <a:pt x="2250" y="3091"/>
                    <a:pt x="2177" y="2682"/>
                  </a:cubicBezTo>
                  <a:cubicBezTo>
                    <a:pt x="1961" y="1071"/>
                    <a:pt x="1684" y="1"/>
                    <a:pt x="1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464;p125">
              <a:extLst>
                <a:ext uri="{FF2B5EF4-FFF2-40B4-BE49-F238E27FC236}">
                  <a16:creationId xmlns:a16="http://schemas.microsoft.com/office/drawing/2014/main" id="{E1305B4D-65E3-8229-7A13-A53C2DA30C09}"/>
                </a:ext>
              </a:extLst>
            </p:cNvPr>
            <p:cNvSpPr/>
            <p:nvPr/>
          </p:nvSpPr>
          <p:spPr>
            <a:xfrm>
              <a:off x="1587925" y="2443925"/>
              <a:ext cx="72475" cy="308150"/>
            </a:xfrm>
            <a:custGeom>
              <a:avLst/>
              <a:gdLst/>
              <a:ahLst/>
              <a:cxnLst/>
              <a:rect l="l" t="t" r="r" b="b"/>
              <a:pathLst>
                <a:path w="2899" h="12326" extrusionOk="0">
                  <a:moveTo>
                    <a:pt x="1455" y="0"/>
                  </a:moveTo>
                  <a:cubicBezTo>
                    <a:pt x="0" y="1828"/>
                    <a:pt x="132" y="4582"/>
                    <a:pt x="132" y="4582"/>
                  </a:cubicBezTo>
                  <a:lnTo>
                    <a:pt x="734" y="3102"/>
                  </a:lnTo>
                  <a:lnTo>
                    <a:pt x="1455" y="12326"/>
                  </a:lnTo>
                  <a:lnTo>
                    <a:pt x="2177" y="3102"/>
                  </a:lnTo>
                  <a:lnTo>
                    <a:pt x="2778" y="4582"/>
                  </a:lnTo>
                  <a:cubicBezTo>
                    <a:pt x="2778" y="4582"/>
                    <a:pt x="2898" y="1828"/>
                    <a:pt x="1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465;p125">
              <a:extLst>
                <a:ext uri="{FF2B5EF4-FFF2-40B4-BE49-F238E27FC236}">
                  <a16:creationId xmlns:a16="http://schemas.microsoft.com/office/drawing/2014/main" id="{2F073F21-64EF-15AB-7D2F-DBB965A54B56}"/>
                </a:ext>
              </a:extLst>
            </p:cNvPr>
            <p:cNvSpPr/>
            <p:nvPr/>
          </p:nvSpPr>
          <p:spPr>
            <a:xfrm>
              <a:off x="1781825" y="2443925"/>
              <a:ext cx="72175" cy="308150"/>
            </a:xfrm>
            <a:custGeom>
              <a:avLst/>
              <a:gdLst/>
              <a:ahLst/>
              <a:cxnLst/>
              <a:rect l="l" t="t" r="r" b="b"/>
              <a:pathLst>
                <a:path w="2887" h="12326" extrusionOk="0">
                  <a:moveTo>
                    <a:pt x="1443" y="0"/>
                  </a:moveTo>
                  <a:cubicBezTo>
                    <a:pt x="0" y="1828"/>
                    <a:pt x="120" y="4582"/>
                    <a:pt x="120" y="4582"/>
                  </a:cubicBezTo>
                  <a:lnTo>
                    <a:pt x="722" y="3102"/>
                  </a:lnTo>
                  <a:lnTo>
                    <a:pt x="1443" y="12326"/>
                  </a:lnTo>
                  <a:lnTo>
                    <a:pt x="2177" y="3102"/>
                  </a:lnTo>
                  <a:lnTo>
                    <a:pt x="2778" y="4582"/>
                  </a:lnTo>
                  <a:cubicBezTo>
                    <a:pt x="2778" y="4582"/>
                    <a:pt x="2886" y="1828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553A495-625D-6B65-5FFC-0094A2E788EA}"/>
              </a:ext>
            </a:extLst>
          </p:cNvPr>
          <p:cNvSpPr txBox="1"/>
          <p:nvPr/>
        </p:nvSpPr>
        <p:spPr>
          <a:xfrm>
            <a:off x="3731410" y="2026934"/>
            <a:ext cx="29847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E7A662"/>
                </a:solidFill>
              </a:rPr>
              <a:t>На всех этих планетах, вы можете побывать на наших, современных и безопасных Космических кораблях.</a:t>
            </a:r>
          </a:p>
          <a:p>
            <a:r>
              <a:rPr lang="ru-RU" dirty="0">
                <a:solidFill>
                  <a:srgbClr val="E7A662"/>
                </a:solidFill>
              </a:rPr>
              <a:t>Их можно посмотреть в ваших Цифровых браслетах, включив режим "Проекции" и выбрав функцию: Модели Кораблей.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7" name="Google Shape;25387;p67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Описание</a:t>
            </a:r>
            <a:endParaRPr lang="ru-RU" dirty="0"/>
          </a:p>
        </p:txBody>
      </p:sp>
      <p:grpSp>
        <p:nvGrpSpPr>
          <p:cNvPr id="25392" name="Google Shape;25392;p67"/>
          <p:cNvGrpSpPr/>
          <p:nvPr/>
        </p:nvGrpSpPr>
        <p:grpSpPr>
          <a:xfrm>
            <a:off x="3687200" y="1398599"/>
            <a:ext cx="1767266" cy="3209969"/>
            <a:chOff x="3687200" y="1398599"/>
            <a:chExt cx="1767266" cy="3209969"/>
          </a:xfrm>
        </p:grpSpPr>
        <p:sp>
          <p:nvSpPr>
            <p:cNvPr id="25393" name="Google Shape;25393;p67"/>
            <p:cNvSpPr/>
            <p:nvPr/>
          </p:nvSpPr>
          <p:spPr>
            <a:xfrm>
              <a:off x="4898622" y="2492157"/>
              <a:ext cx="517344" cy="1403789"/>
            </a:xfrm>
            <a:custGeom>
              <a:avLst/>
              <a:gdLst/>
              <a:ahLst/>
              <a:cxnLst/>
              <a:rect l="l" t="t" r="r" b="b"/>
              <a:pathLst>
                <a:path w="29831" h="80945" extrusionOk="0">
                  <a:moveTo>
                    <a:pt x="1" y="0"/>
                  </a:moveTo>
                  <a:lnTo>
                    <a:pt x="1480" y="45362"/>
                  </a:lnTo>
                  <a:lnTo>
                    <a:pt x="8876" y="47827"/>
                  </a:lnTo>
                  <a:lnTo>
                    <a:pt x="12492" y="49060"/>
                  </a:lnTo>
                  <a:lnTo>
                    <a:pt x="22024" y="66563"/>
                  </a:lnTo>
                  <a:lnTo>
                    <a:pt x="27941" y="77493"/>
                  </a:lnTo>
                  <a:lnTo>
                    <a:pt x="29831" y="80944"/>
                  </a:lnTo>
                  <a:lnTo>
                    <a:pt x="29831" y="35829"/>
                  </a:lnTo>
                  <a:lnTo>
                    <a:pt x="22024" y="26379"/>
                  </a:lnTo>
                  <a:lnTo>
                    <a:pt x="5178" y="61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4" name="Google Shape;25394;p67"/>
            <p:cNvSpPr/>
            <p:nvPr/>
          </p:nvSpPr>
          <p:spPr>
            <a:xfrm>
              <a:off x="4150402" y="3804760"/>
              <a:ext cx="836568" cy="803808"/>
            </a:xfrm>
            <a:custGeom>
              <a:avLst/>
              <a:gdLst/>
              <a:ahLst/>
              <a:cxnLst/>
              <a:rect l="l" t="t" r="r" b="b"/>
              <a:pathLst>
                <a:path w="48238" h="46349" extrusionOk="0">
                  <a:moveTo>
                    <a:pt x="8382" y="1"/>
                  </a:moveTo>
                  <a:cubicBezTo>
                    <a:pt x="6163" y="4521"/>
                    <a:pt x="0" y="20052"/>
                    <a:pt x="7642" y="33282"/>
                  </a:cubicBezTo>
                  <a:cubicBezTo>
                    <a:pt x="7642" y="33282"/>
                    <a:pt x="13066" y="29667"/>
                    <a:pt x="16435" y="21038"/>
                  </a:cubicBezTo>
                  <a:cubicBezTo>
                    <a:pt x="16682" y="30324"/>
                    <a:pt x="18408" y="40185"/>
                    <a:pt x="24078" y="46348"/>
                  </a:cubicBezTo>
                  <a:cubicBezTo>
                    <a:pt x="24078" y="46348"/>
                    <a:pt x="31885" y="38624"/>
                    <a:pt x="31802" y="21613"/>
                  </a:cubicBezTo>
                  <a:lnTo>
                    <a:pt x="31802" y="21613"/>
                  </a:lnTo>
                  <a:cubicBezTo>
                    <a:pt x="34925" y="28845"/>
                    <a:pt x="39856" y="31639"/>
                    <a:pt x="39856" y="31639"/>
                  </a:cubicBezTo>
                  <a:cubicBezTo>
                    <a:pt x="48238" y="18573"/>
                    <a:pt x="42239" y="4110"/>
                    <a:pt x="40184" y="83"/>
                  </a:cubicBezTo>
                  <a:lnTo>
                    <a:pt x="8382" y="83"/>
                  </a:lnTo>
                  <a:lnTo>
                    <a:pt x="8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5" name="Google Shape;25395;p67"/>
            <p:cNvSpPr/>
            <p:nvPr/>
          </p:nvSpPr>
          <p:spPr>
            <a:xfrm>
              <a:off x="4291489" y="3804760"/>
              <a:ext cx="558671" cy="436112"/>
            </a:xfrm>
            <a:custGeom>
              <a:avLst/>
              <a:gdLst/>
              <a:ahLst/>
              <a:cxnLst/>
              <a:rect l="l" t="t" r="r" b="b"/>
              <a:pathLst>
                <a:path w="32214" h="25147" extrusionOk="0">
                  <a:moveTo>
                    <a:pt x="3205" y="1"/>
                  </a:moveTo>
                  <a:cubicBezTo>
                    <a:pt x="2055" y="2713"/>
                    <a:pt x="1" y="9369"/>
                    <a:pt x="2877" y="17587"/>
                  </a:cubicBezTo>
                  <a:cubicBezTo>
                    <a:pt x="2877" y="17587"/>
                    <a:pt x="7807" y="17094"/>
                    <a:pt x="9533" y="11917"/>
                  </a:cubicBezTo>
                  <a:cubicBezTo>
                    <a:pt x="9697" y="11506"/>
                    <a:pt x="9780" y="11177"/>
                    <a:pt x="9862" y="10766"/>
                  </a:cubicBezTo>
                  <a:lnTo>
                    <a:pt x="11341" y="6082"/>
                  </a:lnTo>
                  <a:lnTo>
                    <a:pt x="11341" y="6082"/>
                  </a:lnTo>
                  <a:cubicBezTo>
                    <a:pt x="11012" y="8958"/>
                    <a:pt x="11012" y="12410"/>
                    <a:pt x="11670" y="15861"/>
                  </a:cubicBezTo>
                  <a:cubicBezTo>
                    <a:pt x="12327" y="19230"/>
                    <a:pt x="13724" y="22517"/>
                    <a:pt x="16107" y="25147"/>
                  </a:cubicBezTo>
                  <a:cubicBezTo>
                    <a:pt x="16107" y="25147"/>
                    <a:pt x="22270" y="20052"/>
                    <a:pt x="21366" y="6164"/>
                  </a:cubicBezTo>
                  <a:lnTo>
                    <a:pt x="21366" y="6164"/>
                  </a:lnTo>
                  <a:lnTo>
                    <a:pt x="22517" y="10684"/>
                  </a:lnTo>
                  <a:cubicBezTo>
                    <a:pt x="22517" y="10766"/>
                    <a:pt x="22599" y="11013"/>
                    <a:pt x="22599" y="11177"/>
                  </a:cubicBezTo>
                  <a:cubicBezTo>
                    <a:pt x="23421" y="14217"/>
                    <a:pt x="24818" y="16354"/>
                    <a:pt x="26215" y="17751"/>
                  </a:cubicBezTo>
                  <a:cubicBezTo>
                    <a:pt x="27530" y="19230"/>
                    <a:pt x="28516" y="19970"/>
                    <a:pt x="28516" y="19970"/>
                  </a:cubicBezTo>
                  <a:cubicBezTo>
                    <a:pt x="32214" y="11177"/>
                    <a:pt x="30159" y="2959"/>
                    <a:pt x="29173" y="83"/>
                  </a:cubicBezTo>
                  <a:lnTo>
                    <a:pt x="3205" y="83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6" name="Google Shape;25396;p67"/>
            <p:cNvSpPr/>
            <p:nvPr/>
          </p:nvSpPr>
          <p:spPr>
            <a:xfrm>
              <a:off x="3727107" y="2492157"/>
              <a:ext cx="515922" cy="1403789"/>
            </a:xfrm>
            <a:custGeom>
              <a:avLst/>
              <a:gdLst/>
              <a:ahLst/>
              <a:cxnLst/>
              <a:rect l="l" t="t" r="r" b="b"/>
              <a:pathLst>
                <a:path w="29749" h="80945" extrusionOk="0">
                  <a:moveTo>
                    <a:pt x="29749" y="0"/>
                  </a:moveTo>
                  <a:lnTo>
                    <a:pt x="24736" y="6164"/>
                  </a:lnTo>
                  <a:lnTo>
                    <a:pt x="7890" y="26379"/>
                  </a:lnTo>
                  <a:lnTo>
                    <a:pt x="1" y="35829"/>
                  </a:lnTo>
                  <a:lnTo>
                    <a:pt x="1" y="80944"/>
                  </a:lnTo>
                  <a:lnTo>
                    <a:pt x="1809" y="77493"/>
                  </a:lnTo>
                  <a:lnTo>
                    <a:pt x="7890" y="66563"/>
                  </a:lnTo>
                  <a:lnTo>
                    <a:pt x="15696" y="52265"/>
                  </a:lnTo>
                  <a:lnTo>
                    <a:pt x="17422" y="49060"/>
                  </a:lnTo>
                  <a:lnTo>
                    <a:pt x="18901" y="48649"/>
                  </a:lnTo>
                  <a:lnTo>
                    <a:pt x="21038" y="47827"/>
                  </a:lnTo>
                  <a:lnTo>
                    <a:pt x="28352" y="45362"/>
                  </a:lnTo>
                  <a:lnTo>
                    <a:pt x="29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7" name="Google Shape;25397;p67"/>
            <p:cNvSpPr/>
            <p:nvPr/>
          </p:nvSpPr>
          <p:spPr>
            <a:xfrm>
              <a:off x="4136146" y="1398599"/>
              <a:ext cx="872206" cy="2465947"/>
            </a:xfrm>
            <a:custGeom>
              <a:avLst/>
              <a:gdLst/>
              <a:ahLst/>
              <a:cxnLst/>
              <a:rect l="l" t="t" r="r" b="b"/>
              <a:pathLst>
                <a:path w="50293" h="142191" extrusionOk="0">
                  <a:moveTo>
                    <a:pt x="24991" y="1"/>
                  </a:moveTo>
                  <a:cubicBezTo>
                    <a:pt x="23705" y="1"/>
                    <a:pt x="22383" y="803"/>
                    <a:pt x="21613" y="2408"/>
                  </a:cubicBezTo>
                  <a:lnTo>
                    <a:pt x="14299" y="16378"/>
                  </a:lnTo>
                  <a:cubicBezTo>
                    <a:pt x="13477" y="17940"/>
                    <a:pt x="12738" y="19583"/>
                    <a:pt x="12080" y="21309"/>
                  </a:cubicBezTo>
                  <a:cubicBezTo>
                    <a:pt x="11505" y="22706"/>
                    <a:pt x="11012" y="24103"/>
                    <a:pt x="10601" y="25500"/>
                  </a:cubicBezTo>
                  <a:cubicBezTo>
                    <a:pt x="10437" y="26322"/>
                    <a:pt x="10190" y="27061"/>
                    <a:pt x="10026" y="27883"/>
                  </a:cubicBezTo>
                  <a:cubicBezTo>
                    <a:pt x="9779" y="29033"/>
                    <a:pt x="9451" y="30266"/>
                    <a:pt x="9286" y="31416"/>
                  </a:cubicBezTo>
                  <a:cubicBezTo>
                    <a:pt x="8875" y="33389"/>
                    <a:pt x="8629" y="35279"/>
                    <a:pt x="8464" y="37251"/>
                  </a:cubicBezTo>
                  <a:lnTo>
                    <a:pt x="740" y="128138"/>
                  </a:lnTo>
                  <a:lnTo>
                    <a:pt x="0" y="136767"/>
                  </a:lnTo>
                  <a:cubicBezTo>
                    <a:pt x="7150" y="139972"/>
                    <a:pt x="14628" y="141779"/>
                    <a:pt x="22188" y="142108"/>
                  </a:cubicBezTo>
                  <a:cubicBezTo>
                    <a:pt x="23216" y="142163"/>
                    <a:pt x="24246" y="142190"/>
                    <a:pt x="25279" y="142190"/>
                  </a:cubicBezTo>
                  <a:cubicBezTo>
                    <a:pt x="33581" y="142190"/>
                    <a:pt x="42034" y="140421"/>
                    <a:pt x="50292" y="136767"/>
                  </a:cubicBezTo>
                  <a:lnTo>
                    <a:pt x="49306" y="127974"/>
                  </a:lnTo>
                  <a:lnTo>
                    <a:pt x="41664" y="37333"/>
                  </a:lnTo>
                  <a:cubicBezTo>
                    <a:pt x="41417" y="35443"/>
                    <a:pt x="41089" y="33471"/>
                    <a:pt x="40842" y="31581"/>
                  </a:cubicBezTo>
                  <a:cubicBezTo>
                    <a:pt x="40595" y="30348"/>
                    <a:pt x="40431" y="29198"/>
                    <a:pt x="40102" y="28129"/>
                  </a:cubicBezTo>
                  <a:cubicBezTo>
                    <a:pt x="39856" y="27143"/>
                    <a:pt x="39692" y="26239"/>
                    <a:pt x="39363" y="25335"/>
                  </a:cubicBezTo>
                  <a:cubicBezTo>
                    <a:pt x="38952" y="23856"/>
                    <a:pt x="38459" y="22459"/>
                    <a:pt x="37966" y="21144"/>
                  </a:cubicBezTo>
                  <a:cubicBezTo>
                    <a:pt x="37308" y="19501"/>
                    <a:pt x="36569" y="17940"/>
                    <a:pt x="35747" y="16378"/>
                  </a:cubicBezTo>
                  <a:lnTo>
                    <a:pt x="28516" y="2408"/>
                  </a:lnTo>
                  <a:cubicBezTo>
                    <a:pt x="27858" y="1176"/>
                    <a:pt x="26954" y="436"/>
                    <a:pt x="26050" y="189"/>
                  </a:cubicBezTo>
                  <a:cubicBezTo>
                    <a:pt x="25709" y="64"/>
                    <a:pt x="25351" y="1"/>
                    <a:pt x="24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8" name="Google Shape;25398;p67"/>
            <p:cNvSpPr/>
            <p:nvPr/>
          </p:nvSpPr>
          <p:spPr>
            <a:xfrm>
              <a:off x="4298617" y="1882162"/>
              <a:ext cx="550121" cy="92661"/>
            </a:xfrm>
            <a:custGeom>
              <a:avLst/>
              <a:gdLst/>
              <a:ahLst/>
              <a:cxnLst/>
              <a:rect l="l" t="t" r="r" b="b"/>
              <a:pathLst>
                <a:path w="31721" h="5343" extrusionOk="0">
                  <a:moveTo>
                    <a:pt x="740" y="1"/>
                  </a:moveTo>
                  <a:cubicBezTo>
                    <a:pt x="493" y="1151"/>
                    <a:pt x="247" y="2384"/>
                    <a:pt x="0" y="3534"/>
                  </a:cubicBezTo>
                  <a:cubicBezTo>
                    <a:pt x="5013" y="4521"/>
                    <a:pt x="10601" y="5342"/>
                    <a:pt x="15860" y="5342"/>
                  </a:cubicBezTo>
                  <a:cubicBezTo>
                    <a:pt x="21202" y="5342"/>
                    <a:pt x="26790" y="4521"/>
                    <a:pt x="31721" y="3617"/>
                  </a:cubicBezTo>
                  <a:cubicBezTo>
                    <a:pt x="31474" y="2384"/>
                    <a:pt x="31227" y="1234"/>
                    <a:pt x="30899" y="1"/>
                  </a:cubicBezTo>
                  <a:cubicBezTo>
                    <a:pt x="26215" y="1069"/>
                    <a:pt x="20791" y="1809"/>
                    <a:pt x="15696" y="1809"/>
                  </a:cubicBezTo>
                  <a:cubicBezTo>
                    <a:pt x="10766" y="1809"/>
                    <a:pt x="5588" y="1069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9" name="Google Shape;25399;p67"/>
            <p:cNvSpPr/>
            <p:nvPr/>
          </p:nvSpPr>
          <p:spPr>
            <a:xfrm>
              <a:off x="4138990" y="3618061"/>
              <a:ext cx="869362" cy="247113"/>
            </a:xfrm>
            <a:custGeom>
              <a:avLst/>
              <a:gdLst/>
              <a:ahLst/>
              <a:cxnLst/>
              <a:rect l="l" t="t" r="r" b="b"/>
              <a:pathLst>
                <a:path w="50129" h="14249" extrusionOk="0">
                  <a:moveTo>
                    <a:pt x="49389" y="1"/>
                  </a:moveTo>
                  <a:cubicBezTo>
                    <a:pt x="44212" y="2220"/>
                    <a:pt x="34104" y="5918"/>
                    <a:pt x="25064" y="5918"/>
                  </a:cubicBezTo>
                  <a:cubicBezTo>
                    <a:pt x="14792" y="5918"/>
                    <a:pt x="4192" y="1809"/>
                    <a:pt x="658" y="247"/>
                  </a:cubicBezTo>
                  <a:lnTo>
                    <a:pt x="412" y="3863"/>
                  </a:lnTo>
                  <a:lnTo>
                    <a:pt x="1" y="8794"/>
                  </a:lnTo>
                  <a:cubicBezTo>
                    <a:pt x="7874" y="12399"/>
                    <a:pt x="16227" y="14249"/>
                    <a:pt x="24756" y="14249"/>
                  </a:cubicBezTo>
                  <a:cubicBezTo>
                    <a:pt x="33141" y="14249"/>
                    <a:pt x="41695" y="12460"/>
                    <a:pt x="50128" y="8794"/>
                  </a:cubicBezTo>
                  <a:lnTo>
                    <a:pt x="49717" y="4192"/>
                  </a:lnTo>
                  <a:lnTo>
                    <a:pt x="49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0" name="Google Shape;25400;p67"/>
            <p:cNvSpPr/>
            <p:nvPr/>
          </p:nvSpPr>
          <p:spPr>
            <a:xfrm>
              <a:off x="4138990" y="3685058"/>
              <a:ext cx="869362" cy="180119"/>
            </a:xfrm>
            <a:custGeom>
              <a:avLst/>
              <a:gdLst/>
              <a:ahLst/>
              <a:cxnLst/>
              <a:rect l="l" t="t" r="r" b="b"/>
              <a:pathLst>
                <a:path w="50129" h="10386" extrusionOk="0">
                  <a:moveTo>
                    <a:pt x="412" y="0"/>
                  </a:moveTo>
                  <a:lnTo>
                    <a:pt x="1" y="4931"/>
                  </a:lnTo>
                  <a:cubicBezTo>
                    <a:pt x="7874" y="8536"/>
                    <a:pt x="16227" y="10386"/>
                    <a:pt x="24756" y="10386"/>
                  </a:cubicBezTo>
                  <a:cubicBezTo>
                    <a:pt x="33141" y="10386"/>
                    <a:pt x="41695" y="8597"/>
                    <a:pt x="50128" y="4931"/>
                  </a:cubicBezTo>
                  <a:lnTo>
                    <a:pt x="49717" y="247"/>
                  </a:lnTo>
                  <a:cubicBezTo>
                    <a:pt x="43823" y="2477"/>
                    <a:pt x="35689" y="6175"/>
                    <a:pt x="25989" y="6175"/>
                  </a:cubicBezTo>
                  <a:cubicBezTo>
                    <a:pt x="25682" y="6175"/>
                    <a:pt x="25374" y="6171"/>
                    <a:pt x="25064" y="6163"/>
                  </a:cubicBezTo>
                  <a:cubicBezTo>
                    <a:pt x="12738" y="5835"/>
                    <a:pt x="3699" y="1479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1" name="Google Shape;25401;p67"/>
            <p:cNvSpPr/>
            <p:nvPr/>
          </p:nvSpPr>
          <p:spPr>
            <a:xfrm>
              <a:off x="4321423" y="1399171"/>
              <a:ext cx="501666" cy="468750"/>
            </a:xfrm>
            <a:custGeom>
              <a:avLst/>
              <a:gdLst/>
              <a:ahLst/>
              <a:cxnLst/>
              <a:rect l="l" t="t" r="r" b="b"/>
              <a:pathLst>
                <a:path w="28927" h="27029" extrusionOk="0">
                  <a:moveTo>
                    <a:pt x="14444" y="0"/>
                  </a:moveTo>
                  <a:cubicBezTo>
                    <a:pt x="13163" y="0"/>
                    <a:pt x="11856" y="751"/>
                    <a:pt x="11012" y="2375"/>
                  </a:cubicBezTo>
                  <a:lnTo>
                    <a:pt x="3698" y="16345"/>
                  </a:lnTo>
                  <a:cubicBezTo>
                    <a:pt x="2876" y="17907"/>
                    <a:pt x="2219" y="19550"/>
                    <a:pt x="1479" y="21276"/>
                  </a:cubicBezTo>
                  <a:cubicBezTo>
                    <a:pt x="986" y="22673"/>
                    <a:pt x="411" y="24070"/>
                    <a:pt x="0" y="25549"/>
                  </a:cubicBezTo>
                  <a:cubicBezTo>
                    <a:pt x="3452" y="26371"/>
                    <a:pt x="10026" y="27028"/>
                    <a:pt x="14956" y="27028"/>
                  </a:cubicBezTo>
                  <a:cubicBezTo>
                    <a:pt x="19887" y="27028"/>
                    <a:pt x="22845" y="26864"/>
                    <a:pt x="26872" y="25795"/>
                  </a:cubicBezTo>
                  <a:cubicBezTo>
                    <a:pt x="27447" y="25713"/>
                    <a:pt x="28187" y="25385"/>
                    <a:pt x="28926" y="25220"/>
                  </a:cubicBezTo>
                  <a:cubicBezTo>
                    <a:pt x="28433" y="23741"/>
                    <a:pt x="27940" y="22426"/>
                    <a:pt x="27365" y="21111"/>
                  </a:cubicBezTo>
                  <a:cubicBezTo>
                    <a:pt x="26708" y="19468"/>
                    <a:pt x="26050" y="17907"/>
                    <a:pt x="25228" y="16345"/>
                  </a:cubicBezTo>
                  <a:lnTo>
                    <a:pt x="17915" y="2375"/>
                  </a:lnTo>
                  <a:cubicBezTo>
                    <a:pt x="17257" y="1143"/>
                    <a:pt x="16353" y="485"/>
                    <a:pt x="15449" y="156"/>
                  </a:cubicBezTo>
                  <a:cubicBezTo>
                    <a:pt x="15122" y="53"/>
                    <a:pt x="14784" y="0"/>
                    <a:pt x="14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2" name="Google Shape;25402;p67"/>
            <p:cNvSpPr/>
            <p:nvPr/>
          </p:nvSpPr>
          <p:spPr>
            <a:xfrm>
              <a:off x="4321423" y="2373512"/>
              <a:ext cx="501666" cy="456767"/>
            </a:xfrm>
            <a:custGeom>
              <a:avLst/>
              <a:gdLst/>
              <a:ahLst/>
              <a:cxnLst/>
              <a:rect l="l" t="t" r="r" b="b"/>
              <a:pathLst>
                <a:path w="28927" h="26338" extrusionOk="0">
                  <a:moveTo>
                    <a:pt x="14463" y="0"/>
                  </a:moveTo>
                  <a:cubicBezTo>
                    <a:pt x="11094" y="0"/>
                    <a:pt x="7725" y="1295"/>
                    <a:pt x="5177" y="3883"/>
                  </a:cubicBezTo>
                  <a:cubicBezTo>
                    <a:pt x="0" y="8978"/>
                    <a:pt x="0" y="17360"/>
                    <a:pt x="5177" y="22455"/>
                  </a:cubicBezTo>
                  <a:cubicBezTo>
                    <a:pt x="7725" y="25044"/>
                    <a:pt x="11094" y="26338"/>
                    <a:pt x="14463" y="26338"/>
                  </a:cubicBezTo>
                  <a:cubicBezTo>
                    <a:pt x="17833" y="26338"/>
                    <a:pt x="21202" y="25044"/>
                    <a:pt x="23749" y="22455"/>
                  </a:cubicBezTo>
                  <a:cubicBezTo>
                    <a:pt x="28926" y="17360"/>
                    <a:pt x="28926" y="8978"/>
                    <a:pt x="23749" y="3883"/>
                  </a:cubicBezTo>
                  <a:cubicBezTo>
                    <a:pt x="21202" y="1295"/>
                    <a:pt x="17833" y="0"/>
                    <a:pt x="1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3" name="Google Shape;25403;p67"/>
            <p:cNvSpPr/>
            <p:nvPr/>
          </p:nvSpPr>
          <p:spPr>
            <a:xfrm>
              <a:off x="4391247" y="2420894"/>
              <a:ext cx="362007" cy="362007"/>
            </a:xfrm>
            <a:custGeom>
              <a:avLst/>
              <a:gdLst/>
              <a:ahLst/>
              <a:cxnLst/>
              <a:rect l="l" t="t" r="r" b="b"/>
              <a:pathLst>
                <a:path w="20874" h="20874" extrusionOk="0">
                  <a:moveTo>
                    <a:pt x="10355" y="1"/>
                  </a:moveTo>
                  <a:cubicBezTo>
                    <a:pt x="4603" y="1"/>
                    <a:pt x="1" y="4602"/>
                    <a:pt x="1" y="10355"/>
                  </a:cubicBezTo>
                  <a:cubicBezTo>
                    <a:pt x="1" y="11752"/>
                    <a:pt x="330" y="13231"/>
                    <a:pt x="823" y="14464"/>
                  </a:cubicBezTo>
                  <a:cubicBezTo>
                    <a:pt x="1480" y="15778"/>
                    <a:pt x="2302" y="17011"/>
                    <a:pt x="3288" y="17915"/>
                  </a:cubicBezTo>
                  <a:cubicBezTo>
                    <a:pt x="4521" y="19066"/>
                    <a:pt x="6000" y="19887"/>
                    <a:pt x="7643" y="20463"/>
                  </a:cubicBezTo>
                  <a:cubicBezTo>
                    <a:pt x="8547" y="20709"/>
                    <a:pt x="9451" y="20873"/>
                    <a:pt x="10519" y="20873"/>
                  </a:cubicBezTo>
                  <a:lnTo>
                    <a:pt x="10602" y="20873"/>
                  </a:lnTo>
                  <a:cubicBezTo>
                    <a:pt x="16190" y="20709"/>
                    <a:pt x="20792" y="16189"/>
                    <a:pt x="20874" y="10601"/>
                  </a:cubicBezTo>
                  <a:lnTo>
                    <a:pt x="20874" y="10437"/>
                  </a:lnTo>
                  <a:cubicBezTo>
                    <a:pt x="20874" y="9533"/>
                    <a:pt x="20792" y="8547"/>
                    <a:pt x="20463" y="7561"/>
                  </a:cubicBezTo>
                  <a:cubicBezTo>
                    <a:pt x="19970" y="5917"/>
                    <a:pt x="19148" y="4520"/>
                    <a:pt x="17998" y="3288"/>
                  </a:cubicBezTo>
                  <a:cubicBezTo>
                    <a:pt x="16929" y="2219"/>
                    <a:pt x="15861" y="1398"/>
                    <a:pt x="14464" y="822"/>
                  </a:cubicBezTo>
                  <a:cubicBezTo>
                    <a:pt x="13231" y="247"/>
                    <a:pt x="11834" y="1"/>
                    <a:pt x="10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4" name="Google Shape;25404;p67"/>
            <p:cNvSpPr/>
            <p:nvPr/>
          </p:nvSpPr>
          <p:spPr>
            <a:xfrm>
              <a:off x="4405503" y="2436572"/>
              <a:ext cx="297875" cy="297875"/>
            </a:xfrm>
            <a:custGeom>
              <a:avLst/>
              <a:gdLst/>
              <a:ahLst/>
              <a:cxnLst/>
              <a:rect l="l" t="t" r="r" b="b"/>
              <a:pathLst>
                <a:path w="17176" h="17176" extrusionOk="0">
                  <a:moveTo>
                    <a:pt x="13806" y="1"/>
                  </a:moveTo>
                  <a:lnTo>
                    <a:pt x="1" y="13642"/>
                  </a:lnTo>
                  <a:cubicBezTo>
                    <a:pt x="658" y="15039"/>
                    <a:pt x="1480" y="16271"/>
                    <a:pt x="2466" y="17175"/>
                  </a:cubicBezTo>
                  <a:lnTo>
                    <a:pt x="17176" y="2466"/>
                  </a:lnTo>
                  <a:cubicBezTo>
                    <a:pt x="16272" y="1480"/>
                    <a:pt x="15039" y="658"/>
                    <a:pt x="13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5" name="Google Shape;25405;p67"/>
            <p:cNvSpPr/>
            <p:nvPr/>
          </p:nvSpPr>
          <p:spPr>
            <a:xfrm>
              <a:off x="4523801" y="2552009"/>
              <a:ext cx="229459" cy="230898"/>
            </a:xfrm>
            <a:custGeom>
              <a:avLst/>
              <a:gdLst/>
              <a:ahLst/>
              <a:cxnLst/>
              <a:rect l="l" t="t" r="r" b="b"/>
              <a:pathLst>
                <a:path w="13231" h="13314" extrusionOk="0">
                  <a:moveTo>
                    <a:pt x="12820" y="1"/>
                  </a:moveTo>
                  <a:lnTo>
                    <a:pt x="0" y="12903"/>
                  </a:lnTo>
                  <a:cubicBezTo>
                    <a:pt x="904" y="13149"/>
                    <a:pt x="1808" y="13313"/>
                    <a:pt x="2876" y="13313"/>
                  </a:cubicBezTo>
                  <a:lnTo>
                    <a:pt x="2959" y="13313"/>
                  </a:lnTo>
                  <a:lnTo>
                    <a:pt x="13231" y="3041"/>
                  </a:lnTo>
                  <a:lnTo>
                    <a:pt x="13231" y="2877"/>
                  </a:lnTo>
                  <a:cubicBezTo>
                    <a:pt x="13231" y="1973"/>
                    <a:pt x="13149" y="987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6" name="Google Shape;25406;p67"/>
            <p:cNvSpPr/>
            <p:nvPr/>
          </p:nvSpPr>
          <p:spPr>
            <a:xfrm>
              <a:off x="4434015" y="3060806"/>
              <a:ext cx="277914" cy="1058898"/>
            </a:xfrm>
            <a:custGeom>
              <a:avLst/>
              <a:gdLst/>
              <a:ahLst/>
              <a:cxnLst/>
              <a:rect l="l" t="t" r="r" b="b"/>
              <a:pathLst>
                <a:path w="16025" h="61058" extrusionOk="0">
                  <a:moveTo>
                    <a:pt x="8053" y="1"/>
                  </a:moveTo>
                  <a:cubicBezTo>
                    <a:pt x="7478" y="1"/>
                    <a:pt x="6985" y="247"/>
                    <a:pt x="6903" y="905"/>
                  </a:cubicBezTo>
                  <a:cubicBezTo>
                    <a:pt x="4602" y="12820"/>
                    <a:pt x="0" y="42404"/>
                    <a:pt x="6985" y="60401"/>
                  </a:cubicBezTo>
                  <a:cubicBezTo>
                    <a:pt x="7232" y="60894"/>
                    <a:pt x="7560" y="61058"/>
                    <a:pt x="8053" y="61058"/>
                  </a:cubicBezTo>
                  <a:cubicBezTo>
                    <a:pt x="8464" y="61058"/>
                    <a:pt x="8875" y="60894"/>
                    <a:pt x="9040" y="60401"/>
                  </a:cubicBezTo>
                  <a:cubicBezTo>
                    <a:pt x="16025" y="42404"/>
                    <a:pt x="11423" y="12820"/>
                    <a:pt x="9122" y="905"/>
                  </a:cubicBezTo>
                  <a:cubicBezTo>
                    <a:pt x="9040" y="247"/>
                    <a:pt x="8547" y="1"/>
                    <a:pt x="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7" name="Google Shape;25407;p67"/>
            <p:cNvSpPr/>
            <p:nvPr/>
          </p:nvSpPr>
          <p:spPr>
            <a:xfrm>
              <a:off x="5300534" y="3943021"/>
              <a:ext cx="153932" cy="260814"/>
            </a:xfrm>
            <a:custGeom>
              <a:avLst/>
              <a:gdLst/>
              <a:ahLst/>
              <a:cxnLst/>
              <a:rect l="l" t="t" r="r" b="b"/>
              <a:pathLst>
                <a:path w="8876" h="15039" extrusionOk="0">
                  <a:moveTo>
                    <a:pt x="4356" y="0"/>
                  </a:moveTo>
                  <a:lnTo>
                    <a:pt x="1069" y="247"/>
                  </a:lnTo>
                  <a:cubicBezTo>
                    <a:pt x="1069" y="247"/>
                    <a:pt x="0" y="3205"/>
                    <a:pt x="1069" y="5670"/>
                  </a:cubicBezTo>
                  <a:cubicBezTo>
                    <a:pt x="2219" y="8136"/>
                    <a:pt x="3370" y="9615"/>
                    <a:pt x="4356" y="15038"/>
                  </a:cubicBezTo>
                  <a:cubicBezTo>
                    <a:pt x="5506" y="9450"/>
                    <a:pt x="6575" y="8053"/>
                    <a:pt x="7643" y="5670"/>
                  </a:cubicBezTo>
                  <a:cubicBezTo>
                    <a:pt x="8876" y="3205"/>
                    <a:pt x="7643" y="247"/>
                    <a:pt x="7643" y="247"/>
                  </a:cubicBezTo>
                  <a:lnTo>
                    <a:pt x="4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8" name="Google Shape;25408;p67"/>
            <p:cNvSpPr/>
            <p:nvPr/>
          </p:nvSpPr>
          <p:spPr>
            <a:xfrm>
              <a:off x="5331890" y="3952993"/>
              <a:ext cx="92644" cy="152510"/>
            </a:xfrm>
            <a:custGeom>
              <a:avLst/>
              <a:gdLst/>
              <a:ahLst/>
              <a:cxnLst/>
              <a:rect l="l" t="t" r="r" b="b"/>
              <a:pathLst>
                <a:path w="5342" h="8794" extrusionOk="0">
                  <a:moveTo>
                    <a:pt x="658" y="0"/>
                  </a:moveTo>
                  <a:cubicBezTo>
                    <a:pt x="411" y="822"/>
                    <a:pt x="0" y="3041"/>
                    <a:pt x="658" y="4273"/>
                  </a:cubicBezTo>
                  <a:cubicBezTo>
                    <a:pt x="822" y="4684"/>
                    <a:pt x="904" y="5013"/>
                    <a:pt x="1151" y="5342"/>
                  </a:cubicBezTo>
                  <a:cubicBezTo>
                    <a:pt x="1644" y="6328"/>
                    <a:pt x="2137" y="7314"/>
                    <a:pt x="2712" y="8793"/>
                  </a:cubicBezTo>
                  <a:cubicBezTo>
                    <a:pt x="3205" y="7396"/>
                    <a:pt x="3698" y="6328"/>
                    <a:pt x="4191" y="5342"/>
                  </a:cubicBezTo>
                  <a:cubicBezTo>
                    <a:pt x="4438" y="5013"/>
                    <a:pt x="4520" y="4602"/>
                    <a:pt x="4767" y="4273"/>
                  </a:cubicBezTo>
                  <a:cubicBezTo>
                    <a:pt x="5342" y="3041"/>
                    <a:pt x="5013" y="822"/>
                    <a:pt x="48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9" name="Google Shape;25409;p67"/>
            <p:cNvSpPr/>
            <p:nvPr/>
          </p:nvSpPr>
          <p:spPr>
            <a:xfrm>
              <a:off x="5337596" y="2865557"/>
              <a:ext cx="78388" cy="1093098"/>
            </a:xfrm>
            <a:custGeom>
              <a:avLst/>
              <a:gdLst/>
              <a:ahLst/>
              <a:cxnLst/>
              <a:rect l="l" t="t" r="r" b="b"/>
              <a:pathLst>
                <a:path w="4520" h="63030" extrusionOk="0">
                  <a:moveTo>
                    <a:pt x="2219" y="1"/>
                  </a:moveTo>
                  <a:cubicBezTo>
                    <a:pt x="1561" y="1"/>
                    <a:pt x="986" y="329"/>
                    <a:pt x="575" y="822"/>
                  </a:cubicBezTo>
                  <a:cubicBezTo>
                    <a:pt x="164" y="1398"/>
                    <a:pt x="0" y="1973"/>
                    <a:pt x="0" y="2712"/>
                  </a:cubicBezTo>
                  <a:lnTo>
                    <a:pt x="0" y="63030"/>
                  </a:lnTo>
                  <a:lnTo>
                    <a:pt x="4520" y="63030"/>
                  </a:lnTo>
                  <a:lnTo>
                    <a:pt x="4520" y="2712"/>
                  </a:lnTo>
                  <a:cubicBezTo>
                    <a:pt x="4520" y="1233"/>
                    <a:pt x="3451" y="1"/>
                    <a:pt x="2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0" name="Google Shape;25410;p67"/>
            <p:cNvSpPr/>
            <p:nvPr/>
          </p:nvSpPr>
          <p:spPr>
            <a:xfrm>
              <a:off x="5314790" y="3836117"/>
              <a:ext cx="122577" cy="132237"/>
            </a:xfrm>
            <a:custGeom>
              <a:avLst/>
              <a:gdLst/>
              <a:ahLst/>
              <a:cxnLst/>
              <a:rect l="l" t="t" r="r" b="b"/>
              <a:pathLst>
                <a:path w="7068" h="7625" extrusionOk="0">
                  <a:moveTo>
                    <a:pt x="1315" y="1"/>
                  </a:moveTo>
                  <a:lnTo>
                    <a:pt x="0" y="7068"/>
                  </a:lnTo>
                  <a:cubicBezTo>
                    <a:pt x="1282" y="7456"/>
                    <a:pt x="2471" y="7624"/>
                    <a:pt x="3586" y="7624"/>
                  </a:cubicBezTo>
                  <a:cubicBezTo>
                    <a:pt x="4831" y="7624"/>
                    <a:pt x="5984" y="7415"/>
                    <a:pt x="7067" y="7068"/>
                  </a:cubicBezTo>
                  <a:lnTo>
                    <a:pt x="5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1" name="Google Shape;25411;p67"/>
            <p:cNvSpPr/>
            <p:nvPr/>
          </p:nvSpPr>
          <p:spPr>
            <a:xfrm>
              <a:off x="5337596" y="2865557"/>
              <a:ext cx="78388" cy="135410"/>
            </a:xfrm>
            <a:custGeom>
              <a:avLst/>
              <a:gdLst/>
              <a:ahLst/>
              <a:cxnLst/>
              <a:rect l="l" t="t" r="r" b="b"/>
              <a:pathLst>
                <a:path w="4520" h="7808" extrusionOk="0">
                  <a:moveTo>
                    <a:pt x="2219" y="1"/>
                  </a:moveTo>
                  <a:cubicBezTo>
                    <a:pt x="1644" y="1"/>
                    <a:pt x="986" y="329"/>
                    <a:pt x="575" y="822"/>
                  </a:cubicBezTo>
                  <a:cubicBezTo>
                    <a:pt x="329" y="1233"/>
                    <a:pt x="0" y="1973"/>
                    <a:pt x="0" y="2712"/>
                  </a:cubicBezTo>
                  <a:lnTo>
                    <a:pt x="0" y="7397"/>
                  </a:lnTo>
                  <a:cubicBezTo>
                    <a:pt x="740" y="7725"/>
                    <a:pt x="1561" y="7807"/>
                    <a:pt x="2219" y="7807"/>
                  </a:cubicBezTo>
                  <a:cubicBezTo>
                    <a:pt x="2958" y="7807"/>
                    <a:pt x="3780" y="7643"/>
                    <a:pt x="4520" y="7397"/>
                  </a:cubicBezTo>
                  <a:lnTo>
                    <a:pt x="4520" y="2712"/>
                  </a:lnTo>
                  <a:cubicBezTo>
                    <a:pt x="4520" y="1233"/>
                    <a:pt x="3451" y="1"/>
                    <a:pt x="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2" name="Google Shape;25412;p67"/>
            <p:cNvSpPr/>
            <p:nvPr/>
          </p:nvSpPr>
          <p:spPr>
            <a:xfrm>
              <a:off x="3687200" y="3943021"/>
              <a:ext cx="156794" cy="260814"/>
            </a:xfrm>
            <a:custGeom>
              <a:avLst/>
              <a:gdLst/>
              <a:ahLst/>
              <a:cxnLst/>
              <a:rect l="l" t="t" r="r" b="b"/>
              <a:pathLst>
                <a:path w="9041" h="15039" extrusionOk="0">
                  <a:moveTo>
                    <a:pt x="4520" y="0"/>
                  </a:moveTo>
                  <a:lnTo>
                    <a:pt x="1233" y="247"/>
                  </a:lnTo>
                  <a:cubicBezTo>
                    <a:pt x="1233" y="247"/>
                    <a:pt x="1" y="3205"/>
                    <a:pt x="1233" y="5670"/>
                  </a:cubicBezTo>
                  <a:cubicBezTo>
                    <a:pt x="2384" y="8053"/>
                    <a:pt x="3370" y="9450"/>
                    <a:pt x="4520" y="15038"/>
                  </a:cubicBezTo>
                  <a:cubicBezTo>
                    <a:pt x="5589" y="9615"/>
                    <a:pt x="6657" y="8136"/>
                    <a:pt x="7807" y="5670"/>
                  </a:cubicBezTo>
                  <a:cubicBezTo>
                    <a:pt x="9040" y="3205"/>
                    <a:pt x="7807" y="247"/>
                    <a:pt x="7807" y="247"/>
                  </a:cubicBezTo>
                  <a:lnTo>
                    <a:pt x="4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3" name="Google Shape;25413;p67"/>
            <p:cNvSpPr/>
            <p:nvPr/>
          </p:nvSpPr>
          <p:spPr>
            <a:xfrm>
              <a:off x="3719978" y="3952993"/>
              <a:ext cx="92661" cy="152510"/>
            </a:xfrm>
            <a:custGeom>
              <a:avLst/>
              <a:gdLst/>
              <a:ahLst/>
              <a:cxnLst/>
              <a:rect l="l" t="t" r="r" b="b"/>
              <a:pathLst>
                <a:path w="5343" h="8794" extrusionOk="0">
                  <a:moveTo>
                    <a:pt x="494" y="0"/>
                  </a:moveTo>
                  <a:cubicBezTo>
                    <a:pt x="247" y="822"/>
                    <a:pt x="1" y="3041"/>
                    <a:pt x="576" y="4273"/>
                  </a:cubicBezTo>
                  <a:cubicBezTo>
                    <a:pt x="823" y="4602"/>
                    <a:pt x="905" y="5013"/>
                    <a:pt x="1151" y="5342"/>
                  </a:cubicBezTo>
                  <a:cubicBezTo>
                    <a:pt x="1644" y="6328"/>
                    <a:pt x="2137" y="7396"/>
                    <a:pt x="2630" y="8793"/>
                  </a:cubicBezTo>
                  <a:cubicBezTo>
                    <a:pt x="3206" y="7314"/>
                    <a:pt x="3699" y="6328"/>
                    <a:pt x="4192" y="5342"/>
                  </a:cubicBezTo>
                  <a:cubicBezTo>
                    <a:pt x="4438" y="5013"/>
                    <a:pt x="4520" y="4684"/>
                    <a:pt x="4685" y="4273"/>
                  </a:cubicBezTo>
                  <a:cubicBezTo>
                    <a:pt x="5342" y="3041"/>
                    <a:pt x="4931" y="822"/>
                    <a:pt x="4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4" name="Google Shape;25414;p67"/>
            <p:cNvSpPr/>
            <p:nvPr/>
          </p:nvSpPr>
          <p:spPr>
            <a:xfrm>
              <a:off x="3727107" y="2865557"/>
              <a:ext cx="78405" cy="1093098"/>
            </a:xfrm>
            <a:custGeom>
              <a:avLst/>
              <a:gdLst/>
              <a:ahLst/>
              <a:cxnLst/>
              <a:rect l="l" t="t" r="r" b="b"/>
              <a:pathLst>
                <a:path w="4521" h="63030" extrusionOk="0">
                  <a:moveTo>
                    <a:pt x="2219" y="1"/>
                  </a:moveTo>
                  <a:cubicBezTo>
                    <a:pt x="987" y="1"/>
                    <a:pt x="1" y="1233"/>
                    <a:pt x="1" y="2712"/>
                  </a:cubicBezTo>
                  <a:lnTo>
                    <a:pt x="1" y="63030"/>
                  </a:lnTo>
                  <a:lnTo>
                    <a:pt x="4520" y="63030"/>
                  </a:lnTo>
                  <a:lnTo>
                    <a:pt x="4520" y="2712"/>
                  </a:lnTo>
                  <a:cubicBezTo>
                    <a:pt x="4520" y="1973"/>
                    <a:pt x="4274" y="1233"/>
                    <a:pt x="3863" y="822"/>
                  </a:cubicBezTo>
                  <a:cubicBezTo>
                    <a:pt x="3452" y="329"/>
                    <a:pt x="2877" y="1"/>
                    <a:pt x="2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5" name="Google Shape;25415;p67"/>
            <p:cNvSpPr/>
            <p:nvPr/>
          </p:nvSpPr>
          <p:spPr>
            <a:xfrm>
              <a:off x="3705740" y="3836117"/>
              <a:ext cx="122577" cy="132237"/>
            </a:xfrm>
            <a:custGeom>
              <a:avLst/>
              <a:gdLst/>
              <a:ahLst/>
              <a:cxnLst/>
              <a:rect l="l" t="t" r="r" b="b"/>
              <a:pathLst>
                <a:path w="7068" h="7625" extrusionOk="0">
                  <a:moveTo>
                    <a:pt x="1315" y="1"/>
                  </a:moveTo>
                  <a:lnTo>
                    <a:pt x="0" y="7068"/>
                  </a:lnTo>
                  <a:cubicBezTo>
                    <a:pt x="1084" y="7415"/>
                    <a:pt x="2213" y="7624"/>
                    <a:pt x="3449" y="7624"/>
                  </a:cubicBezTo>
                  <a:cubicBezTo>
                    <a:pt x="4555" y="7624"/>
                    <a:pt x="5747" y="7456"/>
                    <a:pt x="7067" y="7068"/>
                  </a:cubicBezTo>
                  <a:lnTo>
                    <a:pt x="5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6" name="Google Shape;25416;p67"/>
            <p:cNvSpPr/>
            <p:nvPr/>
          </p:nvSpPr>
          <p:spPr>
            <a:xfrm>
              <a:off x="3727107" y="2865557"/>
              <a:ext cx="78405" cy="135410"/>
            </a:xfrm>
            <a:custGeom>
              <a:avLst/>
              <a:gdLst/>
              <a:ahLst/>
              <a:cxnLst/>
              <a:rect l="l" t="t" r="r" b="b"/>
              <a:pathLst>
                <a:path w="4521" h="7808" extrusionOk="0">
                  <a:moveTo>
                    <a:pt x="2219" y="1"/>
                  </a:moveTo>
                  <a:cubicBezTo>
                    <a:pt x="987" y="1"/>
                    <a:pt x="1" y="1233"/>
                    <a:pt x="1" y="2712"/>
                  </a:cubicBezTo>
                  <a:lnTo>
                    <a:pt x="1" y="7397"/>
                  </a:lnTo>
                  <a:cubicBezTo>
                    <a:pt x="740" y="7643"/>
                    <a:pt x="1562" y="7807"/>
                    <a:pt x="2219" y="7807"/>
                  </a:cubicBezTo>
                  <a:cubicBezTo>
                    <a:pt x="2959" y="7807"/>
                    <a:pt x="3781" y="7725"/>
                    <a:pt x="4520" y="7397"/>
                  </a:cubicBezTo>
                  <a:lnTo>
                    <a:pt x="4520" y="2712"/>
                  </a:lnTo>
                  <a:cubicBezTo>
                    <a:pt x="4520" y="1973"/>
                    <a:pt x="4274" y="1233"/>
                    <a:pt x="3863" y="822"/>
                  </a:cubicBezTo>
                  <a:cubicBezTo>
                    <a:pt x="3452" y="329"/>
                    <a:pt x="2877" y="1"/>
                    <a:pt x="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21" name="Google Shape;25421;p67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422" name="Google Shape;25422;p67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423" name="Google Shape;25423;p67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24" name="Google Shape;25424;p67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425" name="Google Shape;25425;p67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426" name="Google Shape;25426;p67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27" name="Google Shape;25427;p67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8" name="Google Shape;25428;p67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29" name="Google Shape;25429;p67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430" name="Google Shape;25430;p67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431" name="Google Shape;25431;p67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2" name="Google Shape;25432;p67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3" name="Google Shape;25433;p67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4" name="Google Shape;25434;p67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5" name="Google Shape;25435;p67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436" name="Google Shape;25436;p67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437" name="Google Shape;25437;p67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73D4F-7BAB-4E66-9957-71A62CA35C71}"/>
              </a:ext>
            </a:extLst>
          </p:cNvPr>
          <p:cNvSpPr txBox="1"/>
          <p:nvPr/>
        </p:nvSpPr>
        <p:spPr>
          <a:xfrm>
            <a:off x="-6422463" y="-825406"/>
            <a:ext cx="48528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Также можно </a:t>
            </a:r>
            <a:r>
              <a:rPr lang="ru-RU" dirty="0" err="1"/>
              <a:t>ознокомится</a:t>
            </a:r>
            <a:r>
              <a:rPr lang="ru-RU" dirty="0"/>
              <a:t> с самыми популярными маршрутами и планетами, которые посещают чаще всего.</a:t>
            </a:r>
          </a:p>
          <a:p>
            <a:r>
              <a:rPr lang="ru-RU" dirty="0"/>
              <a:t>Перекусить межпланетной едой и напитками в Космической Заправке по привлекательной цене. </a:t>
            </a:r>
          </a:p>
          <a:p>
            <a:r>
              <a:rPr lang="ru-RU" dirty="0"/>
              <a:t>Будьте спокойны и не волнуйтесь места всем хватит!</a:t>
            </a:r>
          </a:p>
          <a:p>
            <a:endParaRPr lang="ru-RU" dirty="0"/>
          </a:p>
          <a:p>
            <a:r>
              <a:rPr lang="ru-RU" dirty="0"/>
              <a:t>Удачного полета, отважные путешественники!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C47B-43DE-D6C9-C4F1-590F35D92B5A}"/>
              </a:ext>
            </a:extLst>
          </p:cNvPr>
          <p:cNvSpPr txBox="1"/>
          <p:nvPr/>
        </p:nvSpPr>
        <p:spPr>
          <a:xfrm>
            <a:off x="713918" y="1437720"/>
            <a:ext cx="27233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E7A662"/>
                </a:solidFill>
              </a:rPr>
              <a:t>Вам выведется список с их характеристиками.</a:t>
            </a:r>
          </a:p>
          <a:p>
            <a:r>
              <a:rPr lang="ru-RU" dirty="0">
                <a:solidFill>
                  <a:srgbClr val="E7A662"/>
                </a:solidFill>
              </a:rPr>
              <a:t>Затем, можно выбрать "Подходящий тур для конкретного туриста", чтобы спокойным достался тот </a:t>
            </a:r>
            <a:r>
              <a:rPr lang="ru-RU" dirty="0" err="1">
                <a:solidFill>
                  <a:srgbClr val="E7A662"/>
                </a:solidFill>
              </a:rPr>
              <a:t>мрашрут,где</a:t>
            </a:r>
            <a:r>
              <a:rPr lang="ru-RU" dirty="0">
                <a:solidFill>
                  <a:srgbClr val="E7A662"/>
                </a:solidFill>
              </a:rPr>
              <a:t> больше комфорта и меньше </a:t>
            </a:r>
            <a:r>
              <a:rPr lang="ru-RU" dirty="0" err="1">
                <a:solidFill>
                  <a:srgbClr val="E7A662"/>
                </a:solidFill>
              </a:rPr>
              <a:t>экстримальных</a:t>
            </a:r>
            <a:r>
              <a:rPr lang="ru-RU" dirty="0">
                <a:solidFill>
                  <a:srgbClr val="E7A662"/>
                </a:solidFill>
              </a:rPr>
              <a:t> ситуаций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577AA-B16E-083C-0765-090B8E21DF17}"/>
              </a:ext>
            </a:extLst>
          </p:cNvPr>
          <p:cNvSpPr txBox="1"/>
          <p:nvPr/>
        </p:nvSpPr>
        <p:spPr>
          <a:xfrm>
            <a:off x="529753" y="3928130"/>
            <a:ext cx="3525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E7A662"/>
                </a:solidFill>
              </a:rPr>
              <a:t>а для адреналиновых монстров - больше скорости и драйва :)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37FA1-EEED-983F-9298-624EF7342559}"/>
              </a:ext>
            </a:extLst>
          </p:cNvPr>
          <p:cNvSpPr txBox="1"/>
          <p:nvPr/>
        </p:nvSpPr>
        <p:spPr>
          <a:xfrm>
            <a:off x="5995681" y="1436351"/>
            <a:ext cx="280723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E7A662"/>
                </a:solidFill>
              </a:rPr>
              <a:t>Место найдется и тем, кто хочет не только повеселиться или отдохнуть, но и тем, кому хочется </a:t>
            </a:r>
          </a:p>
          <a:p>
            <a:r>
              <a:rPr lang="ru-RU" dirty="0">
                <a:solidFill>
                  <a:srgbClr val="E7A662"/>
                </a:solidFill>
              </a:rPr>
              <a:t>поизучать планеты. Проводить различные исследования для пополнения своих знаний или может быть</a:t>
            </a:r>
          </a:p>
          <a:p>
            <a:r>
              <a:rPr lang="ru-RU" dirty="0">
                <a:solidFill>
                  <a:srgbClr val="E7A662"/>
                </a:solidFill>
              </a:rPr>
              <a:t>открытия чего то нового и интересного, что раньше не видел никто!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A218D42-8174-B510-6E56-7A64F6E5AC54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713250" y="205672"/>
            <a:ext cx="7717500" cy="572700"/>
          </a:xfrm>
        </p:spPr>
        <p:txBody>
          <a:bodyPr/>
          <a:lstStyle/>
          <a:p>
            <a:r>
              <a:rPr lang="ru-RU" dirty="0"/>
              <a:t>Карта пути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F95B56E-5D02-7B0C-E2B7-0B376913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79" y="778373"/>
            <a:ext cx="4057986" cy="40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7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1" name="Google Shape;27091;p84"/>
          <p:cNvSpPr txBox="1">
            <a:spLocks noGrp="1"/>
          </p:cNvSpPr>
          <p:nvPr>
            <p:ph type="title"/>
          </p:nvPr>
        </p:nvSpPr>
        <p:spPr>
          <a:xfrm>
            <a:off x="-1128218" y="-219438"/>
            <a:ext cx="7294100" cy="1686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Функционал</a:t>
            </a:r>
            <a:endParaRPr sz="6000" dirty="0"/>
          </a:p>
        </p:txBody>
      </p:sp>
      <p:cxnSp>
        <p:nvCxnSpPr>
          <p:cNvPr id="27092" name="Google Shape;27092;p84"/>
          <p:cNvCxnSpPr/>
          <p:nvPr/>
        </p:nvCxnSpPr>
        <p:spPr>
          <a:xfrm>
            <a:off x="2120100" y="4261950"/>
            <a:ext cx="4903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093" name="Google Shape;27093;p84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7094" name="Google Shape;27094;p84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095" name="Google Shape;27095;p84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6" name="Google Shape;27096;p84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7097" name="Google Shape;27097;p84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098" name="Google Shape;27098;p84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99" name="Google Shape;27099;p84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0" name="Google Shape;27100;p84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01" name="Google Shape;27101;p84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7102" name="Google Shape;27102;p84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7103" name="Google Shape;27103;p84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4" name="Google Shape;27104;p84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5" name="Google Shape;27105;p84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6" name="Google Shape;27106;p84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7" name="Google Shape;27107;p84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08" name="Google Shape;27108;p84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109" name="Google Shape;27109;p84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47;p83">
            <a:extLst>
              <a:ext uri="{FF2B5EF4-FFF2-40B4-BE49-F238E27FC236}">
                <a16:creationId xmlns:a16="http://schemas.microsoft.com/office/drawing/2014/main" id="{A580EF3F-187C-B4BB-072A-E0D8E8C5EDEC}"/>
              </a:ext>
            </a:extLst>
          </p:cNvPr>
          <p:cNvGrpSpPr/>
          <p:nvPr/>
        </p:nvGrpSpPr>
        <p:grpSpPr>
          <a:xfrm rot="7300857" flipH="1">
            <a:off x="7431319" y="3079595"/>
            <a:ext cx="1491950" cy="1657784"/>
            <a:chOff x="4193564" y="539500"/>
            <a:chExt cx="2431703" cy="2701994"/>
          </a:xfrm>
        </p:grpSpPr>
        <p:sp>
          <p:nvSpPr>
            <p:cNvPr id="3" name="Google Shape;27048;p83">
              <a:extLst>
                <a:ext uri="{FF2B5EF4-FFF2-40B4-BE49-F238E27FC236}">
                  <a16:creationId xmlns:a16="http://schemas.microsoft.com/office/drawing/2014/main" id="{0BFADBD8-444E-99B5-A5A2-2C2FFEF87C84}"/>
                </a:ext>
              </a:extLst>
            </p:cNvPr>
            <p:cNvSpPr/>
            <p:nvPr/>
          </p:nvSpPr>
          <p:spPr>
            <a:xfrm>
              <a:off x="4565116" y="1016714"/>
              <a:ext cx="577121" cy="737696"/>
            </a:xfrm>
            <a:custGeom>
              <a:avLst/>
              <a:gdLst/>
              <a:ahLst/>
              <a:cxnLst/>
              <a:rect l="l" t="t" r="r" b="b"/>
              <a:pathLst>
                <a:path w="26014" h="33252" extrusionOk="0">
                  <a:moveTo>
                    <a:pt x="19595" y="0"/>
                  </a:moveTo>
                  <a:cubicBezTo>
                    <a:pt x="15852" y="0"/>
                    <a:pt x="11935" y="1298"/>
                    <a:pt x="8205" y="4423"/>
                  </a:cubicBezTo>
                  <a:cubicBezTo>
                    <a:pt x="1" y="11299"/>
                    <a:pt x="3093" y="20351"/>
                    <a:pt x="5679" y="25469"/>
                  </a:cubicBezTo>
                  <a:cubicBezTo>
                    <a:pt x="7985" y="30022"/>
                    <a:pt x="11806" y="33251"/>
                    <a:pt x="14772" y="33251"/>
                  </a:cubicBezTo>
                  <a:cubicBezTo>
                    <a:pt x="15122" y="33251"/>
                    <a:pt x="15459" y="33207"/>
                    <a:pt x="15781" y="33114"/>
                  </a:cubicBezTo>
                  <a:cubicBezTo>
                    <a:pt x="18112" y="32445"/>
                    <a:pt x="22050" y="30206"/>
                    <a:pt x="26013" y="27624"/>
                  </a:cubicBezTo>
                  <a:lnTo>
                    <a:pt x="26013" y="27624"/>
                  </a:lnTo>
                  <a:cubicBezTo>
                    <a:pt x="24038" y="28601"/>
                    <a:pt x="22028" y="29291"/>
                    <a:pt x="20262" y="29291"/>
                  </a:cubicBezTo>
                  <a:cubicBezTo>
                    <a:pt x="19726" y="29291"/>
                    <a:pt x="19213" y="29228"/>
                    <a:pt x="18729" y="29089"/>
                  </a:cubicBezTo>
                  <a:cubicBezTo>
                    <a:pt x="14003" y="27737"/>
                    <a:pt x="8345" y="18173"/>
                    <a:pt x="8834" y="13543"/>
                  </a:cubicBezTo>
                  <a:cubicBezTo>
                    <a:pt x="9176" y="10344"/>
                    <a:pt x="14054" y="5591"/>
                    <a:pt x="17886" y="3115"/>
                  </a:cubicBezTo>
                  <a:cubicBezTo>
                    <a:pt x="20120" y="1672"/>
                    <a:pt x="22416" y="847"/>
                    <a:pt x="24768" y="820"/>
                  </a:cubicBezTo>
                  <a:cubicBezTo>
                    <a:pt x="23108" y="292"/>
                    <a:pt x="21371" y="0"/>
                    <a:pt x="1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049;p83">
              <a:extLst>
                <a:ext uri="{FF2B5EF4-FFF2-40B4-BE49-F238E27FC236}">
                  <a16:creationId xmlns:a16="http://schemas.microsoft.com/office/drawing/2014/main" id="{368ABA0D-1FF4-948A-E11D-79BFBDBC24EF}"/>
                </a:ext>
              </a:extLst>
            </p:cNvPr>
            <p:cNvSpPr/>
            <p:nvPr/>
          </p:nvSpPr>
          <p:spPr>
            <a:xfrm>
              <a:off x="4750281" y="1034796"/>
              <a:ext cx="680702" cy="631762"/>
            </a:xfrm>
            <a:custGeom>
              <a:avLst/>
              <a:gdLst/>
              <a:ahLst/>
              <a:cxnLst/>
              <a:rect l="l" t="t" r="r" b="b"/>
              <a:pathLst>
                <a:path w="30683" h="28477" extrusionOk="0">
                  <a:moveTo>
                    <a:pt x="16552" y="1"/>
                  </a:moveTo>
                  <a:cubicBezTo>
                    <a:pt x="14154" y="1"/>
                    <a:pt x="11813" y="829"/>
                    <a:pt x="9540" y="2300"/>
                  </a:cubicBezTo>
                  <a:cubicBezTo>
                    <a:pt x="5707" y="4776"/>
                    <a:pt x="830" y="9530"/>
                    <a:pt x="488" y="12728"/>
                  </a:cubicBezTo>
                  <a:cubicBezTo>
                    <a:pt x="0" y="17358"/>
                    <a:pt x="5657" y="26922"/>
                    <a:pt x="10383" y="28274"/>
                  </a:cubicBezTo>
                  <a:cubicBezTo>
                    <a:pt x="10867" y="28413"/>
                    <a:pt x="11380" y="28477"/>
                    <a:pt x="11917" y="28477"/>
                  </a:cubicBezTo>
                  <a:cubicBezTo>
                    <a:pt x="16622" y="28477"/>
                    <a:pt x="23064" y="23568"/>
                    <a:pt x="26001" y="21427"/>
                  </a:cubicBezTo>
                  <a:cubicBezTo>
                    <a:pt x="29280" y="19042"/>
                    <a:pt x="30682" y="17779"/>
                    <a:pt x="30682" y="13665"/>
                  </a:cubicBezTo>
                  <a:cubicBezTo>
                    <a:pt x="30682" y="10280"/>
                    <a:pt x="27332" y="5449"/>
                    <a:pt x="23829" y="2688"/>
                  </a:cubicBezTo>
                  <a:cubicBezTo>
                    <a:pt x="23824" y="2683"/>
                    <a:pt x="23814" y="2670"/>
                    <a:pt x="23801" y="2665"/>
                  </a:cubicBezTo>
                  <a:cubicBezTo>
                    <a:pt x="23055" y="2076"/>
                    <a:pt x="22298" y="1582"/>
                    <a:pt x="21562" y="1223"/>
                  </a:cubicBezTo>
                  <a:cubicBezTo>
                    <a:pt x="21028" y="960"/>
                    <a:pt x="20490" y="740"/>
                    <a:pt x="19962" y="566"/>
                  </a:cubicBezTo>
                  <a:cubicBezTo>
                    <a:pt x="18813" y="183"/>
                    <a:pt x="17676" y="1"/>
                    <a:pt x="16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050;p83">
              <a:extLst>
                <a:ext uri="{FF2B5EF4-FFF2-40B4-BE49-F238E27FC236}">
                  <a16:creationId xmlns:a16="http://schemas.microsoft.com/office/drawing/2014/main" id="{20F8DA70-180A-F7DD-22F5-B6F34DC5668C}"/>
                </a:ext>
              </a:extLst>
            </p:cNvPr>
            <p:cNvSpPr/>
            <p:nvPr/>
          </p:nvSpPr>
          <p:spPr>
            <a:xfrm>
              <a:off x="4857507" y="1368595"/>
              <a:ext cx="604608" cy="413728"/>
            </a:xfrm>
            <a:custGeom>
              <a:avLst/>
              <a:gdLst/>
              <a:ahLst/>
              <a:cxnLst/>
              <a:rect l="l" t="t" r="r" b="b"/>
              <a:pathLst>
                <a:path w="27253" h="18649" extrusionOk="0">
                  <a:moveTo>
                    <a:pt x="25790" y="0"/>
                  </a:moveTo>
                  <a:cubicBezTo>
                    <a:pt x="25480" y="3060"/>
                    <a:pt x="24049" y="4289"/>
                    <a:pt x="21169" y="6382"/>
                  </a:cubicBezTo>
                  <a:cubicBezTo>
                    <a:pt x="19334" y="7722"/>
                    <a:pt x="16130" y="10142"/>
                    <a:pt x="12835" y="11764"/>
                  </a:cubicBezTo>
                  <a:cubicBezTo>
                    <a:pt x="8872" y="14347"/>
                    <a:pt x="4933" y="16585"/>
                    <a:pt x="2603" y="17254"/>
                  </a:cubicBezTo>
                  <a:cubicBezTo>
                    <a:pt x="2281" y="17347"/>
                    <a:pt x="1943" y="17393"/>
                    <a:pt x="1593" y="17393"/>
                  </a:cubicBezTo>
                  <a:cubicBezTo>
                    <a:pt x="1084" y="17393"/>
                    <a:pt x="549" y="17297"/>
                    <a:pt x="0" y="17113"/>
                  </a:cubicBezTo>
                  <a:lnTo>
                    <a:pt x="0" y="17113"/>
                  </a:lnTo>
                  <a:cubicBezTo>
                    <a:pt x="269" y="17725"/>
                    <a:pt x="679" y="18308"/>
                    <a:pt x="1274" y="18544"/>
                  </a:cubicBezTo>
                  <a:cubicBezTo>
                    <a:pt x="1448" y="18613"/>
                    <a:pt x="1684" y="18649"/>
                    <a:pt x="1979" y="18649"/>
                  </a:cubicBezTo>
                  <a:cubicBezTo>
                    <a:pt x="4268" y="18649"/>
                    <a:pt x="10083" y="16501"/>
                    <a:pt x="17650" y="11186"/>
                  </a:cubicBezTo>
                  <a:cubicBezTo>
                    <a:pt x="26316" y="5108"/>
                    <a:pt x="27253" y="2313"/>
                    <a:pt x="26879" y="1095"/>
                  </a:cubicBezTo>
                  <a:cubicBezTo>
                    <a:pt x="26687" y="472"/>
                    <a:pt x="26210" y="157"/>
                    <a:pt x="25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051;p83">
              <a:extLst>
                <a:ext uri="{FF2B5EF4-FFF2-40B4-BE49-F238E27FC236}">
                  <a16:creationId xmlns:a16="http://schemas.microsoft.com/office/drawing/2014/main" id="{5C594555-8A3E-3C6B-731F-1BA704BB429D}"/>
                </a:ext>
              </a:extLst>
            </p:cNvPr>
            <p:cNvSpPr/>
            <p:nvPr/>
          </p:nvSpPr>
          <p:spPr>
            <a:xfrm>
              <a:off x="4344341" y="1829413"/>
              <a:ext cx="29284" cy="24470"/>
            </a:xfrm>
            <a:custGeom>
              <a:avLst/>
              <a:gdLst/>
              <a:ahLst/>
              <a:cxnLst/>
              <a:rect l="l" t="t" r="r" b="b"/>
              <a:pathLst>
                <a:path w="1320" h="1103" extrusionOk="0">
                  <a:moveTo>
                    <a:pt x="696" y="1"/>
                  </a:moveTo>
                  <a:lnTo>
                    <a:pt x="696" y="171"/>
                  </a:lnTo>
                  <a:lnTo>
                    <a:pt x="258" y="51"/>
                  </a:lnTo>
                  <a:cubicBezTo>
                    <a:pt x="223" y="172"/>
                    <a:pt x="192" y="294"/>
                    <a:pt x="161" y="421"/>
                  </a:cubicBezTo>
                  <a:lnTo>
                    <a:pt x="1" y="1103"/>
                  </a:lnTo>
                  <a:lnTo>
                    <a:pt x="1137" y="1103"/>
                  </a:lnTo>
                  <a:lnTo>
                    <a:pt x="1320" y="343"/>
                  </a:lnTo>
                  <a:lnTo>
                    <a:pt x="697" y="1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052;p83">
              <a:extLst>
                <a:ext uri="{FF2B5EF4-FFF2-40B4-BE49-F238E27FC236}">
                  <a16:creationId xmlns:a16="http://schemas.microsoft.com/office/drawing/2014/main" id="{8A6C6B5D-F496-8EEE-B56D-A5AA94496CFA}"/>
                </a:ext>
              </a:extLst>
            </p:cNvPr>
            <p:cNvSpPr/>
            <p:nvPr/>
          </p:nvSpPr>
          <p:spPr>
            <a:xfrm>
              <a:off x="6199903" y="2353751"/>
              <a:ext cx="425353" cy="411998"/>
            </a:xfrm>
            <a:custGeom>
              <a:avLst/>
              <a:gdLst/>
              <a:ahLst/>
              <a:cxnLst/>
              <a:rect l="l" t="t" r="r" b="b"/>
              <a:pathLst>
                <a:path w="19173" h="18571" extrusionOk="0">
                  <a:moveTo>
                    <a:pt x="8604" y="1"/>
                  </a:moveTo>
                  <a:cubicBezTo>
                    <a:pt x="7476" y="377"/>
                    <a:pt x="5266" y="1274"/>
                    <a:pt x="3228" y="3369"/>
                  </a:cubicBezTo>
                  <a:cubicBezTo>
                    <a:pt x="1185" y="5468"/>
                    <a:pt x="342" y="7708"/>
                    <a:pt x="0" y="8841"/>
                  </a:cubicBezTo>
                  <a:cubicBezTo>
                    <a:pt x="0" y="8841"/>
                    <a:pt x="2806" y="13471"/>
                    <a:pt x="4490" y="15390"/>
                  </a:cubicBezTo>
                  <a:cubicBezTo>
                    <a:pt x="6174" y="17304"/>
                    <a:pt x="9069" y="18427"/>
                    <a:pt x="10052" y="18567"/>
                  </a:cubicBezTo>
                  <a:cubicBezTo>
                    <a:pt x="10070" y="18569"/>
                    <a:pt x="10090" y="18571"/>
                    <a:pt x="10110" y="18571"/>
                  </a:cubicBezTo>
                  <a:cubicBezTo>
                    <a:pt x="11174" y="18571"/>
                    <a:pt x="14810" y="15019"/>
                    <a:pt x="16557" y="12910"/>
                  </a:cubicBezTo>
                  <a:cubicBezTo>
                    <a:pt x="18330" y="10761"/>
                    <a:pt x="19172" y="8421"/>
                    <a:pt x="19082" y="7764"/>
                  </a:cubicBezTo>
                  <a:cubicBezTo>
                    <a:pt x="18987" y="7113"/>
                    <a:pt x="18331" y="5053"/>
                    <a:pt x="16507" y="3229"/>
                  </a:cubicBezTo>
                  <a:cubicBezTo>
                    <a:pt x="15748" y="2471"/>
                    <a:pt x="14824" y="2246"/>
                    <a:pt x="13979" y="2246"/>
                  </a:cubicBezTo>
                  <a:cubicBezTo>
                    <a:pt x="13948" y="2246"/>
                    <a:pt x="13917" y="2247"/>
                    <a:pt x="13886" y="2247"/>
                  </a:cubicBezTo>
                  <a:cubicBezTo>
                    <a:pt x="12723" y="2269"/>
                    <a:pt x="11736" y="2684"/>
                    <a:pt x="11550" y="2713"/>
                  </a:cubicBezTo>
                  <a:cubicBezTo>
                    <a:pt x="11546" y="2713"/>
                    <a:pt x="11542" y="2714"/>
                    <a:pt x="11537" y="2714"/>
                  </a:cubicBezTo>
                  <a:cubicBezTo>
                    <a:pt x="11472" y="2714"/>
                    <a:pt x="11385" y="2642"/>
                    <a:pt x="11270" y="2521"/>
                  </a:cubicBezTo>
                  <a:cubicBezTo>
                    <a:pt x="10799" y="2027"/>
                    <a:pt x="9907" y="670"/>
                    <a:pt x="8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053;p83">
              <a:extLst>
                <a:ext uri="{FF2B5EF4-FFF2-40B4-BE49-F238E27FC236}">
                  <a16:creationId xmlns:a16="http://schemas.microsoft.com/office/drawing/2014/main" id="{6A485B22-5BB0-CAB1-72F0-7908BEED998D}"/>
                </a:ext>
              </a:extLst>
            </p:cNvPr>
            <p:cNvSpPr/>
            <p:nvPr/>
          </p:nvSpPr>
          <p:spPr>
            <a:xfrm>
              <a:off x="5638438" y="2831231"/>
              <a:ext cx="382913" cy="410245"/>
            </a:xfrm>
            <a:custGeom>
              <a:avLst/>
              <a:gdLst/>
              <a:ahLst/>
              <a:cxnLst/>
              <a:rect l="l" t="t" r="r" b="b"/>
              <a:pathLst>
                <a:path w="17260" h="18492" extrusionOk="0">
                  <a:moveTo>
                    <a:pt x="10546" y="0"/>
                  </a:moveTo>
                  <a:cubicBezTo>
                    <a:pt x="9311" y="39"/>
                    <a:pt x="7212" y="263"/>
                    <a:pt x="4884" y="1352"/>
                  </a:cubicBezTo>
                  <a:cubicBezTo>
                    <a:pt x="2391" y="2519"/>
                    <a:pt x="814" y="4137"/>
                    <a:pt x="0" y="5096"/>
                  </a:cubicBezTo>
                  <a:cubicBezTo>
                    <a:pt x="0" y="5096"/>
                    <a:pt x="842" y="7852"/>
                    <a:pt x="1358" y="8552"/>
                  </a:cubicBezTo>
                  <a:cubicBezTo>
                    <a:pt x="1375" y="8570"/>
                    <a:pt x="1387" y="8592"/>
                    <a:pt x="1393" y="8614"/>
                  </a:cubicBezTo>
                  <a:cubicBezTo>
                    <a:pt x="1618" y="9059"/>
                    <a:pt x="1207" y="10058"/>
                    <a:pt x="871" y="11168"/>
                  </a:cubicBezTo>
                  <a:cubicBezTo>
                    <a:pt x="607" y="12010"/>
                    <a:pt x="394" y="12913"/>
                    <a:pt x="517" y="13699"/>
                  </a:cubicBezTo>
                  <a:cubicBezTo>
                    <a:pt x="843" y="15781"/>
                    <a:pt x="2808" y="18144"/>
                    <a:pt x="3605" y="18425"/>
                  </a:cubicBezTo>
                  <a:cubicBezTo>
                    <a:pt x="3710" y="18462"/>
                    <a:pt x="3940" y="18491"/>
                    <a:pt x="4278" y="18491"/>
                  </a:cubicBezTo>
                  <a:cubicBezTo>
                    <a:pt x="5466" y="18491"/>
                    <a:pt x="7981" y="18123"/>
                    <a:pt x="11041" y="16409"/>
                  </a:cubicBezTo>
                  <a:cubicBezTo>
                    <a:pt x="14970" y="14216"/>
                    <a:pt x="16889" y="11595"/>
                    <a:pt x="17074" y="10708"/>
                  </a:cubicBezTo>
                  <a:cubicBezTo>
                    <a:pt x="17259" y="9815"/>
                    <a:pt x="16135" y="7288"/>
                    <a:pt x="14311" y="5001"/>
                  </a:cubicBezTo>
                  <a:cubicBezTo>
                    <a:pt x="12487" y="2711"/>
                    <a:pt x="10546" y="0"/>
                    <a:pt x="10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054;p83">
              <a:extLst>
                <a:ext uri="{FF2B5EF4-FFF2-40B4-BE49-F238E27FC236}">
                  <a16:creationId xmlns:a16="http://schemas.microsoft.com/office/drawing/2014/main" id="{7F094171-7988-23B7-1C2E-EA660E078D5A}"/>
                </a:ext>
              </a:extLst>
            </p:cNvPr>
            <p:cNvSpPr/>
            <p:nvPr/>
          </p:nvSpPr>
          <p:spPr>
            <a:xfrm>
              <a:off x="4349200" y="948712"/>
              <a:ext cx="2041486" cy="1995452"/>
            </a:xfrm>
            <a:custGeom>
              <a:avLst/>
              <a:gdLst/>
              <a:ahLst/>
              <a:cxnLst/>
              <a:rect l="l" t="t" r="r" b="b"/>
              <a:pathLst>
                <a:path w="92021" h="89946" extrusionOk="0">
                  <a:moveTo>
                    <a:pt x="59069" y="0"/>
                  </a:moveTo>
                  <a:cubicBezTo>
                    <a:pt x="57651" y="0"/>
                    <a:pt x="56588" y="520"/>
                    <a:pt x="56349" y="643"/>
                  </a:cubicBezTo>
                  <a:cubicBezTo>
                    <a:pt x="56293" y="862"/>
                    <a:pt x="56232" y="1098"/>
                    <a:pt x="56170" y="1351"/>
                  </a:cubicBezTo>
                  <a:cubicBezTo>
                    <a:pt x="55653" y="3378"/>
                    <a:pt x="54908" y="6290"/>
                    <a:pt x="54537" y="7733"/>
                  </a:cubicBezTo>
                  <a:cubicBezTo>
                    <a:pt x="54424" y="8170"/>
                    <a:pt x="54346" y="8468"/>
                    <a:pt x="54324" y="8569"/>
                  </a:cubicBezTo>
                  <a:cubicBezTo>
                    <a:pt x="54316" y="8597"/>
                    <a:pt x="54311" y="8608"/>
                    <a:pt x="54311" y="8608"/>
                  </a:cubicBezTo>
                  <a:cubicBezTo>
                    <a:pt x="52555" y="11386"/>
                    <a:pt x="51916" y="14327"/>
                    <a:pt x="51703" y="15629"/>
                  </a:cubicBezTo>
                  <a:cubicBezTo>
                    <a:pt x="51635" y="16073"/>
                    <a:pt x="51612" y="16325"/>
                    <a:pt x="51612" y="16325"/>
                  </a:cubicBezTo>
                  <a:cubicBezTo>
                    <a:pt x="51568" y="16365"/>
                    <a:pt x="51522" y="16398"/>
                    <a:pt x="51478" y="16449"/>
                  </a:cubicBezTo>
                  <a:cubicBezTo>
                    <a:pt x="50513" y="17274"/>
                    <a:pt x="49923" y="18520"/>
                    <a:pt x="49570" y="19575"/>
                  </a:cubicBezTo>
                  <a:cubicBezTo>
                    <a:pt x="49665" y="19704"/>
                    <a:pt x="49737" y="19851"/>
                    <a:pt x="49788" y="20019"/>
                  </a:cubicBezTo>
                  <a:cubicBezTo>
                    <a:pt x="50164" y="21237"/>
                    <a:pt x="49227" y="24032"/>
                    <a:pt x="40561" y="30110"/>
                  </a:cubicBezTo>
                  <a:cubicBezTo>
                    <a:pt x="33000" y="35421"/>
                    <a:pt x="27190" y="37572"/>
                    <a:pt x="24897" y="37572"/>
                  </a:cubicBezTo>
                  <a:cubicBezTo>
                    <a:pt x="24754" y="37572"/>
                    <a:pt x="24625" y="37563"/>
                    <a:pt x="24510" y="37547"/>
                  </a:cubicBezTo>
                  <a:lnTo>
                    <a:pt x="24510" y="37547"/>
                  </a:lnTo>
                  <a:cubicBezTo>
                    <a:pt x="24522" y="37564"/>
                    <a:pt x="24532" y="37586"/>
                    <a:pt x="24544" y="37602"/>
                  </a:cubicBezTo>
                  <a:cubicBezTo>
                    <a:pt x="23887" y="37738"/>
                    <a:pt x="21378" y="38298"/>
                    <a:pt x="19802" y="39264"/>
                  </a:cubicBezTo>
                  <a:lnTo>
                    <a:pt x="19797" y="39264"/>
                  </a:lnTo>
                  <a:cubicBezTo>
                    <a:pt x="19797" y="39264"/>
                    <a:pt x="19477" y="39056"/>
                    <a:pt x="18781" y="38792"/>
                  </a:cubicBezTo>
                  <a:cubicBezTo>
                    <a:pt x="17572" y="38336"/>
                    <a:pt x="15244" y="37707"/>
                    <a:pt x="11509" y="37707"/>
                  </a:cubicBezTo>
                  <a:cubicBezTo>
                    <a:pt x="10974" y="37707"/>
                    <a:pt x="10411" y="37720"/>
                    <a:pt x="9818" y="37748"/>
                  </a:cubicBezTo>
                  <a:cubicBezTo>
                    <a:pt x="9739" y="37754"/>
                    <a:pt x="9665" y="37754"/>
                    <a:pt x="9587" y="37760"/>
                  </a:cubicBezTo>
                  <a:cubicBezTo>
                    <a:pt x="9587" y="37760"/>
                    <a:pt x="9441" y="37705"/>
                    <a:pt x="9183" y="37615"/>
                  </a:cubicBezTo>
                  <a:cubicBezTo>
                    <a:pt x="8265" y="37303"/>
                    <a:pt x="5930" y="36592"/>
                    <a:pt x="3611" y="36592"/>
                  </a:cubicBezTo>
                  <a:cubicBezTo>
                    <a:pt x="3478" y="36592"/>
                    <a:pt x="3345" y="36594"/>
                    <a:pt x="3212" y="36599"/>
                  </a:cubicBezTo>
                  <a:cubicBezTo>
                    <a:pt x="2904" y="36605"/>
                    <a:pt x="2594" y="36633"/>
                    <a:pt x="2291" y="36673"/>
                  </a:cubicBezTo>
                  <a:cubicBezTo>
                    <a:pt x="1803" y="37233"/>
                    <a:pt x="662" y="38703"/>
                    <a:pt x="355" y="40926"/>
                  </a:cubicBezTo>
                  <a:cubicBezTo>
                    <a:pt x="1" y="43475"/>
                    <a:pt x="965" y="45410"/>
                    <a:pt x="1314" y="46039"/>
                  </a:cubicBezTo>
                  <a:cubicBezTo>
                    <a:pt x="1684" y="46348"/>
                    <a:pt x="2116" y="46667"/>
                    <a:pt x="2605" y="46982"/>
                  </a:cubicBezTo>
                  <a:cubicBezTo>
                    <a:pt x="3025" y="47250"/>
                    <a:pt x="3487" y="47525"/>
                    <a:pt x="3991" y="47784"/>
                  </a:cubicBezTo>
                  <a:cubicBezTo>
                    <a:pt x="5487" y="48552"/>
                    <a:pt x="7505" y="49289"/>
                    <a:pt x="9735" y="49289"/>
                  </a:cubicBezTo>
                  <a:cubicBezTo>
                    <a:pt x="9964" y="49289"/>
                    <a:pt x="10195" y="49281"/>
                    <a:pt x="10428" y="49265"/>
                  </a:cubicBezTo>
                  <a:cubicBezTo>
                    <a:pt x="10428" y="49265"/>
                    <a:pt x="14898" y="52491"/>
                    <a:pt x="20726" y="52491"/>
                  </a:cubicBezTo>
                  <a:cubicBezTo>
                    <a:pt x="21472" y="52491"/>
                    <a:pt x="22239" y="52438"/>
                    <a:pt x="23022" y="52319"/>
                  </a:cubicBezTo>
                  <a:cubicBezTo>
                    <a:pt x="23022" y="52319"/>
                    <a:pt x="24973" y="53085"/>
                    <a:pt x="27837" y="53085"/>
                  </a:cubicBezTo>
                  <a:cubicBezTo>
                    <a:pt x="29302" y="53085"/>
                    <a:pt x="31006" y="52885"/>
                    <a:pt x="32810" y="52279"/>
                  </a:cubicBezTo>
                  <a:cubicBezTo>
                    <a:pt x="33010" y="52214"/>
                    <a:pt x="33210" y="52189"/>
                    <a:pt x="33409" y="52189"/>
                  </a:cubicBezTo>
                  <a:cubicBezTo>
                    <a:pt x="33703" y="52189"/>
                    <a:pt x="33994" y="52243"/>
                    <a:pt x="34275" y="52297"/>
                  </a:cubicBezTo>
                  <a:cubicBezTo>
                    <a:pt x="34382" y="52319"/>
                    <a:pt x="34484" y="52336"/>
                    <a:pt x="34585" y="52353"/>
                  </a:cubicBezTo>
                  <a:cubicBezTo>
                    <a:pt x="34663" y="52466"/>
                    <a:pt x="34742" y="52572"/>
                    <a:pt x="34826" y="52685"/>
                  </a:cubicBezTo>
                  <a:cubicBezTo>
                    <a:pt x="37698" y="56680"/>
                    <a:pt x="40667" y="60575"/>
                    <a:pt x="43030" y="63145"/>
                  </a:cubicBezTo>
                  <a:cubicBezTo>
                    <a:pt x="43323" y="63465"/>
                    <a:pt x="43608" y="63768"/>
                    <a:pt x="43883" y="64044"/>
                  </a:cubicBezTo>
                  <a:cubicBezTo>
                    <a:pt x="43883" y="64044"/>
                    <a:pt x="43883" y="64049"/>
                    <a:pt x="43889" y="64060"/>
                  </a:cubicBezTo>
                  <a:cubicBezTo>
                    <a:pt x="43935" y="64286"/>
                    <a:pt x="44444" y="66547"/>
                    <a:pt x="45371" y="69449"/>
                  </a:cubicBezTo>
                  <a:cubicBezTo>
                    <a:pt x="46347" y="72507"/>
                    <a:pt x="47788" y="76274"/>
                    <a:pt x="49646" y="79114"/>
                  </a:cubicBezTo>
                  <a:cubicBezTo>
                    <a:pt x="52380" y="83294"/>
                    <a:pt x="55983" y="87616"/>
                    <a:pt x="57341" y="89115"/>
                  </a:cubicBezTo>
                  <a:cubicBezTo>
                    <a:pt x="57825" y="89653"/>
                    <a:pt x="58110" y="89945"/>
                    <a:pt x="58110" y="89945"/>
                  </a:cubicBezTo>
                  <a:cubicBezTo>
                    <a:pt x="58924" y="88985"/>
                    <a:pt x="60501" y="87369"/>
                    <a:pt x="62994" y="86201"/>
                  </a:cubicBezTo>
                  <a:cubicBezTo>
                    <a:pt x="65322" y="85112"/>
                    <a:pt x="67421" y="84888"/>
                    <a:pt x="68656" y="84849"/>
                  </a:cubicBezTo>
                  <a:cubicBezTo>
                    <a:pt x="68656" y="84849"/>
                    <a:pt x="68493" y="84361"/>
                    <a:pt x="68223" y="83603"/>
                  </a:cubicBezTo>
                  <a:cubicBezTo>
                    <a:pt x="67573" y="81763"/>
                    <a:pt x="65625" y="77385"/>
                    <a:pt x="64564" y="75398"/>
                  </a:cubicBezTo>
                  <a:cubicBezTo>
                    <a:pt x="63070" y="72593"/>
                    <a:pt x="61993" y="71144"/>
                    <a:pt x="61993" y="71144"/>
                  </a:cubicBezTo>
                  <a:cubicBezTo>
                    <a:pt x="61993" y="71144"/>
                    <a:pt x="61388" y="68945"/>
                    <a:pt x="60636" y="67356"/>
                  </a:cubicBezTo>
                  <a:cubicBezTo>
                    <a:pt x="59891" y="65761"/>
                    <a:pt x="60591" y="63145"/>
                    <a:pt x="62415" y="61648"/>
                  </a:cubicBezTo>
                  <a:cubicBezTo>
                    <a:pt x="63665" y="60621"/>
                    <a:pt x="65656" y="59841"/>
                    <a:pt x="67195" y="59841"/>
                  </a:cubicBezTo>
                  <a:cubicBezTo>
                    <a:pt x="67902" y="59841"/>
                    <a:pt x="68513" y="60005"/>
                    <a:pt x="68914" y="60385"/>
                  </a:cubicBezTo>
                  <a:cubicBezTo>
                    <a:pt x="70659" y="62034"/>
                    <a:pt x="72938" y="62814"/>
                    <a:pt x="72938" y="62814"/>
                  </a:cubicBezTo>
                  <a:cubicBezTo>
                    <a:pt x="72938" y="62814"/>
                    <a:pt x="74386" y="65391"/>
                    <a:pt x="76402" y="67215"/>
                  </a:cubicBezTo>
                  <a:cubicBezTo>
                    <a:pt x="77815" y="68500"/>
                    <a:pt x="80717" y="70430"/>
                    <a:pt x="82305" y="71458"/>
                  </a:cubicBezTo>
                  <a:cubicBezTo>
                    <a:pt x="82978" y="71896"/>
                    <a:pt x="83416" y="72170"/>
                    <a:pt x="83416" y="72170"/>
                  </a:cubicBezTo>
                  <a:cubicBezTo>
                    <a:pt x="83759" y="71037"/>
                    <a:pt x="84601" y="68798"/>
                    <a:pt x="86644" y="66698"/>
                  </a:cubicBezTo>
                  <a:cubicBezTo>
                    <a:pt x="88681" y="64605"/>
                    <a:pt x="90892" y="63706"/>
                    <a:pt x="92020" y="63331"/>
                  </a:cubicBezTo>
                  <a:cubicBezTo>
                    <a:pt x="92020" y="63331"/>
                    <a:pt x="91774" y="62998"/>
                    <a:pt x="91337" y="62429"/>
                  </a:cubicBezTo>
                  <a:cubicBezTo>
                    <a:pt x="89912" y="60593"/>
                    <a:pt x="86466" y="56310"/>
                    <a:pt x="82857" y="52989"/>
                  </a:cubicBezTo>
                  <a:cubicBezTo>
                    <a:pt x="78586" y="49060"/>
                    <a:pt x="71296" y="44413"/>
                    <a:pt x="69932" y="43560"/>
                  </a:cubicBezTo>
                  <a:cubicBezTo>
                    <a:pt x="69787" y="43471"/>
                    <a:pt x="69708" y="43420"/>
                    <a:pt x="69708" y="43420"/>
                  </a:cubicBezTo>
                  <a:lnTo>
                    <a:pt x="69696" y="43425"/>
                  </a:lnTo>
                  <a:cubicBezTo>
                    <a:pt x="69528" y="43132"/>
                    <a:pt x="69354" y="42846"/>
                    <a:pt x="69180" y="42560"/>
                  </a:cubicBezTo>
                  <a:cubicBezTo>
                    <a:pt x="67030" y="38968"/>
                    <a:pt x="64836" y="35854"/>
                    <a:pt x="61468" y="32358"/>
                  </a:cubicBezTo>
                  <a:cubicBezTo>
                    <a:pt x="61338" y="31824"/>
                    <a:pt x="61350" y="31404"/>
                    <a:pt x="61456" y="30965"/>
                  </a:cubicBezTo>
                  <a:cubicBezTo>
                    <a:pt x="61557" y="30578"/>
                    <a:pt x="61726" y="30185"/>
                    <a:pt x="61927" y="29692"/>
                  </a:cubicBezTo>
                  <a:cubicBezTo>
                    <a:pt x="63634" y="25528"/>
                    <a:pt x="63117" y="19685"/>
                    <a:pt x="63117" y="19685"/>
                  </a:cubicBezTo>
                  <a:cubicBezTo>
                    <a:pt x="65542" y="16010"/>
                    <a:pt x="63993" y="10958"/>
                    <a:pt x="63993" y="10958"/>
                  </a:cubicBezTo>
                  <a:cubicBezTo>
                    <a:pt x="64554" y="8310"/>
                    <a:pt x="64217" y="4695"/>
                    <a:pt x="64060" y="3371"/>
                  </a:cubicBezTo>
                  <a:cubicBezTo>
                    <a:pt x="64021" y="3039"/>
                    <a:pt x="63993" y="2854"/>
                    <a:pt x="63993" y="2854"/>
                  </a:cubicBezTo>
                  <a:cubicBezTo>
                    <a:pt x="63746" y="2434"/>
                    <a:pt x="62832" y="997"/>
                    <a:pt x="60968" y="329"/>
                  </a:cubicBezTo>
                  <a:cubicBezTo>
                    <a:pt x="60297" y="88"/>
                    <a:pt x="59653" y="0"/>
                    <a:pt x="59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055;p83">
              <a:extLst>
                <a:ext uri="{FF2B5EF4-FFF2-40B4-BE49-F238E27FC236}">
                  <a16:creationId xmlns:a16="http://schemas.microsoft.com/office/drawing/2014/main" id="{D711E6FA-C438-3E09-AA90-2CD346CEB20A}"/>
                </a:ext>
              </a:extLst>
            </p:cNvPr>
            <p:cNvSpPr/>
            <p:nvPr/>
          </p:nvSpPr>
          <p:spPr>
            <a:xfrm>
              <a:off x="5131839" y="1514606"/>
              <a:ext cx="681923" cy="685738"/>
            </a:xfrm>
            <a:custGeom>
              <a:avLst/>
              <a:gdLst/>
              <a:ahLst/>
              <a:cxnLst/>
              <a:rect l="l" t="t" r="r" b="b"/>
              <a:pathLst>
                <a:path w="30738" h="30910" extrusionOk="0">
                  <a:moveTo>
                    <a:pt x="16137" y="0"/>
                  </a:moveTo>
                  <a:cubicBezTo>
                    <a:pt x="15749" y="0"/>
                    <a:pt x="15357" y="122"/>
                    <a:pt x="15022" y="373"/>
                  </a:cubicBezTo>
                  <a:lnTo>
                    <a:pt x="991" y="10889"/>
                  </a:lnTo>
                  <a:cubicBezTo>
                    <a:pt x="168" y="11506"/>
                    <a:pt x="0" y="12672"/>
                    <a:pt x="618" y="13495"/>
                  </a:cubicBezTo>
                  <a:lnTo>
                    <a:pt x="13111" y="30164"/>
                  </a:lnTo>
                  <a:cubicBezTo>
                    <a:pt x="13477" y="30652"/>
                    <a:pt x="14036" y="30909"/>
                    <a:pt x="14602" y="30909"/>
                  </a:cubicBezTo>
                  <a:cubicBezTo>
                    <a:pt x="14991" y="30909"/>
                    <a:pt x="15382" y="30788"/>
                    <a:pt x="15717" y="30537"/>
                  </a:cubicBezTo>
                  <a:lnTo>
                    <a:pt x="29748" y="20021"/>
                  </a:lnTo>
                  <a:cubicBezTo>
                    <a:pt x="30570" y="19403"/>
                    <a:pt x="30738" y="18238"/>
                    <a:pt x="30121" y="17415"/>
                  </a:cubicBezTo>
                  <a:lnTo>
                    <a:pt x="17628" y="746"/>
                  </a:lnTo>
                  <a:cubicBezTo>
                    <a:pt x="17262" y="258"/>
                    <a:pt x="16703" y="0"/>
                    <a:pt x="16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56;p83">
              <a:extLst>
                <a:ext uri="{FF2B5EF4-FFF2-40B4-BE49-F238E27FC236}">
                  <a16:creationId xmlns:a16="http://schemas.microsoft.com/office/drawing/2014/main" id="{9FB44190-5804-EEA7-3789-C5F2025EBCD2}"/>
                </a:ext>
              </a:extLst>
            </p:cNvPr>
            <p:cNvSpPr/>
            <p:nvPr/>
          </p:nvSpPr>
          <p:spPr>
            <a:xfrm>
              <a:off x="5553398" y="668360"/>
              <a:ext cx="170359" cy="294683"/>
            </a:xfrm>
            <a:custGeom>
              <a:avLst/>
              <a:gdLst/>
              <a:ahLst/>
              <a:cxnLst/>
              <a:rect l="l" t="t" r="r" b="b"/>
              <a:pathLst>
                <a:path w="7679" h="13283" extrusionOk="0">
                  <a:moveTo>
                    <a:pt x="1903" y="1"/>
                  </a:moveTo>
                  <a:cubicBezTo>
                    <a:pt x="1787" y="1"/>
                    <a:pt x="1687" y="19"/>
                    <a:pt x="1612" y="58"/>
                  </a:cubicBezTo>
                  <a:cubicBezTo>
                    <a:pt x="1123" y="316"/>
                    <a:pt x="1018" y="3427"/>
                    <a:pt x="529" y="4515"/>
                  </a:cubicBezTo>
                  <a:cubicBezTo>
                    <a:pt x="34" y="5599"/>
                    <a:pt x="1" y="7463"/>
                    <a:pt x="529" y="8618"/>
                  </a:cubicBezTo>
                  <a:cubicBezTo>
                    <a:pt x="1051" y="9774"/>
                    <a:pt x="2072" y="13282"/>
                    <a:pt x="2072" y="13282"/>
                  </a:cubicBezTo>
                  <a:cubicBezTo>
                    <a:pt x="2311" y="13159"/>
                    <a:pt x="3374" y="12638"/>
                    <a:pt x="4791" y="12638"/>
                  </a:cubicBezTo>
                  <a:cubicBezTo>
                    <a:pt x="5375" y="12638"/>
                    <a:pt x="6020" y="12727"/>
                    <a:pt x="6691" y="12968"/>
                  </a:cubicBezTo>
                  <a:cubicBezTo>
                    <a:pt x="6859" y="13030"/>
                    <a:pt x="7021" y="13090"/>
                    <a:pt x="7173" y="13169"/>
                  </a:cubicBezTo>
                  <a:cubicBezTo>
                    <a:pt x="7359" y="12311"/>
                    <a:pt x="7679" y="10420"/>
                    <a:pt x="7371" y="8803"/>
                  </a:cubicBezTo>
                  <a:cubicBezTo>
                    <a:pt x="6945" y="6630"/>
                    <a:pt x="4565" y="5531"/>
                    <a:pt x="4329" y="4902"/>
                  </a:cubicBezTo>
                  <a:cubicBezTo>
                    <a:pt x="4093" y="4268"/>
                    <a:pt x="3886" y="2399"/>
                    <a:pt x="3790" y="1416"/>
                  </a:cubicBezTo>
                  <a:cubicBezTo>
                    <a:pt x="3709" y="583"/>
                    <a:pt x="2554" y="1"/>
                    <a:pt x="1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57;p83">
              <a:extLst>
                <a:ext uri="{FF2B5EF4-FFF2-40B4-BE49-F238E27FC236}">
                  <a16:creationId xmlns:a16="http://schemas.microsoft.com/office/drawing/2014/main" id="{EB213493-F06F-D703-8C00-76CCB1DDA59E}"/>
                </a:ext>
              </a:extLst>
            </p:cNvPr>
            <p:cNvSpPr/>
            <p:nvPr/>
          </p:nvSpPr>
          <p:spPr>
            <a:xfrm>
              <a:off x="5534695" y="539500"/>
              <a:ext cx="303402" cy="472607"/>
            </a:xfrm>
            <a:custGeom>
              <a:avLst/>
              <a:gdLst/>
              <a:ahLst/>
              <a:cxnLst/>
              <a:rect l="l" t="t" r="r" b="b"/>
              <a:pathLst>
                <a:path w="13676" h="21303" extrusionOk="0">
                  <a:moveTo>
                    <a:pt x="6142" y="0"/>
                  </a:moveTo>
                  <a:cubicBezTo>
                    <a:pt x="5829" y="0"/>
                    <a:pt x="5573" y="45"/>
                    <a:pt x="5450" y="116"/>
                  </a:cubicBezTo>
                  <a:cubicBezTo>
                    <a:pt x="5007" y="374"/>
                    <a:pt x="5236" y="1682"/>
                    <a:pt x="5288" y="2457"/>
                  </a:cubicBezTo>
                  <a:cubicBezTo>
                    <a:pt x="5332" y="3226"/>
                    <a:pt x="5288" y="6778"/>
                    <a:pt x="5288" y="6778"/>
                  </a:cubicBezTo>
                  <a:cubicBezTo>
                    <a:pt x="5288" y="6778"/>
                    <a:pt x="4513" y="2429"/>
                    <a:pt x="3671" y="1542"/>
                  </a:cubicBezTo>
                  <a:cubicBezTo>
                    <a:pt x="3266" y="1115"/>
                    <a:pt x="2638" y="959"/>
                    <a:pt x="2038" y="959"/>
                  </a:cubicBezTo>
                  <a:cubicBezTo>
                    <a:pt x="1394" y="959"/>
                    <a:pt x="782" y="1140"/>
                    <a:pt x="518" y="1358"/>
                  </a:cubicBezTo>
                  <a:cubicBezTo>
                    <a:pt x="1" y="1778"/>
                    <a:pt x="844" y="4022"/>
                    <a:pt x="989" y="5146"/>
                  </a:cubicBezTo>
                  <a:cubicBezTo>
                    <a:pt x="1055" y="5679"/>
                    <a:pt x="1107" y="6662"/>
                    <a:pt x="1134" y="7722"/>
                  </a:cubicBezTo>
                  <a:lnTo>
                    <a:pt x="1134" y="7727"/>
                  </a:lnTo>
                  <a:cubicBezTo>
                    <a:pt x="1162" y="8894"/>
                    <a:pt x="1168" y="10157"/>
                    <a:pt x="1139" y="11010"/>
                  </a:cubicBezTo>
                  <a:cubicBezTo>
                    <a:pt x="1202" y="10757"/>
                    <a:pt x="1275" y="10526"/>
                    <a:pt x="1370" y="10325"/>
                  </a:cubicBezTo>
                  <a:cubicBezTo>
                    <a:pt x="1860" y="9236"/>
                    <a:pt x="1965" y="6126"/>
                    <a:pt x="2454" y="5867"/>
                  </a:cubicBezTo>
                  <a:cubicBezTo>
                    <a:pt x="2529" y="5828"/>
                    <a:pt x="2629" y="5810"/>
                    <a:pt x="2745" y="5810"/>
                  </a:cubicBezTo>
                  <a:cubicBezTo>
                    <a:pt x="3395" y="5810"/>
                    <a:pt x="4551" y="6392"/>
                    <a:pt x="4632" y="7225"/>
                  </a:cubicBezTo>
                  <a:cubicBezTo>
                    <a:pt x="4728" y="8208"/>
                    <a:pt x="4934" y="10077"/>
                    <a:pt x="5170" y="10711"/>
                  </a:cubicBezTo>
                  <a:cubicBezTo>
                    <a:pt x="5406" y="11340"/>
                    <a:pt x="7785" y="12441"/>
                    <a:pt x="8212" y="14613"/>
                  </a:cubicBezTo>
                  <a:cubicBezTo>
                    <a:pt x="8520" y="16228"/>
                    <a:pt x="8200" y="18120"/>
                    <a:pt x="8015" y="18979"/>
                  </a:cubicBezTo>
                  <a:cubicBezTo>
                    <a:pt x="8129" y="19028"/>
                    <a:pt x="8234" y="19085"/>
                    <a:pt x="8335" y="19142"/>
                  </a:cubicBezTo>
                  <a:cubicBezTo>
                    <a:pt x="9665" y="19871"/>
                    <a:pt x="10351" y="20948"/>
                    <a:pt x="10558" y="21302"/>
                  </a:cubicBezTo>
                  <a:cubicBezTo>
                    <a:pt x="10558" y="21302"/>
                    <a:pt x="11680" y="18703"/>
                    <a:pt x="12135" y="16627"/>
                  </a:cubicBezTo>
                  <a:cubicBezTo>
                    <a:pt x="12540" y="14802"/>
                    <a:pt x="12467" y="12451"/>
                    <a:pt x="12467" y="12451"/>
                  </a:cubicBezTo>
                  <a:cubicBezTo>
                    <a:pt x="12467" y="12451"/>
                    <a:pt x="13635" y="9000"/>
                    <a:pt x="13654" y="7953"/>
                  </a:cubicBezTo>
                  <a:cubicBezTo>
                    <a:pt x="13675" y="6946"/>
                    <a:pt x="12635" y="6308"/>
                    <a:pt x="12314" y="6308"/>
                  </a:cubicBezTo>
                  <a:cubicBezTo>
                    <a:pt x="12299" y="6308"/>
                    <a:pt x="12285" y="6310"/>
                    <a:pt x="12273" y="6313"/>
                  </a:cubicBezTo>
                  <a:cubicBezTo>
                    <a:pt x="12266" y="6313"/>
                    <a:pt x="12261" y="6318"/>
                    <a:pt x="12256" y="6318"/>
                  </a:cubicBezTo>
                  <a:cubicBezTo>
                    <a:pt x="12003" y="6404"/>
                    <a:pt x="11622" y="6808"/>
                    <a:pt x="11622" y="6808"/>
                  </a:cubicBezTo>
                  <a:cubicBezTo>
                    <a:pt x="11622" y="6808"/>
                    <a:pt x="11712" y="5938"/>
                    <a:pt x="11622" y="4770"/>
                  </a:cubicBezTo>
                  <a:cubicBezTo>
                    <a:pt x="11530" y="3651"/>
                    <a:pt x="10369" y="2682"/>
                    <a:pt x="9699" y="2682"/>
                  </a:cubicBezTo>
                  <a:cubicBezTo>
                    <a:pt x="9669" y="2682"/>
                    <a:pt x="9641" y="2684"/>
                    <a:pt x="9613" y="2688"/>
                  </a:cubicBezTo>
                  <a:cubicBezTo>
                    <a:pt x="9578" y="2693"/>
                    <a:pt x="9546" y="2698"/>
                    <a:pt x="9512" y="2710"/>
                  </a:cubicBezTo>
                  <a:cubicBezTo>
                    <a:pt x="9253" y="2800"/>
                    <a:pt x="9101" y="3074"/>
                    <a:pt x="9018" y="3344"/>
                  </a:cubicBezTo>
                  <a:lnTo>
                    <a:pt x="9012" y="3355"/>
                  </a:lnTo>
                  <a:cubicBezTo>
                    <a:pt x="8939" y="3584"/>
                    <a:pt x="8917" y="3802"/>
                    <a:pt x="8912" y="3899"/>
                  </a:cubicBezTo>
                  <a:lnTo>
                    <a:pt x="8906" y="3949"/>
                  </a:lnTo>
                  <a:cubicBezTo>
                    <a:pt x="8906" y="3949"/>
                    <a:pt x="8884" y="2428"/>
                    <a:pt x="8464" y="1194"/>
                  </a:cubicBezTo>
                  <a:cubicBezTo>
                    <a:pt x="8160" y="299"/>
                    <a:pt x="6955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58;p83">
              <a:extLst>
                <a:ext uri="{FF2B5EF4-FFF2-40B4-BE49-F238E27FC236}">
                  <a16:creationId xmlns:a16="http://schemas.microsoft.com/office/drawing/2014/main" id="{350C38A5-8695-3D2F-57F1-012520B5ED05}"/>
                </a:ext>
              </a:extLst>
            </p:cNvPr>
            <p:cNvSpPr/>
            <p:nvPr/>
          </p:nvSpPr>
          <p:spPr>
            <a:xfrm>
              <a:off x="4236760" y="1829213"/>
              <a:ext cx="141607" cy="144668"/>
            </a:xfrm>
            <a:custGeom>
              <a:avLst/>
              <a:gdLst/>
              <a:ahLst/>
              <a:cxnLst/>
              <a:rect l="l" t="t" r="r" b="b"/>
              <a:pathLst>
                <a:path w="6383" h="6521" extrusionOk="0">
                  <a:moveTo>
                    <a:pt x="1291" y="0"/>
                  </a:moveTo>
                  <a:cubicBezTo>
                    <a:pt x="679" y="1386"/>
                    <a:pt x="0" y="3553"/>
                    <a:pt x="870" y="4984"/>
                  </a:cubicBezTo>
                  <a:cubicBezTo>
                    <a:pt x="1106" y="5365"/>
                    <a:pt x="1421" y="5663"/>
                    <a:pt x="1780" y="5882"/>
                  </a:cubicBezTo>
                  <a:cubicBezTo>
                    <a:pt x="2609" y="6387"/>
                    <a:pt x="3681" y="6521"/>
                    <a:pt x="4581" y="6521"/>
                  </a:cubicBezTo>
                  <a:cubicBezTo>
                    <a:pt x="5589" y="6521"/>
                    <a:pt x="6382" y="6353"/>
                    <a:pt x="6382" y="6353"/>
                  </a:cubicBezTo>
                  <a:cubicBezTo>
                    <a:pt x="6052" y="5752"/>
                    <a:pt x="5147" y="3944"/>
                    <a:pt x="5388" y="1554"/>
                  </a:cubicBezTo>
                  <a:cubicBezTo>
                    <a:pt x="5394" y="1453"/>
                    <a:pt x="5410" y="1347"/>
                    <a:pt x="5421" y="1240"/>
                  </a:cubicBezTo>
                  <a:cubicBezTo>
                    <a:pt x="5455" y="1004"/>
                    <a:pt x="5493" y="780"/>
                    <a:pt x="5545" y="561"/>
                  </a:cubicBezTo>
                  <a:lnTo>
                    <a:pt x="5545" y="561"/>
                  </a:lnTo>
                  <a:cubicBezTo>
                    <a:pt x="5093" y="719"/>
                    <a:pt x="4562" y="832"/>
                    <a:pt x="3977" y="832"/>
                  </a:cubicBezTo>
                  <a:cubicBezTo>
                    <a:pt x="3167" y="832"/>
                    <a:pt x="2251" y="616"/>
                    <a:pt x="1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59;p83">
              <a:extLst>
                <a:ext uri="{FF2B5EF4-FFF2-40B4-BE49-F238E27FC236}">
                  <a16:creationId xmlns:a16="http://schemas.microsoft.com/office/drawing/2014/main" id="{B10221DF-5C64-526F-8852-18D5F411D9E5}"/>
                </a:ext>
              </a:extLst>
            </p:cNvPr>
            <p:cNvSpPr/>
            <p:nvPr/>
          </p:nvSpPr>
          <p:spPr>
            <a:xfrm>
              <a:off x="5223557" y="1747832"/>
              <a:ext cx="76827" cy="76827"/>
            </a:xfrm>
            <a:custGeom>
              <a:avLst/>
              <a:gdLst/>
              <a:ahLst/>
              <a:cxnLst/>
              <a:rect l="l" t="t" r="r" b="b"/>
              <a:pathLst>
                <a:path w="3463" h="3463" extrusionOk="0">
                  <a:moveTo>
                    <a:pt x="1732" y="0"/>
                  </a:moveTo>
                  <a:cubicBezTo>
                    <a:pt x="776" y="0"/>
                    <a:pt x="0" y="775"/>
                    <a:pt x="0" y="1731"/>
                  </a:cubicBezTo>
                  <a:cubicBezTo>
                    <a:pt x="0" y="2687"/>
                    <a:pt x="776" y="3463"/>
                    <a:pt x="1732" y="3463"/>
                  </a:cubicBezTo>
                  <a:cubicBezTo>
                    <a:pt x="2688" y="3463"/>
                    <a:pt x="3463" y="2687"/>
                    <a:pt x="3463" y="1731"/>
                  </a:cubicBezTo>
                  <a:cubicBezTo>
                    <a:pt x="3463" y="775"/>
                    <a:pt x="2688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60;p83">
              <a:extLst>
                <a:ext uri="{FF2B5EF4-FFF2-40B4-BE49-F238E27FC236}">
                  <a16:creationId xmlns:a16="http://schemas.microsoft.com/office/drawing/2014/main" id="{3333AC61-8F17-8BF1-5EC7-91CAC3448F40}"/>
                </a:ext>
              </a:extLst>
            </p:cNvPr>
            <p:cNvSpPr/>
            <p:nvPr/>
          </p:nvSpPr>
          <p:spPr>
            <a:xfrm>
              <a:off x="5381877" y="2503112"/>
              <a:ext cx="321882" cy="351898"/>
            </a:xfrm>
            <a:custGeom>
              <a:avLst/>
              <a:gdLst/>
              <a:ahLst/>
              <a:cxnLst/>
              <a:rect l="l" t="t" r="r" b="b"/>
              <a:pathLst>
                <a:path w="14509" h="15862" extrusionOk="0">
                  <a:moveTo>
                    <a:pt x="5707" y="0"/>
                  </a:moveTo>
                  <a:cubicBezTo>
                    <a:pt x="5635" y="0"/>
                    <a:pt x="5561" y="2"/>
                    <a:pt x="5487" y="4"/>
                  </a:cubicBezTo>
                  <a:cubicBezTo>
                    <a:pt x="1768" y="145"/>
                    <a:pt x="0" y="2916"/>
                    <a:pt x="330" y="4494"/>
                  </a:cubicBezTo>
                  <a:cubicBezTo>
                    <a:pt x="997" y="7687"/>
                    <a:pt x="5452" y="14563"/>
                    <a:pt x="7696" y="15649"/>
                  </a:cubicBezTo>
                  <a:cubicBezTo>
                    <a:pt x="7987" y="15790"/>
                    <a:pt x="8379" y="15861"/>
                    <a:pt x="8826" y="15861"/>
                  </a:cubicBezTo>
                  <a:cubicBezTo>
                    <a:pt x="10902" y="15861"/>
                    <a:pt x="14194" y="14332"/>
                    <a:pt x="14396" y="11159"/>
                  </a:cubicBezTo>
                  <a:cubicBezTo>
                    <a:pt x="14508" y="9410"/>
                    <a:pt x="12606" y="7126"/>
                    <a:pt x="11449" y="5197"/>
                  </a:cubicBezTo>
                  <a:cubicBezTo>
                    <a:pt x="10315" y="3305"/>
                    <a:pt x="9248" y="0"/>
                    <a:pt x="5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061;p83">
              <a:extLst>
                <a:ext uri="{FF2B5EF4-FFF2-40B4-BE49-F238E27FC236}">
                  <a16:creationId xmlns:a16="http://schemas.microsoft.com/office/drawing/2014/main" id="{27352EEC-E00D-E690-25C0-DDE2EBFE2C4F}"/>
                </a:ext>
              </a:extLst>
            </p:cNvPr>
            <p:cNvSpPr/>
            <p:nvPr/>
          </p:nvSpPr>
          <p:spPr>
            <a:xfrm>
              <a:off x="5988358" y="2064636"/>
              <a:ext cx="352364" cy="318443"/>
            </a:xfrm>
            <a:custGeom>
              <a:avLst/>
              <a:gdLst/>
              <a:ahLst/>
              <a:cxnLst/>
              <a:rect l="l" t="t" r="r" b="b"/>
              <a:pathLst>
                <a:path w="15883" h="14354" extrusionOk="0">
                  <a:moveTo>
                    <a:pt x="4992" y="1"/>
                  </a:moveTo>
                  <a:cubicBezTo>
                    <a:pt x="3066" y="1"/>
                    <a:pt x="453" y="2053"/>
                    <a:pt x="235" y="4941"/>
                  </a:cubicBezTo>
                  <a:cubicBezTo>
                    <a:pt x="1" y="8028"/>
                    <a:pt x="3183" y="9900"/>
                    <a:pt x="4630" y="11160"/>
                  </a:cubicBezTo>
                  <a:cubicBezTo>
                    <a:pt x="6156" y="12490"/>
                    <a:pt x="7904" y="14073"/>
                    <a:pt x="9869" y="14318"/>
                  </a:cubicBezTo>
                  <a:cubicBezTo>
                    <a:pt x="10062" y="14342"/>
                    <a:pt x="10253" y="14354"/>
                    <a:pt x="10440" y="14354"/>
                  </a:cubicBezTo>
                  <a:cubicBezTo>
                    <a:pt x="13640" y="14354"/>
                    <a:pt x="15883" y="10957"/>
                    <a:pt x="14966" y="8681"/>
                  </a:cubicBezTo>
                  <a:cubicBezTo>
                    <a:pt x="14136" y="6620"/>
                    <a:pt x="8325" y="498"/>
                    <a:pt x="5379" y="30"/>
                  </a:cubicBezTo>
                  <a:cubicBezTo>
                    <a:pt x="5254" y="10"/>
                    <a:pt x="5124" y="1"/>
                    <a:pt x="4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062;p83">
              <a:extLst>
                <a:ext uri="{FF2B5EF4-FFF2-40B4-BE49-F238E27FC236}">
                  <a16:creationId xmlns:a16="http://schemas.microsoft.com/office/drawing/2014/main" id="{56C6A8B2-4FAE-3A19-9FF0-EC284E9C8B6E}"/>
                </a:ext>
              </a:extLst>
            </p:cNvPr>
            <p:cNvSpPr/>
            <p:nvPr/>
          </p:nvSpPr>
          <p:spPr>
            <a:xfrm>
              <a:off x="5715291" y="3061329"/>
              <a:ext cx="301938" cy="180164"/>
            </a:xfrm>
            <a:custGeom>
              <a:avLst/>
              <a:gdLst/>
              <a:ahLst/>
              <a:cxnLst/>
              <a:rect l="l" t="t" r="r" b="b"/>
              <a:pathLst>
                <a:path w="13610" h="8121" extrusionOk="0">
                  <a:moveTo>
                    <a:pt x="12775" y="1"/>
                  </a:moveTo>
                  <a:cubicBezTo>
                    <a:pt x="11532" y="1"/>
                    <a:pt x="9160" y="842"/>
                    <a:pt x="7015" y="2020"/>
                  </a:cubicBezTo>
                  <a:cubicBezTo>
                    <a:pt x="4114" y="3609"/>
                    <a:pt x="0" y="7352"/>
                    <a:pt x="141" y="8054"/>
                  </a:cubicBezTo>
                  <a:cubicBezTo>
                    <a:pt x="246" y="8091"/>
                    <a:pt x="476" y="8120"/>
                    <a:pt x="814" y="8120"/>
                  </a:cubicBezTo>
                  <a:cubicBezTo>
                    <a:pt x="2002" y="8120"/>
                    <a:pt x="4517" y="7752"/>
                    <a:pt x="7577" y="6038"/>
                  </a:cubicBezTo>
                  <a:cubicBezTo>
                    <a:pt x="11506" y="3845"/>
                    <a:pt x="13425" y="1224"/>
                    <a:pt x="13610" y="337"/>
                  </a:cubicBezTo>
                  <a:cubicBezTo>
                    <a:pt x="13512" y="105"/>
                    <a:pt x="13214" y="1"/>
                    <a:pt x="12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063;p83">
              <a:extLst>
                <a:ext uri="{FF2B5EF4-FFF2-40B4-BE49-F238E27FC236}">
                  <a16:creationId xmlns:a16="http://schemas.microsoft.com/office/drawing/2014/main" id="{30C69CC3-5354-0D16-CD83-2BAFD05854DC}"/>
                </a:ext>
              </a:extLst>
            </p:cNvPr>
            <p:cNvSpPr/>
            <p:nvPr/>
          </p:nvSpPr>
          <p:spPr>
            <a:xfrm>
              <a:off x="6399002" y="2522037"/>
              <a:ext cx="226265" cy="243724"/>
            </a:xfrm>
            <a:custGeom>
              <a:avLst/>
              <a:gdLst/>
              <a:ahLst/>
              <a:cxnLst/>
              <a:rect l="l" t="t" r="r" b="b"/>
              <a:pathLst>
                <a:path w="10199" h="10986" extrusionOk="0">
                  <a:moveTo>
                    <a:pt x="9555" y="1"/>
                  </a:moveTo>
                  <a:cubicBezTo>
                    <a:pt x="7909" y="1"/>
                    <a:pt x="4380" y="3082"/>
                    <a:pt x="2767" y="4858"/>
                  </a:cubicBezTo>
                  <a:cubicBezTo>
                    <a:pt x="937" y="6869"/>
                    <a:pt x="0" y="10466"/>
                    <a:pt x="1078" y="10982"/>
                  </a:cubicBezTo>
                  <a:cubicBezTo>
                    <a:pt x="1096" y="10984"/>
                    <a:pt x="1116" y="10986"/>
                    <a:pt x="1136" y="10986"/>
                  </a:cubicBezTo>
                  <a:cubicBezTo>
                    <a:pt x="2200" y="10986"/>
                    <a:pt x="5836" y="7434"/>
                    <a:pt x="7583" y="5325"/>
                  </a:cubicBezTo>
                  <a:cubicBezTo>
                    <a:pt x="9356" y="3176"/>
                    <a:pt x="10198" y="836"/>
                    <a:pt x="10107" y="178"/>
                  </a:cubicBezTo>
                  <a:cubicBezTo>
                    <a:pt x="9963" y="56"/>
                    <a:pt x="9776" y="1"/>
                    <a:pt x="9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064;p83">
              <a:extLst>
                <a:ext uri="{FF2B5EF4-FFF2-40B4-BE49-F238E27FC236}">
                  <a16:creationId xmlns:a16="http://schemas.microsoft.com/office/drawing/2014/main" id="{88940132-9214-1605-9328-2F9FFBFCF778}"/>
                </a:ext>
              </a:extLst>
            </p:cNvPr>
            <p:cNvSpPr/>
            <p:nvPr/>
          </p:nvSpPr>
          <p:spPr>
            <a:xfrm>
              <a:off x="5595352" y="948778"/>
              <a:ext cx="175084" cy="74786"/>
            </a:xfrm>
            <a:custGeom>
              <a:avLst/>
              <a:gdLst/>
              <a:ahLst/>
              <a:cxnLst/>
              <a:rect l="l" t="t" r="r" b="b"/>
              <a:pathLst>
                <a:path w="7892" h="3371" extrusionOk="0">
                  <a:moveTo>
                    <a:pt x="2900" y="0"/>
                  </a:moveTo>
                  <a:cubicBezTo>
                    <a:pt x="1482" y="0"/>
                    <a:pt x="419" y="520"/>
                    <a:pt x="180" y="643"/>
                  </a:cubicBezTo>
                  <a:cubicBezTo>
                    <a:pt x="124" y="862"/>
                    <a:pt x="62" y="1098"/>
                    <a:pt x="1" y="1351"/>
                  </a:cubicBezTo>
                  <a:cubicBezTo>
                    <a:pt x="571" y="1104"/>
                    <a:pt x="1723" y="696"/>
                    <a:pt x="3056" y="696"/>
                  </a:cubicBezTo>
                  <a:cubicBezTo>
                    <a:pt x="4637" y="696"/>
                    <a:pt x="6473" y="1270"/>
                    <a:pt x="7892" y="3371"/>
                  </a:cubicBezTo>
                  <a:cubicBezTo>
                    <a:pt x="7853" y="3040"/>
                    <a:pt x="7825" y="2855"/>
                    <a:pt x="7824" y="2854"/>
                  </a:cubicBezTo>
                  <a:cubicBezTo>
                    <a:pt x="7577" y="2433"/>
                    <a:pt x="6663" y="997"/>
                    <a:pt x="4799" y="329"/>
                  </a:cubicBezTo>
                  <a:cubicBezTo>
                    <a:pt x="4128" y="88"/>
                    <a:pt x="3484" y="0"/>
                    <a:pt x="2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065;p83">
              <a:extLst>
                <a:ext uri="{FF2B5EF4-FFF2-40B4-BE49-F238E27FC236}">
                  <a16:creationId xmlns:a16="http://schemas.microsoft.com/office/drawing/2014/main" id="{C816E30A-630F-4EB2-4EE6-F432F4F11D8B}"/>
                </a:ext>
              </a:extLst>
            </p:cNvPr>
            <p:cNvSpPr/>
            <p:nvPr/>
          </p:nvSpPr>
          <p:spPr>
            <a:xfrm>
              <a:off x="4349200" y="1760723"/>
              <a:ext cx="71258" cy="230347"/>
            </a:xfrm>
            <a:custGeom>
              <a:avLst/>
              <a:gdLst/>
              <a:ahLst/>
              <a:cxnLst/>
              <a:rect l="l" t="t" r="r" b="b"/>
              <a:pathLst>
                <a:path w="3212" h="10383" extrusionOk="0">
                  <a:moveTo>
                    <a:pt x="3212" y="0"/>
                  </a:moveTo>
                  <a:cubicBezTo>
                    <a:pt x="2904" y="6"/>
                    <a:pt x="2594" y="34"/>
                    <a:pt x="2291" y="74"/>
                  </a:cubicBezTo>
                  <a:cubicBezTo>
                    <a:pt x="1803" y="634"/>
                    <a:pt x="662" y="2104"/>
                    <a:pt x="355" y="4327"/>
                  </a:cubicBezTo>
                  <a:cubicBezTo>
                    <a:pt x="1" y="6876"/>
                    <a:pt x="965" y="8811"/>
                    <a:pt x="1314" y="9440"/>
                  </a:cubicBezTo>
                  <a:cubicBezTo>
                    <a:pt x="1684" y="9749"/>
                    <a:pt x="2116" y="10068"/>
                    <a:pt x="2605" y="10383"/>
                  </a:cubicBezTo>
                  <a:cubicBezTo>
                    <a:pt x="170" y="5275"/>
                    <a:pt x="2302" y="1330"/>
                    <a:pt x="3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066;p83">
              <a:extLst>
                <a:ext uri="{FF2B5EF4-FFF2-40B4-BE49-F238E27FC236}">
                  <a16:creationId xmlns:a16="http://schemas.microsoft.com/office/drawing/2014/main" id="{463F2365-F9E9-F125-C65F-B74DCE5E2D9E}"/>
                </a:ext>
              </a:extLst>
            </p:cNvPr>
            <p:cNvSpPr/>
            <p:nvPr/>
          </p:nvSpPr>
          <p:spPr>
            <a:xfrm>
              <a:off x="4193564" y="1532843"/>
              <a:ext cx="206454" cy="314761"/>
            </a:xfrm>
            <a:custGeom>
              <a:avLst/>
              <a:gdLst/>
              <a:ahLst/>
              <a:cxnLst/>
              <a:rect l="l" t="t" r="r" b="b"/>
              <a:pathLst>
                <a:path w="9306" h="14188" extrusionOk="0">
                  <a:moveTo>
                    <a:pt x="2761" y="1"/>
                  </a:moveTo>
                  <a:cubicBezTo>
                    <a:pt x="1772" y="1"/>
                    <a:pt x="629" y="427"/>
                    <a:pt x="473" y="1711"/>
                  </a:cubicBezTo>
                  <a:cubicBezTo>
                    <a:pt x="287" y="3193"/>
                    <a:pt x="1757" y="5898"/>
                    <a:pt x="1730" y="6813"/>
                  </a:cubicBezTo>
                  <a:cubicBezTo>
                    <a:pt x="1707" y="7723"/>
                    <a:pt x="0" y="11252"/>
                    <a:pt x="3205" y="13334"/>
                  </a:cubicBezTo>
                  <a:cubicBezTo>
                    <a:pt x="4178" y="13966"/>
                    <a:pt x="5106" y="14187"/>
                    <a:pt x="5926" y="14187"/>
                  </a:cubicBezTo>
                  <a:cubicBezTo>
                    <a:pt x="6511" y="14187"/>
                    <a:pt x="7041" y="14075"/>
                    <a:pt x="7493" y="13918"/>
                  </a:cubicBezTo>
                  <a:lnTo>
                    <a:pt x="7498" y="13918"/>
                  </a:lnTo>
                  <a:cubicBezTo>
                    <a:pt x="7913" y="12071"/>
                    <a:pt x="8867" y="10842"/>
                    <a:pt x="9305" y="10343"/>
                  </a:cubicBezTo>
                  <a:cubicBezTo>
                    <a:pt x="9098" y="9597"/>
                    <a:pt x="8935" y="7818"/>
                    <a:pt x="7718" y="6859"/>
                  </a:cubicBezTo>
                  <a:cubicBezTo>
                    <a:pt x="6501" y="5898"/>
                    <a:pt x="4328" y="3424"/>
                    <a:pt x="4188" y="2301"/>
                  </a:cubicBezTo>
                  <a:cubicBezTo>
                    <a:pt x="4048" y="1178"/>
                    <a:pt x="4239" y="172"/>
                    <a:pt x="3189" y="28"/>
                  </a:cubicBezTo>
                  <a:cubicBezTo>
                    <a:pt x="3052" y="10"/>
                    <a:pt x="2908" y="1"/>
                    <a:pt x="2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067;p83">
              <a:extLst>
                <a:ext uri="{FF2B5EF4-FFF2-40B4-BE49-F238E27FC236}">
                  <a16:creationId xmlns:a16="http://schemas.microsoft.com/office/drawing/2014/main" id="{FDC6B5AE-A783-2941-338C-B8FA67873987}"/>
                </a:ext>
              </a:extLst>
            </p:cNvPr>
            <p:cNvSpPr/>
            <p:nvPr/>
          </p:nvSpPr>
          <p:spPr>
            <a:xfrm>
              <a:off x="4986387" y="1039011"/>
              <a:ext cx="356469" cy="265000"/>
            </a:xfrm>
            <a:custGeom>
              <a:avLst/>
              <a:gdLst/>
              <a:ahLst/>
              <a:cxnLst/>
              <a:rect l="l" t="t" r="r" b="b"/>
              <a:pathLst>
                <a:path w="16068" h="11945" extrusionOk="0">
                  <a:moveTo>
                    <a:pt x="6725" y="0"/>
                  </a:moveTo>
                  <a:cubicBezTo>
                    <a:pt x="4175" y="0"/>
                    <a:pt x="1985" y="1131"/>
                    <a:pt x="1178" y="3120"/>
                  </a:cubicBezTo>
                  <a:cubicBezTo>
                    <a:pt x="0" y="6022"/>
                    <a:pt x="2195" y="9648"/>
                    <a:pt x="6073" y="11218"/>
                  </a:cubicBezTo>
                  <a:cubicBezTo>
                    <a:pt x="7286" y="11711"/>
                    <a:pt x="8520" y="11945"/>
                    <a:pt x="9679" y="11945"/>
                  </a:cubicBezTo>
                  <a:cubicBezTo>
                    <a:pt x="12230" y="11945"/>
                    <a:pt x="14420" y="10813"/>
                    <a:pt x="15226" y="8822"/>
                  </a:cubicBezTo>
                  <a:cubicBezTo>
                    <a:pt x="16067" y="6746"/>
                    <a:pt x="15186" y="4298"/>
                    <a:pt x="13188" y="2498"/>
                  </a:cubicBezTo>
                  <a:cubicBezTo>
                    <a:pt x="13183" y="2493"/>
                    <a:pt x="13173" y="2480"/>
                    <a:pt x="13161" y="2475"/>
                  </a:cubicBezTo>
                  <a:cubicBezTo>
                    <a:pt x="12414" y="1886"/>
                    <a:pt x="11657" y="1392"/>
                    <a:pt x="10922" y="1033"/>
                  </a:cubicBezTo>
                  <a:cubicBezTo>
                    <a:pt x="10388" y="770"/>
                    <a:pt x="9849" y="550"/>
                    <a:pt x="9321" y="376"/>
                  </a:cubicBezTo>
                  <a:cubicBezTo>
                    <a:pt x="8441" y="122"/>
                    <a:pt x="7563" y="0"/>
                    <a:pt x="6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CD774F0-0AFF-4629-1B4A-C4DD9DDF4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900" y="1320800"/>
            <a:ext cx="4572014" cy="2827320"/>
          </a:xfrm>
          <a:prstGeom prst="rect">
            <a:avLst/>
          </a:prstGeom>
        </p:spPr>
      </p:pic>
      <p:sp>
        <p:nvSpPr>
          <p:cNvPr id="25" name="Google Shape;27091;p84">
            <a:extLst>
              <a:ext uri="{FF2B5EF4-FFF2-40B4-BE49-F238E27FC236}">
                <a16:creationId xmlns:a16="http://schemas.microsoft.com/office/drawing/2014/main" id="{F4286E8A-8624-01EC-B8B8-ABAC15E99739}"/>
              </a:ext>
            </a:extLst>
          </p:cNvPr>
          <p:cNvSpPr txBox="1">
            <a:spLocks/>
          </p:cNvSpPr>
          <p:nvPr/>
        </p:nvSpPr>
        <p:spPr>
          <a:xfrm>
            <a:off x="734586" y="3980354"/>
            <a:ext cx="7992519" cy="88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ig Shoulders Text"/>
              <a:buNone/>
              <a:defRPr sz="100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ru-RU" sz="3200" dirty="0"/>
              <a:t>Процедура для бронирования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63" name="Google Shape;25563;p70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564" name="Google Shape;25564;p70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565" name="Google Shape;25565;p70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6" name="Google Shape;25566;p70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567" name="Google Shape;25567;p70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568" name="Google Shape;25568;p70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69" name="Google Shape;25569;p70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0" name="Google Shape;25570;p70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71" name="Google Shape;25571;p70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572" name="Google Shape;25572;p70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573" name="Google Shape;25573;p70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4" name="Google Shape;25574;p70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5" name="Google Shape;25575;p70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6" name="Google Shape;25576;p70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7" name="Google Shape;25577;p70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578" name="Google Shape;25578;p70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579" name="Google Shape;25579;p70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47;p83">
            <a:extLst>
              <a:ext uri="{FF2B5EF4-FFF2-40B4-BE49-F238E27FC236}">
                <a16:creationId xmlns:a16="http://schemas.microsoft.com/office/drawing/2014/main" id="{0DAEFF25-273A-73E9-01A9-1F4B58C96282}"/>
              </a:ext>
            </a:extLst>
          </p:cNvPr>
          <p:cNvGrpSpPr/>
          <p:nvPr/>
        </p:nvGrpSpPr>
        <p:grpSpPr>
          <a:xfrm rot="12319910" flipH="1">
            <a:off x="4354658" y="-7914"/>
            <a:ext cx="1491950" cy="1657784"/>
            <a:chOff x="4193564" y="539500"/>
            <a:chExt cx="2431703" cy="2701994"/>
          </a:xfrm>
        </p:grpSpPr>
        <p:sp>
          <p:nvSpPr>
            <p:cNvPr id="3" name="Google Shape;27048;p83">
              <a:extLst>
                <a:ext uri="{FF2B5EF4-FFF2-40B4-BE49-F238E27FC236}">
                  <a16:creationId xmlns:a16="http://schemas.microsoft.com/office/drawing/2014/main" id="{C0367EC8-2BF6-4375-0B9A-810220812D6A}"/>
                </a:ext>
              </a:extLst>
            </p:cNvPr>
            <p:cNvSpPr/>
            <p:nvPr/>
          </p:nvSpPr>
          <p:spPr>
            <a:xfrm>
              <a:off x="4565116" y="1016714"/>
              <a:ext cx="577121" cy="737696"/>
            </a:xfrm>
            <a:custGeom>
              <a:avLst/>
              <a:gdLst/>
              <a:ahLst/>
              <a:cxnLst/>
              <a:rect l="l" t="t" r="r" b="b"/>
              <a:pathLst>
                <a:path w="26014" h="33252" extrusionOk="0">
                  <a:moveTo>
                    <a:pt x="19595" y="0"/>
                  </a:moveTo>
                  <a:cubicBezTo>
                    <a:pt x="15852" y="0"/>
                    <a:pt x="11935" y="1298"/>
                    <a:pt x="8205" y="4423"/>
                  </a:cubicBezTo>
                  <a:cubicBezTo>
                    <a:pt x="1" y="11299"/>
                    <a:pt x="3093" y="20351"/>
                    <a:pt x="5679" y="25469"/>
                  </a:cubicBezTo>
                  <a:cubicBezTo>
                    <a:pt x="7985" y="30022"/>
                    <a:pt x="11806" y="33251"/>
                    <a:pt x="14772" y="33251"/>
                  </a:cubicBezTo>
                  <a:cubicBezTo>
                    <a:pt x="15122" y="33251"/>
                    <a:pt x="15459" y="33207"/>
                    <a:pt x="15781" y="33114"/>
                  </a:cubicBezTo>
                  <a:cubicBezTo>
                    <a:pt x="18112" y="32445"/>
                    <a:pt x="22050" y="30206"/>
                    <a:pt x="26013" y="27624"/>
                  </a:cubicBezTo>
                  <a:lnTo>
                    <a:pt x="26013" y="27624"/>
                  </a:lnTo>
                  <a:cubicBezTo>
                    <a:pt x="24038" y="28601"/>
                    <a:pt x="22028" y="29291"/>
                    <a:pt x="20262" y="29291"/>
                  </a:cubicBezTo>
                  <a:cubicBezTo>
                    <a:pt x="19726" y="29291"/>
                    <a:pt x="19213" y="29228"/>
                    <a:pt x="18729" y="29089"/>
                  </a:cubicBezTo>
                  <a:cubicBezTo>
                    <a:pt x="14003" y="27737"/>
                    <a:pt x="8345" y="18173"/>
                    <a:pt x="8834" y="13543"/>
                  </a:cubicBezTo>
                  <a:cubicBezTo>
                    <a:pt x="9176" y="10344"/>
                    <a:pt x="14054" y="5591"/>
                    <a:pt x="17886" y="3115"/>
                  </a:cubicBezTo>
                  <a:cubicBezTo>
                    <a:pt x="20120" y="1672"/>
                    <a:pt x="22416" y="847"/>
                    <a:pt x="24768" y="820"/>
                  </a:cubicBezTo>
                  <a:cubicBezTo>
                    <a:pt x="23108" y="292"/>
                    <a:pt x="21371" y="0"/>
                    <a:pt x="1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049;p83">
              <a:extLst>
                <a:ext uri="{FF2B5EF4-FFF2-40B4-BE49-F238E27FC236}">
                  <a16:creationId xmlns:a16="http://schemas.microsoft.com/office/drawing/2014/main" id="{A8B5AA70-E63C-A3EB-7863-B9E72A64431E}"/>
                </a:ext>
              </a:extLst>
            </p:cNvPr>
            <p:cNvSpPr/>
            <p:nvPr/>
          </p:nvSpPr>
          <p:spPr>
            <a:xfrm>
              <a:off x="4750281" y="1034796"/>
              <a:ext cx="680702" cy="631762"/>
            </a:xfrm>
            <a:custGeom>
              <a:avLst/>
              <a:gdLst/>
              <a:ahLst/>
              <a:cxnLst/>
              <a:rect l="l" t="t" r="r" b="b"/>
              <a:pathLst>
                <a:path w="30683" h="28477" extrusionOk="0">
                  <a:moveTo>
                    <a:pt x="16552" y="1"/>
                  </a:moveTo>
                  <a:cubicBezTo>
                    <a:pt x="14154" y="1"/>
                    <a:pt x="11813" y="829"/>
                    <a:pt x="9540" y="2300"/>
                  </a:cubicBezTo>
                  <a:cubicBezTo>
                    <a:pt x="5707" y="4776"/>
                    <a:pt x="830" y="9530"/>
                    <a:pt x="488" y="12728"/>
                  </a:cubicBezTo>
                  <a:cubicBezTo>
                    <a:pt x="0" y="17358"/>
                    <a:pt x="5657" y="26922"/>
                    <a:pt x="10383" y="28274"/>
                  </a:cubicBezTo>
                  <a:cubicBezTo>
                    <a:pt x="10867" y="28413"/>
                    <a:pt x="11380" y="28477"/>
                    <a:pt x="11917" y="28477"/>
                  </a:cubicBezTo>
                  <a:cubicBezTo>
                    <a:pt x="16622" y="28477"/>
                    <a:pt x="23064" y="23568"/>
                    <a:pt x="26001" y="21427"/>
                  </a:cubicBezTo>
                  <a:cubicBezTo>
                    <a:pt x="29280" y="19042"/>
                    <a:pt x="30682" y="17779"/>
                    <a:pt x="30682" y="13665"/>
                  </a:cubicBezTo>
                  <a:cubicBezTo>
                    <a:pt x="30682" y="10280"/>
                    <a:pt x="27332" y="5449"/>
                    <a:pt x="23829" y="2688"/>
                  </a:cubicBezTo>
                  <a:cubicBezTo>
                    <a:pt x="23824" y="2683"/>
                    <a:pt x="23814" y="2670"/>
                    <a:pt x="23801" y="2665"/>
                  </a:cubicBezTo>
                  <a:cubicBezTo>
                    <a:pt x="23055" y="2076"/>
                    <a:pt x="22298" y="1582"/>
                    <a:pt x="21562" y="1223"/>
                  </a:cubicBezTo>
                  <a:cubicBezTo>
                    <a:pt x="21028" y="960"/>
                    <a:pt x="20490" y="740"/>
                    <a:pt x="19962" y="566"/>
                  </a:cubicBezTo>
                  <a:cubicBezTo>
                    <a:pt x="18813" y="183"/>
                    <a:pt x="17676" y="1"/>
                    <a:pt x="16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050;p83">
              <a:extLst>
                <a:ext uri="{FF2B5EF4-FFF2-40B4-BE49-F238E27FC236}">
                  <a16:creationId xmlns:a16="http://schemas.microsoft.com/office/drawing/2014/main" id="{289E28E6-70D5-5F9B-CEC7-4202CA32090A}"/>
                </a:ext>
              </a:extLst>
            </p:cNvPr>
            <p:cNvSpPr/>
            <p:nvPr/>
          </p:nvSpPr>
          <p:spPr>
            <a:xfrm>
              <a:off x="4857507" y="1368595"/>
              <a:ext cx="604608" cy="413728"/>
            </a:xfrm>
            <a:custGeom>
              <a:avLst/>
              <a:gdLst/>
              <a:ahLst/>
              <a:cxnLst/>
              <a:rect l="l" t="t" r="r" b="b"/>
              <a:pathLst>
                <a:path w="27253" h="18649" extrusionOk="0">
                  <a:moveTo>
                    <a:pt x="25790" y="0"/>
                  </a:moveTo>
                  <a:cubicBezTo>
                    <a:pt x="25480" y="3060"/>
                    <a:pt x="24049" y="4289"/>
                    <a:pt x="21169" y="6382"/>
                  </a:cubicBezTo>
                  <a:cubicBezTo>
                    <a:pt x="19334" y="7722"/>
                    <a:pt x="16130" y="10142"/>
                    <a:pt x="12835" y="11764"/>
                  </a:cubicBezTo>
                  <a:cubicBezTo>
                    <a:pt x="8872" y="14347"/>
                    <a:pt x="4933" y="16585"/>
                    <a:pt x="2603" y="17254"/>
                  </a:cubicBezTo>
                  <a:cubicBezTo>
                    <a:pt x="2281" y="17347"/>
                    <a:pt x="1943" y="17393"/>
                    <a:pt x="1593" y="17393"/>
                  </a:cubicBezTo>
                  <a:cubicBezTo>
                    <a:pt x="1084" y="17393"/>
                    <a:pt x="549" y="17297"/>
                    <a:pt x="0" y="17113"/>
                  </a:cubicBezTo>
                  <a:lnTo>
                    <a:pt x="0" y="17113"/>
                  </a:lnTo>
                  <a:cubicBezTo>
                    <a:pt x="269" y="17725"/>
                    <a:pt x="679" y="18308"/>
                    <a:pt x="1274" y="18544"/>
                  </a:cubicBezTo>
                  <a:cubicBezTo>
                    <a:pt x="1448" y="18613"/>
                    <a:pt x="1684" y="18649"/>
                    <a:pt x="1979" y="18649"/>
                  </a:cubicBezTo>
                  <a:cubicBezTo>
                    <a:pt x="4268" y="18649"/>
                    <a:pt x="10083" y="16501"/>
                    <a:pt x="17650" y="11186"/>
                  </a:cubicBezTo>
                  <a:cubicBezTo>
                    <a:pt x="26316" y="5108"/>
                    <a:pt x="27253" y="2313"/>
                    <a:pt x="26879" y="1095"/>
                  </a:cubicBezTo>
                  <a:cubicBezTo>
                    <a:pt x="26687" y="472"/>
                    <a:pt x="26210" y="157"/>
                    <a:pt x="25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051;p83">
              <a:extLst>
                <a:ext uri="{FF2B5EF4-FFF2-40B4-BE49-F238E27FC236}">
                  <a16:creationId xmlns:a16="http://schemas.microsoft.com/office/drawing/2014/main" id="{202F9C80-9A04-148A-01A9-3317FCB3DBB1}"/>
                </a:ext>
              </a:extLst>
            </p:cNvPr>
            <p:cNvSpPr/>
            <p:nvPr/>
          </p:nvSpPr>
          <p:spPr>
            <a:xfrm>
              <a:off x="4344341" y="1829413"/>
              <a:ext cx="29284" cy="24470"/>
            </a:xfrm>
            <a:custGeom>
              <a:avLst/>
              <a:gdLst/>
              <a:ahLst/>
              <a:cxnLst/>
              <a:rect l="l" t="t" r="r" b="b"/>
              <a:pathLst>
                <a:path w="1320" h="1103" extrusionOk="0">
                  <a:moveTo>
                    <a:pt x="696" y="1"/>
                  </a:moveTo>
                  <a:lnTo>
                    <a:pt x="696" y="171"/>
                  </a:lnTo>
                  <a:lnTo>
                    <a:pt x="258" y="51"/>
                  </a:lnTo>
                  <a:cubicBezTo>
                    <a:pt x="223" y="172"/>
                    <a:pt x="192" y="294"/>
                    <a:pt x="161" y="421"/>
                  </a:cubicBezTo>
                  <a:lnTo>
                    <a:pt x="1" y="1103"/>
                  </a:lnTo>
                  <a:lnTo>
                    <a:pt x="1137" y="1103"/>
                  </a:lnTo>
                  <a:lnTo>
                    <a:pt x="1320" y="343"/>
                  </a:lnTo>
                  <a:lnTo>
                    <a:pt x="697" y="1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052;p83">
              <a:extLst>
                <a:ext uri="{FF2B5EF4-FFF2-40B4-BE49-F238E27FC236}">
                  <a16:creationId xmlns:a16="http://schemas.microsoft.com/office/drawing/2014/main" id="{111AC3DA-BF73-B394-81C6-4C72DF8AD687}"/>
                </a:ext>
              </a:extLst>
            </p:cNvPr>
            <p:cNvSpPr/>
            <p:nvPr/>
          </p:nvSpPr>
          <p:spPr>
            <a:xfrm>
              <a:off x="6199903" y="2353751"/>
              <a:ext cx="425353" cy="411998"/>
            </a:xfrm>
            <a:custGeom>
              <a:avLst/>
              <a:gdLst/>
              <a:ahLst/>
              <a:cxnLst/>
              <a:rect l="l" t="t" r="r" b="b"/>
              <a:pathLst>
                <a:path w="19173" h="18571" extrusionOk="0">
                  <a:moveTo>
                    <a:pt x="8604" y="1"/>
                  </a:moveTo>
                  <a:cubicBezTo>
                    <a:pt x="7476" y="377"/>
                    <a:pt x="5266" y="1274"/>
                    <a:pt x="3228" y="3369"/>
                  </a:cubicBezTo>
                  <a:cubicBezTo>
                    <a:pt x="1185" y="5468"/>
                    <a:pt x="342" y="7708"/>
                    <a:pt x="0" y="8841"/>
                  </a:cubicBezTo>
                  <a:cubicBezTo>
                    <a:pt x="0" y="8841"/>
                    <a:pt x="2806" y="13471"/>
                    <a:pt x="4490" y="15390"/>
                  </a:cubicBezTo>
                  <a:cubicBezTo>
                    <a:pt x="6174" y="17304"/>
                    <a:pt x="9069" y="18427"/>
                    <a:pt x="10052" y="18567"/>
                  </a:cubicBezTo>
                  <a:cubicBezTo>
                    <a:pt x="10070" y="18569"/>
                    <a:pt x="10090" y="18571"/>
                    <a:pt x="10110" y="18571"/>
                  </a:cubicBezTo>
                  <a:cubicBezTo>
                    <a:pt x="11174" y="18571"/>
                    <a:pt x="14810" y="15019"/>
                    <a:pt x="16557" y="12910"/>
                  </a:cubicBezTo>
                  <a:cubicBezTo>
                    <a:pt x="18330" y="10761"/>
                    <a:pt x="19172" y="8421"/>
                    <a:pt x="19082" y="7764"/>
                  </a:cubicBezTo>
                  <a:cubicBezTo>
                    <a:pt x="18987" y="7113"/>
                    <a:pt x="18331" y="5053"/>
                    <a:pt x="16507" y="3229"/>
                  </a:cubicBezTo>
                  <a:cubicBezTo>
                    <a:pt x="15748" y="2471"/>
                    <a:pt x="14824" y="2246"/>
                    <a:pt x="13979" y="2246"/>
                  </a:cubicBezTo>
                  <a:cubicBezTo>
                    <a:pt x="13948" y="2246"/>
                    <a:pt x="13917" y="2247"/>
                    <a:pt x="13886" y="2247"/>
                  </a:cubicBezTo>
                  <a:cubicBezTo>
                    <a:pt x="12723" y="2269"/>
                    <a:pt x="11736" y="2684"/>
                    <a:pt x="11550" y="2713"/>
                  </a:cubicBezTo>
                  <a:cubicBezTo>
                    <a:pt x="11546" y="2713"/>
                    <a:pt x="11542" y="2714"/>
                    <a:pt x="11537" y="2714"/>
                  </a:cubicBezTo>
                  <a:cubicBezTo>
                    <a:pt x="11472" y="2714"/>
                    <a:pt x="11385" y="2642"/>
                    <a:pt x="11270" y="2521"/>
                  </a:cubicBezTo>
                  <a:cubicBezTo>
                    <a:pt x="10799" y="2027"/>
                    <a:pt x="9907" y="670"/>
                    <a:pt x="8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053;p83">
              <a:extLst>
                <a:ext uri="{FF2B5EF4-FFF2-40B4-BE49-F238E27FC236}">
                  <a16:creationId xmlns:a16="http://schemas.microsoft.com/office/drawing/2014/main" id="{7934E436-D88A-39A5-29B8-3DD7C5970478}"/>
                </a:ext>
              </a:extLst>
            </p:cNvPr>
            <p:cNvSpPr/>
            <p:nvPr/>
          </p:nvSpPr>
          <p:spPr>
            <a:xfrm>
              <a:off x="5638438" y="2831231"/>
              <a:ext cx="382913" cy="410245"/>
            </a:xfrm>
            <a:custGeom>
              <a:avLst/>
              <a:gdLst/>
              <a:ahLst/>
              <a:cxnLst/>
              <a:rect l="l" t="t" r="r" b="b"/>
              <a:pathLst>
                <a:path w="17260" h="18492" extrusionOk="0">
                  <a:moveTo>
                    <a:pt x="10546" y="0"/>
                  </a:moveTo>
                  <a:cubicBezTo>
                    <a:pt x="9311" y="39"/>
                    <a:pt x="7212" y="263"/>
                    <a:pt x="4884" y="1352"/>
                  </a:cubicBezTo>
                  <a:cubicBezTo>
                    <a:pt x="2391" y="2519"/>
                    <a:pt x="814" y="4137"/>
                    <a:pt x="0" y="5096"/>
                  </a:cubicBezTo>
                  <a:cubicBezTo>
                    <a:pt x="0" y="5096"/>
                    <a:pt x="842" y="7852"/>
                    <a:pt x="1358" y="8552"/>
                  </a:cubicBezTo>
                  <a:cubicBezTo>
                    <a:pt x="1375" y="8570"/>
                    <a:pt x="1387" y="8592"/>
                    <a:pt x="1393" y="8614"/>
                  </a:cubicBezTo>
                  <a:cubicBezTo>
                    <a:pt x="1618" y="9059"/>
                    <a:pt x="1207" y="10058"/>
                    <a:pt x="871" y="11168"/>
                  </a:cubicBezTo>
                  <a:cubicBezTo>
                    <a:pt x="607" y="12010"/>
                    <a:pt x="394" y="12913"/>
                    <a:pt x="517" y="13699"/>
                  </a:cubicBezTo>
                  <a:cubicBezTo>
                    <a:pt x="843" y="15781"/>
                    <a:pt x="2808" y="18144"/>
                    <a:pt x="3605" y="18425"/>
                  </a:cubicBezTo>
                  <a:cubicBezTo>
                    <a:pt x="3710" y="18462"/>
                    <a:pt x="3940" y="18491"/>
                    <a:pt x="4278" y="18491"/>
                  </a:cubicBezTo>
                  <a:cubicBezTo>
                    <a:pt x="5466" y="18491"/>
                    <a:pt x="7981" y="18123"/>
                    <a:pt x="11041" y="16409"/>
                  </a:cubicBezTo>
                  <a:cubicBezTo>
                    <a:pt x="14970" y="14216"/>
                    <a:pt x="16889" y="11595"/>
                    <a:pt x="17074" y="10708"/>
                  </a:cubicBezTo>
                  <a:cubicBezTo>
                    <a:pt x="17259" y="9815"/>
                    <a:pt x="16135" y="7288"/>
                    <a:pt x="14311" y="5001"/>
                  </a:cubicBezTo>
                  <a:cubicBezTo>
                    <a:pt x="12487" y="2711"/>
                    <a:pt x="10546" y="0"/>
                    <a:pt x="10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054;p83">
              <a:extLst>
                <a:ext uri="{FF2B5EF4-FFF2-40B4-BE49-F238E27FC236}">
                  <a16:creationId xmlns:a16="http://schemas.microsoft.com/office/drawing/2014/main" id="{A61282AA-652C-4940-9C95-FA26513AB6AF}"/>
                </a:ext>
              </a:extLst>
            </p:cNvPr>
            <p:cNvSpPr/>
            <p:nvPr/>
          </p:nvSpPr>
          <p:spPr>
            <a:xfrm>
              <a:off x="4349200" y="948712"/>
              <a:ext cx="2041486" cy="1995452"/>
            </a:xfrm>
            <a:custGeom>
              <a:avLst/>
              <a:gdLst/>
              <a:ahLst/>
              <a:cxnLst/>
              <a:rect l="l" t="t" r="r" b="b"/>
              <a:pathLst>
                <a:path w="92021" h="89946" extrusionOk="0">
                  <a:moveTo>
                    <a:pt x="59069" y="0"/>
                  </a:moveTo>
                  <a:cubicBezTo>
                    <a:pt x="57651" y="0"/>
                    <a:pt x="56588" y="520"/>
                    <a:pt x="56349" y="643"/>
                  </a:cubicBezTo>
                  <a:cubicBezTo>
                    <a:pt x="56293" y="862"/>
                    <a:pt x="56232" y="1098"/>
                    <a:pt x="56170" y="1351"/>
                  </a:cubicBezTo>
                  <a:cubicBezTo>
                    <a:pt x="55653" y="3378"/>
                    <a:pt x="54908" y="6290"/>
                    <a:pt x="54537" y="7733"/>
                  </a:cubicBezTo>
                  <a:cubicBezTo>
                    <a:pt x="54424" y="8170"/>
                    <a:pt x="54346" y="8468"/>
                    <a:pt x="54324" y="8569"/>
                  </a:cubicBezTo>
                  <a:cubicBezTo>
                    <a:pt x="54316" y="8597"/>
                    <a:pt x="54311" y="8608"/>
                    <a:pt x="54311" y="8608"/>
                  </a:cubicBezTo>
                  <a:cubicBezTo>
                    <a:pt x="52555" y="11386"/>
                    <a:pt x="51916" y="14327"/>
                    <a:pt x="51703" y="15629"/>
                  </a:cubicBezTo>
                  <a:cubicBezTo>
                    <a:pt x="51635" y="16073"/>
                    <a:pt x="51612" y="16325"/>
                    <a:pt x="51612" y="16325"/>
                  </a:cubicBezTo>
                  <a:cubicBezTo>
                    <a:pt x="51568" y="16365"/>
                    <a:pt x="51522" y="16398"/>
                    <a:pt x="51478" y="16449"/>
                  </a:cubicBezTo>
                  <a:cubicBezTo>
                    <a:pt x="50513" y="17274"/>
                    <a:pt x="49923" y="18520"/>
                    <a:pt x="49570" y="19575"/>
                  </a:cubicBezTo>
                  <a:cubicBezTo>
                    <a:pt x="49665" y="19704"/>
                    <a:pt x="49737" y="19851"/>
                    <a:pt x="49788" y="20019"/>
                  </a:cubicBezTo>
                  <a:cubicBezTo>
                    <a:pt x="50164" y="21237"/>
                    <a:pt x="49227" y="24032"/>
                    <a:pt x="40561" y="30110"/>
                  </a:cubicBezTo>
                  <a:cubicBezTo>
                    <a:pt x="33000" y="35421"/>
                    <a:pt x="27190" y="37572"/>
                    <a:pt x="24897" y="37572"/>
                  </a:cubicBezTo>
                  <a:cubicBezTo>
                    <a:pt x="24754" y="37572"/>
                    <a:pt x="24625" y="37563"/>
                    <a:pt x="24510" y="37547"/>
                  </a:cubicBezTo>
                  <a:lnTo>
                    <a:pt x="24510" y="37547"/>
                  </a:lnTo>
                  <a:cubicBezTo>
                    <a:pt x="24522" y="37564"/>
                    <a:pt x="24532" y="37586"/>
                    <a:pt x="24544" y="37602"/>
                  </a:cubicBezTo>
                  <a:cubicBezTo>
                    <a:pt x="23887" y="37738"/>
                    <a:pt x="21378" y="38298"/>
                    <a:pt x="19802" y="39264"/>
                  </a:cubicBezTo>
                  <a:lnTo>
                    <a:pt x="19797" y="39264"/>
                  </a:lnTo>
                  <a:cubicBezTo>
                    <a:pt x="19797" y="39264"/>
                    <a:pt x="19477" y="39056"/>
                    <a:pt x="18781" y="38792"/>
                  </a:cubicBezTo>
                  <a:cubicBezTo>
                    <a:pt x="17572" y="38336"/>
                    <a:pt x="15244" y="37707"/>
                    <a:pt x="11509" y="37707"/>
                  </a:cubicBezTo>
                  <a:cubicBezTo>
                    <a:pt x="10974" y="37707"/>
                    <a:pt x="10411" y="37720"/>
                    <a:pt x="9818" y="37748"/>
                  </a:cubicBezTo>
                  <a:cubicBezTo>
                    <a:pt x="9739" y="37754"/>
                    <a:pt x="9665" y="37754"/>
                    <a:pt x="9587" y="37760"/>
                  </a:cubicBezTo>
                  <a:cubicBezTo>
                    <a:pt x="9587" y="37760"/>
                    <a:pt x="9441" y="37705"/>
                    <a:pt x="9183" y="37615"/>
                  </a:cubicBezTo>
                  <a:cubicBezTo>
                    <a:pt x="8265" y="37303"/>
                    <a:pt x="5930" y="36592"/>
                    <a:pt x="3611" y="36592"/>
                  </a:cubicBezTo>
                  <a:cubicBezTo>
                    <a:pt x="3478" y="36592"/>
                    <a:pt x="3345" y="36594"/>
                    <a:pt x="3212" y="36599"/>
                  </a:cubicBezTo>
                  <a:cubicBezTo>
                    <a:pt x="2904" y="36605"/>
                    <a:pt x="2594" y="36633"/>
                    <a:pt x="2291" y="36673"/>
                  </a:cubicBezTo>
                  <a:cubicBezTo>
                    <a:pt x="1803" y="37233"/>
                    <a:pt x="662" y="38703"/>
                    <a:pt x="355" y="40926"/>
                  </a:cubicBezTo>
                  <a:cubicBezTo>
                    <a:pt x="1" y="43475"/>
                    <a:pt x="965" y="45410"/>
                    <a:pt x="1314" y="46039"/>
                  </a:cubicBezTo>
                  <a:cubicBezTo>
                    <a:pt x="1684" y="46348"/>
                    <a:pt x="2116" y="46667"/>
                    <a:pt x="2605" y="46982"/>
                  </a:cubicBezTo>
                  <a:cubicBezTo>
                    <a:pt x="3025" y="47250"/>
                    <a:pt x="3487" y="47525"/>
                    <a:pt x="3991" y="47784"/>
                  </a:cubicBezTo>
                  <a:cubicBezTo>
                    <a:pt x="5487" y="48552"/>
                    <a:pt x="7505" y="49289"/>
                    <a:pt x="9735" y="49289"/>
                  </a:cubicBezTo>
                  <a:cubicBezTo>
                    <a:pt x="9964" y="49289"/>
                    <a:pt x="10195" y="49281"/>
                    <a:pt x="10428" y="49265"/>
                  </a:cubicBezTo>
                  <a:cubicBezTo>
                    <a:pt x="10428" y="49265"/>
                    <a:pt x="14898" y="52491"/>
                    <a:pt x="20726" y="52491"/>
                  </a:cubicBezTo>
                  <a:cubicBezTo>
                    <a:pt x="21472" y="52491"/>
                    <a:pt x="22239" y="52438"/>
                    <a:pt x="23022" y="52319"/>
                  </a:cubicBezTo>
                  <a:cubicBezTo>
                    <a:pt x="23022" y="52319"/>
                    <a:pt x="24973" y="53085"/>
                    <a:pt x="27837" y="53085"/>
                  </a:cubicBezTo>
                  <a:cubicBezTo>
                    <a:pt x="29302" y="53085"/>
                    <a:pt x="31006" y="52885"/>
                    <a:pt x="32810" y="52279"/>
                  </a:cubicBezTo>
                  <a:cubicBezTo>
                    <a:pt x="33010" y="52214"/>
                    <a:pt x="33210" y="52189"/>
                    <a:pt x="33409" y="52189"/>
                  </a:cubicBezTo>
                  <a:cubicBezTo>
                    <a:pt x="33703" y="52189"/>
                    <a:pt x="33994" y="52243"/>
                    <a:pt x="34275" y="52297"/>
                  </a:cubicBezTo>
                  <a:cubicBezTo>
                    <a:pt x="34382" y="52319"/>
                    <a:pt x="34484" y="52336"/>
                    <a:pt x="34585" y="52353"/>
                  </a:cubicBezTo>
                  <a:cubicBezTo>
                    <a:pt x="34663" y="52466"/>
                    <a:pt x="34742" y="52572"/>
                    <a:pt x="34826" y="52685"/>
                  </a:cubicBezTo>
                  <a:cubicBezTo>
                    <a:pt x="37698" y="56680"/>
                    <a:pt x="40667" y="60575"/>
                    <a:pt x="43030" y="63145"/>
                  </a:cubicBezTo>
                  <a:cubicBezTo>
                    <a:pt x="43323" y="63465"/>
                    <a:pt x="43608" y="63768"/>
                    <a:pt x="43883" y="64044"/>
                  </a:cubicBezTo>
                  <a:cubicBezTo>
                    <a:pt x="43883" y="64044"/>
                    <a:pt x="43883" y="64049"/>
                    <a:pt x="43889" y="64060"/>
                  </a:cubicBezTo>
                  <a:cubicBezTo>
                    <a:pt x="43935" y="64286"/>
                    <a:pt x="44444" y="66547"/>
                    <a:pt x="45371" y="69449"/>
                  </a:cubicBezTo>
                  <a:cubicBezTo>
                    <a:pt x="46347" y="72507"/>
                    <a:pt x="47788" y="76274"/>
                    <a:pt x="49646" y="79114"/>
                  </a:cubicBezTo>
                  <a:cubicBezTo>
                    <a:pt x="52380" y="83294"/>
                    <a:pt x="55983" y="87616"/>
                    <a:pt x="57341" y="89115"/>
                  </a:cubicBezTo>
                  <a:cubicBezTo>
                    <a:pt x="57825" y="89653"/>
                    <a:pt x="58110" y="89945"/>
                    <a:pt x="58110" y="89945"/>
                  </a:cubicBezTo>
                  <a:cubicBezTo>
                    <a:pt x="58924" y="88985"/>
                    <a:pt x="60501" y="87369"/>
                    <a:pt x="62994" y="86201"/>
                  </a:cubicBezTo>
                  <a:cubicBezTo>
                    <a:pt x="65322" y="85112"/>
                    <a:pt x="67421" y="84888"/>
                    <a:pt x="68656" y="84849"/>
                  </a:cubicBezTo>
                  <a:cubicBezTo>
                    <a:pt x="68656" y="84849"/>
                    <a:pt x="68493" y="84361"/>
                    <a:pt x="68223" y="83603"/>
                  </a:cubicBezTo>
                  <a:cubicBezTo>
                    <a:pt x="67573" y="81763"/>
                    <a:pt x="65625" y="77385"/>
                    <a:pt x="64564" y="75398"/>
                  </a:cubicBezTo>
                  <a:cubicBezTo>
                    <a:pt x="63070" y="72593"/>
                    <a:pt x="61993" y="71144"/>
                    <a:pt x="61993" y="71144"/>
                  </a:cubicBezTo>
                  <a:cubicBezTo>
                    <a:pt x="61993" y="71144"/>
                    <a:pt x="61388" y="68945"/>
                    <a:pt x="60636" y="67356"/>
                  </a:cubicBezTo>
                  <a:cubicBezTo>
                    <a:pt x="59891" y="65761"/>
                    <a:pt x="60591" y="63145"/>
                    <a:pt x="62415" y="61648"/>
                  </a:cubicBezTo>
                  <a:cubicBezTo>
                    <a:pt x="63665" y="60621"/>
                    <a:pt x="65656" y="59841"/>
                    <a:pt x="67195" y="59841"/>
                  </a:cubicBezTo>
                  <a:cubicBezTo>
                    <a:pt x="67902" y="59841"/>
                    <a:pt x="68513" y="60005"/>
                    <a:pt x="68914" y="60385"/>
                  </a:cubicBezTo>
                  <a:cubicBezTo>
                    <a:pt x="70659" y="62034"/>
                    <a:pt x="72938" y="62814"/>
                    <a:pt x="72938" y="62814"/>
                  </a:cubicBezTo>
                  <a:cubicBezTo>
                    <a:pt x="72938" y="62814"/>
                    <a:pt x="74386" y="65391"/>
                    <a:pt x="76402" y="67215"/>
                  </a:cubicBezTo>
                  <a:cubicBezTo>
                    <a:pt x="77815" y="68500"/>
                    <a:pt x="80717" y="70430"/>
                    <a:pt x="82305" y="71458"/>
                  </a:cubicBezTo>
                  <a:cubicBezTo>
                    <a:pt x="82978" y="71896"/>
                    <a:pt x="83416" y="72170"/>
                    <a:pt x="83416" y="72170"/>
                  </a:cubicBezTo>
                  <a:cubicBezTo>
                    <a:pt x="83759" y="71037"/>
                    <a:pt x="84601" y="68798"/>
                    <a:pt x="86644" y="66698"/>
                  </a:cubicBezTo>
                  <a:cubicBezTo>
                    <a:pt x="88681" y="64605"/>
                    <a:pt x="90892" y="63706"/>
                    <a:pt x="92020" y="63331"/>
                  </a:cubicBezTo>
                  <a:cubicBezTo>
                    <a:pt x="92020" y="63331"/>
                    <a:pt x="91774" y="62998"/>
                    <a:pt x="91337" y="62429"/>
                  </a:cubicBezTo>
                  <a:cubicBezTo>
                    <a:pt x="89912" y="60593"/>
                    <a:pt x="86466" y="56310"/>
                    <a:pt x="82857" y="52989"/>
                  </a:cubicBezTo>
                  <a:cubicBezTo>
                    <a:pt x="78586" y="49060"/>
                    <a:pt x="71296" y="44413"/>
                    <a:pt x="69932" y="43560"/>
                  </a:cubicBezTo>
                  <a:cubicBezTo>
                    <a:pt x="69787" y="43471"/>
                    <a:pt x="69708" y="43420"/>
                    <a:pt x="69708" y="43420"/>
                  </a:cubicBezTo>
                  <a:lnTo>
                    <a:pt x="69696" y="43425"/>
                  </a:lnTo>
                  <a:cubicBezTo>
                    <a:pt x="69528" y="43132"/>
                    <a:pt x="69354" y="42846"/>
                    <a:pt x="69180" y="42560"/>
                  </a:cubicBezTo>
                  <a:cubicBezTo>
                    <a:pt x="67030" y="38968"/>
                    <a:pt x="64836" y="35854"/>
                    <a:pt x="61468" y="32358"/>
                  </a:cubicBezTo>
                  <a:cubicBezTo>
                    <a:pt x="61338" y="31824"/>
                    <a:pt x="61350" y="31404"/>
                    <a:pt x="61456" y="30965"/>
                  </a:cubicBezTo>
                  <a:cubicBezTo>
                    <a:pt x="61557" y="30578"/>
                    <a:pt x="61726" y="30185"/>
                    <a:pt x="61927" y="29692"/>
                  </a:cubicBezTo>
                  <a:cubicBezTo>
                    <a:pt x="63634" y="25528"/>
                    <a:pt x="63117" y="19685"/>
                    <a:pt x="63117" y="19685"/>
                  </a:cubicBezTo>
                  <a:cubicBezTo>
                    <a:pt x="65542" y="16010"/>
                    <a:pt x="63993" y="10958"/>
                    <a:pt x="63993" y="10958"/>
                  </a:cubicBezTo>
                  <a:cubicBezTo>
                    <a:pt x="64554" y="8310"/>
                    <a:pt x="64217" y="4695"/>
                    <a:pt x="64060" y="3371"/>
                  </a:cubicBezTo>
                  <a:cubicBezTo>
                    <a:pt x="64021" y="3039"/>
                    <a:pt x="63993" y="2854"/>
                    <a:pt x="63993" y="2854"/>
                  </a:cubicBezTo>
                  <a:cubicBezTo>
                    <a:pt x="63746" y="2434"/>
                    <a:pt x="62832" y="997"/>
                    <a:pt x="60968" y="329"/>
                  </a:cubicBezTo>
                  <a:cubicBezTo>
                    <a:pt x="60297" y="88"/>
                    <a:pt x="59653" y="0"/>
                    <a:pt x="59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055;p83">
              <a:extLst>
                <a:ext uri="{FF2B5EF4-FFF2-40B4-BE49-F238E27FC236}">
                  <a16:creationId xmlns:a16="http://schemas.microsoft.com/office/drawing/2014/main" id="{B4D1A2B4-915B-84EC-0C01-5CE3491281B6}"/>
                </a:ext>
              </a:extLst>
            </p:cNvPr>
            <p:cNvSpPr/>
            <p:nvPr/>
          </p:nvSpPr>
          <p:spPr>
            <a:xfrm>
              <a:off x="5131839" y="1514606"/>
              <a:ext cx="681923" cy="685738"/>
            </a:xfrm>
            <a:custGeom>
              <a:avLst/>
              <a:gdLst/>
              <a:ahLst/>
              <a:cxnLst/>
              <a:rect l="l" t="t" r="r" b="b"/>
              <a:pathLst>
                <a:path w="30738" h="30910" extrusionOk="0">
                  <a:moveTo>
                    <a:pt x="16137" y="0"/>
                  </a:moveTo>
                  <a:cubicBezTo>
                    <a:pt x="15749" y="0"/>
                    <a:pt x="15357" y="122"/>
                    <a:pt x="15022" y="373"/>
                  </a:cubicBezTo>
                  <a:lnTo>
                    <a:pt x="991" y="10889"/>
                  </a:lnTo>
                  <a:cubicBezTo>
                    <a:pt x="168" y="11506"/>
                    <a:pt x="0" y="12672"/>
                    <a:pt x="618" y="13495"/>
                  </a:cubicBezTo>
                  <a:lnTo>
                    <a:pt x="13111" y="30164"/>
                  </a:lnTo>
                  <a:cubicBezTo>
                    <a:pt x="13477" y="30652"/>
                    <a:pt x="14036" y="30909"/>
                    <a:pt x="14602" y="30909"/>
                  </a:cubicBezTo>
                  <a:cubicBezTo>
                    <a:pt x="14991" y="30909"/>
                    <a:pt x="15382" y="30788"/>
                    <a:pt x="15717" y="30537"/>
                  </a:cubicBezTo>
                  <a:lnTo>
                    <a:pt x="29748" y="20021"/>
                  </a:lnTo>
                  <a:cubicBezTo>
                    <a:pt x="30570" y="19403"/>
                    <a:pt x="30738" y="18238"/>
                    <a:pt x="30121" y="17415"/>
                  </a:cubicBezTo>
                  <a:lnTo>
                    <a:pt x="17628" y="746"/>
                  </a:lnTo>
                  <a:cubicBezTo>
                    <a:pt x="17262" y="258"/>
                    <a:pt x="16703" y="0"/>
                    <a:pt x="16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56;p83">
              <a:extLst>
                <a:ext uri="{FF2B5EF4-FFF2-40B4-BE49-F238E27FC236}">
                  <a16:creationId xmlns:a16="http://schemas.microsoft.com/office/drawing/2014/main" id="{996B9189-A60C-960C-97F5-953735BBDA57}"/>
                </a:ext>
              </a:extLst>
            </p:cNvPr>
            <p:cNvSpPr/>
            <p:nvPr/>
          </p:nvSpPr>
          <p:spPr>
            <a:xfrm>
              <a:off x="5553398" y="668360"/>
              <a:ext cx="170359" cy="294683"/>
            </a:xfrm>
            <a:custGeom>
              <a:avLst/>
              <a:gdLst/>
              <a:ahLst/>
              <a:cxnLst/>
              <a:rect l="l" t="t" r="r" b="b"/>
              <a:pathLst>
                <a:path w="7679" h="13283" extrusionOk="0">
                  <a:moveTo>
                    <a:pt x="1903" y="1"/>
                  </a:moveTo>
                  <a:cubicBezTo>
                    <a:pt x="1787" y="1"/>
                    <a:pt x="1687" y="19"/>
                    <a:pt x="1612" y="58"/>
                  </a:cubicBezTo>
                  <a:cubicBezTo>
                    <a:pt x="1123" y="316"/>
                    <a:pt x="1018" y="3427"/>
                    <a:pt x="529" y="4515"/>
                  </a:cubicBezTo>
                  <a:cubicBezTo>
                    <a:pt x="34" y="5599"/>
                    <a:pt x="1" y="7463"/>
                    <a:pt x="529" y="8618"/>
                  </a:cubicBezTo>
                  <a:cubicBezTo>
                    <a:pt x="1051" y="9774"/>
                    <a:pt x="2072" y="13282"/>
                    <a:pt x="2072" y="13282"/>
                  </a:cubicBezTo>
                  <a:cubicBezTo>
                    <a:pt x="2311" y="13159"/>
                    <a:pt x="3374" y="12638"/>
                    <a:pt x="4791" y="12638"/>
                  </a:cubicBezTo>
                  <a:cubicBezTo>
                    <a:pt x="5375" y="12638"/>
                    <a:pt x="6020" y="12727"/>
                    <a:pt x="6691" y="12968"/>
                  </a:cubicBezTo>
                  <a:cubicBezTo>
                    <a:pt x="6859" y="13030"/>
                    <a:pt x="7021" y="13090"/>
                    <a:pt x="7173" y="13169"/>
                  </a:cubicBezTo>
                  <a:cubicBezTo>
                    <a:pt x="7359" y="12311"/>
                    <a:pt x="7679" y="10420"/>
                    <a:pt x="7371" y="8803"/>
                  </a:cubicBezTo>
                  <a:cubicBezTo>
                    <a:pt x="6945" y="6630"/>
                    <a:pt x="4565" y="5531"/>
                    <a:pt x="4329" y="4902"/>
                  </a:cubicBezTo>
                  <a:cubicBezTo>
                    <a:pt x="4093" y="4268"/>
                    <a:pt x="3886" y="2399"/>
                    <a:pt x="3790" y="1416"/>
                  </a:cubicBezTo>
                  <a:cubicBezTo>
                    <a:pt x="3709" y="583"/>
                    <a:pt x="2554" y="1"/>
                    <a:pt x="1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57;p83">
              <a:extLst>
                <a:ext uri="{FF2B5EF4-FFF2-40B4-BE49-F238E27FC236}">
                  <a16:creationId xmlns:a16="http://schemas.microsoft.com/office/drawing/2014/main" id="{991B9828-70D2-76B0-F374-C6B57A1790C9}"/>
                </a:ext>
              </a:extLst>
            </p:cNvPr>
            <p:cNvSpPr/>
            <p:nvPr/>
          </p:nvSpPr>
          <p:spPr>
            <a:xfrm>
              <a:off x="5534695" y="539500"/>
              <a:ext cx="303402" cy="472607"/>
            </a:xfrm>
            <a:custGeom>
              <a:avLst/>
              <a:gdLst/>
              <a:ahLst/>
              <a:cxnLst/>
              <a:rect l="l" t="t" r="r" b="b"/>
              <a:pathLst>
                <a:path w="13676" h="21303" extrusionOk="0">
                  <a:moveTo>
                    <a:pt x="6142" y="0"/>
                  </a:moveTo>
                  <a:cubicBezTo>
                    <a:pt x="5829" y="0"/>
                    <a:pt x="5573" y="45"/>
                    <a:pt x="5450" y="116"/>
                  </a:cubicBezTo>
                  <a:cubicBezTo>
                    <a:pt x="5007" y="374"/>
                    <a:pt x="5236" y="1682"/>
                    <a:pt x="5288" y="2457"/>
                  </a:cubicBezTo>
                  <a:cubicBezTo>
                    <a:pt x="5332" y="3226"/>
                    <a:pt x="5288" y="6778"/>
                    <a:pt x="5288" y="6778"/>
                  </a:cubicBezTo>
                  <a:cubicBezTo>
                    <a:pt x="5288" y="6778"/>
                    <a:pt x="4513" y="2429"/>
                    <a:pt x="3671" y="1542"/>
                  </a:cubicBezTo>
                  <a:cubicBezTo>
                    <a:pt x="3266" y="1115"/>
                    <a:pt x="2638" y="959"/>
                    <a:pt x="2038" y="959"/>
                  </a:cubicBezTo>
                  <a:cubicBezTo>
                    <a:pt x="1394" y="959"/>
                    <a:pt x="782" y="1140"/>
                    <a:pt x="518" y="1358"/>
                  </a:cubicBezTo>
                  <a:cubicBezTo>
                    <a:pt x="1" y="1778"/>
                    <a:pt x="844" y="4022"/>
                    <a:pt x="989" y="5146"/>
                  </a:cubicBezTo>
                  <a:cubicBezTo>
                    <a:pt x="1055" y="5679"/>
                    <a:pt x="1107" y="6662"/>
                    <a:pt x="1134" y="7722"/>
                  </a:cubicBezTo>
                  <a:lnTo>
                    <a:pt x="1134" y="7727"/>
                  </a:lnTo>
                  <a:cubicBezTo>
                    <a:pt x="1162" y="8894"/>
                    <a:pt x="1168" y="10157"/>
                    <a:pt x="1139" y="11010"/>
                  </a:cubicBezTo>
                  <a:cubicBezTo>
                    <a:pt x="1202" y="10757"/>
                    <a:pt x="1275" y="10526"/>
                    <a:pt x="1370" y="10325"/>
                  </a:cubicBezTo>
                  <a:cubicBezTo>
                    <a:pt x="1860" y="9236"/>
                    <a:pt x="1965" y="6126"/>
                    <a:pt x="2454" y="5867"/>
                  </a:cubicBezTo>
                  <a:cubicBezTo>
                    <a:pt x="2529" y="5828"/>
                    <a:pt x="2629" y="5810"/>
                    <a:pt x="2745" y="5810"/>
                  </a:cubicBezTo>
                  <a:cubicBezTo>
                    <a:pt x="3395" y="5810"/>
                    <a:pt x="4551" y="6392"/>
                    <a:pt x="4632" y="7225"/>
                  </a:cubicBezTo>
                  <a:cubicBezTo>
                    <a:pt x="4728" y="8208"/>
                    <a:pt x="4934" y="10077"/>
                    <a:pt x="5170" y="10711"/>
                  </a:cubicBezTo>
                  <a:cubicBezTo>
                    <a:pt x="5406" y="11340"/>
                    <a:pt x="7785" y="12441"/>
                    <a:pt x="8212" y="14613"/>
                  </a:cubicBezTo>
                  <a:cubicBezTo>
                    <a:pt x="8520" y="16228"/>
                    <a:pt x="8200" y="18120"/>
                    <a:pt x="8015" y="18979"/>
                  </a:cubicBezTo>
                  <a:cubicBezTo>
                    <a:pt x="8129" y="19028"/>
                    <a:pt x="8234" y="19085"/>
                    <a:pt x="8335" y="19142"/>
                  </a:cubicBezTo>
                  <a:cubicBezTo>
                    <a:pt x="9665" y="19871"/>
                    <a:pt x="10351" y="20948"/>
                    <a:pt x="10558" y="21302"/>
                  </a:cubicBezTo>
                  <a:cubicBezTo>
                    <a:pt x="10558" y="21302"/>
                    <a:pt x="11680" y="18703"/>
                    <a:pt x="12135" y="16627"/>
                  </a:cubicBezTo>
                  <a:cubicBezTo>
                    <a:pt x="12540" y="14802"/>
                    <a:pt x="12467" y="12451"/>
                    <a:pt x="12467" y="12451"/>
                  </a:cubicBezTo>
                  <a:cubicBezTo>
                    <a:pt x="12467" y="12451"/>
                    <a:pt x="13635" y="9000"/>
                    <a:pt x="13654" y="7953"/>
                  </a:cubicBezTo>
                  <a:cubicBezTo>
                    <a:pt x="13675" y="6946"/>
                    <a:pt x="12635" y="6308"/>
                    <a:pt x="12314" y="6308"/>
                  </a:cubicBezTo>
                  <a:cubicBezTo>
                    <a:pt x="12299" y="6308"/>
                    <a:pt x="12285" y="6310"/>
                    <a:pt x="12273" y="6313"/>
                  </a:cubicBezTo>
                  <a:cubicBezTo>
                    <a:pt x="12266" y="6313"/>
                    <a:pt x="12261" y="6318"/>
                    <a:pt x="12256" y="6318"/>
                  </a:cubicBezTo>
                  <a:cubicBezTo>
                    <a:pt x="12003" y="6404"/>
                    <a:pt x="11622" y="6808"/>
                    <a:pt x="11622" y="6808"/>
                  </a:cubicBezTo>
                  <a:cubicBezTo>
                    <a:pt x="11622" y="6808"/>
                    <a:pt x="11712" y="5938"/>
                    <a:pt x="11622" y="4770"/>
                  </a:cubicBezTo>
                  <a:cubicBezTo>
                    <a:pt x="11530" y="3651"/>
                    <a:pt x="10369" y="2682"/>
                    <a:pt x="9699" y="2682"/>
                  </a:cubicBezTo>
                  <a:cubicBezTo>
                    <a:pt x="9669" y="2682"/>
                    <a:pt x="9641" y="2684"/>
                    <a:pt x="9613" y="2688"/>
                  </a:cubicBezTo>
                  <a:cubicBezTo>
                    <a:pt x="9578" y="2693"/>
                    <a:pt x="9546" y="2698"/>
                    <a:pt x="9512" y="2710"/>
                  </a:cubicBezTo>
                  <a:cubicBezTo>
                    <a:pt x="9253" y="2800"/>
                    <a:pt x="9101" y="3074"/>
                    <a:pt x="9018" y="3344"/>
                  </a:cubicBezTo>
                  <a:lnTo>
                    <a:pt x="9012" y="3355"/>
                  </a:lnTo>
                  <a:cubicBezTo>
                    <a:pt x="8939" y="3584"/>
                    <a:pt x="8917" y="3802"/>
                    <a:pt x="8912" y="3899"/>
                  </a:cubicBezTo>
                  <a:lnTo>
                    <a:pt x="8906" y="3949"/>
                  </a:lnTo>
                  <a:cubicBezTo>
                    <a:pt x="8906" y="3949"/>
                    <a:pt x="8884" y="2428"/>
                    <a:pt x="8464" y="1194"/>
                  </a:cubicBezTo>
                  <a:cubicBezTo>
                    <a:pt x="8160" y="299"/>
                    <a:pt x="6955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58;p83">
              <a:extLst>
                <a:ext uri="{FF2B5EF4-FFF2-40B4-BE49-F238E27FC236}">
                  <a16:creationId xmlns:a16="http://schemas.microsoft.com/office/drawing/2014/main" id="{D008C8DC-3F27-E713-48C1-4DDD21A938C4}"/>
                </a:ext>
              </a:extLst>
            </p:cNvPr>
            <p:cNvSpPr/>
            <p:nvPr/>
          </p:nvSpPr>
          <p:spPr>
            <a:xfrm>
              <a:off x="4236760" y="1829213"/>
              <a:ext cx="141607" cy="144668"/>
            </a:xfrm>
            <a:custGeom>
              <a:avLst/>
              <a:gdLst/>
              <a:ahLst/>
              <a:cxnLst/>
              <a:rect l="l" t="t" r="r" b="b"/>
              <a:pathLst>
                <a:path w="6383" h="6521" extrusionOk="0">
                  <a:moveTo>
                    <a:pt x="1291" y="0"/>
                  </a:moveTo>
                  <a:cubicBezTo>
                    <a:pt x="679" y="1386"/>
                    <a:pt x="0" y="3553"/>
                    <a:pt x="870" y="4984"/>
                  </a:cubicBezTo>
                  <a:cubicBezTo>
                    <a:pt x="1106" y="5365"/>
                    <a:pt x="1421" y="5663"/>
                    <a:pt x="1780" y="5882"/>
                  </a:cubicBezTo>
                  <a:cubicBezTo>
                    <a:pt x="2609" y="6387"/>
                    <a:pt x="3681" y="6521"/>
                    <a:pt x="4581" y="6521"/>
                  </a:cubicBezTo>
                  <a:cubicBezTo>
                    <a:pt x="5589" y="6521"/>
                    <a:pt x="6382" y="6353"/>
                    <a:pt x="6382" y="6353"/>
                  </a:cubicBezTo>
                  <a:cubicBezTo>
                    <a:pt x="6052" y="5752"/>
                    <a:pt x="5147" y="3944"/>
                    <a:pt x="5388" y="1554"/>
                  </a:cubicBezTo>
                  <a:cubicBezTo>
                    <a:pt x="5394" y="1453"/>
                    <a:pt x="5410" y="1347"/>
                    <a:pt x="5421" y="1240"/>
                  </a:cubicBezTo>
                  <a:cubicBezTo>
                    <a:pt x="5455" y="1004"/>
                    <a:pt x="5493" y="780"/>
                    <a:pt x="5545" y="561"/>
                  </a:cubicBezTo>
                  <a:lnTo>
                    <a:pt x="5545" y="561"/>
                  </a:lnTo>
                  <a:cubicBezTo>
                    <a:pt x="5093" y="719"/>
                    <a:pt x="4562" y="832"/>
                    <a:pt x="3977" y="832"/>
                  </a:cubicBezTo>
                  <a:cubicBezTo>
                    <a:pt x="3167" y="832"/>
                    <a:pt x="2251" y="616"/>
                    <a:pt x="1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59;p83">
              <a:extLst>
                <a:ext uri="{FF2B5EF4-FFF2-40B4-BE49-F238E27FC236}">
                  <a16:creationId xmlns:a16="http://schemas.microsoft.com/office/drawing/2014/main" id="{8C7863FF-F54D-BE69-6559-BBA01E535363}"/>
                </a:ext>
              </a:extLst>
            </p:cNvPr>
            <p:cNvSpPr/>
            <p:nvPr/>
          </p:nvSpPr>
          <p:spPr>
            <a:xfrm>
              <a:off x="5223557" y="1747832"/>
              <a:ext cx="76827" cy="76827"/>
            </a:xfrm>
            <a:custGeom>
              <a:avLst/>
              <a:gdLst/>
              <a:ahLst/>
              <a:cxnLst/>
              <a:rect l="l" t="t" r="r" b="b"/>
              <a:pathLst>
                <a:path w="3463" h="3463" extrusionOk="0">
                  <a:moveTo>
                    <a:pt x="1732" y="0"/>
                  </a:moveTo>
                  <a:cubicBezTo>
                    <a:pt x="776" y="0"/>
                    <a:pt x="0" y="775"/>
                    <a:pt x="0" y="1731"/>
                  </a:cubicBezTo>
                  <a:cubicBezTo>
                    <a:pt x="0" y="2687"/>
                    <a:pt x="776" y="3463"/>
                    <a:pt x="1732" y="3463"/>
                  </a:cubicBezTo>
                  <a:cubicBezTo>
                    <a:pt x="2688" y="3463"/>
                    <a:pt x="3463" y="2687"/>
                    <a:pt x="3463" y="1731"/>
                  </a:cubicBezTo>
                  <a:cubicBezTo>
                    <a:pt x="3463" y="775"/>
                    <a:pt x="2688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60;p83">
              <a:extLst>
                <a:ext uri="{FF2B5EF4-FFF2-40B4-BE49-F238E27FC236}">
                  <a16:creationId xmlns:a16="http://schemas.microsoft.com/office/drawing/2014/main" id="{AC51EF3E-8106-CF9E-FB64-3A90F4CCA7D5}"/>
                </a:ext>
              </a:extLst>
            </p:cNvPr>
            <p:cNvSpPr/>
            <p:nvPr/>
          </p:nvSpPr>
          <p:spPr>
            <a:xfrm>
              <a:off x="5381877" y="2503112"/>
              <a:ext cx="321882" cy="351898"/>
            </a:xfrm>
            <a:custGeom>
              <a:avLst/>
              <a:gdLst/>
              <a:ahLst/>
              <a:cxnLst/>
              <a:rect l="l" t="t" r="r" b="b"/>
              <a:pathLst>
                <a:path w="14509" h="15862" extrusionOk="0">
                  <a:moveTo>
                    <a:pt x="5707" y="0"/>
                  </a:moveTo>
                  <a:cubicBezTo>
                    <a:pt x="5635" y="0"/>
                    <a:pt x="5561" y="2"/>
                    <a:pt x="5487" y="4"/>
                  </a:cubicBezTo>
                  <a:cubicBezTo>
                    <a:pt x="1768" y="145"/>
                    <a:pt x="0" y="2916"/>
                    <a:pt x="330" y="4494"/>
                  </a:cubicBezTo>
                  <a:cubicBezTo>
                    <a:pt x="997" y="7687"/>
                    <a:pt x="5452" y="14563"/>
                    <a:pt x="7696" y="15649"/>
                  </a:cubicBezTo>
                  <a:cubicBezTo>
                    <a:pt x="7987" y="15790"/>
                    <a:pt x="8379" y="15861"/>
                    <a:pt x="8826" y="15861"/>
                  </a:cubicBezTo>
                  <a:cubicBezTo>
                    <a:pt x="10902" y="15861"/>
                    <a:pt x="14194" y="14332"/>
                    <a:pt x="14396" y="11159"/>
                  </a:cubicBezTo>
                  <a:cubicBezTo>
                    <a:pt x="14508" y="9410"/>
                    <a:pt x="12606" y="7126"/>
                    <a:pt x="11449" y="5197"/>
                  </a:cubicBezTo>
                  <a:cubicBezTo>
                    <a:pt x="10315" y="3305"/>
                    <a:pt x="9248" y="0"/>
                    <a:pt x="5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061;p83">
              <a:extLst>
                <a:ext uri="{FF2B5EF4-FFF2-40B4-BE49-F238E27FC236}">
                  <a16:creationId xmlns:a16="http://schemas.microsoft.com/office/drawing/2014/main" id="{6EAAB106-D948-2632-31DF-E5D5D9F8FDCA}"/>
                </a:ext>
              </a:extLst>
            </p:cNvPr>
            <p:cNvSpPr/>
            <p:nvPr/>
          </p:nvSpPr>
          <p:spPr>
            <a:xfrm>
              <a:off x="5988358" y="2064636"/>
              <a:ext cx="352364" cy="318443"/>
            </a:xfrm>
            <a:custGeom>
              <a:avLst/>
              <a:gdLst/>
              <a:ahLst/>
              <a:cxnLst/>
              <a:rect l="l" t="t" r="r" b="b"/>
              <a:pathLst>
                <a:path w="15883" h="14354" extrusionOk="0">
                  <a:moveTo>
                    <a:pt x="4992" y="1"/>
                  </a:moveTo>
                  <a:cubicBezTo>
                    <a:pt x="3066" y="1"/>
                    <a:pt x="453" y="2053"/>
                    <a:pt x="235" y="4941"/>
                  </a:cubicBezTo>
                  <a:cubicBezTo>
                    <a:pt x="1" y="8028"/>
                    <a:pt x="3183" y="9900"/>
                    <a:pt x="4630" y="11160"/>
                  </a:cubicBezTo>
                  <a:cubicBezTo>
                    <a:pt x="6156" y="12490"/>
                    <a:pt x="7904" y="14073"/>
                    <a:pt x="9869" y="14318"/>
                  </a:cubicBezTo>
                  <a:cubicBezTo>
                    <a:pt x="10062" y="14342"/>
                    <a:pt x="10253" y="14354"/>
                    <a:pt x="10440" y="14354"/>
                  </a:cubicBezTo>
                  <a:cubicBezTo>
                    <a:pt x="13640" y="14354"/>
                    <a:pt x="15883" y="10957"/>
                    <a:pt x="14966" y="8681"/>
                  </a:cubicBezTo>
                  <a:cubicBezTo>
                    <a:pt x="14136" y="6620"/>
                    <a:pt x="8325" y="498"/>
                    <a:pt x="5379" y="30"/>
                  </a:cubicBezTo>
                  <a:cubicBezTo>
                    <a:pt x="5254" y="10"/>
                    <a:pt x="5124" y="1"/>
                    <a:pt x="4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062;p83">
              <a:extLst>
                <a:ext uri="{FF2B5EF4-FFF2-40B4-BE49-F238E27FC236}">
                  <a16:creationId xmlns:a16="http://schemas.microsoft.com/office/drawing/2014/main" id="{1DD851D6-BC19-A642-AFAD-1D249ED2638D}"/>
                </a:ext>
              </a:extLst>
            </p:cNvPr>
            <p:cNvSpPr/>
            <p:nvPr/>
          </p:nvSpPr>
          <p:spPr>
            <a:xfrm>
              <a:off x="5715291" y="3061329"/>
              <a:ext cx="301938" cy="180164"/>
            </a:xfrm>
            <a:custGeom>
              <a:avLst/>
              <a:gdLst/>
              <a:ahLst/>
              <a:cxnLst/>
              <a:rect l="l" t="t" r="r" b="b"/>
              <a:pathLst>
                <a:path w="13610" h="8121" extrusionOk="0">
                  <a:moveTo>
                    <a:pt x="12775" y="1"/>
                  </a:moveTo>
                  <a:cubicBezTo>
                    <a:pt x="11532" y="1"/>
                    <a:pt x="9160" y="842"/>
                    <a:pt x="7015" y="2020"/>
                  </a:cubicBezTo>
                  <a:cubicBezTo>
                    <a:pt x="4114" y="3609"/>
                    <a:pt x="0" y="7352"/>
                    <a:pt x="141" y="8054"/>
                  </a:cubicBezTo>
                  <a:cubicBezTo>
                    <a:pt x="246" y="8091"/>
                    <a:pt x="476" y="8120"/>
                    <a:pt x="814" y="8120"/>
                  </a:cubicBezTo>
                  <a:cubicBezTo>
                    <a:pt x="2002" y="8120"/>
                    <a:pt x="4517" y="7752"/>
                    <a:pt x="7577" y="6038"/>
                  </a:cubicBezTo>
                  <a:cubicBezTo>
                    <a:pt x="11506" y="3845"/>
                    <a:pt x="13425" y="1224"/>
                    <a:pt x="13610" y="337"/>
                  </a:cubicBezTo>
                  <a:cubicBezTo>
                    <a:pt x="13512" y="105"/>
                    <a:pt x="13214" y="1"/>
                    <a:pt x="12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063;p83">
              <a:extLst>
                <a:ext uri="{FF2B5EF4-FFF2-40B4-BE49-F238E27FC236}">
                  <a16:creationId xmlns:a16="http://schemas.microsoft.com/office/drawing/2014/main" id="{05927BCC-C234-9EA7-F20D-0D852AAC4ED1}"/>
                </a:ext>
              </a:extLst>
            </p:cNvPr>
            <p:cNvSpPr/>
            <p:nvPr/>
          </p:nvSpPr>
          <p:spPr>
            <a:xfrm>
              <a:off x="6399002" y="2522037"/>
              <a:ext cx="226265" cy="243724"/>
            </a:xfrm>
            <a:custGeom>
              <a:avLst/>
              <a:gdLst/>
              <a:ahLst/>
              <a:cxnLst/>
              <a:rect l="l" t="t" r="r" b="b"/>
              <a:pathLst>
                <a:path w="10199" h="10986" extrusionOk="0">
                  <a:moveTo>
                    <a:pt x="9555" y="1"/>
                  </a:moveTo>
                  <a:cubicBezTo>
                    <a:pt x="7909" y="1"/>
                    <a:pt x="4380" y="3082"/>
                    <a:pt x="2767" y="4858"/>
                  </a:cubicBezTo>
                  <a:cubicBezTo>
                    <a:pt x="937" y="6869"/>
                    <a:pt x="0" y="10466"/>
                    <a:pt x="1078" y="10982"/>
                  </a:cubicBezTo>
                  <a:cubicBezTo>
                    <a:pt x="1096" y="10984"/>
                    <a:pt x="1116" y="10986"/>
                    <a:pt x="1136" y="10986"/>
                  </a:cubicBezTo>
                  <a:cubicBezTo>
                    <a:pt x="2200" y="10986"/>
                    <a:pt x="5836" y="7434"/>
                    <a:pt x="7583" y="5325"/>
                  </a:cubicBezTo>
                  <a:cubicBezTo>
                    <a:pt x="9356" y="3176"/>
                    <a:pt x="10198" y="836"/>
                    <a:pt x="10107" y="178"/>
                  </a:cubicBezTo>
                  <a:cubicBezTo>
                    <a:pt x="9963" y="56"/>
                    <a:pt x="9776" y="1"/>
                    <a:pt x="9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064;p83">
              <a:extLst>
                <a:ext uri="{FF2B5EF4-FFF2-40B4-BE49-F238E27FC236}">
                  <a16:creationId xmlns:a16="http://schemas.microsoft.com/office/drawing/2014/main" id="{A19AFAFE-2EB2-F5EC-9864-3F2D6832A722}"/>
                </a:ext>
              </a:extLst>
            </p:cNvPr>
            <p:cNvSpPr/>
            <p:nvPr/>
          </p:nvSpPr>
          <p:spPr>
            <a:xfrm>
              <a:off x="5595352" y="948778"/>
              <a:ext cx="175084" cy="74786"/>
            </a:xfrm>
            <a:custGeom>
              <a:avLst/>
              <a:gdLst/>
              <a:ahLst/>
              <a:cxnLst/>
              <a:rect l="l" t="t" r="r" b="b"/>
              <a:pathLst>
                <a:path w="7892" h="3371" extrusionOk="0">
                  <a:moveTo>
                    <a:pt x="2900" y="0"/>
                  </a:moveTo>
                  <a:cubicBezTo>
                    <a:pt x="1482" y="0"/>
                    <a:pt x="419" y="520"/>
                    <a:pt x="180" y="643"/>
                  </a:cubicBezTo>
                  <a:cubicBezTo>
                    <a:pt x="124" y="862"/>
                    <a:pt x="62" y="1098"/>
                    <a:pt x="1" y="1351"/>
                  </a:cubicBezTo>
                  <a:cubicBezTo>
                    <a:pt x="571" y="1104"/>
                    <a:pt x="1723" y="696"/>
                    <a:pt x="3056" y="696"/>
                  </a:cubicBezTo>
                  <a:cubicBezTo>
                    <a:pt x="4637" y="696"/>
                    <a:pt x="6473" y="1270"/>
                    <a:pt x="7892" y="3371"/>
                  </a:cubicBezTo>
                  <a:cubicBezTo>
                    <a:pt x="7853" y="3040"/>
                    <a:pt x="7825" y="2855"/>
                    <a:pt x="7824" y="2854"/>
                  </a:cubicBezTo>
                  <a:cubicBezTo>
                    <a:pt x="7577" y="2433"/>
                    <a:pt x="6663" y="997"/>
                    <a:pt x="4799" y="329"/>
                  </a:cubicBezTo>
                  <a:cubicBezTo>
                    <a:pt x="4128" y="88"/>
                    <a:pt x="3484" y="0"/>
                    <a:pt x="2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065;p83">
              <a:extLst>
                <a:ext uri="{FF2B5EF4-FFF2-40B4-BE49-F238E27FC236}">
                  <a16:creationId xmlns:a16="http://schemas.microsoft.com/office/drawing/2014/main" id="{54897EE9-CB8A-5F39-6B41-71E691E914C1}"/>
                </a:ext>
              </a:extLst>
            </p:cNvPr>
            <p:cNvSpPr/>
            <p:nvPr/>
          </p:nvSpPr>
          <p:spPr>
            <a:xfrm>
              <a:off x="4349200" y="1760723"/>
              <a:ext cx="71258" cy="230347"/>
            </a:xfrm>
            <a:custGeom>
              <a:avLst/>
              <a:gdLst/>
              <a:ahLst/>
              <a:cxnLst/>
              <a:rect l="l" t="t" r="r" b="b"/>
              <a:pathLst>
                <a:path w="3212" h="10383" extrusionOk="0">
                  <a:moveTo>
                    <a:pt x="3212" y="0"/>
                  </a:moveTo>
                  <a:cubicBezTo>
                    <a:pt x="2904" y="6"/>
                    <a:pt x="2594" y="34"/>
                    <a:pt x="2291" y="74"/>
                  </a:cubicBezTo>
                  <a:cubicBezTo>
                    <a:pt x="1803" y="634"/>
                    <a:pt x="662" y="2104"/>
                    <a:pt x="355" y="4327"/>
                  </a:cubicBezTo>
                  <a:cubicBezTo>
                    <a:pt x="1" y="6876"/>
                    <a:pt x="965" y="8811"/>
                    <a:pt x="1314" y="9440"/>
                  </a:cubicBezTo>
                  <a:cubicBezTo>
                    <a:pt x="1684" y="9749"/>
                    <a:pt x="2116" y="10068"/>
                    <a:pt x="2605" y="10383"/>
                  </a:cubicBezTo>
                  <a:cubicBezTo>
                    <a:pt x="170" y="5275"/>
                    <a:pt x="2302" y="1330"/>
                    <a:pt x="3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066;p83">
              <a:extLst>
                <a:ext uri="{FF2B5EF4-FFF2-40B4-BE49-F238E27FC236}">
                  <a16:creationId xmlns:a16="http://schemas.microsoft.com/office/drawing/2014/main" id="{15EC8047-0242-0C71-407D-7BABC1E84E4A}"/>
                </a:ext>
              </a:extLst>
            </p:cNvPr>
            <p:cNvSpPr/>
            <p:nvPr/>
          </p:nvSpPr>
          <p:spPr>
            <a:xfrm>
              <a:off x="4193564" y="1532843"/>
              <a:ext cx="206454" cy="314761"/>
            </a:xfrm>
            <a:custGeom>
              <a:avLst/>
              <a:gdLst/>
              <a:ahLst/>
              <a:cxnLst/>
              <a:rect l="l" t="t" r="r" b="b"/>
              <a:pathLst>
                <a:path w="9306" h="14188" extrusionOk="0">
                  <a:moveTo>
                    <a:pt x="2761" y="1"/>
                  </a:moveTo>
                  <a:cubicBezTo>
                    <a:pt x="1772" y="1"/>
                    <a:pt x="629" y="427"/>
                    <a:pt x="473" y="1711"/>
                  </a:cubicBezTo>
                  <a:cubicBezTo>
                    <a:pt x="287" y="3193"/>
                    <a:pt x="1757" y="5898"/>
                    <a:pt x="1730" y="6813"/>
                  </a:cubicBezTo>
                  <a:cubicBezTo>
                    <a:pt x="1707" y="7723"/>
                    <a:pt x="0" y="11252"/>
                    <a:pt x="3205" y="13334"/>
                  </a:cubicBezTo>
                  <a:cubicBezTo>
                    <a:pt x="4178" y="13966"/>
                    <a:pt x="5106" y="14187"/>
                    <a:pt x="5926" y="14187"/>
                  </a:cubicBezTo>
                  <a:cubicBezTo>
                    <a:pt x="6511" y="14187"/>
                    <a:pt x="7041" y="14075"/>
                    <a:pt x="7493" y="13918"/>
                  </a:cubicBezTo>
                  <a:lnTo>
                    <a:pt x="7498" y="13918"/>
                  </a:lnTo>
                  <a:cubicBezTo>
                    <a:pt x="7913" y="12071"/>
                    <a:pt x="8867" y="10842"/>
                    <a:pt x="9305" y="10343"/>
                  </a:cubicBezTo>
                  <a:cubicBezTo>
                    <a:pt x="9098" y="9597"/>
                    <a:pt x="8935" y="7818"/>
                    <a:pt x="7718" y="6859"/>
                  </a:cubicBezTo>
                  <a:cubicBezTo>
                    <a:pt x="6501" y="5898"/>
                    <a:pt x="4328" y="3424"/>
                    <a:pt x="4188" y="2301"/>
                  </a:cubicBezTo>
                  <a:cubicBezTo>
                    <a:pt x="4048" y="1178"/>
                    <a:pt x="4239" y="172"/>
                    <a:pt x="3189" y="28"/>
                  </a:cubicBezTo>
                  <a:cubicBezTo>
                    <a:pt x="3052" y="10"/>
                    <a:pt x="2908" y="1"/>
                    <a:pt x="2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067;p83">
              <a:extLst>
                <a:ext uri="{FF2B5EF4-FFF2-40B4-BE49-F238E27FC236}">
                  <a16:creationId xmlns:a16="http://schemas.microsoft.com/office/drawing/2014/main" id="{55EA6B2A-EA1F-0FB0-3536-D92F2054CB8E}"/>
                </a:ext>
              </a:extLst>
            </p:cNvPr>
            <p:cNvSpPr/>
            <p:nvPr/>
          </p:nvSpPr>
          <p:spPr>
            <a:xfrm>
              <a:off x="4986387" y="1039011"/>
              <a:ext cx="356469" cy="265000"/>
            </a:xfrm>
            <a:custGeom>
              <a:avLst/>
              <a:gdLst/>
              <a:ahLst/>
              <a:cxnLst/>
              <a:rect l="l" t="t" r="r" b="b"/>
              <a:pathLst>
                <a:path w="16068" h="11945" extrusionOk="0">
                  <a:moveTo>
                    <a:pt x="6725" y="0"/>
                  </a:moveTo>
                  <a:cubicBezTo>
                    <a:pt x="4175" y="0"/>
                    <a:pt x="1985" y="1131"/>
                    <a:pt x="1178" y="3120"/>
                  </a:cubicBezTo>
                  <a:cubicBezTo>
                    <a:pt x="0" y="6022"/>
                    <a:pt x="2195" y="9648"/>
                    <a:pt x="6073" y="11218"/>
                  </a:cubicBezTo>
                  <a:cubicBezTo>
                    <a:pt x="7286" y="11711"/>
                    <a:pt x="8520" y="11945"/>
                    <a:pt x="9679" y="11945"/>
                  </a:cubicBezTo>
                  <a:cubicBezTo>
                    <a:pt x="12230" y="11945"/>
                    <a:pt x="14420" y="10813"/>
                    <a:pt x="15226" y="8822"/>
                  </a:cubicBezTo>
                  <a:cubicBezTo>
                    <a:pt x="16067" y="6746"/>
                    <a:pt x="15186" y="4298"/>
                    <a:pt x="13188" y="2498"/>
                  </a:cubicBezTo>
                  <a:cubicBezTo>
                    <a:pt x="13183" y="2493"/>
                    <a:pt x="13173" y="2480"/>
                    <a:pt x="13161" y="2475"/>
                  </a:cubicBezTo>
                  <a:cubicBezTo>
                    <a:pt x="12414" y="1886"/>
                    <a:pt x="11657" y="1392"/>
                    <a:pt x="10922" y="1033"/>
                  </a:cubicBezTo>
                  <a:cubicBezTo>
                    <a:pt x="10388" y="770"/>
                    <a:pt x="9849" y="550"/>
                    <a:pt x="9321" y="376"/>
                  </a:cubicBezTo>
                  <a:cubicBezTo>
                    <a:pt x="8441" y="122"/>
                    <a:pt x="7563" y="0"/>
                    <a:pt x="6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7091;p84">
            <a:extLst>
              <a:ext uri="{FF2B5EF4-FFF2-40B4-BE49-F238E27FC236}">
                <a16:creationId xmlns:a16="http://schemas.microsoft.com/office/drawing/2014/main" id="{7D7384A8-4586-221A-3AA4-11A604C4333E}"/>
              </a:ext>
            </a:extLst>
          </p:cNvPr>
          <p:cNvSpPr txBox="1">
            <a:spLocks/>
          </p:cNvSpPr>
          <p:nvPr/>
        </p:nvSpPr>
        <p:spPr>
          <a:xfrm>
            <a:off x="-1461481" y="-203060"/>
            <a:ext cx="7294100" cy="168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ig Shoulders Text"/>
              <a:buNone/>
              <a:defRPr sz="20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ru-RU" sz="6000" dirty="0"/>
              <a:t>Функционал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8FBDA75-7537-7C47-7AB5-29B9C6A5E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10" y="1525490"/>
            <a:ext cx="4233238" cy="3017487"/>
          </a:xfrm>
          <a:prstGeom prst="rect">
            <a:avLst/>
          </a:prstGeom>
        </p:spPr>
      </p:pic>
      <p:sp>
        <p:nvSpPr>
          <p:cNvPr id="30" name="Google Shape;27091;p84">
            <a:extLst>
              <a:ext uri="{FF2B5EF4-FFF2-40B4-BE49-F238E27FC236}">
                <a16:creationId xmlns:a16="http://schemas.microsoft.com/office/drawing/2014/main" id="{BF5395C8-7B56-74E0-79EC-970229F3411A}"/>
              </a:ext>
            </a:extLst>
          </p:cNvPr>
          <p:cNvSpPr txBox="1">
            <a:spLocks/>
          </p:cNvSpPr>
          <p:nvPr/>
        </p:nvSpPr>
        <p:spPr>
          <a:xfrm>
            <a:off x="4815456" y="2048706"/>
            <a:ext cx="3339316" cy="1753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ig Shoulders Text"/>
              <a:buNone/>
              <a:defRPr sz="100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ru-RU" sz="3200" dirty="0"/>
              <a:t>Триггер для изменения стоимости тура</a:t>
            </a:r>
          </a:p>
        </p:txBody>
      </p:sp>
      <p:cxnSp>
        <p:nvCxnSpPr>
          <p:cNvPr id="31" name="Google Shape;27092;p84">
            <a:extLst>
              <a:ext uri="{FF2B5EF4-FFF2-40B4-BE49-F238E27FC236}">
                <a16:creationId xmlns:a16="http://schemas.microsoft.com/office/drawing/2014/main" id="{8E2EEC1B-AC5F-935E-0FF8-0B1A3DBE72BD}"/>
              </a:ext>
            </a:extLst>
          </p:cNvPr>
          <p:cNvCxnSpPr/>
          <p:nvPr/>
        </p:nvCxnSpPr>
        <p:spPr>
          <a:xfrm>
            <a:off x="4657569" y="3802442"/>
            <a:ext cx="4903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3" name="Google Shape;25443;p68"/>
          <p:cNvSpPr txBox="1">
            <a:spLocks noGrp="1"/>
          </p:cNvSpPr>
          <p:nvPr>
            <p:ph type="subTitle" idx="1"/>
          </p:nvPr>
        </p:nvSpPr>
        <p:spPr>
          <a:xfrm>
            <a:off x="4762781" y="3063928"/>
            <a:ext cx="2826767" cy="614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 туров на основе предпочтений</a:t>
            </a:r>
            <a:endParaRPr dirty="0"/>
          </a:p>
        </p:txBody>
      </p:sp>
      <p:sp>
        <p:nvSpPr>
          <p:cNvPr id="25444" name="Google Shape;25444;p68"/>
          <p:cNvSpPr/>
          <p:nvPr/>
        </p:nvSpPr>
        <p:spPr>
          <a:xfrm>
            <a:off x="998421" y="-259985"/>
            <a:ext cx="52957" cy="40778"/>
          </a:xfrm>
          <a:custGeom>
            <a:avLst/>
            <a:gdLst/>
            <a:ahLst/>
            <a:cxnLst/>
            <a:rect l="l" t="t" r="r" b="b"/>
            <a:pathLst>
              <a:path w="787" h="606" extrusionOk="0">
                <a:moveTo>
                  <a:pt x="399" y="1"/>
                </a:moveTo>
                <a:cubicBezTo>
                  <a:pt x="0" y="1"/>
                  <a:pt x="0" y="606"/>
                  <a:pt x="399" y="606"/>
                </a:cubicBezTo>
                <a:cubicBezTo>
                  <a:pt x="508" y="593"/>
                  <a:pt x="605" y="557"/>
                  <a:pt x="690" y="485"/>
                </a:cubicBezTo>
                <a:cubicBezTo>
                  <a:pt x="787" y="388"/>
                  <a:pt x="787" y="218"/>
                  <a:pt x="690" y="122"/>
                </a:cubicBezTo>
                <a:cubicBezTo>
                  <a:pt x="605" y="49"/>
                  <a:pt x="508" y="13"/>
                  <a:pt x="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5" name="Google Shape;25445;p68"/>
          <p:cNvSpPr/>
          <p:nvPr/>
        </p:nvSpPr>
        <p:spPr>
          <a:xfrm>
            <a:off x="623144" y="-211133"/>
            <a:ext cx="42393" cy="32636"/>
          </a:xfrm>
          <a:custGeom>
            <a:avLst/>
            <a:gdLst/>
            <a:ahLst/>
            <a:cxnLst/>
            <a:rect l="l" t="t" r="r" b="b"/>
            <a:pathLst>
              <a:path w="630" h="485" extrusionOk="0">
                <a:moveTo>
                  <a:pt x="315" y="0"/>
                </a:moveTo>
                <a:cubicBezTo>
                  <a:pt x="1" y="0"/>
                  <a:pt x="1" y="484"/>
                  <a:pt x="315" y="484"/>
                </a:cubicBezTo>
                <a:cubicBezTo>
                  <a:pt x="630" y="484"/>
                  <a:pt x="630" y="0"/>
                  <a:pt x="3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6" name="Google Shape;25446;p68"/>
          <p:cNvSpPr/>
          <p:nvPr/>
        </p:nvSpPr>
        <p:spPr>
          <a:xfrm>
            <a:off x="759070" y="-327544"/>
            <a:ext cx="127851" cy="128659"/>
          </a:xfrm>
          <a:custGeom>
            <a:avLst/>
            <a:gdLst/>
            <a:ahLst/>
            <a:cxnLst/>
            <a:rect l="l" t="t" r="r" b="b"/>
            <a:pathLst>
              <a:path w="1900" h="1912" extrusionOk="0">
                <a:moveTo>
                  <a:pt x="956" y="1"/>
                </a:moveTo>
                <a:cubicBezTo>
                  <a:pt x="932" y="908"/>
                  <a:pt x="908" y="932"/>
                  <a:pt x="1" y="956"/>
                </a:cubicBezTo>
                <a:cubicBezTo>
                  <a:pt x="908" y="980"/>
                  <a:pt x="932" y="1005"/>
                  <a:pt x="956" y="1912"/>
                </a:cubicBezTo>
                <a:cubicBezTo>
                  <a:pt x="981" y="1005"/>
                  <a:pt x="993" y="980"/>
                  <a:pt x="1900" y="956"/>
                </a:cubicBezTo>
                <a:cubicBezTo>
                  <a:pt x="993" y="932"/>
                  <a:pt x="981" y="920"/>
                  <a:pt x="95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47" name="Google Shape;25447;p68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448" name="Google Shape;25448;p68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449" name="Google Shape;25449;p68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50" name="Google Shape;25450;p68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451" name="Google Shape;25451;p68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452" name="Google Shape;25452;p68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53" name="Google Shape;25453;p68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4" name="Google Shape;25454;p68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55" name="Google Shape;25455;p68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456" name="Google Shape;25456;p68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457" name="Google Shape;25457;p68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8" name="Google Shape;25458;p68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9" name="Google Shape;25459;p68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0" name="Google Shape;25460;p68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1" name="Google Shape;25461;p68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462" name="Google Shape;25462;p68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463" name="Google Shape;25463;p68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7091;p84">
            <a:extLst>
              <a:ext uri="{FF2B5EF4-FFF2-40B4-BE49-F238E27FC236}">
                <a16:creationId xmlns:a16="http://schemas.microsoft.com/office/drawing/2014/main" id="{F210DBB1-4EF5-CE9D-D405-7917749DABDC}"/>
              </a:ext>
            </a:extLst>
          </p:cNvPr>
          <p:cNvSpPr txBox="1">
            <a:spLocks/>
          </p:cNvSpPr>
          <p:nvPr/>
        </p:nvSpPr>
        <p:spPr>
          <a:xfrm>
            <a:off x="3110519" y="-483052"/>
            <a:ext cx="7294100" cy="168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ig Shoulders Text"/>
              <a:buNone/>
              <a:defRPr sz="20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ru-RU" sz="6000" dirty="0"/>
              <a:t>Функционал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B8317D-25A8-E34B-B243-27F88876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00" y="968428"/>
            <a:ext cx="2826767" cy="2095500"/>
          </a:xfrm>
          <a:prstGeom prst="rect">
            <a:avLst/>
          </a:prstGeom>
        </p:spPr>
      </p:pic>
      <p:sp>
        <p:nvSpPr>
          <p:cNvPr id="7" name="Google Shape;25443;p68">
            <a:extLst>
              <a:ext uri="{FF2B5EF4-FFF2-40B4-BE49-F238E27FC236}">
                <a16:creationId xmlns:a16="http://schemas.microsoft.com/office/drawing/2014/main" id="{03F032CC-D73A-32AC-7E11-6EAB0F310470}"/>
              </a:ext>
            </a:extLst>
          </p:cNvPr>
          <p:cNvSpPr txBox="1">
            <a:spLocks/>
          </p:cNvSpPr>
          <p:nvPr/>
        </p:nvSpPr>
        <p:spPr>
          <a:xfrm>
            <a:off x="1406584" y="4164102"/>
            <a:ext cx="2817542" cy="61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ru-RU" dirty="0"/>
              <a:t>Самые популярные</a:t>
            </a:r>
            <a:r>
              <a:rPr lang="en-US" dirty="0"/>
              <a:t> </a:t>
            </a:r>
            <a:r>
              <a:rPr lang="ru-RU" dirty="0"/>
              <a:t>маршруты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0A4DD3-D0F7-FDB7-9762-615C68281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359" y="2104922"/>
            <a:ext cx="2826767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8" name="Google Shape;25468;p69"/>
          <p:cNvSpPr txBox="1">
            <a:spLocks noGrp="1"/>
          </p:cNvSpPr>
          <p:nvPr>
            <p:ph type="title"/>
          </p:nvPr>
        </p:nvSpPr>
        <p:spPr>
          <a:xfrm>
            <a:off x="725562" y="36263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Функционал</a:t>
            </a:r>
            <a:endParaRPr dirty="0"/>
          </a:p>
        </p:txBody>
      </p:sp>
      <p:sp>
        <p:nvSpPr>
          <p:cNvPr id="25470" name="Google Shape;25470;p69"/>
          <p:cNvSpPr txBox="1">
            <a:spLocks noGrp="1"/>
          </p:cNvSpPr>
          <p:nvPr>
            <p:ph type="subTitle" idx="2"/>
          </p:nvPr>
        </p:nvSpPr>
        <p:spPr>
          <a:xfrm>
            <a:off x="308186" y="3412615"/>
            <a:ext cx="2877885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Подсчет прибыли от проведенных туров</a:t>
            </a:r>
            <a:endParaRPr dirty="0"/>
          </a:p>
        </p:txBody>
      </p:sp>
      <p:grpSp>
        <p:nvGrpSpPr>
          <p:cNvPr id="25475" name="Google Shape;25475;p69"/>
          <p:cNvGrpSpPr/>
          <p:nvPr/>
        </p:nvGrpSpPr>
        <p:grpSpPr>
          <a:xfrm>
            <a:off x="2634209" y="4124635"/>
            <a:ext cx="1056075" cy="590275"/>
            <a:chOff x="6537975" y="1590538"/>
            <a:chExt cx="1056075" cy="590275"/>
          </a:xfrm>
        </p:grpSpPr>
        <p:sp>
          <p:nvSpPr>
            <p:cNvPr id="25476" name="Google Shape;25476;p69"/>
            <p:cNvSpPr/>
            <p:nvPr/>
          </p:nvSpPr>
          <p:spPr>
            <a:xfrm>
              <a:off x="6697000" y="1713013"/>
              <a:ext cx="61875" cy="52950"/>
            </a:xfrm>
            <a:custGeom>
              <a:avLst/>
              <a:gdLst/>
              <a:ahLst/>
              <a:cxnLst/>
              <a:rect l="l" t="t" r="r" b="b"/>
              <a:pathLst>
                <a:path w="2475" h="2118" extrusionOk="0">
                  <a:moveTo>
                    <a:pt x="1063" y="1"/>
                  </a:moveTo>
                  <a:cubicBezTo>
                    <a:pt x="523" y="1"/>
                    <a:pt x="1" y="423"/>
                    <a:pt x="1" y="1060"/>
                  </a:cubicBezTo>
                  <a:cubicBezTo>
                    <a:pt x="1" y="1623"/>
                    <a:pt x="473" y="2095"/>
                    <a:pt x="1058" y="2117"/>
                  </a:cubicBezTo>
                  <a:cubicBezTo>
                    <a:pt x="2002" y="2117"/>
                    <a:pt x="2474" y="970"/>
                    <a:pt x="1800" y="318"/>
                  </a:cubicBezTo>
                  <a:cubicBezTo>
                    <a:pt x="1588" y="99"/>
                    <a:pt x="1323" y="1"/>
                    <a:pt x="1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7" name="Google Shape;25477;p69"/>
            <p:cNvSpPr/>
            <p:nvPr/>
          </p:nvSpPr>
          <p:spPr>
            <a:xfrm>
              <a:off x="6738050" y="1945563"/>
              <a:ext cx="61850" cy="53125"/>
            </a:xfrm>
            <a:custGeom>
              <a:avLst/>
              <a:gdLst/>
              <a:ahLst/>
              <a:cxnLst/>
              <a:rect l="l" t="t" r="r" b="b"/>
              <a:pathLst>
                <a:path w="2474" h="2125" extrusionOk="0">
                  <a:moveTo>
                    <a:pt x="1076" y="1"/>
                  </a:moveTo>
                  <a:cubicBezTo>
                    <a:pt x="531" y="1"/>
                    <a:pt x="0" y="425"/>
                    <a:pt x="0" y="1067"/>
                  </a:cubicBezTo>
                  <a:cubicBezTo>
                    <a:pt x="0" y="1630"/>
                    <a:pt x="473" y="2102"/>
                    <a:pt x="1057" y="2124"/>
                  </a:cubicBezTo>
                  <a:cubicBezTo>
                    <a:pt x="2002" y="2124"/>
                    <a:pt x="2474" y="978"/>
                    <a:pt x="1799" y="303"/>
                  </a:cubicBezTo>
                  <a:cubicBezTo>
                    <a:pt x="1591" y="95"/>
                    <a:pt x="1332" y="1"/>
                    <a:pt x="10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8" name="Google Shape;25478;p69"/>
            <p:cNvSpPr/>
            <p:nvPr/>
          </p:nvSpPr>
          <p:spPr>
            <a:xfrm>
              <a:off x="7034850" y="1763063"/>
              <a:ext cx="61300" cy="52925"/>
            </a:xfrm>
            <a:custGeom>
              <a:avLst/>
              <a:gdLst/>
              <a:ahLst/>
              <a:cxnLst/>
              <a:rect l="l" t="t" r="r" b="b"/>
              <a:pathLst>
                <a:path w="2452" h="2117" extrusionOk="0">
                  <a:moveTo>
                    <a:pt x="1053" y="0"/>
                  </a:moveTo>
                  <a:cubicBezTo>
                    <a:pt x="513" y="0"/>
                    <a:pt x="1" y="422"/>
                    <a:pt x="1" y="1060"/>
                  </a:cubicBezTo>
                  <a:cubicBezTo>
                    <a:pt x="1" y="1644"/>
                    <a:pt x="473" y="2116"/>
                    <a:pt x="1058" y="2116"/>
                  </a:cubicBezTo>
                  <a:cubicBezTo>
                    <a:pt x="1980" y="2116"/>
                    <a:pt x="2452" y="970"/>
                    <a:pt x="1800" y="318"/>
                  </a:cubicBezTo>
                  <a:cubicBezTo>
                    <a:pt x="1580" y="98"/>
                    <a:pt x="1313" y="0"/>
                    <a:pt x="1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9" name="Google Shape;25479;p69"/>
            <p:cNvSpPr/>
            <p:nvPr/>
          </p:nvSpPr>
          <p:spPr>
            <a:xfrm>
              <a:off x="7235550" y="1941088"/>
              <a:ext cx="61300" cy="52525"/>
            </a:xfrm>
            <a:custGeom>
              <a:avLst/>
              <a:gdLst/>
              <a:ahLst/>
              <a:cxnLst/>
              <a:rect l="l" t="t" r="r" b="b"/>
              <a:pathLst>
                <a:path w="2452" h="2101" extrusionOk="0">
                  <a:moveTo>
                    <a:pt x="1066" y="0"/>
                  </a:moveTo>
                  <a:cubicBezTo>
                    <a:pt x="521" y="0"/>
                    <a:pt x="0" y="424"/>
                    <a:pt x="0" y="1067"/>
                  </a:cubicBezTo>
                  <a:cubicBezTo>
                    <a:pt x="0" y="1629"/>
                    <a:pt x="473" y="2101"/>
                    <a:pt x="1057" y="2101"/>
                  </a:cubicBezTo>
                  <a:cubicBezTo>
                    <a:pt x="2002" y="2101"/>
                    <a:pt x="2451" y="977"/>
                    <a:pt x="1799" y="302"/>
                  </a:cubicBezTo>
                  <a:cubicBezTo>
                    <a:pt x="1584" y="94"/>
                    <a:pt x="1322" y="0"/>
                    <a:pt x="1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0" name="Google Shape;25480;p69"/>
            <p:cNvSpPr/>
            <p:nvPr/>
          </p:nvSpPr>
          <p:spPr>
            <a:xfrm>
              <a:off x="7377200" y="1849863"/>
              <a:ext cx="61300" cy="52700"/>
            </a:xfrm>
            <a:custGeom>
              <a:avLst/>
              <a:gdLst/>
              <a:ahLst/>
              <a:cxnLst/>
              <a:rect l="l" t="t" r="r" b="b"/>
              <a:pathLst>
                <a:path w="2452" h="2108" extrusionOk="0">
                  <a:moveTo>
                    <a:pt x="1053" y="1"/>
                  </a:moveTo>
                  <a:cubicBezTo>
                    <a:pt x="513" y="1"/>
                    <a:pt x="1" y="413"/>
                    <a:pt x="1" y="1050"/>
                  </a:cubicBezTo>
                  <a:cubicBezTo>
                    <a:pt x="1" y="1635"/>
                    <a:pt x="473" y="2107"/>
                    <a:pt x="1035" y="2107"/>
                  </a:cubicBezTo>
                  <a:cubicBezTo>
                    <a:pt x="1979" y="2107"/>
                    <a:pt x="2452" y="983"/>
                    <a:pt x="1800" y="308"/>
                  </a:cubicBezTo>
                  <a:cubicBezTo>
                    <a:pt x="1580" y="96"/>
                    <a:pt x="1314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1" name="Google Shape;25481;p69"/>
            <p:cNvSpPr/>
            <p:nvPr/>
          </p:nvSpPr>
          <p:spPr>
            <a:xfrm>
              <a:off x="6716025" y="1732888"/>
              <a:ext cx="53100" cy="243600"/>
            </a:xfrm>
            <a:custGeom>
              <a:avLst/>
              <a:gdLst/>
              <a:ahLst/>
              <a:cxnLst/>
              <a:rect l="l" t="t" r="r" b="b"/>
              <a:pathLst>
                <a:path w="2124" h="9744" extrusionOk="0">
                  <a:moveTo>
                    <a:pt x="211" y="0"/>
                  </a:moveTo>
                  <a:cubicBezTo>
                    <a:pt x="109" y="0"/>
                    <a:pt x="0" y="86"/>
                    <a:pt x="27" y="220"/>
                  </a:cubicBezTo>
                  <a:lnTo>
                    <a:pt x="1533" y="8450"/>
                  </a:lnTo>
                  <a:lnTo>
                    <a:pt x="1758" y="9619"/>
                  </a:lnTo>
                  <a:cubicBezTo>
                    <a:pt x="1776" y="9707"/>
                    <a:pt x="1837" y="9743"/>
                    <a:pt x="1904" y="9743"/>
                  </a:cubicBezTo>
                  <a:cubicBezTo>
                    <a:pt x="2008" y="9743"/>
                    <a:pt x="2123" y="9653"/>
                    <a:pt x="2096" y="9530"/>
                  </a:cubicBezTo>
                  <a:lnTo>
                    <a:pt x="589" y="1277"/>
                  </a:lnTo>
                  <a:lnTo>
                    <a:pt x="364" y="130"/>
                  </a:lnTo>
                  <a:cubicBezTo>
                    <a:pt x="346" y="40"/>
                    <a:pt x="280" y="0"/>
                    <a:pt x="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2" name="Google Shape;25482;p69"/>
            <p:cNvSpPr/>
            <p:nvPr/>
          </p:nvSpPr>
          <p:spPr>
            <a:xfrm>
              <a:off x="6761325" y="1780088"/>
              <a:ext cx="302725" cy="200450"/>
            </a:xfrm>
            <a:custGeom>
              <a:avLst/>
              <a:gdLst/>
              <a:ahLst/>
              <a:cxnLst/>
              <a:rect l="l" t="t" r="r" b="b"/>
              <a:pathLst>
                <a:path w="12109" h="8018" extrusionOk="0">
                  <a:moveTo>
                    <a:pt x="11869" y="1"/>
                  </a:moveTo>
                  <a:cubicBezTo>
                    <a:pt x="11846" y="1"/>
                    <a:pt x="11821" y="6"/>
                    <a:pt x="11796" y="19"/>
                  </a:cubicBezTo>
                  <a:cubicBezTo>
                    <a:pt x="8806" y="1728"/>
                    <a:pt x="5860" y="3549"/>
                    <a:pt x="3049" y="5528"/>
                  </a:cubicBezTo>
                  <a:cubicBezTo>
                    <a:pt x="2060" y="6225"/>
                    <a:pt x="1071" y="6922"/>
                    <a:pt x="126" y="7731"/>
                  </a:cubicBezTo>
                  <a:cubicBezTo>
                    <a:pt x="1" y="7839"/>
                    <a:pt x="132" y="8018"/>
                    <a:pt x="271" y="8018"/>
                  </a:cubicBezTo>
                  <a:cubicBezTo>
                    <a:pt x="306" y="8018"/>
                    <a:pt x="342" y="8006"/>
                    <a:pt x="374" y="7979"/>
                  </a:cubicBezTo>
                  <a:lnTo>
                    <a:pt x="374" y="7956"/>
                  </a:lnTo>
                  <a:cubicBezTo>
                    <a:pt x="2150" y="6540"/>
                    <a:pt x="3994" y="5213"/>
                    <a:pt x="5905" y="4021"/>
                  </a:cubicBezTo>
                  <a:cubicBezTo>
                    <a:pt x="7569" y="2942"/>
                    <a:pt x="9255" y="1908"/>
                    <a:pt x="10964" y="918"/>
                  </a:cubicBezTo>
                  <a:cubicBezTo>
                    <a:pt x="11279" y="716"/>
                    <a:pt x="11616" y="514"/>
                    <a:pt x="11954" y="311"/>
                  </a:cubicBezTo>
                  <a:cubicBezTo>
                    <a:pt x="12109" y="214"/>
                    <a:pt x="12013" y="1"/>
                    <a:pt x="11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3" name="Google Shape;25483;p69"/>
            <p:cNvSpPr/>
            <p:nvPr/>
          </p:nvSpPr>
          <p:spPr>
            <a:xfrm>
              <a:off x="7056975" y="1779288"/>
              <a:ext cx="204575" cy="203225"/>
            </a:xfrm>
            <a:custGeom>
              <a:avLst/>
              <a:gdLst/>
              <a:ahLst/>
              <a:cxnLst/>
              <a:rect l="l" t="t" r="r" b="b"/>
              <a:pathLst>
                <a:path w="8183" h="8129" extrusionOk="0">
                  <a:moveTo>
                    <a:pt x="250" y="0"/>
                  </a:moveTo>
                  <a:cubicBezTo>
                    <a:pt x="126" y="0"/>
                    <a:pt x="1" y="176"/>
                    <a:pt x="105" y="298"/>
                  </a:cubicBezTo>
                  <a:lnTo>
                    <a:pt x="105" y="321"/>
                  </a:lnTo>
                  <a:cubicBezTo>
                    <a:pt x="2511" y="3064"/>
                    <a:pt x="5075" y="5650"/>
                    <a:pt x="7795" y="8078"/>
                  </a:cubicBezTo>
                  <a:cubicBezTo>
                    <a:pt x="7831" y="8114"/>
                    <a:pt x="7872" y="8129"/>
                    <a:pt x="7913" y="8129"/>
                  </a:cubicBezTo>
                  <a:cubicBezTo>
                    <a:pt x="8052" y="8129"/>
                    <a:pt x="8182" y="7953"/>
                    <a:pt x="8043" y="7831"/>
                  </a:cubicBezTo>
                  <a:cubicBezTo>
                    <a:pt x="5322" y="5402"/>
                    <a:pt x="2759" y="2794"/>
                    <a:pt x="353" y="51"/>
                  </a:cubicBezTo>
                  <a:cubicBezTo>
                    <a:pt x="322" y="15"/>
                    <a:pt x="286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4" name="Google Shape;25484;p69"/>
            <p:cNvSpPr/>
            <p:nvPr/>
          </p:nvSpPr>
          <p:spPr>
            <a:xfrm>
              <a:off x="7256475" y="1868363"/>
              <a:ext cx="159700" cy="114650"/>
            </a:xfrm>
            <a:custGeom>
              <a:avLst/>
              <a:gdLst/>
              <a:ahLst/>
              <a:cxnLst/>
              <a:rect l="l" t="t" r="r" b="b"/>
              <a:pathLst>
                <a:path w="6388" h="4586" extrusionOk="0">
                  <a:moveTo>
                    <a:pt x="6146" y="1"/>
                  </a:moveTo>
                  <a:cubicBezTo>
                    <a:pt x="6104" y="1"/>
                    <a:pt x="6060" y="19"/>
                    <a:pt x="6021" y="63"/>
                  </a:cubicBezTo>
                  <a:cubicBezTo>
                    <a:pt x="4290" y="1772"/>
                    <a:pt x="2109" y="2874"/>
                    <a:pt x="153" y="4245"/>
                  </a:cubicBezTo>
                  <a:cubicBezTo>
                    <a:pt x="1" y="4359"/>
                    <a:pt x="105" y="4585"/>
                    <a:pt x="250" y="4585"/>
                  </a:cubicBezTo>
                  <a:cubicBezTo>
                    <a:pt x="277" y="4585"/>
                    <a:pt x="305" y="4578"/>
                    <a:pt x="333" y="4560"/>
                  </a:cubicBezTo>
                  <a:cubicBezTo>
                    <a:pt x="2311" y="3166"/>
                    <a:pt x="4515" y="2019"/>
                    <a:pt x="6269" y="310"/>
                  </a:cubicBezTo>
                  <a:cubicBezTo>
                    <a:pt x="6388" y="175"/>
                    <a:pt x="6276" y="1"/>
                    <a:pt x="6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5" name="Google Shape;25485;p69"/>
            <p:cNvSpPr/>
            <p:nvPr/>
          </p:nvSpPr>
          <p:spPr>
            <a:xfrm>
              <a:off x="6537975" y="1857538"/>
              <a:ext cx="30925" cy="36000"/>
            </a:xfrm>
            <a:custGeom>
              <a:avLst/>
              <a:gdLst/>
              <a:ahLst/>
              <a:cxnLst/>
              <a:rect l="l" t="t" r="r" b="b"/>
              <a:pathLst>
                <a:path w="1237" h="1440" extrusionOk="0">
                  <a:moveTo>
                    <a:pt x="1125" y="427"/>
                  </a:moveTo>
                  <a:cubicBezTo>
                    <a:pt x="1125" y="652"/>
                    <a:pt x="1237" y="1102"/>
                    <a:pt x="1012" y="1282"/>
                  </a:cubicBezTo>
                  <a:cubicBezTo>
                    <a:pt x="810" y="1439"/>
                    <a:pt x="428" y="1282"/>
                    <a:pt x="293" y="1057"/>
                  </a:cubicBezTo>
                  <a:cubicBezTo>
                    <a:pt x="135" y="832"/>
                    <a:pt x="0" y="472"/>
                    <a:pt x="315" y="292"/>
                  </a:cubicBezTo>
                  <a:cubicBezTo>
                    <a:pt x="540" y="158"/>
                    <a:pt x="1125" y="0"/>
                    <a:pt x="1125" y="427"/>
                  </a:cubicBezTo>
                  <a:cubicBezTo>
                    <a:pt x="1125" y="630"/>
                    <a:pt x="1125" y="248"/>
                    <a:pt x="1125" y="4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6" name="Google Shape;25486;p69"/>
            <p:cNvSpPr/>
            <p:nvPr/>
          </p:nvSpPr>
          <p:spPr>
            <a:xfrm>
              <a:off x="7558600" y="1590538"/>
              <a:ext cx="35450" cy="26450"/>
            </a:xfrm>
            <a:custGeom>
              <a:avLst/>
              <a:gdLst/>
              <a:ahLst/>
              <a:cxnLst/>
              <a:rect l="l" t="t" r="r" b="b"/>
              <a:pathLst>
                <a:path w="1418" h="1058" extrusionOk="0">
                  <a:moveTo>
                    <a:pt x="720" y="1"/>
                  </a:moveTo>
                  <a:cubicBezTo>
                    <a:pt x="0" y="1"/>
                    <a:pt x="0" y="1057"/>
                    <a:pt x="720" y="1057"/>
                  </a:cubicBezTo>
                  <a:cubicBezTo>
                    <a:pt x="1417" y="1035"/>
                    <a:pt x="1417" y="1"/>
                    <a:pt x="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7" name="Google Shape;25487;p69"/>
            <p:cNvSpPr/>
            <p:nvPr/>
          </p:nvSpPr>
          <p:spPr>
            <a:xfrm>
              <a:off x="7454225" y="2136938"/>
              <a:ext cx="56225" cy="43875"/>
            </a:xfrm>
            <a:custGeom>
              <a:avLst/>
              <a:gdLst/>
              <a:ahLst/>
              <a:cxnLst/>
              <a:rect l="l" t="t" r="r" b="b"/>
              <a:pathLst>
                <a:path w="2249" h="1755" extrusionOk="0">
                  <a:moveTo>
                    <a:pt x="1125" y="1"/>
                  </a:moveTo>
                  <a:cubicBezTo>
                    <a:pt x="0" y="1"/>
                    <a:pt x="0" y="1755"/>
                    <a:pt x="1125" y="1755"/>
                  </a:cubicBezTo>
                  <a:cubicBezTo>
                    <a:pt x="2249" y="1755"/>
                    <a:pt x="2249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8" name="Google Shape;25488;p69"/>
            <p:cNvSpPr/>
            <p:nvPr/>
          </p:nvSpPr>
          <p:spPr>
            <a:xfrm>
              <a:off x="7007200" y="2094112"/>
              <a:ext cx="56250" cy="43875"/>
            </a:xfrm>
            <a:custGeom>
              <a:avLst/>
              <a:gdLst/>
              <a:ahLst/>
              <a:cxnLst/>
              <a:rect l="l" t="t" r="r" b="b"/>
              <a:pathLst>
                <a:path w="2250" h="1755" extrusionOk="0">
                  <a:moveTo>
                    <a:pt x="1125" y="0"/>
                  </a:moveTo>
                  <a:cubicBezTo>
                    <a:pt x="1" y="0"/>
                    <a:pt x="1" y="1754"/>
                    <a:pt x="1125" y="1754"/>
                  </a:cubicBezTo>
                  <a:cubicBezTo>
                    <a:pt x="2249" y="1754"/>
                    <a:pt x="2249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9" name="Google Shape;25489;p69"/>
            <p:cNvSpPr/>
            <p:nvPr/>
          </p:nvSpPr>
          <p:spPr>
            <a:xfrm>
              <a:off x="7270588" y="1618463"/>
              <a:ext cx="20250" cy="28125"/>
            </a:xfrm>
            <a:custGeom>
              <a:avLst/>
              <a:gdLst/>
              <a:ahLst/>
              <a:cxnLst/>
              <a:rect l="l" t="t" r="r" b="b"/>
              <a:pathLst>
                <a:path w="810" h="1125" extrusionOk="0">
                  <a:moveTo>
                    <a:pt x="787" y="405"/>
                  </a:moveTo>
                  <a:cubicBezTo>
                    <a:pt x="787" y="652"/>
                    <a:pt x="675" y="855"/>
                    <a:pt x="472" y="967"/>
                  </a:cubicBezTo>
                  <a:cubicBezTo>
                    <a:pt x="225" y="1124"/>
                    <a:pt x="45" y="877"/>
                    <a:pt x="45" y="652"/>
                  </a:cubicBezTo>
                  <a:cubicBezTo>
                    <a:pt x="0" y="405"/>
                    <a:pt x="135" y="158"/>
                    <a:pt x="360" y="45"/>
                  </a:cubicBezTo>
                  <a:cubicBezTo>
                    <a:pt x="585" y="0"/>
                    <a:pt x="810" y="180"/>
                    <a:pt x="787" y="427"/>
                  </a:cubicBezTo>
                  <a:cubicBezTo>
                    <a:pt x="810" y="652"/>
                    <a:pt x="787" y="382"/>
                    <a:pt x="787" y="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5" name="Google Shape;25515;p69"/>
          <p:cNvGrpSpPr/>
          <p:nvPr/>
        </p:nvGrpSpPr>
        <p:grpSpPr>
          <a:xfrm>
            <a:off x="5120774" y="4030697"/>
            <a:ext cx="1138480" cy="684213"/>
            <a:chOff x="1536620" y="2202550"/>
            <a:chExt cx="1138480" cy="684213"/>
          </a:xfrm>
        </p:grpSpPr>
        <p:sp>
          <p:nvSpPr>
            <p:cNvPr id="25516" name="Google Shape;25516;p69"/>
            <p:cNvSpPr/>
            <p:nvPr/>
          </p:nvSpPr>
          <p:spPr>
            <a:xfrm flipH="1">
              <a:off x="2481927" y="2780750"/>
              <a:ext cx="66684" cy="57341"/>
            </a:xfrm>
            <a:custGeom>
              <a:avLst/>
              <a:gdLst/>
              <a:ahLst/>
              <a:cxnLst/>
              <a:rect l="l" t="t" r="r" b="b"/>
              <a:pathLst>
                <a:path w="1299" h="1117" extrusionOk="0">
                  <a:moveTo>
                    <a:pt x="558" y="1"/>
                  </a:moveTo>
                  <a:cubicBezTo>
                    <a:pt x="272" y="1"/>
                    <a:pt x="1" y="219"/>
                    <a:pt x="1" y="557"/>
                  </a:cubicBezTo>
                  <a:cubicBezTo>
                    <a:pt x="1" y="866"/>
                    <a:pt x="251" y="1116"/>
                    <a:pt x="560" y="1116"/>
                  </a:cubicBezTo>
                  <a:cubicBezTo>
                    <a:pt x="1060" y="1116"/>
                    <a:pt x="1299" y="521"/>
                    <a:pt x="953" y="164"/>
                  </a:cubicBezTo>
                  <a:cubicBezTo>
                    <a:pt x="837" y="52"/>
                    <a:pt x="696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7" name="Google Shape;25517;p69"/>
            <p:cNvSpPr/>
            <p:nvPr/>
          </p:nvSpPr>
          <p:spPr>
            <a:xfrm flipH="1">
              <a:off x="2387163" y="2587373"/>
              <a:ext cx="67300" cy="57547"/>
            </a:xfrm>
            <a:custGeom>
              <a:avLst/>
              <a:gdLst/>
              <a:ahLst/>
              <a:cxnLst/>
              <a:rect l="l" t="t" r="r" b="b"/>
              <a:pathLst>
                <a:path w="1311" h="1121" extrusionOk="0">
                  <a:moveTo>
                    <a:pt x="557" y="0"/>
                  </a:moveTo>
                  <a:cubicBezTo>
                    <a:pt x="271" y="0"/>
                    <a:pt x="0" y="224"/>
                    <a:pt x="0" y="561"/>
                  </a:cubicBezTo>
                  <a:cubicBezTo>
                    <a:pt x="0" y="859"/>
                    <a:pt x="250" y="1109"/>
                    <a:pt x="560" y="1121"/>
                  </a:cubicBezTo>
                  <a:cubicBezTo>
                    <a:pt x="1060" y="1121"/>
                    <a:pt x="1310" y="514"/>
                    <a:pt x="953" y="168"/>
                  </a:cubicBezTo>
                  <a:cubicBezTo>
                    <a:pt x="837" y="52"/>
                    <a:pt x="695" y="0"/>
                    <a:pt x="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8" name="Google Shape;25518;p69"/>
            <p:cNvSpPr/>
            <p:nvPr/>
          </p:nvSpPr>
          <p:spPr>
            <a:xfrm flipH="1">
              <a:off x="2089110" y="2455726"/>
              <a:ext cx="67300" cy="57598"/>
            </a:xfrm>
            <a:custGeom>
              <a:avLst/>
              <a:gdLst/>
              <a:ahLst/>
              <a:cxnLst/>
              <a:rect l="l" t="t" r="r" b="b"/>
              <a:pathLst>
                <a:path w="1311" h="1122" extrusionOk="0">
                  <a:moveTo>
                    <a:pt x="563" y="1"/>
                  </a:moveTo>
                  <a:cubicBezTo>
                    <a:pt x="277" y="1"/>
                    <a:pt x="0" y="224"/>
                    <a:pt x="0" y="562"/>
                  </a:cubicBezTo>
                  <a:cubicBezTo>
                    <a:pt x="0" y="871"/>
                    <a:pt x="251" y="1109"/>
                    <a:pt x="560" y="1121"/>
                  </a:cubicBezTo>
                  <a:cubicBezTo>
                    <a:pt x="1060" y="1121"/>
                    <a:pt x="1310" y="514"/>
                    <a:pt x="953" y="169"/>
                  </a:cubicBezTo>
                  <a:cubicBezTo>
                    <a:pt x="841" y="53"/>
                    <a:pt x="701" y="1"/>
                    <a:pt x="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9" name="Google Shape;25519;p69"/>
            <p:cNvSpPr/>
            <p:nvPr/>
          </p:nvSpPr>
          <p:spPr>
            <a:xfrm flipH="1">
              <a:off x="1536620" y="2328477"/>
              <a:ext cx="67249" cy="57598"/>
            </a:xfrm>
            <a:custGeom>
              <a:avLst/>
              <a:gdLst/>
              <a:ahLst/>
              <a:cxnLst/>
              <a:rect l="l" t="t" r="r" b="b"/>
              <a:pathLst>
                <a:path w="1310" h="1122" extrusionOk="0">
                  <a:moveTo>
                    <a:pt x="563" y="1"/>
                  </a:moveTo>
                  <a:cubicBezTo>
                    <a:pt x="277" y="1"/>
                    <a:pt x="0" y="224"/>
                    <a:pt x="0" y="562"/>
                  </a:cubicBezTo>
                  <a:cubicBezTo>
                    <a:pt x="12" y="871"/>
                    <a:pt x="250" y="1109"/>
                    <a:pt x="560" y="1121"/>
                  </a:cubicBezTo>
                  <a:cubicBezTo>
                    <a:pt x="1060" y="1121"/>
                    <a:pt x="1310" y="514"/>
                    <a:pt x="953" y="169"/>
                  </a:cubicBezTo>
                  <a:cubicBezTo>
                    <a:pt x="840" y="53"/>
                    <a:pt x="700" y="1"/>
                    <a:pt x="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0" name="Google Shape;25520;p69"/>
            <p:cNvSpPr/>
            <p:nvPr/>
          </p:nvSpPr>
          <p:spPr>
            <a:xfrm flipH="1">
              <a:off x="2419453" y="2612937"/>
              <a:ext cx="112372" cy="203030"/>
            </a:xfrm>
            <a:custGeom>
              <a:avLst/>
              <a:gdLst/>
              <a:ahLst/>
              <a:cxnLst/>
              <a:rect l="l" t="t" r="r" b="b"/>
              <a:pathLst>
                <a:path w="2189" h="3955" extrusionOk="0">
                  <a:moveTo>
                    <a:pt x="2060" y="0"/>
                  </a:moveTo>
                  <a:cubicBezTo>
                    <a:pt x="2033" y="0"/>
                    <a:pt x="2005" y="12"/>
                    <a:pt x="1984" y="40"/>
                  </a:cubicBezTo>
                  <a:cubicBezTo>
                    <a:pt x="1114" y="1183"/>
                    <a:pt x="1031" y="2718"/>
                    <a:pt x="55" y="3790"/>
                  </a:cubicBezTo>
                  <a:cubicBezTo>
                    <a:pt x="1" y="3862"/>
                    <a:pt x="62" y="3954"/>
                    <a:pt x="126" y="3954"/>
                  </a:cubicBezTo>
                  <a:cubicBezTo>
                    <a:pt x="147" y="3954"/>
                    <a:pt x="168" y="3944"/>
                    <a:pt x="186" y="3921"/>
                  </a:cubicBezTo>
                  <a:cubicBezTo>
                    <a:pt x="674" y="3385"/>
                    <a:pt x="972" y="2730"/>
                    <a:pt x="1222" y="2064"/>
                  </a:cubicBezTo>
                  <a:cubicBezTo>
                    <a:pt x="1484" y="1385"/>
                    <a:pt x="1698" y="706"/>
                    <a:pt x="2138" y="135"/>
                  </a:cubicBezTo>
                  <a:cubicBezTo>
                    <a:pt x="2189" y="67"/>
                    <a:pt x="2126" y="0"/>
                    <a:pt x="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1" name="Google Shape;25521;p69"/>
            <p:cNvSpPr/>
            <p:nvPr/>
          </p:nvSpPr>
          <p:spPr>
            <a:xfrm rot="2520091" flipH="1">
              <a:off x="2124336" y="2495982"/>
              <a:ext cx="305693" cy="104567"/>
            </a:xfrm>
            <a:custGeom>
              <a:avLst/>
              <a:gdLst/>
              <a:ahLst/>
              <a:cxnLst/>
              <a:rect l="l" t="t" r="r" b="b"/>
              <a:pathLst>
                <a:path w="5955" h="2037" extrusionOk="0">
                  <a:moveTo>
                    <a:pt x="110" y="0"/>
                  </a:moveTo>
                  <a:cubicBezTo>
                    <a:pt x="28" y="0"/>
                    <a:pt x="1" y="154"/>
                    <a:pt x="96" y="186"/>
                  </a:cubicBezTo>
                  <a:cubicBezTo>
                    <a:pt x="1941" y="960"/>
                    <a:pt x="3906" y="1377"/>
                    <a:pt x="5799" y="2032"/>
                  </a:cubicBezTo>
                  <a:cubicBezTo>
                    <a:pt x="5810" y="2035"/>
                    <a:pt x="5820" y="2036"/>
                    <a:pt x="5829" y="2036"/>
                  </a:cubicBezTo>
                  <a:cubicBezTo>
                    <a:pt x="5925" y="2036"/>
                    <a:pt x="5955" y="1886"/>
                    <a:pt x="5847" y="1853"/>
                  </a:cubicBezTo>
                  <a:cubicBezTo>
                    <a:pt x="3954" y="1198"/>
                    <a:pt x="1989" y="782"/>
                    <a:pt x="144" y="8"/>
                  </a:cubicBezTo>
                  <a:cubicBezTo>
                    <a:pt x="132" y="2"/>
                    <a:pt x="121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2" name="Google Shape;25522;p69"/>
            <p:cNvSpPr/>
            <p:nvPr/>
          </p:nvSpPr>
          <p:spPr>
            <a:xfrm flipH="1">
              <a:off x="2633519" y="2481675"/>
              <a:ext cx="41581" cy="39785"/>
            </a:xfrm>
            <a:custGeom>
              <a:avLst/>
              <a:gdLst/>
              <a:ahLst/>
              <a:cxnLst/>
              <a:rect l="l" t="t" r="r" b="b"/>
              <a:pathLst>
                <a:path w="810" h="775" extrusionOk="0">
                  <a:moveTo>
                    <a:pt x="810" y="406"/>
                  </a:moveTo>
                  <a:cubicBezTo>
                    <a:pt x="774" y="572"/>
                    <a:pt x="750" y="775"/>
                    <a:pt x="524" y="763"/>
                  </a:cubicBezTo>
                  <a:cubicBezTo>
                    <a:pt x="357" y="751"/>
                    <a:pt x="0" y="715"/>
                    <a:pt x="24" y="465"/>
                  </a:cubicBezTo>
                  <a:cubicBezTo>
                    <a:pt x="48" y="275"/>
                    <a:pt x="191" y="49"/>
                    <a:pt x="393" y="25"/>
                  </a:cubicBezTo>
                  <a:cubicBezTo>
                    <a:pt x="619" y="1"/>
                    <a:pt x="798" y="180"/>
                    <a:pt x="798" y="394"/>
                  </a:cubicBezTo>
                  <a:cubicBezTo>
                    <a:pt x="798" y="442"/>
                    <a:pt x="810" y="156"/>
                    <a:pt x="810" y="4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3" name="Google Shape;25523;p69"/>
            <p:cNvSpPr/>
            <p:nvPr/>
          </p:nvSpPr>
          <p:spPr>
            <a:xfrm flipH="1">
              <a:off x="1777029" y="2605982"/>
              <a:ext cx="66684" cy="57187"/>
            </a:xfrm>
            <a:custGeom>
              <a:avLst/>
              <a:gdLst/>
              <a:ahLst/>
              <a:cxnLst/>
              <a:rect l="l" t="t" r="r" b="b"/>
              <a:pathLst>
                <a:path w="1299" h="1114" extrusionOk="0">
                  <a:moveTo>
                    <a:pt x="563" y="1"/>
                  </a:moveTo>
                  <a:cubicBezTo>
                    <a:pt x="275" y="1"/>
                    <a:pt x="1" y="222"/>
                    <a:pt x="1" y="554"/>
                  </a:cubicBezTo>
                  <a:cubicBezTo>
                    <a:pt x="1" y="863"/>
                    <a:pt x="251" y="1113"/>
                    <a:pt x="560" y="1113"/>
                  </a:cubicBezTo>
                  <a:cubicBezTo>
                    <a:pt x="1048" y="1113"/>
                    <a:pt x="1299" y="518"/>
                    <a:pt x="953" y="161"/>
                  </a:cubicBezTo>
                  <a:cubicBezTo>
                    <a:pt x="839" y="50"/>
                    <a:pt x="699" y="1"/>
                    <a:pt x="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4" name="Google Shape;25524;p69"/>
            <p:cNvSpPr/>
            <p:nvPr/>
          </p:nvSpPr>
          <p:spPr>
            <a:xfrm>
              <a:off x="2094618" y="2842888"/>
              <a:ext cx="56250" cy="43875"/>
            </a:xfrm>
            <a:custGeom>
              <a:avLst/>
              <a:gdLst/>
              <a:ahLst/>
              <a:cxnLst/>
              <a:rect l="l" t="t" r="r" b="b"/>
              <a:pathLst>
                <a:path w="2250" h="1755" extrusionOk="0">
                  <a:moveTo>
                    <a:pt x="1125" y="0"/>
                  </a:moveTo>
                  <a:cubicBezTo>
                    <a:pt x="1" y="0"/>
                    <a:pt x="1" y="1754"/>
                    <a:pt x="1125" y="1754"/>
                  </a:cubicBezTo>
                  <a:cubicBezTo>
                    <a:pt x="2249" y="1754"/>
                    <a:pt x="2249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25" name="Google Shape;25525;p69"/>
            <p:cNvCxnSpPr/>
            <p:nvPr/>
          </p:nvCxnSpPr>
          <p:spPr>
            <a:xfrm>
              <a:off x="1579325" y="2353850"/>
              <a:ext cx="522000" cy="128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526" name="Google Shape;25526;p69"/>
            <p:cNvSpPr/>
            <p:nvPr/>
          </p:nvSpPr>
          <p:spPr>
            <a:xfrm>
              <a:off x="1955493" y="2202550"/>
              <a:ext cx="56250" cy="43875"/>
            </a:xfrm>
            <a:custGeom>
              <a:avLst/>
              <a:gdLst/>
              <a:ahLst/>
              <a:cxnLst/>
              <a:rect l="l" t="t" r="r" b="b"/>
              <a:pathLst>
                <a:path w="2250" h="1755" extrusionOk="0">
                  <a:moveTo>
                    <a:pt x="1125" y="0"/>
                  </a:moveTo>
                  <a:cubicBezTo>
                    <a:pt x="1" y="0"/>
                    <a:pt x="1" y="1754"/>
                    <a:pt x="1125" y="1754"/>
                  </a:cubicBezTo>
                  <a:cubicBezTo>
                    <a:pt x="2249" y="1754"/>
                    <a:pt x="2249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7" name="Google Shape;25527;p69"/>
            <p:cNvSpPr/>
            <p:nvPr/>
          </p:nvSpPr>
          <p:spPr>
            <a:xfrm flipH="1">
              <a:off x="2494469" y="2341900"/>
              <a:ext cx="41581" cy="39785"/>
            </a:xfrm>
            <a:custGeom>
              <a:avLst/>
              <a:gdLst/>
              <a:ahLst/>
              <a:cxnLst/>
              <a:rect l="l" t="t" r="r" b="b"/>
              <a:pathLst>
                <a:path w="810" h="775" extrusionOk="0">
                  <a:moveTo>
                    <a:pt x="810" y="406"/>
                  </a:moveTo>
                  <a:cubicBezTo>
                    <a:pt x="774" y="572"/>
                    <a:pt x="750" y="775"/>
                    <a:pt x="524" y="763"/>
                  </a:cubicBezTo>
                  <a:cubicBezTo>
                    <a:pt x="357" y="751"/>
                    <a:pt x="0" y="715"/>
                    <a:pt x="24" y="465"/>
                  </a:cubicBezTo>
                  <a:cubicBezTo>
                    <a:pt x="48" y="275"/>
                    <a:pt x="191" y="49"/>
                    <a:pt x="393" y="25"/>
                  </a:cubicBezTo>
                  <a:cubicBezTo>
                    <a:pt x="619" y="1"/>
                    <a:pt x="798" y="180"/>
                    <a:pt x="798" y="394"/>
                  </a:cubicBezTo>
                  <a:cubicBezTo>
                    <a:pt x="798" y="442"/>
                    <a:pt x="810" y="156"/>
                    <a:pt x="810" y="4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28" name="Google Shape;25528;p69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529" name="Google Shape;25529;p69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530" name="Google Shape;25530;p69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31" name="Google Shape;25531;p69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532" name="Google Shape;25532;p69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533" name="Google Shape;25533;p69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34" name="Google Shape;25534;p69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5" name="Google Shape;25535;p69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36" name="Google Shape;25536;p69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537" name="Google Shape;25537;p69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538" name="Google Shape;25538;p69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9" name="Google Shape;25539;p69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0" name="Google Shape;25540;p69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1" name="Google Shape;25541;p69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2" name="Google Shape;25542;p69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543" name="Google Shape;25543;p69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544" name="Google Shape;25544;p69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45" name="Google Shape;25545;p69"/>
          <p:cNvGrpSpPr/>
          <p:nvPr/>
        </p:nvGrpSpPr>
        <p:grpSpPr>
          <a:xfrm>
            <a:off x="406865" y="402365"/>
            <a:ext cx="823401" cy="694393"/>
            <a:chOff x="713213" y="903659"/>
            <a:chExt cx="823401" cy="694393"/>
          </a:xfrm>
        </p:grpSpPr>
        <p:grpSp>
          <p:nvGrpSpPr>
            <p:cNvPr id="25546" name="Google Shape;25546;p69"/>
            <p:cNvGrpSpPr/>
            <p:nvPr/>
          </p:nvGrpSpPr>
          <p:grpSpPr>
            <a:xfrm>
              <a:off x="943050" y="1019525"/>
              <a:ext cx="410425" cy="405025"/>
              <a:chOff x="943050" y="1019525"/>
              <a:chExt cx="410425" cy="405025"/>
            </a:xfrm>
          </p:grpSpPr>
          <p:sp>
            <p:nvSpPr>
              <p:cNvPr id="25547" name="Google Shape;25547;p69"/>
              <p:cNvSpPr/>
              <p:nvPr/>
            </p:nvSpPr>
            <p:spPr>
              <a:xfrm>
                <a:off x="945125" y="1019525"/>
                <a:ext cx="405000" cy="405025"/>
              </a:xfrm>
              <a:custGeom>
                <a:avLst/>
                <a:gdLst/>
                <a:ahLst/>
                <a:cxnLst/>
                <a:rect l="l" t="t" r="r" b="b"/>
                <a:pathLst>
                  <a:path w="16200" h="16201" extrusionOk="0">
                    <a:moveTo>
                      <a:pt x="8100" y="1"/>
                    </a:moveTo>
                    <a:cubicBezTo>
                      <a:pt x="5952" y="1"/>
                      <a:pt x="3892" y="854"/>
                      <a:pt x="2373" y="2373"/>
                    </a:cubicBezTo>
                    <a:cubicBezTo>
                      <a:pt x="854" y="3892"/>
                      <a:pt x="0" y="5952"/>
                      <a:pt x="0" y="8100"/>
                    </a:cubicBezTo>
                    <a:cubicBezTo>
                      <a:pt x="0" y="10248"/>
                      <a:pt x="854" y="12309"/>
                      <a:pt x="2373" y="13828"/>
                    </a:cubicBezTo>
                    <a:cubicBezTo>
                      <a:pt x="3892" y="15347"/>
                      <a:pt x="5952" y="16201"/>
                      <a:pt x="8100" y="16201"/>
                    </a:cubicBezTo>
                    <a:cubicBezTo>
                      <a:pt x="10248" y="16201"/>
                      <a:pt x="12308" y="15347"/>
                      <a:pt x="13827" y="13828"/>
                    </a:cubicBezTo>
                    <a:cubicBezTo>
                      <a:pt x="15346" y="12309"/>
                      <a:pt x="16199" y="10248"/>
                      <a:pt x="16199" y="8100"/>
                    </a:cubicBezTo>
                    <a:cubicBezTo>
                      <a:pt x="16199" y="5952"/>
                      <a:pt x="15346" y="3892"/>
                      <a:pt x="13827" y="2373"/>
                    </a:cubicBezTo>
                    <a:cubicBezTo>
                      <a:pt x="12308" y="854"/>
                      <a:pt x="10248" y="1"/>
                      <a:pt x="81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8" name="Google Shape;25548;p69"/>
              <p:cNvSpPr/>
              <p:nvPr/>
            </p:nvSpPr>
            <p:spPr>
              <a:xfrm>
                <a:off x="966125" y="1019625"/>
                <a:ext cx="283750" cy="367125"/>
              </a:xfrm>
              <a:custGeom>
                <a:avLst/>
                <a:gdLst/>
                <a:ahLst/>
                <a:cxnLst/>
                <a:rect l="l" t="t" r="r" b="b"/>
                <a:pathLst>
                  <a:path w="11350" h="14685" extrusionOk="0">
                    <a:moveTo>
                      <a:pt x="7015" y="1"/>
                    </a:moveTo>
                    <a:cubicBezTo>
                      <a:pt x="6335" y="22"/>
                      <a:pt x="5681" y="135"/>
                      <a:pt x="5054" y="312"/>
                    </a:cubicBezTo>
                    <a:cubicBezTo>
                      <a:pt x="5105" y="1295"/>
                      <a:pt x="5054" y="2265"/>
                      <a:pt x="4875" y="3223"/>
                    </a:cubicBezTo>
                    <a:cubicBezTo>
                      <a:pt x="5539" y="3287"/>
                      <a:pt x="6178" y="3850"/>
                      <a:pt x="5966" y="4686"/>
                    </a:cubicBezTo>
                    <a:cubicBezTo>
                      <a:pt x="5458" y="6693"/>
                      <a:pt x="4334" y="8463"/>
                      <a:pt x="2783" y="9832"/>
                    </a:cubicBezTo>
                    <a:cubicBezTo>
                      <a:pt x="1975" y="10546"/>
                      <a:pt x="1028" y="11281"/>
                      <a:pt x="0" y="11668"/>
                    </a:cubicBezTo>
                    <a:cubicBezTo>
                      <a:pt x="373" y="12426"/>
                      <a:pt x="864" y="13112"/>
                      <a:pt x="1442" y="13712"/>
                    </a:cubicBezTo>
                    <a:cubicBezTo>
                      <a:pt x="2444" y="13287"/>
                      <a:pt x="3222" y="12494"/>
                      <a:pt x="3946" y="11675"/>
                    </a:cubicBezTo>
                    <a:cubicBezTo>
                      <a:pt x="4184" y="11406"/>
                      <a:pt x="4459" y="11293"/>
                      <a:pt x="4726" y="11293"/>
                    </a:cubicBezTo>
                    <a:cubicBezTo>
                      <a:pt x="5593" y="11293"/>
                      <a:pt x="6385" y="12479"/>
                      <a:pt x="5618" y="13347"/>
                    </a:cubicBezTo>
                    <a:cubicBezTo>
                      <a:pt x="5195" y="13825"/>
                      <a:pt x="4742" y="14277"/>
                      <a:pt x="4255" y="14685"/>
                    </a:cubicBezTo>
                    <a:cubicBezTo>
                      <a:pt x="6412" y="13500"/>
                      <a:pt x="8445" y="10893"/>
                      <a:pt x="9445" y="9025"/>
                    </a:cubicBezTo>
                    <a:cubicBezTo>
                      <a:pt x="10731" y="6618"/>
                      <a:pt x="11127" y="3830"/>
                      <a:pt x="11349" y="1120"/>
                    </a:cubicBezTo>
                    <a:cubicBezTo>
                      <a:pt x="10783" y="787"/>
                      <a:pt x="10180" y="513"/>
                      <a:pt x="9538" y="326"/>
                    </a:cubicBezTo>
                    <a:lnTo>
                      <a:pt x="9538" y="326"/>
                    </a:lnTo>
                    <a:cubicBezTo>
                      <a:pt x="10088" y="3248"/>
                      <a:pt x="9346" y="6044"/>
                      <a:pt x="7572" y="8596"/>
                    </a:cubicBezTo>
                    <a:cubicBezTo>
                      <a:pt x="7313" y="8968"/>
                      <a:pt x="6948" y="9123"/>
                      <a:pt x="6587" y="9123"/>
                    </a:cubicBezTo>
                    <a:cubicBezTo>
                      <a:pt x="5743" y="9123"/>
                      <a:pt x="4921" y="8279"/>
                      <a:pt x="5530" y="7402"/>
                    </a:cubicBezTo>
                    <a:cubicBezTo>
                      <a:pt x="7163" y="5053"/>
                      <a:pt x="7769" y="2692"/>
                      <a:pt x="70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9" name="Google Shape;25549;p69"/>
              <p:cNvSpPr/>
              <p:nvPr/>
            </p:nvSpPr>
            <p:spPr>
              <a:xfrm>
                <a:off x="1224675" y="1137525"/>
                <a:ext cx="128050" cy="271575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10863" extrusionOk="0">
                    <a:moveTo>
                      <a:pt x="4281" y="0"/>
                    </a:moveTo>
                    <a:cubicBezTo>
                      <a:pt x="4226" y="594"/>
                      <a:pt x="4141" y="1189"/>
                      <a:pt x="4029" y="1783"/>
                    </a:cubicBezTo>
                    <a:cubicBezTo>
                      <a:pt x="3915" y="2378"/>
                      <a:pt x="3489" y="2634"/>
                      <a:pt x="3033" y="2634"/>
                    </a:cubicBezTo>
                    <a:cubicBezTo>
                      <a:pt x="2808" y="2634"/>
                      <a:pt x="2575" y="2571"/>
                      <a:pt x="2369" y="2456"/>
                    </a:cubicBezTo>
                    <a:cubicBezTo>
                      <a:pt x="2055" y="3533"/>
                      <a:pt x="1647" y="4579"/>
                      <a:pt x="1110" y="5568"/>
                    </a:cubicBezTo>
                    <a:cubicBezTo>
                      <a:pt x="1339" y="5403"/>
                      <a:pt x="1614" y="5327"/>
                      <a:pt x="1884" y="5327"/>
                    </a:cubicBezTo>
                    <a:cubicBezTo>
                      <a:pt x="2616" y="5327"/>
                      <a:pt x="3315" y="5885"/>
                      <a:pt x="2967" y="6737"/>
                    </a:cubicBezTo>
                    <a:cubicBezTo>
                      <a:pt x="2306" y="8353"/>
                      <a:pt x="1274" y="9750"/>
                      <a:pt x="0" y="10862"/>
                    </a:cubicBezTo>
                    <a:cubicBezTo>
                      <a:pt x="3029" y="9615"/>
                      <a:pt x="5121" y="6599"/>
                      <a:pt x="5016" y="3133"/>
                    </a:cubicBezTo>
                    <a:cubicBezTo>
                      <a:pt x="4981" y="2014"/>
                      <a:pt x="4721" y="955"/>
                      <a:pt x="4281" y="0"/>
                    </a:cubicBezTo>
                    <a:close/>
                  </a:path>
                </a:pathLst>
              </a:custGeom>
              <a:solidFill>
                <a:srgbClr val="E29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0" name="Google Shape;25550;p69"/>
              <p:cNvSpPr/>
              <p:nvPr/>
            </p:nvSpPr>
            <p:spPr>
              <a:xfrm>
                <a:off x="943050" y="1054375"/>
                <a:ext cx="91350" cy="175575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7023" extrusionOk="0">
                    <a:moveTo>
                      <a:pt x="3653" y="1"/>
                    </a:moveTo>
                    <a:lnTo>
                      <a:pt x="3653" y="1"/>
                    </a:lnTo>
                    <a:cubicBezTo>
                      <a:pt x="1432" y="1505"/>
                      <a:pt x="1" y="4074"/>
                      <a:pt x="89" y="6952"/>
                    </a:cubicBezTo>
                    <a:cubicBezTo>
                      <a:pt x="90" y="6975"/>
                      <a:pt x="92" y="7000"/>
                      <a:pt x="94" y="7023"/>
                    </a:cubicBezTo>
                    <a:cubicBezTo>
                      <a:pt x="1431" y="6244"/>
                      <a:pt x="2488" y="4181"/>
                      <a:pt x="2992" y="3039"/>
                    </a:cubicBezTo>
                    <a:cubicBezTo>
                      <a:pt x="3435" y="2033"/>
                      <a:pt x="3621" y="1020"/>
                      <a:pt x="36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1" name="Google Shape;25551;p69"/>
              <p:cNvSpPr/>
              <p:nvPr/>
            </p:nvSpPr>
            <p:spPr>
              <a:xfrm>
                <a:off x="1026025" y="1069250"/>
                <a:ext cx="327450" cy="355275"/>
              </a:xfrm>
              <a:custGeom>
                <a:avLst/>
                <a:gdLst/>
                <a:ahLst/>
                <a:cxnLst/>
                <a:rect l="l" t="t" r="r" b="b"/>
                <a:pathLst>
                  <a:path w="13098" h="14211" extrusionOk="0">
                    <a:moveTo>
                      <a:pt x="10167" y="0"/>
                    </a:moveTo>
                    <a:cubicBezTo>
                      <a:pt x="11758" y="6025"/>
                      <a:pt x="6750" y="12795"/>
                      <a:pt x="1565" y="12795"/>
                    </a:cubicBezTo>
                    <a:cubicBezTo>
                      <a:pt x="1043" y="12795"/>
                      <a:pt x="519" y="12726"/>
                      <a:pt x="1" y="12581"/>
                    </a:cubicBezTo>
                    <a:lnTo>
                      <a:pt x="1" y="12581"/>
                    </a:lnTo>
                    <a:cubicBezTo>
                      <a:pt x="1358" y="13603"/>
                      <a:pt x="3040" y="14210"/>
                      <a:pt x="4858" y="14210"/>
                    </a:cubicBezTo>
                    <a:cubicBezTo>
                      <a:pt x="4943" y="14210"/>
                      <a:pt x="5028" y="14209"/>
                      <a:pt x="5113" y="14206"/>
                    </a:cubicBezTo>
                    <a:cubicBezTo>
                      <a:pt x="9585" y="14070"/>
                      <a:pt x="13098" y="10335"/>
                      <a:pt x="12961" y="5864"/>
                    </a:cubicBezTo>
                    <a:cubicBezTo>
                      <a:pt x="12889" y="3511"/>
                      <a:pt x="11814" y="1430"/>
                      <a:pt x="10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52" name="Google Shape;25552;p69"/>
            <p:cNvSpPr/>
            <p:nvPr/>
          </p:nvSpPr>
          <p:spPr>
            <a:xfrm flipH="1">
              <a:off x="878380" y="90365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3" name="Google Shape;25553;p69"/>
            <p:cNvSpPr/>
            <p:nvPr/>
          </p:nvSpPr>
          <p:spPr>
            <a:xfrm flipH="1">
              <a:off x="1044661" y="1537797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4" name="Google Shape;25554;p69"/>
            <p:cNvSpPr/>
            <p:nvPr/>
          </p:nvSpPr>
          <p:spPr>
            <a:xfrm flipH="1">
              <a:off x="713213" y="128872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5" name="Google Shape;25555;p69"/>
            <p:cNvSpPr/>
            <p:nvPr/>
          </p:nvSpPr>
          <p:spPr>
            <a:xfrm flipH="1">
              <a:off x="1353463" y="963911"/>
              <a:ext cx="91962" cy="55606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6" name="Google Shape;25556;p69"/>
            <p:cNvSpPr/>
            <p:nvPr/>
          </p:nvSpPr>
          <p:spPr>
            <a:xfrm flipH="1">
              <a:off x="1476536" y="136042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FCAD1C-BD05-EAED-74A0-490C64C4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98" y="1281879"/>
            <a:ext cx="2836074" cy="2108157"/>
          </a:xfrm>
          <a:prstGeom prst="rect">
            <a:avLst/>
          </a:prstGeom>
        </p:spPr>
      </p:pic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9AFA37BB-9BAB-CB88-C9D7-1BFE99E3A85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38523" y="3278736"/>
            <a:ext cx="2735132" cy="783900"/>
          </a:xfrm>
        </p:spPr>
        <p:txBody>
          <a:bodyPr/>
          <a:lstStyle/>
          <a:p>
            <a:r>
              <a:rPr lang="ru-RU" dirty="0"/>
              <a:t>Отчет о загруженности кораблей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B9B1756-852A-9180-FE04-BAF38B28D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156" y="1206210"/>
            <a:ext cx="2810074" cy="2106809"/>
          </a:xfrm>
          <a:prstGeom prst="rect">
            <a:avLst/>
          </a:prstGeom>
        </p:spPr>
      </p:pic>
      <p:grpSp>
        <p:nvGrpSpPr>
          <p:cNvPr id="18" name="Google Shape;29297;p101">
            <a:extLst>
              <a:ext uri="{FF2B5EF4-FFF2-40B4-BE49-F238E27FC236}">
                <a16:creationId xmlns:a16="http://schemas.microsoft.com/office/drawing/2014/main" id="{DA89421A-C24C-744B-1407-5D72402DE150}"/>
              </a:ext>
            </a:extLst>
          </p:cNvPr>
          <p:cNvGrpSpPr/>
          <p:nvPr/>
        </p:nvGrpSpPr>
        <p:grpSpPr>
          <a:xfrm rot="5400000">
            <a:off x="3519579" y="2399929"/>
            <a:ext cx="1774241" cy="1546799"/>
            <a:chOff x="5224861" y="1523142"/>
            <a:chExt cx="2976000" cy="2976000"/>
          </a:xfrm>
        </p:grpSpPr>
        <p:sp>
          <p:nvSpPr>
            <p:cNvPr id="19" name="Google Shape;29298;p101">
              <a:extLst>
                <a:ext uri="{FF2B5EF4-FFF2-40B4-BE49-F238E27FC236}">
                  <a16:creationId xmlns:a16="http://schemas.microsoft.com/office/drawing/2014/main" id="{E65C3EEC-B6F0-BA0E-4772-16E166F36A52}"/>
                </a:ext>
              </a:extLst>
            </p:cNvPr>
            <p:cNvSpPr/>
            <p:nvPr/>
          </p:nvSpPr>
          <p:spPr>
            <a:xfrm flipH="1">
              <a:off x="5336927" y="1632441"/>
              <a:ext cx="2753660" cy="2753660"/>
            </a:xfrm>
            <a:custGeom>
              <a:avLst/>
              <a:gdLst/>
              <a:ahLst/>
              <a:cxnLst/>
              <a:rect l="l" t="t" r="r" b="b"/>
              <a:pathLst>
                <a:path w="14759" h="14759" extrusionOk="0">
                  <a:moveTo>
                    <a:pt x="7379" y="1"/>
                  </a:moveTo>
                  <a:cubicBezTo>
                    <a:pt x="3303" y="1"/>
                    <a:pt x="0" y="3303"/>
                    <a:pt x="0" y="7380"/>
                  </a:cubicBezTo>
                  <a:cubicBezTo>
                    <a:pt x="0" y="11456"/>
                    <a:pt x="3303" y="14759"/>
                    <a:pt x="7379" y="14759"/>
                  </a:cubicBezTo>
                  <a:cubicBezTo>
                    <a:pt x="11456" y="14759"/>
                    <a:pt x="14759" y="11456"/>
                    <a:pt x="14759" y="7380"/>
                  </a:cubicBezTo>
                  <a:cubicBezTo>
                    <a:pt x="14759" y="3303"/>
                    <a:pt x="11456" y="1"/>
                    <a:pt x="7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299;p101">
              <a:extLst>
                <a:ext uri="{FF2B5EF4-FFF2-40B4-BE49-F238E27FC236}">
                  <a16:creationId xmlns:a16="http://schemas.microsoft.com/office/drawing/2014/main" id="{E182C3F9-3EA4-EFE5-900E-90055821B689}"/>
                </a:ext>
              </a:extLst>
            </p:cNvPr>
            <p:cNvSpPr/>
            <p:nvPr/>
          </p:nvSpPr>
          <p:spPr>
            <a:xfrm flipH="1">
              <a:off x="5839106" y="2134616"/>
              <a:ext cx="1749308" cy="1749308"/>
            </a:xfrm>
            <a:custGeom>
              <a:avLst/>
              <a:gdLst/>
              <a:ahLst/>
              <a:cxnLst/>
              <a:rect l="l" t="t" r="r" b="b"/>
              <a:pathLst>
                <a:path w="9097" h="9097" extrusionOk="0">
                  <a:moveTo>
                    <a:pt x="4548" y="0"/>
                  </a:moveTo>
                  <a:cubicBezTo>
                    <a:pt x="2032" y="0"/>
                    <a:pt x="0" y="2032"/>
                    <a:pt x="0" y="4549"/>
                  </a:cubicBezTo>
                  <a:cubicBezTo>
                    <a:pt x="0" y="7065"/>
                    <a:pt x="2032" y="9097"/>
                    <a:pt x="4548" y="9097"/>
                  </a:cubicBezTo>
                  <a:cubicBezTo>
                    <a:pt x="7065" y="9097"/>
                    <a:pt x="9097" y="7065"/>
                    <a:pt x="9097" y="4549"/>
                  </a:cubicBezTo>
                  <a:cubicBezTo>
                    <a:pt x="9097" y="2032"/>
                    <a:pt x="7065" y="0"/>
                    <a:pt x="4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300;p101">
              <a:extLst>
                <a:ext uri="{FF2B5EF4-FFF2-40B4-BE49-F238E27FC236}">
                  <a16:creationId xmlns:a16="http://schemas.microsoft.com/office/drawing/2014/main" id="{C812876B-3D2A-9424-791A-513033F3D308}"/>
                </a:ext>
              </a:extLst>
            </p:cNvPr>
            <p:cNvSpPr/>
            <p:nvPr/>
          </p:nvSpPr>
          <p:spPr>
            <a:xfrm flipH="1">
              <a:off x="6083823" y="2379316"/>
              <a:ext cx="1259889" cy="1259889"/>
            </a:xfrm>
            <a:custGeom>
              <a:avLst/>
              <a:gdLst/>
              <a:ahLst/>
              <a:cxnLst/>
              <a:rect l="l" t="t" r="r" b="b"/>
              <a:pathLst>
                <a:path w="9097" h="9097" extrusionOk="0">
                  <a:moveTo>
                    <a:pt x="4548" y="0"/>
                  </a:moveTo>
                  <a:cubicBezTo>
                    <a:pt x="2032" y="0"/>
                    <a:pt x="0" y="2032"/>
                    <a:pt x="0" y="4549"/>
                  </a:cubicBezTo>
                  <a:cubicBezTo>
                    <a:pt x="0" y="7065"/>
                    <a:pt x="2032" y="9097"/>
                    <a:pt x="4548" y="9097"/>
                  </a:cubicBezTo>
                  <a:cubicBezTo>
                    <a:pt x="7065" y="9097"/>
                    <a:pt x="9097" y="7065"/>
                    <a:pt x="9097" y="4549"/>
                  </a:cubicBezTo>
                  <a:cubicBezTo>
                    <a:pt x="9097" y="2032"/>
                    <a:pt x="7065" y="0"/>
                    <a:pt x="4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301;p101">
              <a:extLst>
                <a:ext uri="{FF2B5EF4-FFF2-40B4-BE49-F238E27FC236}">
                  <a16:creationId xmlns:a16="http://schemas.microsoft.com/office/drawing/2014/main" id="{FC24A763-0E3C-3CE6-D861-D3ECF2DDB78C}"/>
                </a:ext>
              </a:extLst>
            </p:cNvPr>
            <p:cNvSpPr/>
            <p:nvPr/>
          </p:nvSpPr>
          <p:spPr>
            <a:xfrm flipH="1">
              <a:off x="6372486" y="2667992"/>
              <a:ext cx="682525" cy="682548"/>
            </a:xfrm>
            <a:custGeom>
              <a:avLst/>
              <a:gdLst/>
              <a:ahLst/>
              <a:cxnLst/>
              <a:rect l="l" t="t" r="r" b="b"/>
              <a:pathLst>
                <a:path w="9097" h="9097" extrusionOk="0">
                  <a:moveTo>
                    <a:pt x="4548" y="0"/>
                  </a:moveTo>
                  <a:cubicBezTo>
                    <a:pt x="2032" y="0"/>
                    <a:pt x="0" y="2032"/>
                    <a:pt x="0" y="4549"/>
                  </a:cubicBezTo>
                  <a:cubicBezTo>
                    <a:pt x="0" y="7065"/>
                    <a:pt x="2032" y="9097"/>
                    <a:pt x="4548" y="9097"/>
                  </a:cubicBezTo>
                  <a:cubicBezTo>
                    <a:pt x="7065" y="9097"/>
                    <a:pt x="9097" y="7065"/>
                    <a:pt x="9097" y="4549"/>
                  </a:cubicBezTo>
                  <a:cubicBezTo>
                    <a:pt x="9097" y="2032"/>
                    <a:pt x="7065" y="0"/>
                    <a:pt x="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302;p101">
              <a:extLst>
                <a:ext uri="{FF2B5EF4-FFF2-40B4-BE49-F238E27FC236}">
                  <a16:creationId xmlns:a16="http://schemas.microsoft.com/office/drawing/2014/main" id="{C196AAE1-30B6-F0CA-D381-E5AA6CE833ED}"/>
                </a:ext>
              </a:extLst>
            </p:cNvPr>
            <p:cNvSpPr/>
            <p:nvPr/>
          </p:nvSpPr>
          <p:spPr>
            <a:xfrm flipH="1">
              <a:off x="5224861" y="1523142"/>
              <a:ext cx="2976000" cy="2976000"/>
            </a:xfrm>
            <a:prstGeom prst="pie">
              <a:avLst>
                <a:gd name="adj1" fmla="val 5410933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303;p101">
              <a:extLst>
                <a:ext uri="{FF2B5EF4-FFF2-40B4-BE49-F238E27FC236}">
                  <a16:creationId xmlns:a16="http://schemas.microsoft.com/office/drawing/2014/main" id="{E8D25E3F-43E6-7A1E-9D9A-5DEA91A9D4D6}"/>
                </a:ext>
              </a:extLst>
            </p:cNvPr>
            <p:cNvSpPr/>
            <p:nvPr/>
          </p:nvSpPr>
          <p:spPr>
            <a:xfrm flipH="1">
              <a:off x="7158170" y="2222366"/>
              <a:ext cx="309298" cy="309298"/>
            </a:xfrm>
            <a:custGeom>
              <a:avLst/>
              <a:gdLst/>
              <a:ahLst/>
              <a:cxnLst/>
              <a:rect l="l" t="t" r="r" b="b"/>
              <a:pathLst>
                <a:path w="9097" h="9097" extrusionOk="0">
                  <a:moveTo>
                    <a:pt x="4548" y="0"/>
                  </a:moveTo>
                  <a:cubicBezTo>
                    <a:pt x="2032" y="0"/>
                    <a:pt x="0" y="2032"/>
                    <a:pt x="0" y="4549"/>
                  </a:cubicBezTo>
                  <a:cubicBezTo>
                    <a:pt x="0" y="7065"/>
                    <a:pt x="2032" y="9097"/>
                    <a:pt x="4548" y="9097"/>
                  </a:cubicBezTo>
                  <a:cubicBezTo>
                    <a:pt x="7065" y="9097"/>
                    <a:pt x="9097" y="7065"/>
                    <a:pt x="9097" y="4549"/>
                  </a:cubicBezTo>
                  <a:cubicBezTo>
                    <a:pt x="9097" y="2032"/>
                    <a:pt x="7065" y="0"/>
                    <a:pt x="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304;p101">
              <a:extLst>
                <a:ext uri="{FF2B5EF4-FFF2-40B4-BE49-F238E27FC236}">
                  <a16:creationId xmlns:a16="http://schemas.microsoft.com/office/drawing/2014/main" id="{2A52C7E1-72E9-C0CD-1922-6300795AA858}"/>
                </a:ext>
              </a:extLst>
            </p:cNvPr>
            <p:cNvSpPr/>
            <p:nvPr/>
          </p:nvSpPr>
          <p:spPr>
            <a:xfrm flipH="1">
              <a:off x="7588406" y="2754267"/>
              <a:ext cx="510001" cy="510001"/>
            </a:xfrm>
            <a:custGeom>
              <a:avLst/>
              <a:gdLst/>
              <a:ahLst/>
              <a:cxnLst/>
              <a:rect l="l" t="t" r="r" b="b"/>
              <a:pathLst>
                <a:path w="9097" h="9097" extrusionOk="0">
                  <a:moveTo>
                    <a:pt x="4548" y="0"/>
                  </a:moveTo>
                  <a:cubicBezTo>
                    <a:pt x="2032" y="0"/>
                    <a:pt x="0" y="2032"/>
                    <a:pt x="0" y="4549"/>
                  </a:cubicBezTo>
                  <a:cubicBezTo>
                    <a:pt x="0" y="7065"/>
                    <a:pt x="2032" y="9097"/>
                    <a:pt x="4548" y="9097"/>
                  </a:cubicBezTo>
                  <a:cubicBezTo>
                    <a:pt x="7065" y="9097"/>
                    <a:pt x="9097" y="7065"/>
                    <a:pt x="9097" y="4549"/>
                  </a:cubicBezTo>
                  <a:cubicBezTo>
                    <a:pt x="9097" y="2032"/>
                    <a:pt x="7065" y="0"/>
                    <a:pt x="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305;p101">
              <a:extLst>
                <a:ext uri="{FF2B5EF4-FFF2-40B4-BE49-F238E27FC236}">
                  <a16:creationId xmlns:a16="http://schemas.microsoft.com/office/drawing/2014/main" id="{7D9ED8BF-F680-DB9E-C571-730824385831}"/>
                </a:ext>
              </a:extLst>
            </p:cNvPr>
            <p:cNvSpPr/>
            <p:nvPr/>
          </p:nvSpPr>
          <p:spPr>
            <a:xfrm flipH="1">
              <a:off x="6931264" y="2865017"/>
              <a:ext cx="262494" cy="262494"/>
            </a:xfrm>
            <a:custGeom>
              <a:avLst/>
              <a:gdLst/>
              <a:ahLst/>
              <a:cxnLst/>
              <a:rect l="l" t="t" r="r" b="b"/>
              <a:pathLst>
                <a:path w="9097" h="9097" extrusionOk="0">
                  <a:moveTo>
                    <a:pt x="4548" y="0"/>
                  </a:moveTo>
                  <a:cubicBezTo>
                    <a:pt x="2032" y="0"/>
                    <a:pt x="0" y="2032"/>
                    <a:pt x="0" y="4549"/>
                  </a:cubicBezTo>
                  <a:cubicBezTo>
                    <a:pt x="0" y="7065"/>
                    <a:pt x="2032" y="9097"/>
                    <a:pt x="4548" y="9097"/>
                  </a:cubicBezTo>
                  <a:cubicBezTo>
                    <a:pt x="7065" y="9097"/>
                    <a:pt x="9097" y="7065"/>
                    <a:pt x="9097" y="4549"/>
                  </a:cubicBezTo>
                  <a:cubicBezTo>
                    <a:pt x="9097" y="2032"/>
                    <a:pt x="7065" y="0"/>
                    <a:pt x="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306;p101">
              <a:extLst>
                <a:ext uri="{FF2B5EF4-FFF2-40B4-BE49-F238E27FC236}">
                  <a16:creationId xmlns:a16="http://schemas.microsoft.com/office/drawing/2014/main" id="{E361F5FF-CC02-FEF8-3722-9126B3F32861}"/>
                </a:ext>
              </a:extLst>
            </p:cNvPr>
            <p:cNvSpPr/>
            <p:nvPr/>
          </p:nvSpPr>
          <p:spPr>
            <a:xfrm flipH="1">
              <a:off x="6931259" y="3486869"/>
              <a:ext cx="510001" cy="510001"/>
            </a:xfrm>
            <a:custGeom>
              <a:avLst/>
              <a:gdLst/>
              <a:ahLst/>
              <a:cxnLst/>
              <a:rect l="l" t="t" r="r" b="b"/>
              <a:pathLst>
                <a:path w="9097" h="9097" extrusionOk="0">
                  <a:moveTo>
                    <a:pt x="4548" y="0"/>
                  </a:moveTo>
                  <a:cubicBezTo>
                    <a:pt x="2032" y="0"/>
                    <a:pt x="0" y="2032"/>
                    <a:pt x="0" y="4549"/>
                  </a:cubicBezTo>
                  <a:cubicBezTo>
                    <a:pt x="0" y="7065"/>
                    <a:pt x="2032" y="9097"/>
                    <a:pt x="4548" y="9097"/>
                  </a:cubicBezTo>
                  <a:cubicBezTo>
                    <a:pt x="7065" y="9097"/>
                    <a:pt x="9097" y="7065"/>
                    <a:pt x="9097" y="4549"/>
                  </a:cubicBezTo>
                  <a:cubicBezTo>
                    <a:pt x="9097" y="2032"/>
                    <a:pt x="7065" y="0"/>
                    <a:pt x="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307;p101">
              <a:extLst>
                <a:ext uri="{FF2B5EF4-FFF2-40B4-BE49-F238E27FC236}">
                  <a16:creationId xmlns:a16="http://schemas.microsoft.com/office/drawing/2014/main" id="{F5DAF48C-0C7D-48B8-180F-A3AE773562E4}"/>
                </a:ext>
              </a:extLst>
            </p:cNvPr>
            <p:cNvSpPr/>
            <p:nvPr/>
          </p:nvSpPr>
          <p:spPr>
            <a:xfrm flipH="1">
              <a:off x="6925383" y="1861953"/>
              <a:ext cx="165611" cy="165611"/>
            </a:xfrm>
            <a:custGeom>
              <a:avLst/>
              <a:gdLst/>
              <a:ahLst/>
              <a:cxnLst/>
              <a:rect l="l" t="t" r="r" b="b"/>
              <a:pathLst>
                <a:path w="9097" h="9097" extrusionOk="0">
                  <a:moveTo>
                    <a:pt x="4548" y="0"/>
                  </a:moveTo>
                  <a:cubicBezTo>
                    <a:pt x="2032" y="0"/>
                    <a:pt x="0" y="2032"/>
                    <a:pt x="0" y="4549"/>
                  </a:cubicBezTo>
                  <a:cubicBezTo>
                    <a:pt x="0" y="7065"/>
                    <a:pt x="2032" y="9097"/>
                    <a:pt x="4548" y="9097"/>
                  </a:cubicBezTo>
                  <a:cubicBezTo>
                    <a:pt x="7065" y="9097"/>
                    <a:pt x="9097" y="7065"/>
                    <a:pt x="9097" y="4549"/>
                  </a:cubicBezTo>
                  <a:cubicBezTo>
                    <a:pt x="9097" y="2032"/>
                    <a:pt x="7065" y="0"/>
                    <a:pt x="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1">
          <a:extLst>
            <a:ext uri="{FF2B5EF4-FFF2-40B4-BE49-F238E27FC236}">
              <a16:creationId xmlns:a16="http://schemas.microsoft.com/office/drawing/2014/main" id="{B5EF052A-34D9-707E-52EB-3F6B0663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" name="Google Shape;25282;p64">
            <a:extLst>
              <a:ext uri="{FF2B5EF4-FFF2-40B4-BE49-F238E27FC236}">
                <a16:creationId xmlns:a16="http://schemas.microsoft.com/office/drawing/2014/main" id="{49CA544E-B6FA-9393-7435-9AD9A29AA3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Удачного полета!</a:t>
            </a:r>
            <a:endParaRPr dirty="0"/>
          </a:p>
        </p:txBody>
      </p:sp>
      <p:sp>
        <p:nvSpPr>
          <p:cNvPr id="25283" name="Google Shape;25283;p64">
            <a:extLst>
              <a:ext uri="{FF2B5EF4-FFF2-40B4-BE49-F238E27FC236}">
                <a16:creationId xmlns:a16="http://schemas.microsoft.com/office/drawing/2014/main" id="{FA681881-9F5A-1820-808E-41254121B4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638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Отважные путешественники</a:t>
            </a:r>
          </a:p>
        </p:txBody>
      </p:sp>
      <p:cxnSp>
        <p:nvCxnSpPr>
          <p:cNvPr id="25284" name="Google Shape;25284;p64">
            <a:extLst>
              <a:ext uri="{FF2B5EF4-FFF2-40B4-BE49-F238E27FC236}">
                <a16:creationId xmlns:a16="http://schemas.microsoft.com/office/drawing/2014/main" id="{94087D3D-EBDC-BC9F-4769-6EEF6F6A4673}"/>
              </a:ext>
            </a:extLst>
          </p:cNvPr>
          <p:cNvCxnSpPr/>
          <p:nvPr/>
        </p:nvCxnSpPr>
        <p:spPr>
          <a:xfrm>
            <a:off x="1488900" y="1654775"/>
            <a:ext cx="6169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85" name="Google Shape;25285;p64">
            <a:extLst>
              <a:ext uri="{FF2B5EF4-FFF2-40B4-BE49-F238E27FC236}">
                <a16:creationId xmlns:a16="http://schemas.microsoft.com/office/drawing/2014/main" id="{5B745743-833B-3374-B8F7-0688CAFEB085}"/>
              </a:ext>
            </a:extLst>
          </p:cNvPr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25286" name="Google Shape;25286;p64">
              <a:extLst>
                <a:ext uri="{FF2B5EF4-FFF2-40B4-BE49-F238E27FC236}">
                  <a16:creationId xmlns:a16="http://schemas.microsoft.com/office/drawing/2014/main" id="{6C700C62-AAD9-8557-7B66-B9370C0E6EDF}"/>
                </a:ext>
              </a:extLst>
            </p:cNvPr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25287" name="Google Shape;25287;p64">
                <a:extLst>
                  <a:ext uri="{FF2B5EF4-FFF2-40B4-BE49-F238E27FC236}">
                    <a16:creationId xmlns:a16="http://schemas.microsoft.com/office/drawing/2014/main" id="{35D1FFF6-CE5F-82C2-C2A9-EEABAC991DBA}"/>
                  </a:ext>
                </a:extLst>
              </p:cNvPr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8" name="Google Shape;25288;p64">
                <a:extLst>
                  <a:ext uri="{FF2B5EF4-FFF2-40B4-BE49-F238E27FC236}">
                    <a16:creationId xmlns:a16="http://schemas.microsoft.com/office/drawing/2014/main" id="{7C91FC7E-9120-DFFA-54B9-17602AFFF786}"/>
                  </a:ext>
                </a:extLst>
              </p:cNvPr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9" name="Google Shape;25289;p64">
                <a:extLst>
                  <a:ext uri="{FF2B5EF4-FFF2-40B4-BE49-F238E27FC236}">
                    <a16:creationId xmlns:a16="http://schemas.microsoft.com/office/drawing/2014/main" id="{96494DCE-8FE7-0447-FB05-079D4E7DC57A}"/>
                  </a:ext>
                </a:extLst>
              </p:cNvPr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90" name="Google Shape;25290;p64">
                <a:extLst>
                  <a:ext uri="{FF2B5EF4-FFF2-40B4-BE49-F238E27FC236}">
                    <a16:creationId xmlns:a16="http://schemas.microsoft.com/office/drawing/2014/main" id="{74D208B5-6B9A-E87C-AA19-CEA3960186FE}"/>
                  </a:ext>
                </a:extLst>
              </p:cNvPr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25291" name="Google Shape;25291;p64">
                  <a:extLst>
                    <a:ext uri="{FF2B5EF4-FFF2-40B4-BE49-F238E27FC236}">
                      <a16:creationId xmlns:a16="http://schemas.microsoft.com/office/drawing/2014/main" id="{340528AE-3684-3A2B-4817-9339362E981A}"/>
                    </a:ext>
                  </a:extLst>
                </p:cNvPr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2" name="Google Shape;25292;p64">
                  <a:extLst>
                    <a:ext uri="{FF2B5EF4-FFF2-40B4-BE49-F238E27FC236}">
                      <a16:creationId xmlns:a16="http://schemas.microsoft.com/office/drawing/2014/main" id="{092BDE4E-9D76-0B76-5168-AB041097BC93}"/>
                    </a:ext>
                  </a:extLst>
                </p:cNvPr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3" name="Google Shape;25293;p64">
                  <a:extLst>
                    <a:ext uri="{FF2B5EF4-FFF2-40B4-BE49-F238E27FC236}">
                      <a16:creationId xmlns:a16="http://schemas.microsoft.com/office/drawing/2014/main" id="{5D9080E9-FDE1-AD34-45B8-172BC7C45B6D}"/>
                    </a:ext>
                  </a:extLst>
                </p:cNvPr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4" name="Google Shape;25294;p64">
                  <a:extLst>
                    <a:ext uri="{FF2B5EF4-FFF2-40B4-BE49-F238E27FC236}">
                      <a16:creationId xmlns:a16="http://schemas.microsoft.com/office/drawing/2014/main" id="{8313CD1D-095B-F436-4718-2A5CEDA2DC55}"/>
                    </a:ext>
                  </a:extLst>
                </p:cNvPr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295" name="Google Shape;25295;p64">
                <a:extLst>
                  <a:ext uri="{FF2B5EF4-FFF2-40B4-BE49-F238E27FC236}">
                    <a16:creationId xmlns:a16="http://schemas.microsoft.com/office/drawing/2014/main" id="{355B1F2A-681A-C92A-5135-E4DD72F1640F}"/>
                  </a:ext>
                </a:extLst>
              </p:cNvPr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96" name="Google Shape;25296;p64">
              <a:extLst>
                <a:ext uri="{FF2B5EF4-FFF2-40B4-BE49-F238E27FC236}">
                  <a16:creationId xmlns:a16="http://schemas.microsoft.com/office/drawing/2014/main" id="{7B7A20D4-1EAD-FBCA-4F4C-8289D6BCE36C}"/>
                </a:ext>
              </a:extLst>
            </p:cNvPr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25297" name="Google Shape;25297;p64">
                <a:extLst>
                  <a:ext uri="{FF2B5EF4-FFF2-40B4-BE49-F238E27FC236}">
                    <a16:creationId xmlns:a16="http://schemas.microsoft.com/office/drawing/2014/main" id="{5D060BDB-3114-692F-19F7-5366B47A6C0E}"/>
                  </a:ext>
                </a:extLst>
              </p:cNvPr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8" name="Google Shape;25298;p64">
                <a:extLst>
                  <a:ext uri="{FF2B5EF4-FFF2-40B4-BE49-F238E27FC236}">
                    <a16:creationId xmlns:a16="http://schemas.microsoft.com/office/drawing/2014/main" id="{19175794-B4E2-0CCC-DEFC-6F55D3E15059}"/>
                  </a:ext>
                </a:extLst>
              </p:cNvPr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9" name="Google Shape;25299;p64">
                <a:extLst>
                  <a:ext uri="{FF2B5EF4-FFF2-40B4-BE49-F238E27FC236}">
                    <a16:creationId xmlns:a16="http://schemas.microsoft.com/office/drawing/2014/main" id="{BB32E2E1-C6FE-6974-77CE-81571E3C9EC9}"/>
                  </a:ext>
                </a:extLst>
              </p:cNvPr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0" name="Google Shape;25300;p64">
                <a:extLst>
                  <a:ext uri="{FF2B5EF4-FFF2-40B4-BE49-F238E27FC236}">
                    <a16:creationId xmlns:a16="http://schemas.microsoft.com/office/drawing/2014/main" id="{DB85FBE4-39FE-FB17-6386-4B77F59740E9}"/>
                  </a:ext>
                </a:extLst>
              </p:cNvPr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1" name="Google Shape;25301;p64">
                <a:extLst>
                  <a:ext uri="{FF2B5EF4-FFF2-40B4-BE49-F238E27FC236}">
                    <a16:creationId xmlns:a16="http://schemas.microsoft.com/office/drawing/2014/main" id="{CE09BD65-7777-5D22-82E2-AEA78CE742E8}"/>
                  </a:ext>
                </a:extLst>
              </p:cNvPr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2" name="Google Shape;25302;p64">
                <a:extLst>
                  <a:ext uri="{FF2B5EF4-FFF2-40B4-BE49-F238E27FC236}">
                    <a16:creationId xmlns:a16="http://schemas.microsoft.com/office/drawing/2014/main" id="{7B08AC75-9D69-5E11-4354-D81CA8CAB5D9}"/>
                  </a:ext>
                </a:extLst>
              </p:cNvPr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3" name="Google Shape;25303;p64">
                <a:extLst>
                  <a:ext uri="{FF2B5EF4-FFF2-40B4-BE49-F238E27FC236}">
                    <a16:creationId xmlns:a16="http://schemas.microsoft.com/office/drawing/2014/main" id="{BFD771F8-1FDC-0C61-13D4-83B407E86391}"/>
                  </a:ext>
                </a:extLst>
              </p:cNvPr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4" name="Google Shape;25304;p64">
                <a:extLst>
                  <a:ext uri="{FF2B5EF4-FFF2-40B4-BE49-F238E27FC236}">
                    <a16:creationId xmlns:a16="http://schemas.microsoft.com/office/drawing/2014/main" id="{39A8CC1B-8FDC-6633-E4DC-78C2F8C52A48}"/>
                  </a:ext>
                </a:extLst>
              </p:cNvPr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5" name="Google Shape;25305;p64">
                <a:extLst>
                  <a:ext uri="{FF2B5EF4-FFF2-40B4-BE49-F238E27FC236}">
                    <a16:creationId xmlns:a16="http://schemas.microsoft.com/office/drawing/2014/main" id="{1F87E290-3431-B596-F366-F741B8D0F4A3}"/>
                  </a:ext>
                </a:extLst>
              </p:cNvPr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6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400"/>
                                        <p:tgtEl>
                                          <p:spTgt spid="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9" name="Google Shape;26849;p82"/>
          <p:cNvSpPr txBox="1">
            <a:spLocks noGrp="1"/>
          </p:cNvSpPr>
          <p:nvPr>
            <p:ph type="title"/>
          </p:nvPr>
        </p:nvSpPr>
        <p:spPr>
          <a:xfrm>
            <a:off x="713207" y="1999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Приключения начинаются </a:t>
            </a:r>
            <a:br>
              <a:rPr lang="ru-RU" dirty="0"/>
            </a:br>
            <a:r>
              <a:rPr lang="ru-RU" dirty="0"/>
              <a:t>прямо сейчас !</a:t>
            </a:r>
            <a:endParaRPr dirty="0"/>
          </a:p>
        </p:txBody>
      </p:sp>
      <p:cxnSp>
        <p:nvCxnSpPr>
          <p:cNvPr id="26850" name="Google Shape;26850;p82"/>
          <p:cNvCxnSpPr/>
          <p:nvPr/>
        </p:nvCxnSpPr>
        <p:spPr>
          <a:xfrm>
            <a:off x="2298750" y="2305344"/>
            <a:ext cx="4546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851" name="Google Shape;26851;p82"/>
          <p:cNvGrpSpPr/>
          <p:nvPr/>
        </p:nvGrpSpPr>
        <p:grpSpPr>
          <a:xfrm>
            <a:off x="-267241" y="-1856681"/>
            <a:ext cx="10104527" cy="7057924"/>
            <a:chOff x="-486266" y="-1781156"/>
            <a:chExt cx="10104527" cy="7057924"/>
          </a:xfrm>
        </p:grpSpPr>
        <p:grpSp>
          <p:nvGrpSpPr>
            <p:cNvPr id="26852" name="Google Shape;26852;p82"/>
            <p:cNvGrpSpPr/>
            <p:nvPr/>
          </p:nvGrpSpPr>
          <p:grpSpPr>
            <a:xfrm>
              <a:off x="-486266" y="2305518"/>
              <a:ext cx="3233786" cy="2837982"/>
              <a:chOff x="-486266" y="2305518"/>
              <a:chExt cx="3233786" cy="2837982"/>
            </a:xfrm>
          </p:grpSpPr>
          <p:grpSp>
            <p:nvGrpSpPr>
              <p:cNvPr id="26853" name="Google Shape;26853;p82"/>
              <p:cNvGrpSpPr/>
              <p:nvPr/>
            </p:nvGrpSpPr>
            <p:grpSpPr>
              <a:xfrm rot="-9258217">
                <a:off x="828406" y="2692818"/>
                <a:ext cx="1509442" cy="2233894"/>
                <a:chOff x="713225" y="2235300"/>
                <a:chExt cx="1509450" cy="2233905"/>
              </a:xfrm>
            </p:grpSpPr>
            <p:sp>
              <p:nvSpPr>
                <p:cNvPr id="26854" name="Google Shape;26854;p82"/>
                <p:cNvSpPr/>
                <p:nvPr/>
              </p:nvSpPr>
              <p:spPr>
                <a:xfrm>
                  <a:off x="2168519" y="4094921"/>
                  <a:ext cx="54156" cy="54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6" extrusionOk="0">
                      <a:moveTo>
                        <a:pt x="945" y="417"/>
                      </a:moveTo>
                      <a:cubicBezTo>
                        <a:pt x="945" y="769"/>
                        <a:pt x="513" y="945"/>
                        <a:pt x="256" y="689"/>
                      </a:cubicBezTo>
                      <a:cubicBezTo>
                        <a:pt x="0" y="433"/>
                        <a:pt x="192" y="1"/>
                        <a:pt x="545" y="17"/>
                      </a:cubicBezTo>
                      <a:cubicBezTo>
                        <a:pt x="769" y="17"/>
                        <a:pt x="945" y="193"/>
                        <a:pt x="945" y="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5" name="Google Shape;26855;p82"/>
                <p:cNvSpPr/>
                <p:nvPr/>
              </p:nvSpPr>
              <p:spPr>
                <a:xfrm>
                  <a:off x="2147430" y="3617193"/>
                  <a:ext cx="53239" cy="5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45" extrusionOk="0">
                      <a:moveTo>
                        <a:pt x="929" y="400"/>
                      </a:moveTo>
                      <a:cubicBezTo>
                        <a:pt x="929" y="752"/>
                        <a:pt x="496" y="944"/>
                        <a:pt x="240" y="688"/>
                      </a:cubicBezTo>
                      <a:cubicBezTo>
                        <a:pt x="0" y="432"/>
                        <a:pt x="176" y="0"/>
                        <a:pt x="528" y="0"/>
                      </a:cubicBezTo>
                      <a:cubicBezTo>
                        <a:pt x="753" y="0"/>
                        <a:pt x="929" y="176"/>
                        <a:pt x="929" y="40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6" name="Google Shape;26856;p82"/>
                <p:cNvSpPr/>
                <p:nvPr/>
              </p:nvSpPr>
              <p:spPr>
                <a:xfrm>
                  <a:off x="1029626" y="3003298"/>
                  <a:ext cx="53239" cy="52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7" name="Google Shape;26857;p82"/>
                <p:cNvSpPr/>
                <p:nvPr/>
              </p:nvSpPr>
              <p:spPr>
                <a:xfrm>
                  <a:off x="1547695" y="3244913"/>
                  <a:ext cx="54156" cy="5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01"/>
                      </a:moveTo>
                      <a:cubicBezTo>
                        <a:pt x="945" y="753"/>
                        <a:pt x="513" y="945"/>
                        <a:pt x="257" y="689"/>
                      </a:cubicBezTo>
                      <a:cubicBezTo>
                        <a:pt x="1" y="433"/>
                        <a:pt x="177" y="1"/>
                        <a:pt x="545" y="1"/>
                      </a:cubicBezTo>
                      <a:cubicBezTo>
                        <a:pt x="753" y="1"/>
                        <a:pt x="929" y="177"/>
                        <a:pt x="945" y="40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8" name="Google Shape;26858;p82"/>
                <p:cNvSpPr/>
                <p:nvPr/>
              </p:nvSpPr>
              <p:spPr>
                <a:xfrm>
                  <a:off x="1203844" y="3823562"/>
                  <a:ext cx="52322" cy="51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897" extrusionOk="0">
                      <a:moveTo>
                        <a:pt x="913" y="384"/>
                      </a:moveTo>
                      <a:cubicBezTo>
                        <a:pt x="913" y="736"/>
                        <a:pt x="496" y="896"/>
                        <a:pt x="256" y="656"/>
                      </a:cubicBezTo>
                      <a:cubicBezTo>
                        <a:pt x="0" y="416"/>
                        <a:pt x="176" y="0"/>
                        <a:pt x="528" y="0"/>
                      </a:cubicBezTo>
                      <a:cubicBezTo>
                        <a:pt x="736" y="0"/>
                        <a:pt x="913" y="176"/>
                        <a:pt x="913" y="3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9" name="Google Shape;26859;p82"/>
                <p:cNvSpPr/>
                <p:nvPr/>
              </p:nvSpPr>
              <p:spPr>
                <a:xfrm>
                  <a:off x="713225" y="2823119"/>
                  <a:ext cx="54156" cy="5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0" name="Google Shape;26860;p82"/>
                <p:cNvSpPr/>
                <p:nvPr/>
              </p:nvSpPr>
              <p:spPr>
                <a:xfrm>
                  <a:off x="1506433" y="3973884"/>
                  <a:ext cx="12894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09" extrusionOk="0">
                      <a:moveTo>
                        <a:pt x="225" y="81"/>
                      </a:moveTo>
                      <a:cubicBezTo>
                        <a:pt x="225" y="209"/>
                        <a:pt x="1" y="1"/>
                        <a:pt x="129" y="1"/>
                      </a:cubicBezTo>
                      <a:cubicBezTo>
                        <a:pt x="177" y="1"/>
                        <a:pt x="225" y="33"/>
                        <a:pt x="225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1" name="Google Shape;26861;p82"/>
                <p:cNvSpPr/>
                <p:nvPr/>
              </p:nvSpPr>
              <p:spPr>
                <a:xfrm>
                  <a:off x="1758591" y="3940874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1"/>
                      </a:moveTo>
                      <a:cubicBezTo>
                        <a:pt x="209" y="209"/>
                        <a:pt x="1" y="1"/>
                        <a:pt x="129" y="1"/>
                      </a:cubicBezTo>
                      <a:cubicBezTo>
                        <a:pt x="177" y="1"/>
                        <a:pt x="209" y="33"/>
                        <a:pt x="209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2" name="Google Shape;26862;p82"/>
                <p:cNvSpPr/>
                <p:nvPr/>
              </p:nvSpPr>
              <p:spPr>
                <a:xfrm>
                  <a:off x="1650879" y="2571819"/>
                  <a:ext cx="11977" cy="1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3" name="Google Shape;26863;p82"/>
                <p:cNvSpPr/>
                <p:nvPr/>
              </p:nvSpPr>
              <p:spPr>
                <a:xfrm>
                  <a:off x="1740309" y="3247664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8" y="81"/>
                      </a:moveTo>
                      <a:cubicBezTo>
                        <a:pt x="208" y="209"/>
                        <a:pt x="0" y="1"/>
                        <a:pt x="128" y="1"/>
                      </a:cubicBezTo>
                      <a:cubicBezTo>
                        <a:pt x="176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4" name="Google Shape;26864;p82"/>
                <p:cNvSpPr/>
                <p:nvPr/>
              </p:nvSpPr>
              <p:spPr>
                <a:xfrm>
                  <a:off x="2109835" y="4290287"/>
                  <a:ext cx="9227" cy="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61" extrusionOk="0">
                      <a:moveTo>
                        <a:pt x="160" y="80"/>
                      </a:moveTo>
                      <a:cubicBezTo>
                        <a:pt x="160" y="112"/>
                        <a:pt x="112" y="160"/>
                        <a:pt x="80" y="160"/>
                      </a:cubicBezTo>
                      <a:cubicBezTo>
                        <a:pt x="32" y="160"/>
                        <a:pt x="0" y="112"/>
                        <a:pt x="0" y="80"/>
                      </a:cubicBezTo>
                      <a:cubicBezTo>
                        <a:pt x="0" y="32"/>
                        <a:pt x="32" y="0"/>
                        <a:pt x="80" y="0"/>
                      </a:cubicBezTo>
                      <a:cubicBezTo>
                        <a:pt x="112" y="0"/>
                        <a:pt x="160" y="32"/>
                        <a:pt x="160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5" name="Google Shape;26865;p82"/>
                <p:cNvSpPr/>
                <p:nvPr/>
              </p:nvSpPr>
              <p:spPr>
                <a:xfrm>
                  <a:off x="1729306" y="4353556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8" y="81"/>
                      </a:moveTo>
                      <a:cubicBezTo>
                        <a:pt x="208" y="209"/>
                        <a:pt x="0" y="1"/>
                        <a:pt x="128" y="1"/>
                      </a:cubicBezTo>
                      <a:cubicBezTo>
                        <a:pt x="176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6" name="Google Shape;26866;p82"/>
                <p:cNvSpPr/>
                <p:nvPr/>
              </p:nvSpPr>
              <p:spPr>
                <a:xfrm>
                  <a:off x="1617383" y="3758402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1"/>
                      </a:moveTo>
                      <a:cubicBezTo>
                        <a:pt x="209" y="209"/>
                        <a:pt x="1" y="1"/>
                        <a:pt x="129" y="1"/>
                      </a:cubicBezTo>
                      <a:cubicBezTo>
                        <a:pt x="161" y="1"/>
                        <a:pt x="209" y="33"/>
                        <a:pt x="209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7" name="Google Shape;26867;p82"/>
                <p:cNvSpPr/>
                <p:nvPr/>
              </p:nvSpPr>
              <p:spPr>
                <a:xfrm>
                  <a:off x="809504" y="3971191"/>
                  <a:ext cx="10143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09" extrusionOk="0">
                      <a:moveTo>
                        <a:pt x="177" y="112"/>
                      </a:moveTo>
                      <a:cubicBezTo>
                        <a:pt x="161" y="208"/>
                        <a:pt x="1" y="208"/>
                        <a:pt x="17" y="112"/>
                      </a:cubicBezTo>
                      <a:cubicBezTo>
                        <a:pt x="17" y="0"/>
                        <a:pt x="177" y="0"/>
                        <a:pt x="177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8" name="Google Shape;26868;p82"/>
                <p:cNvSpPr/>
                <p:nvPr/>
              </p:nvSpPr>
              <p:spPr>
                <a:xfrm>
                  <a:off x="950769" y="3399877"/>
                  <a:ext cx="922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113"/>
                      </a:moveTo>
                      <a:cubicBezTo>
                        <a:pt x="160" y="209"/>
                        <a:pt x="0" y="209"/>
                        <a:pt x="0" y="113"/>
                      </a:cubicBezTo>
                      <a:cubicBezTo>
                        <a:pt x="0" y="1"/>
                        <a:pt x="160" y="1"/>
                        <a:pt x="160" y="11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9" name="Google Shape;26869;p82"/>
                <p:cNvSpPr/>
                <p:nvPr/>
              </p:nvSpPr>
              <p:spPr>
                <a:xfrm>
                  <a:off x="1323963" y="3949184"/>
                  <a:ext cx="11060" cy="1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41" extrusionOk="0">
                      <a:moveTo>
                        <a:pt x="193" y="112"/>
                      </a:moveTo>
                      <a:cubicBezTo>
                        <a:pt x="161" y="240"/>
                        <a:pt x="1" y="0"/>
                        <a:pt x="129" y="16"/>
                      </a:cubicBezTo>
                      <a:cubicBezTo>
                        <a:pt x="177" y="32"/>
                        <a:pt x="193" y="64"/>
                        <a:pt x="193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0" name="Google Shape;26870;p82"/>
                <p:cNvSpPr/>
                <p:nvPr/>
              </p:nvSpPr>
              <p:spPr>
                <a:xfrm>
                  <a:off x="1688474" y="2746955"/>
                  <a:ext cx="11977" cy="1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1" name="Google Shape;26871;p82"/>
                <p:cNvSpPr/>
                <p:nvPr/>
              </p:nvSpPr>
              <p:spPr>
                <a:xfrm>
                  <a:off x="864520" y="2361838"/>
                  <a:ext cx="10143" cy="10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2" name="Google Shape;26872;p82"/>
                <p:cNvSpPr/>
                <p:nvPr/>
              </p:nvSpPr>
              <p:spPr>
                <a:xfrm>
                  <a:off x="1172439" y="2810711"/>
                  <a:ext cx="11977" cy="1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3" name="Google Shape;26873;p82"/>
                <p:cNvSpPr/>
                <p:nvPr/>
              </p:nvSpPr>
              <p:spPr>
                <a:xfrm>
                  <a:off x="1150174" y="2423274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4" name="Google Shape;26874;p82"/>
                <p:cNvSpPr/>
                <p:nvPr/>
              </p:nvSpPr>
              <p:spPr>
                <a:xfrm>
                  <a:off x="1665980" y="3981220"/>
                  <a:ext cx="23897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7" y="193"/>
                      </a:moveTo>
                      <a:cubicBezTo>
                        <a:pt x="417" y="337"/>
                        <a:pt x="225" y="417"/>
                        <a:pt x="113" y="305"/>
                      </a:cubicBezTo>
                      <a:cubicBezTo>
                        <a:pt x="1" y="193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5" name="Google Shape;26875;p82"/>
                <p:cNvSpPr/>
                <p:nvPr/>
              </p:nvSpPr>
              <p:spPr>
                <a:xfrm>
                  <a:off x="1606379" y="4444391"/>
                  <a:ext cx="24871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208"/>
                        <a:pt x="97" y="16"/>
                        <a:pt x="257" y="16"/>
                      </a:cubicBezTo>
                      <a:cubicBezTo>
                        <a:pt x="353" y="0"/>
                        <a:pt x="433" y="96"/>
                        <a:pt x="433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6" name="Google Shape;26876;p82"/>
                <p:cNvSpPr/>
                <p:nvPr/>
              </p:nvSpPr>
              <p:spPr>
                <a:xfrm>
                  <a:off x="866354" y="4077556"/>
                  <a:ext cx="23955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417" extrusionOk="0">
                      <a:moveTo>
                        <a:pt x="417" y="177"/>
                      </a:moveTo>
                      <a:cubicBezTo>
                        <a:pt x="417" y="337"/>
                        <a:pt x="225" y="417"/>
                        <a:pt x="113" y="305"/>
                      </a:cubicBezTo>
                      <a:cubicBezTo>
                        <a:pt x="1" y="193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7" name="Google Shape;26877;p82"/>
                <p:cNvSpPr/>
                <p:nvPr/>
              </p:nvSpPr>
              <p:spPr>
                <a:xfrm>
                  <a:off x="804919" y="3114707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8" name="Google Shape;26878;p82"/>
                <p:cNvSpPr/>
                <p:nvPr/>
              </p:nvSpPr>
              <p:spPr>
                <a:xfrm>
                  <a:off x="1710910" y="3846429"/>
                  <a:ext cx="23897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33" extrusionOk="0">
                      <a:moveTo>
                        <a:pt x="417" y="193"/>
                      </a:moveTo>
                      <a:cubicBezTo>
                        <a:pt x="417" y="353"/>
                        <a:pt x="225" y="433"/>
                        <a:pt x="113" y="321"/>
                      </a:cubicBezTo>
                      <a:cubicBezTo>
                        <a:pt x="1" y="209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9" name="Google Shape;26879;p82"/>
                <p:cNvSpPr/>
                <p:nvPr/>
              </p:nvSpPr>
              <p:spPr>
                <a:xfrm>
                  <a:off x="2095164" y="3542920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76"/>
                      </a:moveTo>
                      <a:cubicBezTo>
                        <a:pt x="432" y="352"/>
                        <a:pt x="240" y="432"/>
                        <a:pt x="112" y="304"/>
                      </a:cubicBezTo>
                      <a:cubicBezTo>
                        <a:pt x="0" y="192"/>
                        <a:pt x="80" y="0"/>
                        <a:pt x="256" y="0"/>
                      </a:cubicBezTo>
                      <a:cubicBezTo>
                        <a:pt x="352" y="0"/>
                        <a:pt x="432" y="80"/>
                        <a:pt x="432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0" name="Google Shape;26880;p82"/>
                <p:cNvSpPr/>
                <p:nvPr/>
              </p:nvSpPr>
              <p:spPr>
                <a:xfrm>
                  <a:off x="1461990" y="2560815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1" name="Google Shape;26881;p82"/>
                <p:cNvSpPr/>
                <p:nvPr/>
              </p:nvSpPr>
              <p:spPr>
                <a:xfrm>
                  <a:off x="905839" y="3730034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384" y="272"/>
                      </a:moveTo>
                      <a:cubicBezTo>
                        <a:pt x="368" y="480"/>
                        <a:pt x="48" y="480"/>
                        <a:pt x="32" y="272"/>
                      </a:cubicBezTo>
                      <a:cubicBezTo>
                        <a:pt x="0" y="0"/>
                        <a:pt x="416" y="0"/>
                        <a:pt x="384" y="27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2" name="Google Shape;26882;p82"/>
                <p:cNvSpPr/>
                <p:nvPr/>
              </p:nvSpPr>
              <p:spPr>
                <a:xfrm>
                  <a:off x="1274878" y="2235300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3" name="Google Shape;26883;p82"/>
                <p:cNvSpPr/>
                <p:nvPr/>
              </p:nvSpPr>
              <p:spPr>
                <a:xfrm>
                  <a:off x="1720137" y="3324687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384" y="257"/>
                      </a:moveTo>
                      <a:cubicBezTo>
                        <a:pt x="368" y="481"/>
                        <a:pt x="48" y="481"/>
                        <a:pt x="32" y="257"/>
                      </a:cubicBezTo>
                      <a:cubicBezTo>
                        <a:pt x="0" y="1"/>
                        <a:pt x="416" y="1"/>
                        <a:pt x="384" y="2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4" name="Google Shape;26884;p82"/>
                <p:cNvSpPr/>
                <p:nvPr/>
              </p:nvSpPr>
              <p:spPr>
                <a:xfrm>
                  <a:off x="1301039" y="3509910"/>
                  <a:ext cx="23897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33" extrusionOk="0">
                      <a:moveTo>
                        <a:pt x="416" y="192"/>
                      </a:moveTo>
                      <a:cubicBezTo>
                        <a:pt x="416" y="352"/>
                        <a:pt x="224" y="432"/>
                        <a:pt x="112" y="320"/>
                      </a:cubicBezTo>
                      <a:cubicBezTo>
                        <a:pt x="0" y="208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5" name="Google Shape;26885;p82"/>
                <p:cNvSpPr/>
                <p:nvPr/>
              </p:nvSpPr>
              <p:spPr>
                <a:xfrm>
                  <a:off x="1025958" y="3570428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25"/>
                      </a:moveTo>
                      <a:cubicBezTo>
                        <a:pt x="416" y="481"/>
                        <a:pt x="0" y="481"/>
                        <a:pt x="32" y="225"/>
                      </a:cubicBezTo>
                      <a:cubicBezTo>
                        <a:pt x="48" y="1"/>
                        <a:pt x="368" y="1"/>
                        <a:pt x="400" y="2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6" name="Google Shape;26886;p82"/>
                <p:cNvSpPr/>
                <p:nvPr/>
              </p:nvSpPr>
              <p:spPr>
                <a:xfrm>
                  <a:off x="1654547" y="2403101"/>
                  <a:ext cx="23897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7" name="Google Shape;26887;p82"/>
                <p:cNvSpPr/>
                <p:nvPr/>
              </p:nvSpPr>
              <p:spPr>
                <a:xfrm>
                  <a:off x="959022" y="4245357"/>
                  <a:ext cx="23897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7"/>
                      </a:moveTo>
                      <a:cubicBezTo>
                        <a:pt x="416" y="337"/>
                        <a:pt x="224" y="417"/>
                        <a:pt x="112" y="305"/>
                      </a:cubicBezTo>
                      <a:cubicBezTo>
                        <a:pt x="0" y="193"/>
                        <a:pt x="80" y="1"/>
                        <a:pt x="240" y="1"/>
                      </a:cubicBezTo>
                      <a:cubicBezTo>
                        <a:pt x="336" y="1"/>
                        <a:pt x="416" y="81"/>
                        <a:pt x="416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8" name="Google Shape;26888;p82"/>
                <p:cNvSpPr/>
                <p:nvPr/>
              </p:nvSpPr>
              <p:spPr>
                <a:xfrm>
                  <a:off x="1013121" y="2675433"/>
                  <a:ext cx="24814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9" name="Google Shape;26889;p82"/>
                <p:cNvSpPr/>
                <p:nvPr/>
              </p:nvSpPr>
              <p:spPr>
                <a:xfrm>
                  <a:off x="724228" y="4075722"/>
                  <a:ext cx="24814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81" extrusionOk="0">
                      <a:moveTo>
                        <a:pt x="401" y="209"/>
                      </a:moveTo>
                      <a:cubicBezTo>
                        <a:pt x="433" y="481"/>
                        <a:pt x="1" y="481"/>
                        <a:pt x="33" y="209"/>
                      </a:cubicBezTo>
                      <a:cubicBezTo>
                        <a:pt x="65" y="1"/>
                        <a:pt x="369" y="1"/>
                        <a:pt x="40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0" name="Google Shape;26890;p82"/>
                <p:cNvSpPr/>
                <p:nvPr/>
              </p:nvSpPr>
              <p:spPr>
                <a:xfrm>
                  <a:off x="791165" y="3263252"/>
                  <a:ext cx="24814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3" y="177"/>
                      </a:moveTo>
                      <a:cubicBezTo>
                        <a:pt x="433" y="337"/>
                        <a:pt x="241" y="417"/>
                        <a:pt x="129" y="305"/>
                      </a:cubicBezTo>
                      <a:cubicBezTo>
                        <a:pt x="1" y="193"/>
                        <a:pt x="81" y="1"/>
                        <a:pt x="241" y="1"/>
                      </a:cubicBezTo>
                      <a:cubicBezTo>
                        <a:pt x="353" y="1"/>
                        <a:pt x="433" y="81"/>
                        <a:pt x="433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1" name="Google Shape;26891;p82"/>
                <p:cNvSpPr/>
                <p:nvPr/>
              </p:nvSpPr>
              <p:spPr>
                <a:xfrm>
                  <a:off x="1340467" y="3551173"/>
                  <a:ext cx="23897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33" extrusionOk="0">
                      <a:moveTo>
                        <a:pt x="417" y="193"/>
                      </a:moveTo>
                      <a:cubicBezTo>
                        <a:pt x="417" y="353"/>
                        <a:pt x="225" y="433"/>
                        <a:pt x="113" y="321"/>
                      </a:cubicBezTo>
                      <a:cubicBezTo>
                        <a:pt x="1" y="209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2" name="Google Shape;26892;p82"/>
                <p:cNvSpPr/>
                <p:nvPr/>
              </p:nvSpPr>
              <p:spPr>
                <a:xfrm>
                  <a:off x="1205620" y="3043644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3" name="Google Shape;26893;p82"/>
                <p:cNvSpPr/>
                <p:nvPr/>
              </p:nvSpPr>
              <p:spPr>
                <a:xfrm>
                  <a:off x="1242355" y="3309099"/>
                  <a:ext cx="24814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3" y="177"/>
                      </a:moveTo>
                      <a:cubicBezTo>
                        <a:pt x="433" y="337"/>
                        <a:pt x="225" y="417"/>
                        <a:pt x="112" y="305"/>
                      </a:cubicBezTo>
                      <a:cubicBezTo>
                        <a:pt x="0" y="193"/>
                        <a:pt x="80" y="1"/>
                        <a:pt x="241" y="1"/>
                      </a:cubicBezTo>
                      <a:cubicBezTo>
                        <a:pt x="353" y="1"/>
                        <a:pt x="433" y="81"/>
                        <a:pt x="433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4" name="Google Shape;26894;p82"/>
                <p:cNvSpPr/>
                <p:nvPr/>
              </p:nvSpPr>
              <p:spPr>
                <a:xfrm>
                  <a:off x="1765926" y="3497073"/>
                  <a:ext cx="89056" cy="88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2"/>
                      </a:moveTo>
                      <a:lnTo>
                        <a:pt x="769" y="1552"/>
                      </a:lnTo>
                      <a:cubicBezTo>
                        <a:pt x="769" y="1120"/>
                        <a:pt x="433" y="768"/>
                        <a:pt x="1" y="768"/>
                      </a:cubicBezTo>
                      <a:lnTo>
                        <a:pt x="1" y="768"/>
                      </a:lnTo>
                      <a:cubicBezTo>
                        <a:pt x="433" y="768"/>
                        <a:pt x="769" y="432"/>
                        <a:pt x="769" y="0"/>
                      </a:cubicBezTo>
                      <a:lnTo>
                        <a:pt x="769" y="0"/>
                      </a:lnTo>
                      <a:cubicBezTo>
                        <a:pt x="769" y="416"/>
                        <a:pt x="1121" y="768"/>
                        <a:pt x="1553" y="768"/>
                      </a:cubicBezTo>
                      <a:lnTo>
                        <a:pt x="1553" y="768"/>
                      </a:lnTo>
                      <a:cubicBezTo>
                        <a:pt x="1121" y="768"/>
                        <a:pt x="769" y="1120"/>
                        <a:pt x="769" y="155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5" name="Google Shape;26895;p82"/>
                <p:cNvSpPr/>
                <p:nvPr/>
              </p:nvSpPr>
              <p:spPr>
                <a:xfrm>
                  <a:off x="825091" y="3483319"/>
                  <a:ext cx="89056" cy="88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85" y="1553"/>
                      </a:moveTo>
                      <a:lnTo>
                        <a:pt x="785" y="1553"/>
                      </a:lnTo>
                      <a:cubicBezTo>
                        <a:pt x="785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85" y="433"/>
                        <a:pt x="785" y="1"/>
                      </a:cubicBezTo>
                      <a:lnTo>
                        <a:pt x="785" y="1"/>
                      </a:lnTo>
                      <a:cubicBezTo>
                        <a:pt x="785" y="433"/>
                        <a:pt x="1137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37" y="785"/>
                        <a:pt x="785" y="1121"/>
                        <a:pt x="785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6" name="Google Shape;26896;p82"/>
                <p:cNvSpPr/>
                <p:nvPr/>
              </p:nvSpPr>
              <p:spPr>
                <a:xfrm>
                  <a:off x="938849" y="2381094"/>
                  <a:ext cx="88999" cy="88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7" name="Google Shape;26897;p82"/>
                <p:cNvSpPr/>
                <p:nvPr/>
              </p:nvSpPr>
              <p:spPr>
                <a:xfrm>
                  <a:off x="1427577" y="2872834"/>
                  <a:ext cx="89056" cy="88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98" name="Google Shape;26898;p82"/>
              <p:cNvGrpSpPr/>
              <p:nvPr/>
            </p:nvGrpSpPr>
            <p:grpSpPr>
              <a:xfrm>
                <a:off x="358288" y="2739075"/>
                <a:ext cx="1509450" cy="2233905"/>
                <a:chOff x="713225" y="2235300"/>
                <a:chExt cx="1509450" cy="2233905"/>
              </a:xfrm>
            </p:grpSpPr>
            <p:sp>
              <p:nvSpPr>
                <p:cNvPr id="26899" name="Google Shape;26899;p82"/>
                <p:cNvSpPr/>
                <p:nvPr/>
              </p:nvSpPr>
              <p:spPr>
                <a:xfrm>
                  <a:off x="2168519" y="4094921"/>
                  <a:ext cx="54156" cy="54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6" extrusionOk="0">
                      <a:moveTo>
                        <a:pt x="945" y="417"/>
                      </a:moveTo>
                      <a:cubicBezTo>
                        <a:pt x="945" y="769"/>
                        <a:pt x="513" y="945"/>
                        <a:pt x="256" y="689"/>
                      </a:cubicBezTo>
                      <a:cubicBezTo>
                        <a:pt x="0" y="433"/>
                        <a:pt x="192" y="1"/>
                        <a:pt x="545" y="17"/>
                      </a:cubicBezTo>
                      <a:cubicBezTo>
                        <a:pt x="769" y="17"/>
                        <a:pt x="945" y="193"/>
                        <a:pt x="945" y="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0" name="Google Shape;26900;p82"/>
                <p:cNvSpPr/>
                <p:nvPr/>
              </p:nvSpPr>
              <p:spPr>
                <a:xfrm>
                  <a:off x="2147430" y="3617193"/>
                  <a:ext cx="53239" cy="5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45" extrusionOk="0">
                      <a:moveTo>
                        <a:pt x="929" y="400"/>
                      </a:moveTo>
                      <a:cubicBezTo>
                        <a:pt x="929" y="752"/>
                        <a:pt x="496" y="944"/>
                        <a:pt x="240" y="688"/>
                      </a:cubicBezTo>
                      <a:cubicBezTo>
                        <a:pt x="0" y="432"/>
                        <a:pt x="176" y="0"/>
                        <a:pt x="528" y="0"/>
                      </a:cubicBezTo>
                      <a:cubicBezTo>
                        <a:pt x="753" y="0"/>
                        <a:pt x="929" y="176"/>
                        <a:pt x="929" y="40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1" name="Google Shape;26901;p82"/>
                <p:cNvSpPr/>
                <p:nvPr/>
              </p:nvSpPr>
              <p:spPr>
                <a:xfrm>
                  <a:off x="1029626" y="3003298"/>
                  <a:ext cx="53239" cy="52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2" name="Google Shape;26902;p82"/>
                <p:cNvSpPr/>
                <p:nvPr/>
              </p:nvSpPr>
              <p:spPr>
                <a:xfrm>
                  <a:off x="1547695" y="3244913"/>
                  <a:ext cx="54156" cy="5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01"/>
                      </a:moveTo>
                      <a:cubicBezTo>
                        <a:pt x="945" y="753"/>
                        <a:pt x="513" y="945"/>
                        <a:pt x="257" y="689"/>
                      </a:cubicBezTo>
                      <a:cubicBezTo>
                        <a:pt x="1" y="433"/>
                        <a:pt x="177" y="1"/>
                        <a:pt x="545" y="1"/>
                      </a:cubicBezTo>
                      <a:cubicBezTo>
                        <a:pt x="753" y="1"/>
                        <a:pt x="929" y="177"/>
                        <a:pt x="945" y="40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3" name="Google Shape;26903;p82"/>
                <p:cNvSpPr/>
                <p:nvPr/>
              </p:nvSpPr>
              <p:spPr>
                <a:xfrm>
                  <a:off x="1203844" y="3823562"/>
                  <a:ext cx="52322" cy="51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897" extrusionOk="0">
                      <a:moveTo>
                        <a:pt x="913" y="384"/>
                      </a:moveTo>
                      <a:cubicBezTo>
                        <a:pt x="913" y="736"/>
                        <a:pt x="496" y="896"/>
                        <a:pt x="256" y="656"/>
                      </a:cubicBezTo>
                      <a:cubicBezTo>
                        <a:pt x="0" y="416"/>
                        <a:pt x="176" y="0"/>
                        <a:pt x="528" y="0"/>
                      </a:cubicBezTo>
                      <a:cubicBezTo>
                        <a:pt x="736" y="0"/>
                        <a:pt x="913" y="176"/>
                        <a:pt x="913" y="3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4" name="Google Shape;26904;p82"/>
                <p:cNvSpPr/>
                <p:nvPr/>
              </p:nvSpPr>
              <p:spPr>
                <a:xfrm>
                  <a:off x="713225" y="2823119"/>
                  <a:ext cx="54156" cy="5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5" name="Google Shape;26905;p82"/>
                <p:cNvSpPr/>
                <p:nvPr/>
              </p:nvSpPr>
              <p:spPr>
                <a:xfrm>
                  <a:off x="1506433" y="3973884"/>
                  <a:ext cx="12894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09" extrusionOk="0">
                      <a:moveTo>
                        <a:pt x="225" y="81"/>
                      </a:moveTo>
                      <a:cubicBezTo>
                        <a:pt x="225" y="209"/>
                        <a:pt x="1" y="1"/>
                        <a:pt x="129" y="1"/>
                      </a:cubicBezTo>
                      <a:cubicBezTo>
                        <a:pt x="177" y="1"/>
                        <a:pt x="225" y="33"/>
                        <a:pt x="225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6" name="Google Shape;26906;p82"/>
                <p:cNvSpPr/>
                <p:nvPr/>
              </p:nvSpPr>
              <p:spPr>
                <a:xfrm>
                  <a:off x="1758591" y="3940874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1"/>
                      </a:moveTo>
                      <a:cubicBezTo>
                        <a:pt x="209" y="209"/>
                        <a:pt x="1" y="1"/>
                        <a:pt x="129" y="1"/>
                      </a:cubicBezTo>
                      <a:cubicBezTo>
                        <a:pt x="177" y="1"/>
                        <a:pt x="209" y="33"/>
                        <a:pt x="209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7" name="Google Shape;26907;p82"/>
                <p:cNvSpPr/>
                <p:nvPr/>
              </p:nvSpPr>
              <p:spPr>
                <a:xfrm>
                  <a:off x="1650879" y="2571819"/>
                  <a:ext cx="11977" cy="1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8" name="Google Shape;26908;p82"/>
                <p:cNvSpPr/>
                <p:nvPr/>
              </p:nvSpPr>
              <p:spPr>
                <a:xfrm>
                  <a:off x="1740309" y="3247664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8" y="81"/>
                      </a:moveTo>
                      <a:cubicBezTo>
                        <a:pt x="208" y="209"/>
                        <a:pt x="0" y="1"/>
                        <a:pt x="128" y="1"/>
                      </a:cubicBezTo>
                      <a:cubicBezTo>
                        <a:pt x="176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9" name="Google Shape;26909;p82"/>
                <p:cNvSpPr/>
                <p:nvPr/>
              </p:nvSpPr>
              <p:spPr>
                <a:xfrm>
                  <a:off x="2109835" y="4290287"/>
                  <a:ext cx="9227" cy="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61" extrusionOk="0">
                      <a:moveTo>
                        <a:pt x="160" y="80"/>
                      </a:moveTo>
                      <a:cubicBezTo>
                        <a:pt x="160" y="112"/>
                        <a:pt x="112" y="160"/>
                        <a:pt x="80" y="160"/>
                      </a:cubicBezTo>
                      <a:cubicBezTo>
                        <a:pt x="32" y="160"/>
                        <a:pt x="0" y="112"/>
                        <a:pt x="0" y="80"/>
                      </a:cubicBezTo>
                      <a:cubicBezTo>
                        <a:pt x="0" y="32"/>
                        <a:pt x="32" y="0"/>
                        <a:pt x="80" y="0"/>
                      </a:cubicBezTo>
                      <a:cubicBezTo>
                        <a:pt x="112" y="0"/>
                        <a:pt x="160" y="32"/>
                        <a:pt x="160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0" name="Google Shape;26910;p82"/>
                <p:cNvSpPr/>
                <p:nvPr/>
              </p:nvSpPr>
              <p:spPr>
                <a:xfrm>
                  <a:off x="1729306" y="4353556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8" y="81"/>
                      </a:moveTo>
                      <a:cubicBezTo>
                        <a:pt x="208" y="209"/>
                        <a:pt x="0" y="1"/>
                        <a:pt x="128" y="1"/>
                      </a:cubicBezTo>
                      <a:cubicBezTo>
                        <a:pt x="176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1" name="Google Shape;26911;p82"/>
                <p:cNvSpPr/>
                <p:nvPr/>
              </p:nvSpPr>
              <p:spPr>
                <a:xfrm>
                  <a:off x="1617383" y="3758402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1"/>
                      </a:moveTo>
                      <a:cubicBezTo>
                        <a:pt x="209" y="209"/>
                        <a:pt x="1" y="1"/>
                        <a:pt x="129" y="1"/>
                      </a:cubicBezTo>
                      <a:cubicBezTo>
                        <a:pt x="161" y="1"/>
                        <a:pt x="209" y="33"/>
                        <a:pt x="209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2" name="Google Shape;26912;p82"/>
                <p:cNvSpPr/>
                <p:nvPr/>
              </p:nvSpPr>
              <p:spPr>
                <a:xfrm>
                  <a:off x="809504" y="3971191"/>
                  <a:ext cx="10143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09" extrusionOk="0">
                      <a:moveTo>
                        <a:pt x="177" y="112"/>
                      </a:moveTo>
                      <a:cubicBezTo>
                        <a:pt x="161" y="208"/>
                        <a:pt x="1" y="208"/>
                        <a:pt x="17" y="112"/>
                      </a:cubicBezTo>
                      <a:cubicBezTo>
                        <a:pt x="17" y="0"/>
                        <a:pt x="177" y="0"/>
                        <a:pt x="177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3" name="Google Shape;26913;p82"/>
                <p:cNvSpPr/>
                <p:nvPr/>
              </p:nvSpPr>
              <p:spPr>
                <a:xfrm>
                  <a:off x="950769" y="3399877"/>
                  <a:ext cx="922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113"/>
                      </a:moveTo>
                      <a:cubicBezTo>
                        <a:pt x="160" y="209"/>
                        <a:pt x="0" y="209"/>
                        <a:pt x="0" y="113"/>
                      </a:cubicBezTo>
                      <a:cubicBezTo>
                        <a:pt x="0" y="1"/>
                        <a:pt x="160" y="1"/>
                        <a:pt x="160" y="11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4" name="Google Shape;26914;p82"/>
                <p:cNvSpPr/>
                <p:nvPr/>
              </p:nvSpPr>
              <p:spPr>
                <a:xfrm>
                  <a:off x="1323963" y="3949184"/>
                  <a:ext cx="11060" cy="1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41" extrusionOk="0">
                      <a:moveTo>
                        <a:pt x="193" y="112"/>
                      </a:moveTo>
                      <a:cubicBezTo>
                        <a:pt x="161" y="240"/>
                        <a:pt x="1" y="0"/>
                        <a:pt x="129" y="16"/>
                      </a:cubicBezTo>
                      <a:cubicBezTo>
                        <a:pt x="177" y="32"/>
                        <a:pt x="193" y="64"/>
                        <a:pt x="193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5" name="Google Shape;26915;p82"/>
                <p:cNvSpPr/>
                <p:nvPr/>
              </p:nvSpPr>
              <p:spPr>
                <a:xfrm>
                  <a:off x="1688474" y="2746955"/>
                  <a:ext cx="11977" cy="1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6" name="Google Shape;26916;p82"/>
                <p:cNvSpPr/>
                <p:nvPr/>
              </p:nvSpPr>
              <p:spPr>
                <a:xfrm>
                  <a:off x="864520" y="2361838"/>
                  <a:ext cx="10143" cy="10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7" name="Google Shape;26917;p82"/>
                <p:cNvSpPr/>
                <p:nvPr/>
              </p:nvSpPr>
              <p:spPr>
                <a:xfrm>
                  <a:off x="1172439" y="2810711"/>
                  <a:ext cx="11977" cy="1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8" name="Google Shape;26918;p82"/>
                <p:cNvSpPr/>
                <p:nvPr/>
              </p:nvSpPr>
              <p:spPr>
                <a:xfrm>
                  <a:off x="1150174" y="2423274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9" name="Google Shape;26919;p82"/>
                <p:cNvSpPr/>
                <p:nvPr/>
              </p:nvSpPr>
              <p:spPr>
                <a:xfrm>
                  <a:off x="1665980" y="3981220"/>
                  <a:ext cx="23897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7" y="193"/>
                      </a:moveTo>
                      <a:cubicBezTo>
                        <a:pt x="417" y="337"/>
                        <a:pt x="225" y="417"/>
                        <a:pt x="113" y="305"/>
                      </a:cubicBezTo>
                      <a:cubicBezTo>
                        <a:pt x="1" y="193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0" name="Google Shape;26920;p82"/>
                <p:cNvSpPr/>
                <p:nvPr/>
              </p:nvSpPr>
              <p:spPr>
                <a:xfrm>
                  <a:off x="1606379" y="4444391"/>
                  <a:ext cx="24871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208"/>
                        <a:pt x="97" y="16"/>
                        <a:pt x="257" y="16"/>
                      </a:cubicBezTo>
                      <a:cubicBezTo>
                        <a:pt x="353" y="0"/>
                        <a:pt x="433" y="96"/>
                        <a:pt x="433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1" name="Google Shape;26921;p82"/>
                <p:cNvSpPr/>
                <p:nvPr/>
              </p:nvSpPr>
              <p:spPr>
                <a:xfrm>
                  <a:off x="866354" y="4077556"/>
                  <a:ext cx="23955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417" extrusionOk="0">
                      <a:moveTo>
                        <a:pt x="417" y="177"/>
                      </a:moveTo>
                      <a:cubicBezTo>
                        <a:pt x="417" y="337"/>
                        <a:pt x="225" y="417"/>
                        <a:pt x="113" y="305"/>
                      </a:cubicBezTo>
                      <a:cubicBezTo>
                        <a:pt x="1" y="193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2" name="Google Shape;26922;p82"/>
                <p:cNvSpPr/>
                <p:nvPr/>
              </p:nvSpPr>
              <p:spPr>
                <a:xfrm>
                  <a:off x="804919" y="3114707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3" name="Google Shape;26923;p82"/>
                <p:cNvSpPr/>
                <p:nvPr/>
              </p:nvSpPr>
              <p:spPr>
                <a:xfrm>
                  <a:off x="1710910" y="3846429"/>
                  <a:ext cx="23897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33" extrusionOk="0">
                      <a:moveTo>
                        <a:pt x="417" y="193"/>
                      </a:moveTo>
                      <a:cubicBezTo>
                        <a:pt x="417" y="353"/>
                        <a:pt x="225" y="433"/>
                        <a:pt x="113" y="321"/>
                      </a:cubicBezTo>
                      <a:cubicBezTo>
                        <a:pt x="1" y="209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4" name="Google Shape;26924;p82"/>
                <p:cNvSpPr/>
                <p:nvPr/>
              </p:nvSpPr>
              <p:spPr>
                <a:xfrm>
                  <a:off x="2095164" y="3542920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76"/>
                      </a:moveTo>
                      <a:cubicBezTo>
                        <a:pt x="432" y="352"/>
                        <a:pt x="240" y="432"/>
                        <a:pt x="112" y="304"/>
                      </a:cubicBezTo>
                      <a:cubicBezTo>
                        <a:pt x="0" y="192"/>
                        <a:pt x="80" y="0"/>
                        <a:pt x="256" y="0"/>
                      </a:cubicBezTo>
                      <a:cubicBezTo>
                        <a:pt x="352" y="0"/>
                        <a:pt x="432" y="80"/>
                        <a:pt x="432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5" name="Google Shape;26925;p82"/>
                <p:cNvSpPr/>
                <p:nvPr/>
              </p:nvSpPr>
              <p:spPr>
                <a:xfrm>
                  <a:off x="1461990" y="2560815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6" name="Google Shape;26926;p82"/>
                <p:cNvSpPr/>
                <p:nvPr/>
              </p:nvSpPr>
              <p:spPr>
                <a:xfrm>
                  <a:off x="905839" y="3730034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384" y="272"/>
                      </a:moveTo>
                      <a:cubicBezTo>
                        <a:pt x="368" y="480"/>
                        <a:pt x="48" y="480"/>
                        <a:pt x="32" y="272"/>
                      </a:cubicBezTo>
                      <a:cubicBezTo>
                        <a:pt x="0" y="0"/>
                        <a:pt x="416" y="0"/>
                        <a:pt x="384" y="27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7" name="Google Shape;26927;p82"/>
                <p:cNvSpPr/>
                <p:nvPr/>
              </p:nvSpPr>
              <p:spPr>
                <a:xfrm>
                  <a:off x="1274878" y="2235300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8" name="Google Shape;26928;p82"/>
                <p:cNvSpPr/>
                <p:nvPr/>
              </p:nvSpPr>
              <p:spPr>
                <a:xfrm>
                  <a:off x="1720137" y="3324687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384" y="257"/>
                      </a:moveTo>
                      <a:cubicBezTo>
                        <a:pt x="368" y="481"/>
                        <a:pt x="48" y="481"/>
                        <a:pt x="32" y="257"/>
                      </a:cubicBezTo>
                      <a:cubicBezTo>
                        <a:pt x="0" y="1"/>
                        <a:pt x="416" y="1"/>
                        <a:pt x="384" y="2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9" name="Google Shape;26929;p82"/>
                <p:cNvSpPr/>
                <p:nvPr/>
              </p:nvSpPr>
              <p:spPr>
                <a:xfrm>
                  <a:off x="1301039" y="3509910"/>
                  <a:ext cx="23897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33" extrusionOk="0">
                      <a:moveTo>
                        <a:pt x="416" y="192"/>
                      </a:moveTo>
                      <a:cubicBezTo>
                        <a:pt x="416" y="352"/>
                        <a:pt x="224" y="432"/>
                        <a:pt x="112" y="320"/>
                      </a:cubicBezTo>
                      <a:cubicBezTo>
                        <a:pt x="0" y="208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0" name="Google Shape;26930;p82"/>
                <p:cNvSpPr/>
                <p:nvPr/>
              </p:nvSpPr>
              <p:spPr>
                <a:xfrm>
                  <a:off x="1025958" y="3570428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25"/>
                      </a:moveTo>
                      <a:cubicBezTo>
                        <a:pt x="416" y="481"/>
                        <a:pt x="0" y="481"/>
                        <a:pt x="32" y="225"/>
                      </a:cubicBezTo>
                      <a:cubicBezTo>
                        <a:pt x="48" y="1"/>
                        <a:pt x="368" y="1"/>
                        <a:pt x="400" y="2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1" name="Google Shape;26931;p82"/>
                <p:cNvSpPr/>
                <p:nvPr/>
              </p:nvSpPr>
              <p:spPr>
                <a:xfrm>
                  <a:off x="1654547" y="2403101"/>
                  <a:ext cx="23897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2" name="Google Shape;26932;p82"/>
                <p:cNvSpPr/>
                <p:nvPr/>
              </p:nvSpPr>
              <p:spPr>
                <a:xfrm>
                  <a:off x="959022" y="4245357"/>
                  <a:ext cx="23897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7"/>
                      </a:moveTo>
                      <a:cubicBezTo>
                        <a:pt x="416" y="337"/>
                        <a:pt x="224" y="417"/>
                        <a:pt x="112" y="305"/>
                      </a:cubicBezTo>
                      <a:cubicBezTo>
                        <a:pt x="0" y="193"/>
                        <a:pt x="80" y="1"/>
                        <a:pt x="240" y="1"/>
                      </a:cubicBezTo>
                      <a:cubicBezTo>
                        <a:pt x="336" y="1"/>
                        <a:pt x="416" y="81"/>
                        <a:pt x="416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3" name="Google Shape;26933;p82"/>
                <p:cNvSpPr/>
                <p:nvPr/>
              </p:nvSpPr>
              <p:spPr>
                <a:xfrm>
                  <a:off x="1013121" y="2675433"/>
                  <a:ext cx="24814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4" name="Google Shape;26934;p82"/>
                <p:cNvSpPr/>
                <p:nvPr/>
              </p:nvSpPr>
              <p:spPr>
                <a:xfrm>
                  <a:off x="724228" y="4075722"/>
                  <a:ext cx="24814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81" extrusionOk="0">
                      <a:moveTo>
                        <a:pt x="401" y="209"/>
                      </a:moveTo>
                      <a:cubicBezTo>
                        <a:pt x="433" y="481"/>
                        <a:pt x="1" y="481"/>
                        <a:pt x="33" y="209"/>
                      </a:cubicBezTo>
                      <a:cubicBezTo>
                        <a:pt x="65" y="1"/>
                        <a:pt x="369" y="1"/>
                        <a:pt x="40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5" name="Google Shape;26935;p82"/>
                <p:cNvSpPr/>
                <p:nvPr/>
              </p:nvSpPr>
              <p:spPr>
                <a:xfrm>
                  <a:off x="791165" y="3263252"/>
                  <a:ext cx="24814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3" y="177"/>
                      </a:moveTo>
                      <a:cubicBezTo>
                        <a:pt x="433" y="337"/>
                        <a:pt x="241" y="417"/>
                        <a:pt x="129" y="305"/>
                      </a:cubicBezTo>
                      <a:cubicBezTo>
                        <a:pt x="1" y="193"/>
                        <a:pt x="81" y="1"/>
                        <a:pt x="241" y="1"/>
                      </a:cubicBezTo>
                      <a:cubicBezTo>
                        <a:pt x="353" y="1"/>
                        <a:pt x="433" y="81"/>
                        <a:pt x="433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6" name="Google Shape;26936;p82"/>
                <p:cNvSpPr/>
                <p:nvPr/>
              </p:nvSpPr>
              <p:spPr>
                <a:xfrm>
                  <a:off x="1340467" y="3551173"/>
                  <a:ext cx="23897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33" extrusionOk="0">
                      <a:moveTo>
                        <a:pt x="417" y="193"/>
                      </a:moveTo>
                      <a:cubicBezTo>
                        <a:pt x="417" y="353"/>
                        <a:pt x="225" y="433"/>
                        <a:pt x="113" y="321"/>
                      </a:cubicBezTo>
                      <a:cubicBezTo>
                        <a:pt x="1" y="209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7" name="Google Shape;26937;p82"/>
                <p:cNvSpPr/>
                <p:nvPr/>
              </p:nvSpPr>
              <p:spPr>
                <a:xfrm>
                  <a:off x="1205620" y="3043644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8" name="Google Shape;26938;p82"/>
                <p:cNvSpPr/>
                <p:nvPr/>
              </p:nvSpPr>
              <p:spPr>
                <a:xfrm>
                  <a:off x="1242355" y="3309099"/>
                  <a:ext cx="24814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3" y="177"/>
                      </a:moveTo>
                      <a:cubicBezTo>
                        <a:pt x="433" y="337"/>
                        <a:pt x="225" y="417"/>
                        <a:pt x="112" y="305"/>
                      </a:cubicBezTo>
                      <a:cubicBezTo>
                        <a:pt x="0" y="193"/>
                        <a:pt x="80" y="1"/>
                        <a:pt x="241" y="1"/>
                      </a:cubicBezTo>
                      <a:cubicBezTo>
                        <a:pt x="353" y="1"/>
                        <a:pt x="433" y="81"/>
                        <a:pt x="433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9" name="Google Shape;26939;p82"/>
                <p:cNvSpPr/>
                <p:nvPr/>
              </p:nvSpPr>
              <p:spPr>
                <a:xfrm>
                  <a:off x="1765926" y="3497073"/>
                  <a:ext cx="89056" cy="88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2"/>
                      </a:moveTo>
                      <a:lnTo>
                        <a:pt x="769" y="1552"/>
                      </a:lnTo>
                      <a:cubicBezTo>
                        <a:pt x="769" y="1120"/>
                        <a:pt x="433" y="768"/>
                        <a:pt x="1" y="768"/>
                      </a:cubicBezTo>
                      <a:lnTo>
                        <a:pt x="1" y="768"/>
                      </a:lnTo>
                      <a:cubicBezTo>
                        <a:pt x="433" y="768"/>
                        <a:pt x="769" y="432"/>
                        <a:pt x="769" y="0"/>
                      </a:cubicBezTo>
                      <a:lnTo>
                        <a:pt x="769" y="0"/>
                      </a:lnTo>
                      <a:cubicBezTo>
                        <a:pt x="769" y="416"/>
                        <a:pt x="1121" y="768"/>
                        <a:pt x="1553" y="768"/>
                      </a:cubicBezTo>
                      <a:lnTo>
                        <a:pt x="1553" y="768"/>
                      </a:lnTo>
                      <a:cubicBezTo>
                        <a:pt x="1121" y="768"/>
                        <a:pt x="769" y="1120"/>
                        <a:pt x="769" y="155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0" name="Google Shape;26940;p82"/>
                <p:cNvSpPr/>
                <p:nvPr/>
              </p:nvSpPr>
              <p:spPr>
                <a:xfrm>
                  <a:off x="825091" y="3483319"/>
                  <a:ext cx="89056" cy="88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85" y="1553"/>
                      </a:moveTo>
                      <a:lnTo>
                        <a:pt x="785" y="1553"/>
                      </a:lnTo>
                      <a:cubicBezTo>
                        <a:pt x="785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85" y="433"/>
                        <a:pt x="785" y="1"/>
                      </a:cubicBezTo>
                      <a:lnTo>
                        <a:pt x="785" y="1"/>
                      </a:lnTo>
                      <a:cubicBezTo>
                        <a:pt x="785" y="433"/>
                        <a:pt x="1137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37" y="785"/>
                        <a:pt x="785" y="1121"/>
                        <a:pt x="785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1" name="Google Shape;26941;p82"/>
                <p:cNvSpPr/>
                <p:nvPr/>
              </p:nvSpPr>
              <p:spPr>
                <a:xfrm>
                  <a:off x="938849" y="2381094"/>
                  <a:ext cx="88999" cy="88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2" name="Google Shape;26942;p82"/>
                <p:cNvSpPr/>
                <p:nvPr/>
              </p:nvSpPr>
              <p:spPr>
                <a:xfrm>
                  <a:off x="1427577" y="2872834"/>
                  <a:ext cx="89056" cy="88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43" name="Google Shape;26943;p82"/>
              <p:cNvGrpSpPr/>
              <p:nvPr/>
            </p:nvGrpSpPr>
            <p:grpSpPr>
              <a:xfrm rot="-9258217">
                <a:off x="-76594" y="2522305"/>
                <a:ext cx="1509442" cy="2233894"/>
                <a:chOff x="713225" y="2235300"/>
                <a:chExt cx="1509450" cy="2233905"/>
              </a:xfrm>
            </p:grpSpPr>
            <p:sp>
              <p:nvSpPr>
                <p:cNvPr id="26944" name="Google Shape;26944;p82"/>
                <p:cNvSpPr/>
                <p:nvPr/>
              </p:nvSpPr>
              <p:spPr>
                <a:xfrm>
                  <a:off x="2168519" y="4094921"/>
                  <a:ext cx="54156" cy="54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6" extrusionOk="0">
                      <a:moveTo>
                        <a:pt x="945" y="417"/>
                      </a:moveTo>
                      <a:cubicBezTo>
                        <a:pt x="945" y="769"/>
                        <a:pt x="513" y="945"/>
                        <a:pt x="256" y="689"/>
                      </a:cubicBezTo>
                      <a:cubicBezTo>
                        <a:pt x="0" y="433"/>
                        <a:pt x="192" y="1"/>
                        <a:pt x="545" y="17"/>
                      </a:cubicBezTo>
                      <a:cubicBezTo>
                        <a:pt x="769" y="17"/>
                        <a:pt x="945" y="193"/>
                        <a:pt x="945" y="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5" name="Google Shape;26945;p82"/>
                <p:cNvSpPr/>
                <p:nvPr/>
              </p:nvSpPr>
              <p:spPr>
                <a:xfrm>
                  <a:off x="2147430" y="3617193"/>
                  <a:ext cx="53239" cy="5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45" extrusionOk="0">
                      <a:moveTo>
                        <a:pt x="929" y="400"/>
                      </a:moveTo>
                      <a:cubicBezTo>
                        <a:pt x="929" y="752"/>
                        <a:pt x="496" y="944"/>
                        <a:pt x="240" y="688"/>
                      </a:cubicBezTo>
                      <a:cubicBezTo>
                        <a:pt x="0" y="432"/>
                        <a:pt x="176" y="0"/>
                        <a:pt x="528" y="0"/>
                      </a:cubicBezTo>
                      <a:cubicBezTo>
                        <a:pt x="753" y="0"/>
                        <a:pt x="929" y="176"/>
                        <a:pt x="929" y="40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6" name="Google Shape;26946;p82"/>
                <p:cNvSpPr/>
                <p:nvPr/>
              </p:nvSpPr>
              <p:spPr>
                <a:xfrm>
                  <a:off x="1029626" y="3003298"/>
                  <a:ext cx="53239" cy="52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7" name="Google Shape;26947;p82"/>
                <p:cNvSpPr/>
                <p:nvPr/>
              </p:nvSpPr>
              <p:spPr>
                <a:xfrm>
                  <a:off x="1547695" y="3244913"/>
                  <a:ext cx="54156" cy="5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01"/>
                      </a:moveTo>
                      <a:cubicBezTo>
                        <a:pt x="945" y="753"/>
                        <a:pt x="513" y="945"/>
                        <a:pt x="257" y="689"/>
                      </a:cubicBezTo>
                      <a:cubicBezTo>
                        <a:pt x="1" y="433"/>
                        <a:pt x="177" y="1"/>
                        <a:pt x="545" y="1"/>
                      </a:cubicBezTo>
                      <a:cubicBezTo>
                        <a:pt x="753" y="1"/>
                        <a:pt x="929" y="177"/>
                        <a:pt x="945" y="40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8" name="Google Shape;26948;p82"/>
                <p:cNvSpPr/>
                <p:nvPr/>
              </p:nvSpPr>
              <p:spPr>
                <a:xfrm>
                  <a:off x="1203844" y="3823562"/>
                  <a:ext cx="52322" cy="51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897" extrusionOk="0">
                      <a:moveTo>
                        <a:pt x="913" y="384"/>
                      </a:moveTo>
                      <a:cubicBezTo>
                        <a:pt x="913" y="736"/>
                        <a:pt x="496" y="896"/>
                        <a:pt x="256" y="656"/>
                      </a:cubicBezTo>
                      <a:cubicBezTo>
                        <a:pt x="0" y="416"/>
                        <a:pt x="176" y="0"/>
                        <a:pt x="528" y="0"/>
                      </a:cubicBezTo>
                      <a:cubicBezTo>
                        <a:pt x="736" y="0"/>
                        <a:pt x="913" y="176"/>
                        <a:pt x="913" y="3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9" name="Google Shape;26949;p82"/>
                <p:cNvSpPr/>
                <p:nvPr/>
              </p:nvSpPr>
              <p:spPr>
                <a:xfrm>
                  <a:off x="713225" y="2823119"/>
                  <a:ext cx="54156" cy="5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0" name="Google Shape;26950;p82"/>
                <p:cNvSpPr/>
                <p:nvPr/>
              </p:nvSpPr>
              <p:spPr>
                <a:xfrm>
                  <a:off x="1506433" y="3973884"/>
                  <a:ext cx="12894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09" extrusionOk="0">
                      <a:moveTo>
                        <a:pt x="225" y="81"/>
                      </a:moveTo>
                      <a:cubicBezTo>
                        <a:pt x="225" y="209"/>
                        <a:pt x="1" y="1"/>
                        <a:pt x="129" y="1"/>
                      </a:cubicBezTo>
                      <a:cubicBezTo>
                        <a:pt x="177" y="1"/>
                        <a:pt x="225" y="33"/>
                        <a:pt x="225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1" name="Google Shape;26951;p82"/>
                <p:cNvSpPr/>
                <p:nvPr/>
              </p:nvSpPr>
              <p:spPr>
                <a:xfrm>
                  <a:off x="1758591" y="3940874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1"/>
                      </a:moveTo>
                      <a:cubicBezTo>
                        <a:pt x="209" y="209"/>
                        <a:pt x="1" y="1"/>
                        <a:pt x="129" y="1"/>
                      </a:cubicBezTo>
                      <a:cubicBezTo>
                        <a:pt x="177" y="1"/>
                        <a:pt x="209" y="33"/>
                        <a:pt x="209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2" name="Google Shape;26952;p82"/>
                <p:cNvSpPr/>
                <p:nvPr/>
              </p:nvSpPr>
              <p:spPr>
                <a:xfrm>
                  <a:off x="1650879" y="2571819"/>
                  <a:ext cx="11977" cy="1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3" name="Google Shape;26953;p82"/>
                <p:cNvSpPr/>
                <p:nvPr/>
              </p:nvSpPr>
              <p:spPr>
                <a:xfrm>
                  <a:off x="1740309" y="3247664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8" y="81"/>
                      </a:moveTo>
                      <a:cubicBezTo>
                        <a:pt x="208" y="209"/>
                        <a:pt x="0" y="1"/>
                        <a:pt x="128" y="1"/>
                      </a:cubicBezTo>
                      <a:cubicBezTo>
                        <a:pt x="176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4" name="Google Shape;26954;p82"/>
                <p:cNvSpPr/>
                <p:nvPr/>
              </p:nvSpPr>
              <p:spPr>
                <a:xfrm>
                  <a:off x="2109835" y="4290287"/>
                  <a:ext cx="9227" cy="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61" extrusionOk="0">
                      <a:moveTo>
                        <a:pt x="160" y="80"/>
                      </a:moveTo>
                      <a:cubicBezTo>
                        <a:pt x="160" y="112"/>
                        <a:pt x="112" y="160"/>
                        <a:pt x="80" y="160"/>
                      </a:cubicBezTo>
                      <a:cubicBezTo>
                        <a:pt x="32" y="160"/>
                        <a:pt x="0" y="112"/>
                        <a:pt x="0" y="80"/>
                      </a:cubicBezTo>
                      <a:cubicBezTo>
                        <a:pt x="0" y="32"/>
                        <a:pt x="32" y="0"/>
                        <a:pt x="80" y="0"/>
                      </a:cubicBezTo>
                      <a:cubicBezTo>
                        <a:pt x="112" y="0"/>
                        <a:pt x="160" y="32"/>
                        <a:pt x="160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5" name="Google Shape;26955;p82"/>
                <p:cNvSpPr/>
                <p:nvPr/>
              </p:nvSpPr>
              <p:spPr>
                <a:xfrm>
                  <a:off x="1729306" y="4353556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8" y="81"/>
                      </a:moveTo>
                      <a:cubicBezTo>
                        <a:pt x="208" y="209"/>
                        <a:pt x="0" y="1"/>
                        <a:pt x="128" y="1"/>
                      </a:cubicBezTo>
                      <a:cubicBezTo>
                        <a:pt x="176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6" name="Google Shape;26956;p82"/>
                <p:cNvSpPr/>
                <p:nvPr/>
              </p:nvSpPr>
              <p:spPr>
                <a:xfrm>
                  <a:off x="1617383" y="3758402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1"/>
                      </a:moveTo>
                      <a:cubicBezTo>
                        <a:pt x="209" y="209"/>
                        <a:pt x="1" y="1"/>
                        <a:pt x="129" y="1"/>
                      </a:cubicBezTo>
                      <a:cubicBezTo>
                        <a:pt x="161" y="1"/>
                        <a:pt x="209" y="33"/>
                        <a:pt x="209" y="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7" name="Google Shape;26957;p82"/>
                <p:cNvSpPr/>
                <p:nvPr/>
              </p:nvSpPr>
              <p:spPr>
                <a:xfrm>
                  <a:off x="809504" y="3971191"/>
                  <a:ext cx="10143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09" extrusionOk="0">
                      <a:moveTo>
                        <a:pt x="177" y="112"/>
                      </a:moveTo>
                      <a:cubicBezTo>
                        <a:pt x="161" y="208"/>
                        <a:pt x="1" y="208"/>
                        <a:pt x="17" y="112"/>
                      </a:cubicBezTo>
                      <a:cubicBezTo>
                        <a:pt x="17" y="0"/>
                        <a:pt x="177" y="0"/>
                        <a:pt x="177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8" name="Google Shape;26958;p82"/>
                <p:cNvSpPr/>
                <p:nvPr/>
              </p:nvSpPr>
              <p:spPr>
                <a:xfrm>
                  <a:off x="950769" y="3399877"/>
                  <a:ext cx="922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113"/>
                      </a:moveTo>
                      <a:cubicBezTo>
                        <a:pt x="160" y="209"/>
                        <a:pt x="0" y="209"/>
                        <a:pt x="0" y="113"/>
                      </a:cubicBezTo>
                      <a:cubicBezTo>
                        <a:pt x="0" y="1"/>
                        <a:pt x="160" y="1"/>
                        <a:pt x="160" y="11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9" name="Google Shape;26959;p82"/>
                <p:cNvSpPr/>
                <p:nvPr/>
              </p:nvSpPr>
              <p:spPr>
                <a:xfrm>
                  <a:off x="1323963" y="3949184"/>
                  <a:ext cx="11060" cy="1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41" extrusionOk="0">
                      <a:moveTo>
                        <a:pt x="193" y="112"/>
                      </a:moveTo>
                      <a:cubicBezTo>
                        <a:pt x="161" y="240"/>
                        <a:pt x="1" y="0"/>
                        <a:pt x="129" y="16"/>
                      </a:cubicBezTo>
                      <a:cubicBezTo>
                        <a:pt x="177" y="32"/>
                        <a:pt x="193" y="64"/>
                        <a:pt x="193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0" name="Google Shape;26960;p82"/>
                <p:cNvSpPr/>
                <p:nvPr/>
              </p:nvSpPr>
              <p:spPr>
                <a:xfrm>
                  <a:off x="1688474" y="2746955"/>
                  <a:ext cx="11977" cy="1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1" name="Google Shape;26961;p82"/>
                <p:cNvSpPr/>
                <p:nvPr/>
              </p:nvSpPr>
              <p:spPr>
                <a:xfrm>
                  <a:off x="864520" y="2361838"/>
                  <a:ext cx="10143" cy="10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2" name="Google Shape;26962;p82"/>
                <p:cNvSpPr/>
                <p:nvPr/>
              </p:nvSpPr>
              <p:spPr>
                <a:xfrm>
                  <a:off x="1172439" y="2810711"/>
                  <a:ext cx="11977" cy="1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3" name="Google Shape;26963;p82"/>
                <p:cNvSpPr/>
                <p:nvPr/>
              </p:nvSpPr>
              <p:spPr>
                <a:xfrm>
                  <a:off x="1150174" y="2423274"/>
                  <a:ext cx="11977" cy="1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4" name="Google Shape;26964;p82"/>
                <p:cNvSpPr/>
                <p:nvPr/>
              </p:nvSpPr>
              <p:spPr>
                <a:xfrm>
                  <a:off x="1665980" y="3981220"/>
                  <a:ext cx="23897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7" y="193"/>
                      </a:moveTo>
                      <a:cubicBezTo>
                        <a:pt x="417" y="337"/>
                        <a:pt x="225" y="417"/>
                        <a:pt x="113" y="305"/>
                      </a:cubicBezTo>
                      <a:cubicBezTo>
                        <a:pt x="1" y="193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5" name="Google Shape;26965;p82"/>
                <p:cNvSpPr/>
                <p:nvPr/>
              </p:nvSpPr>
              <p:spPr>
                <a:xfrm>
                  <a:off x="1606379" y="4444391"/>
                  <a:ext cx="24871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208"/>
                        <a:pt x="97" y="16"/>
                        <a:pt x="257" y="16"/>
                      </a:cubicBezTo>
                      <a:cubicBezTo>
                        <a:pt x="353" y="0"/>
                        <a:pt x="433" y="96"/>
                        <a:pt x="433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6" name="Google Shape;26966;p82"/>
                <p:cNvSpPr/>
                <p:nvPr/>
              </p:nvSpPr>
              <p:spPr>
                <a:xfrm>
                  <a:off x="866354" y="4077556"/>
                  <a:ext cx="23955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417" extrusionOk="0">
                      <a:moveTo>
                        <a:pt x="417" y="177"/>
                      </a:moveTo>
                      <a:cubicBezTo>
                        <a:pt x="417" y="337"/>
                        <a:pt x="225" y="417"/>
                        <a:pt x="113" y="305"/>
                      </a:cubicBezTo>
                      <a:cubicBezTo>
                        <a:pt x="1" y="193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7" name="Google Shape;26967;p82"/>
                <p:cNvSpPr/>
                <p:nvPr/>
              </p:nvSpPr>
              <p:spPr>
                <a:xfrm>
                  <a:off x="804919" y="3114707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8" name="Google Shape;26968;p82"/>
                <p:cNvSpPr/>
                <p:nvPr/>
              </p:nvSpPr>
              <p:spPr>
                <a:xfrm>
                  <a:off x="1710910" y="3846429"/>
                  <a:ext cx="23897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33" extrusionOk="0">
                      <a:moveTo>
                        <a:pt x="417" y="193"/>
                      </a:moveTo>
                      <a:cubicBezTo>
                        <a:pt x="417" y="353"/>
                        <a:pt x="225" y="433"/>
                        <a:pt x="113" y="321"/>
                      </a:cubicBezTo>
                      <a:cubicBezTo>
                        <a:pt x="1" y="209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9" name="Google Shape;26969;p82"/>
                <p:cNvSpPr/>
                <p:nvPr/>
              </p:nvSpPr>
              <p:spPr>
                <a:xfrm>
                  <a:off x="2095164" y="3542920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76"/>
                      </a:moveTo>
                      <a:cubicBezTo>
                        <a:pt x="432" y="352"/>
                        <a:pt x="240" y="432"/>
                        <a:pt x="112" y="304"/>
                      </a:cubicBezTo>
                      <a:cubicBezTo>
                        <a:pt x="0" y="192"/>
                        <a:pt x="80" y="0"/>
                        <a:pt x="256" y="0"/>
                      </a:cubicBezTo>
                      <a:cubicBezTo>
                        <a:pt x="352" y="0"/>
                        <a:pt x="432" y="80"/>
                        <a:pt x="432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0" name="Google Shape;26970;p82"/>
                <p:cNvSpPr/>
                <p:nvPr/>
              </p:nvSpPr>
              <p:spPr>
                <a:xfrm>
                  <a:off x="1461990" y="2560815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1" name="Google Shape;26971;p82"/>
                <p:cNvSpPr/>
                <p:nvPr/>
              </p:nvSpPr>
              <p:spPr>
                <a:xfrm>
                  <a:off x="905839" y="3730034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384" y="272"/>
                      </a:moveTo>
                      <a:cubicBezTo>
                        <a:pt x="368" y="480"/>
                        <a:pt x="48" y="480"/>
                        <a:pt x="32" y="272"/>
                      </a:cubicBezTo>
                      <a:cubicBezTo>
                        <a:pt x="0" y="0"/>
                        <a:pt x="416" y="0"/>
                        <a:pt x="384" y="27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2" name="Google Shape;26972;p82"/>
                <p:cNvSpPr/>
                <p:nvPr/>
              </p:nvSpPr>
              <p:spPr>
                <a:xfrm>
                  <a:off x="1274878" y="2235300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3" name="Google Shape;26973;p82"/>
                <p:cNvSpPr/>
                <p:nvPr/>
              </p:nvSpPr>
              <p:spPr>
                <a:xfrm>
                  <a:off x="1720137" y="3324687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384" y="257"/>
                      </a:moveTo>
                      <a:cubicBezTo>
                        <a:pt x="368" y="481"/>
                        <a:pt x="48" y="481"/>
                        <a:pt x="32" y="257"/>
                      </a:cubicBezTo>
                      <a:cubicBezTo>
                        <a:pt x="0" y="1"/>
                        <a:pt x="416" y="1"/>
                        <a:pt x="384" y="2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4" name="Google Shape;26974;p82"/>
                <p:cNvSpPr/>
                <p:nvPr/>
              </p:nvSpPr>
              <p:spPr>
                <a:xfrm>
                  <a:off x="1301039" y="3509910"/>
                  <a:ext cx="23897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33" extrusionOk="0">
                      <a:moveTo>
                        <a:pt x="416" y="192"/>
                      </a:moveTo>
                      <a:cubicBezTo>
                        <a:pt x="416" y="352"/>
                        <a:pt x="224" y="432"/>
                        <a:pt x="112" y="320"/>
                      </a:cubicBezTo>
                      <a:cubicBezTo>
                        <a:pt x="0" y="208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5" name="Google Shape;26975;p82"/>
                <p:cNvSpPr/>
                <p:nvPr/>
              </p:nvSpPr>
              <p:spPr>
                <a:xfrm>
                  <a:off x="1025958" y="3570428"/>
                  <a:ext cx="23897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25"/>
                      </a:moveTo>
                      <a:cubicBezTo>
                        <a:pt x="416" y="481"/>
                        <a:pt x="0" y="481"/>
                        <a:pt x="32" y="225"/>
                      </a:cubicBezTo>
                      <a:cubicBezTo>
                        <a:pt x="48" y="1"/>
                        <a:pt x="368" y="1"/>
                        <a:pt x="400" y="2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6" name="Google Shape;26976;p82"/>
                <p:cNvSpPr/>
                <p:nvPr/>
              </p:nvSpPr>
              <p:spPr>
                <a:xfrm>
                  <a:off x="1654547" y="2403101"/>
                  <a:ext cx="23897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7" name="Google Shape;26977;p82"/>
                <p:cNvSpPr/>
                <p:nvPr/>
              </p:nvSpPr>
              <p:spPr>
                <a:xfrm>
                  <a:off x="959022" y="4245357"/>
                  <a:ext cx="23897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7"/>
                      </a:moveTo>
                      <a:cubicBezTo>
                        <a:pt x="416" y="337"/>
                        <a:pt x="224" y="417"/>
                        <a:pt x="112" y="305"/>
                      </a:cubicBezTo>
                      <a:cubicBezTo>
                        <a:pt x="0" y="193"/>
                        <a:pt x="80" y="1"/>
                        <a:pt x="240" y="1"/>
                      </a:cubicBezTo>
                      <a:cubicBezTo>
                        <a:pt x="336" y="1"/>
                        <a:pt x="416" y="81"/>
                        <a:pt x="416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8" name="Google Shape;26978;p82"/>
                <p:cNvSpPr/>
                <p:nvPr/>
              </p:nvSpPr>
              <p:spPr>
                <a:xfrm>
                  <a:off x="1013121" y="2675433"/>
                  <a:ext cx="24814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9" name="Google Shape;26979;p82"/>
                <p:cNvSpPr/>
                <p:nvPr/>
              </p:nvSpPr>
              <p:spPr>
                <a:xfrm>
                  <a:off x="724228" y="4075722"/>
                  <a:ext cx="24814" cy="2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81" extrusionOk="0">
                      <a:moveTo>
                        <a:pt x="401" y="209"/>
                      </a:moveTo>
                      <a:cubicBezTo>
                        <a:pt x="433" y="481"/>
                        <a:pt x="1" y="481"/>
                        <a:pt x="33" y="209"/>
                      </a:cubicBezTo>
                      <a:cubicBezTo>
                        <a:pt x="65" y="1"/>
                        <a:pt x="369" y="1"/>
                        <a:pt x="40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0" name="Google Shape;26980;p82"/>
                <p:cNvSpPr/>
                <p:nvPr/>
              </p:nvSpPr>
              <p:spPr>
                <a:xfrm>
                  <a:off x="791165" y="3263252"/>
                  <a:ext cx="24814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3" y="177"/>
                      </a:moveTo>
                      <a:cubicBezTo>
                        <a:pt x="433" y="337"/>
                        <a:pt x="241" y="417"/>
                        <a:pt x="129" y="305"/>
                      </a:cubicBezTo>
                      <a:cubicBezTo>
                        <a:pt x="1" y="193"/>
                        <a:pt x="81" y="1"/>
                        <a:pt x="241" y="1"/>
                      </a:cubicBezTo>
                      <a:cubicBezTo>
                        <a:pt x="353" y="1"/>
                        <a:pt x="433" y="81"/>
                        <a:pt x="433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1" name="Google Shape;26981;p82"/>
                <p:cNvSpPr/>
                <p:nvPr/>
              </p:nvSpPr>
              <p:spPr>
                <a:xfrm>
                  <a:off x="1340467" y="3551173"/>
                  <a:ext cx="23897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33" extrusionOk="0">
                      <a:moveTo>
                        <a:pt x="417" y="193"/>
                      </a:moveTo>
                      <a:cubicBezTo>
                        <a:pt x="417" y="353"/>
                        <a:pt x="225" y="433"/>
                        <a:pt x="113" y="321"/>
                      </a:cubicBezTo>
                      <a:cubicBezTo>
                        <a:pt x="1" y="209"/>
                        <a:pt x="81" y="1"/>
                        <a:pt x="241" y="1"/>
                      </a:cubicBezTo>
                      <a:cubicBezTo>
                        <a:pt x="337" y="1"/>
                        <a:pt x="417" y="81"/>
                        <a:pt x="417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2" name="Google Shape;26982;p82"/>
                <p:cNvSpPr/>
                <p:nvPr/>
              </p:nvSpPr>
              <p:spPr>
                <a:xfrm>
                  <a:off x="1205620" y="3043644"/>
                  <a:ext cx="24814" cy="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3" name="Google Shape;26983;p82"/>
                <p:cNvSpPr/>
                <p:nvPr/>
              </p:nvSpPr>
              <p:spPr>
                <a:xfrm>
                  <a:off x="1242355" y="3309099"/>
                  <a:ext cx="24814" cy="2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3" y="177"/>
                      </a:moveTo>
                      <a:cubicBezTo>
                        <a:pt x="433" y="337"/>
                        <a:pt x="225" y="417"/>
                        <a:pt x="112" y="305"/>
                      </a:cubicBezTo>
                      <a:cubicBezTo>
                        <a:pt x="0" y="193"/>
                        <a:pt x="80" y="1"/>
                        <a:pt x="241" y="1"/>
                      </a:cubicBezTo>
                      <a:cubicBezTo>
                        <a:pt x="353" y="1"/>
                        <a:pt x="433" y="81"/>
                        <a:pt x="433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4" name="Google Shape;26984;p82"/>
                <p:cNvSpPr/>
                <p:nvPr/>
              </p:nvSpPr>
              <p:spPr>
                <a:xfrm>
                  <a:off x="1765926" y="3497073"/>
                  <a:ext cx="89056" cy="88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2"/>
                      </a:moveTo>
                      <a:lnTo>
                        <a:pt x="769" y="1552"/>
                      </a:lnTo>
                      <a:cubicBezTo>
                        <a:pt x="769" y="1120"/>
                        <a:pt x="433" y="768"/>
                        <a:pt x="1" y="768"/>
                      </a:cubicBezTo>
                      <a:lnTo>
                        <a:pt x="1" y="768"/>
                      </a:lnTo>
                      <a:cubicBezTo>
                        <a:pt x="433" y="768"/>
                        <a:pt x="769" y="432"/>
                        <a:pt x="769" y="0"/>
                      </a:cubicBezTo>
                      <a:lnTo>
                        <a:pt x="769" y="0"/>
                      </a:lnTo>
                      <a:cubicBezTo>
                        <a:pt x="769" y="416"/>
                        <a:pt x="1121" y="768"/>
                        <a:pt x="1553" y="768"/>
                      </a:cubicBezTo>
                      <a:lnTo>
                        <a:pt x="1553" y="768"/>
                      </a:lnTo>
                      <a:cubicBezTo>
                        <a:pt x="1121" y="768"/>
                        <a:pt x="769" y="1120"/>
                        <a:pt x="769" y="155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5" name="Google Shape;26985;p82"/>
                <p:cNvSpPr/>
                <p:nvPr/>
              </p:nvSpPr>
              <p:spPr>
                <a:xfrm>
                  <a:off x="825091" y="3483319"/>
                  <a:ext cx="89056" cy="88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85" y="1553"/>
                      </a:moveTo>
                      <a:lnTo>
                        <a:pt x="785" y="1553"/>
                      </a:lnTo>
                      <a:cubicBezTo>
                        <a:pt x="785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85" y="433"/>
                        <a:pt x="785" y="1"/>
                      </a:cubicBezTo>
                      <a:lnTo>
                        <a:pt x="785" y="1"/>
                      </a:lnTo>
                      <a:cubicBezTo>
                        <a:pt x="785" y="433"/>
                        <a:pt x="1137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37" y="785"/>
                        <a:pt x="785" y="1121"/>
                        <a:pt x="785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6" name="Google Shape;26986;p82"/>
                <p:cNvSpPr/>
                <p:nvPr/>
              </p:nvSpPr>
              <p:spPr>
                <a:xfrm>
                  <a:off x="938849" y="2381094"/>
                  <a:ext cx="88999" cy="88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7" name="Google Shape;26987;p82"/>
                <p:cNvSpPr/>
                <p:nvPr/>
              </p:nvSpPr>
              <p:spPr>
                <a:xfrm>
                  <a:off x="1427577" y="2872834"/>
                  <a:ext cx="89056" cy="88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988" name="Google Shape;26988;p82"/>
            <p:cNvGrpSpPr/>
            <p:nvPr/>
          </p:nvGrpSpPr>
          <p:grpSpPr>
            <a:xfrm rot="-757285">
              <a:off x="772288" y="3895138"/>
              <a:ext cx="799643" cy="629108"/>
              <a:chOff x="917759" y="3974858"/>
              <a:chExt cx="799671" cy="629131"/>
            </a:xfrm>
          </p:grpSpPr>
          <p:sp>
            <p:nvSpPr>
              <p:cNvPr id="26989" name="Google Shape;26989;p82"/>
              <p:cNvSpPr/>
              <p:nvPr/>
            </p:nvSpPr>
            <p:spPr>
              <a:xfrm>
                <a:off x="1038795" y="4045463"/>
                <a:ext cx="210949" cy="222869"/>
              </a:xfrm>
              <a:custGeom>
                <a:avLst/>
                <a:gdLst/>
                <a:ahLst/>
                <a:cxnLst/>
                <a:rect l="l" t="t" r="r" b="b"/>
                <a:pathLst>
                  <a:path w="3681" h="3889" extrusionOk="0">
                    <a:moveTo>
                      <a:pt x="3680" y="2801"/>
                    </a:moveTo>
                    <a:cubicBezTo>
                      <a:pt x="3680" y="2801"/>
                      <a:pt x="3632" y="1089"/>
                      <a:pt x="2560" y="545"/>
                    </a:cubicBezTo>
                    <a:cubicBezTo>
                      <a:pt x="1488" y="1"/>
                      <a:pt x="0" y="3057"/>
                      <a:pt x="0" y="3057"/>
                    </a:cubicBezTo>
                    <a:lnTo>
                      <a:pt x="2048" y="38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0" name="Google Shape;26990;p82"/>
              <p:cNvSpPr/>
              <p:nvPr/>
            </p:nvSpPr>
            <p:spPr>
              <a:xfrm>
                <a:off x="1259777" y="4366394"/>
                <a:ext cx="193527" cy="188083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3282" extrusionOk="0">
                    <a:moveTo>
                      <a:pt x="1665" y="1"/>
                    </a:moveTo>
                    <a:cubicBezTo>
                      <a:pt x="1665" y="1"/>
                      <a:pt x="3217" y="705"/>
                      <a:pt x="3297" y="1905"/>
                    </a:cubicBezTo>
                    <a:cubicBezTo>
                      <a:pt x="3377" y="3105"/>
                      <a:pt x="1" y="3281"/>
                      <a:pt x="1" y="3281"/>
                    </a:cubicBezTo>
                    <a:lnTo>
                      <a:pt x="33" y="10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1" name="Google Shape;26991;p82"/>
              <p:cNvSpPr/>
              <p:nvPr/>
            </p:nvSpPr>
            <p:spPr>
              <a:xfrm>
                <a:off x="917759" y="4309543"/>
                <a:ext cx="224703" cy="294446"/>
              </a:xfrm>
              <a:custGeom>
                <a:avLst/>
                <a:gdLst/>
                <a:ahLst/>
                <a:cxnLst/>
                <a:rect l="l" t="t" r="r" b="b"/>
                <a:pathLst>
                  <a:path w="3921" h="5138" extrusionOk="0">
                    <a:moveTo>
                      <a:pt x="2960" y="1041"/>
                    </a:moveTo>
                    <a:cubicBezTo>
                      <a:pt x="2960" y="1041"/>
                      <a:pt x="624" y="1"/>
                      <a:pt x="0" y="4017"/>
                    </a:cubicBezTo>
                    <a:cubicBezTo>
                      <a:pt x="3920" y="5137"/>
                      <a:pt x="3856" y="2417"/>
                      <a:pt x="3856" y="2417"/>
                    </a:cubicBezTo>
                    <a:cubicBezTo>
                      <a:pt x="3216" y="1505"/>
                      <a:pt x="2960" y="1041"/>
                      <a:pt x="2960" y="10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2" name="Google Shape;26992;p82"/>
              <p:cNvSpPr/>
              <p:nvPr/>
            </p:nvSpPr>
            <p:spPr>
              <a:xfrm>
                <a:off x="973693" y="4380606"/>
                <a:ext cx="155074" cy="133412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328" extrusionOk="0">
                    <a:moveTo>
                      <a:pt x="1584" y="1"/>
                    </a:moveTo>
                    <a:cubicBezTo>
                      <a:pt x="1072" y="1"/>
                      <a:pt x="283" y="316"/>
                      <a:pt x="0" y="2137"/>
                    </a:cubicBezTo>
                    <a:cubicBezTo>
                      <a:pt x="468" y="2272"/>
                      <a:pt x="854" y="2328"/>
                      <a:pt x="1172" y="2328"/>
                    </a:cubicBezTo>
                    <a:cubicBezTo>
                      <a:pt x="2705" y="2328"/>
                      <a:pt x="2672" y="1033"/>
                      <a:pt x="2672" y="1033"/>
                    </a:cubicBezTo>
                    <a:cubicBezTo>
                      <a:pt x="2224" y="393"/>
                      <a:pt x="2048" y="89"/>
                      <a:pt x="2048" y="89"/>
                    </a:cubicBezTo>
                    <a:cubicBezTo>
                      <a:pt x="2048" y="89"/>
                      <a:pt x="1855" y="1"/>
                      <a:pt x="1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3" name="Google Shape;26993;p82"/>
              <p:cNvSpPr/>
              <p:nvPr/>
            </p:nvSpPr>
            <p:spPr>
              <a:xfrm>
                <a:off x="1050429" y="4061452"/>
                <a:ext cx="611070" cy="405451"/>
              </a:xfrm>
              <a:custGeom>
                <a:avLst/>
                <a:gdLst/>
                <a:ahLst/>
                <a:cxnLst/>
                <a:rect l="l" t="t" r="r" b="b"/>
                <a:pathLst>
                  <a:path w="10663" h="7075" extrusionOk="0">
                    <a:moveTo>
                      <a:pt x="9592" y="0"/>
                    </a:moveTo>
                    <a:cubicBezTo>
                      <a:pt x="7903" y="0"/>
                      <a:pt x="2666" y="2724"/>
                      <a:pt x="1317" y="3610"/>
                    </a:cubicBezTo>
                    <a:cubicBezTo>
                      <a:pt x="0" y="4483"/>
                      <a:pt x="1398" y="7075"/>
                      <a:pt x="2825" y="7075"/>
                    </a:cubicBezTo>
                    <a:cubicBezTo>
                      <a:pt x="3045" y="7075"/>
                      <a:pt x="3266" y="7013"/>
                      <a:pt x="3477" y="6874"/>
                    </a:cubicBezTo>
                    <a:cubicBezTo>
                      <a:pt x="5062" y="5818"/>
                      <a:pt x="10662" y="1066"/>
                      <a:pt x="10070" y="170"/>
                    </a:cubicBezTo>
                    <a:cubicBezTo>
                      <a:pt x="9992" y="53"/>
                      <a:pt x="9826" y="0"/>
                      <a:pt x="9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4" name="Google Shape;26994;p82"/>
              <p:cNvSpPr/>
              <p:nvPr/>
            </p:nvSpPr>
            <p:spPr>
              <a:xfrm>
                <a:off x="1055930" y="4110165"/>
                <a:ext cx="525739" cy="34493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6019" extrusionOk="0">
                    <a:moveTo>
                      <a:pt x="8776" y="1"/>
                    </a:moveTo>
                    <a:cubicBezTo>
                      <a:pt x="7859" y="1"/>
                      <a:pt x="1992" y="3452"/>
                      <a:pt x="709" y="4312"/>
                    </a:cubicBezTo>
                    <a:cubicBezTo>
                      <a:pt x="0" y="4776"/>
                      <a:pt x="616" y="6018"/>
                      <a:pt x="1359" y="6018"/>
                    </a:cubicBezTo>
                    <a:cubicBezTo>
                      <a:pt x="1487" y="6018"/>
                      <a:pt x="1619" y="5981"/>
                      <a:pt x="1749" y="5896"/>
                    </a:cubicBezTo>
                    <a:cubicBezTo>
                      <a:pt x="3173" y="4952"/>
                      <a:pt x="9174" y="472"/>
                      <a:pt x="8886" y="40"/>
                    </a:cubicBezTo>
                    <a:cubicBezTo>
                      <a:pt x="8869" y="13"/>
                      <a:pt x="8831" y="1"/>
                      <a:pt x="87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5" name="Google Shape;26995;p82"/>
              <p:cNvSpPr/>
              <p:nvPr/>
            </p:nvSpPr>
            <p:spPr>
              <a:xfrm>
                <a:off x="1053466" y="3974858"/>
                <a:ext cx="663965" cy="538347"/>
              </a:xfrm>
              <a:custGeom>
                <a:avLst/>
                <a:gdLst/>
                <a:ahLst/>
                <a:cxnLst/>
                <a:rect l="l" t="t" r="r" b="b"/>
                <a:pathLst>
                  <a:path w="11586" h="9394" extrusionOk="0">
                    <a:moveTo>
                      <a:pt x="10913" y="1089"/>
                    </a:moveTo>
                    <a:cubicBezTo>
                      <a:pt x="10193" y="0"/>
                      <a:pt x="3200" y="3521"/>
                      <a:pt x="1600" y="4577"/>
                    </a:cubicBezTo>
                    <a:cubicBezTo>
                      <a:pt x="0" y="5633"/>
                      <a:pt x="2400" y="9393"/>
                      <a:pt x="4065" y="8289"/>
                    </a:cubicBezTo>
                    <a:cubicBezTo>
                      <a:pt x="5729" y="7185"/>
                      <a:pt x="11585" y="2113"/>
                      <a:pt x="10913" y="10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6" name="Google Shape;26996;p82"/>
              <p:cNvSpPr/>
              <p:nvPr/>
            </p:nvSpPr>
            <p:spPr>
              <a:xfrm>
                <a:off x="1242355" y="4175039"/>
                <a:ext cx="194444" cy="172496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3010" extrusionOk="0">
                    <a:moveTo>
                      <a:pt x="1712" y="0"/>
                    </a:moveTo>
                    <a:cubicBezTo>
                      <a:pt x="1542" y="0"/>
                      <a:pt x="1370" y="30"/>
                      <a:pt x="1201" y="92"/>
                    </a:cubicBezTo>
                    <a:cubicBezTo>
                      <a:pt x="417" y="364"/>
                      <a:pt x="0" y="1212"/>
                      <a:pt x="289" y="2012"/>
                    </a:cubicBezTo>
                    <a:cubicBezTo>
                      <a:pt x="503" y="2630"/>
                      <a:pt x="1075" y="3009"/>
                      <a:pt x="1691" y="3009"/>
                    </a:cubicBezTo>
                    <a:cubicBezTo>
                      <a:pt x="1857" y="3009"/>
                      <a:pt x="2026" y="2982"/>
                      <a:pt x="2193" y="2924"/>
                    </a:cubicBezTo>
                    <a:cubicBezTo>
                      <a:pt x="2993" y="2652"/>
                      <a:pt x="3393" y="1788"/>
                      <a:pt x="3121" y="1004"/>
                    </a:cubicBezTo>
                    <a:cubicBezTo>
                      <a:pt x="2907" y="389"/>
                      <a:pt x="2330" y="0"/>
                      <a:pt x="17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7" name="Google Shape;26997;p82"/>
              <p:cNvSpPr/>
              <p:nvPr/>
            </p:nvSpPr>
            <p:spPr>
              <a:xfrm>
                <a:off x="1257657" y="4197332"/>
                <a:ext cx="164473" cy="127566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226" extrusionOk="0">
                    <a:moveTo>
                      <a:pt x="1426" y="0"/>
                    </a:moveTo>
                    <a:cubicBezTo>
                      <a:pt x="571" y="0"/>
                      <a:pt x="1" y="969"/>
                      <a:pt x="502" y="1735"/>
                    </a:cubicBezTo>
                    <a:cubicBezTo>
                      <a:pt x="712" y="2055"/>
                      <a:pt x="1066" y="2225"/>
                      <a:pt x="1428" y="2225"/>
                    </a:cubicBezTo>
                    <a:cubicBezTo>
                      <a:pt x="1644" y="2225"/>
                      <a:pt x="1862" y="2165"/>
                      <a:pt x="2054" y="2039"/>
                    </a:cubicBezTo>
                    <a:cubicBezTo>
                      <a:pt x="2870" y="1495"/>
                      <a:pt x="2630" y="215"/>
                      <a:pt x="1654" y="23"/>
                    </a:cubicBezTo>
                    <a:cubicBezTo>
                      <a:pt x="1576" y="7"/>
                      <a:pt x="1500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8" name="Google Shape;26998;p82"/>
              <p:cNvSpPr/>
              <p:nvPr/>
            </p:nvSpPr>
            <p:spPr>
              <a:xfrm>
                <a:off x="1220922" y="4314701"/>
                <a:ext cx="34327" cy="27049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72" extrusionOk="0">
                    <a:moveTo>
                      <a:pt x="289" y="1"/>
                    </a:moveTo>
                    <a:cubicBezTo>
                      <a:pt x="111" y="1"/>
                      <a:pt x="0" y="213"/>
                      <a:pt x="102" y="359"/>
                    </a:cubicBezTo>
                    <a:cubicBezTo>
                      <a:pt x="155" y="432"/>
                      <a:pt x="235" y="472"/>
                      <a:pt x="311" y="472"/>
                    </a:cubicBezTo>
                    <a:cubicBezTo>
                      <a:pt x="351" y="472"/>
                      <a:pt x="390" y="461"/>
                      <a:pt x="422" y="439"/>
                    </a:cubicBezTo>
                    <a:cubicBezTo>
                      <a:pt x="599" y="311"/>
                      <a:pt x="551" y="55"/>
                      <a:pt x="342" y="7"/>
                    </a:cubicBezTo>
                    <a:cubicBezTo>
                      <a:pt x="324" y="3"/>
                      <a:pt x="306" y="1"/>
                      <a:pt x="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9" name="Google Shape;26999;p82"/>
              <p:cNvSpPr/>
              <p:nvPr/>
            </p:nvSpPr>
            <p:spPr>
              <a:xfrm>
                <a:off x="1426660" y="4179566"/>
                <a:ext cx="35874" cy="27393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78" extrusionOk="0">
                    <a:moveTo>
                      <a:pt x="282" y="1"/>
                    </a:moveTo>
                    <a:cubicBezTo>
                      <a:pt x="239" y="1"/>
                      <a:pt x="192" y="14"/>
                      <a:pt x="145" y="45"/>
                    </a:cubicBezTo>
                    <a:cubicBezTo>
                      <a:pt x="33" y="125"/>
                      <a:pt x="1" y="269"/>
                      <a:pt x="81" y="365"/>
                    </a:cubicBezTo>
                    <a:cubicBezTo>
                      <a:pt x="123" y="438"/>
                      <a:pt x="199" y="477"/>
                      <a:pt x="279" y="477"/>
                    </a:cubicBezTo>
                    <a:cubicBezTo>
                      <a:pt x="320" y="477"/>
                      <a:pt x="362" y="467"/>
                      <a:pt x="401" y="445"/>
                    </a:cubicBezTo>
                    <a:cubicBezTo>
                      <a:pt x="626" y="299"/>
                      <a:pt x="490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0" name="Google Shape;27000;p82"/>
              <p:cNvSpPr/>
              <p:nvPr/>
            </p:nvSpPr>
            <p:spPr>
              <a:xfrm>
                <a:off x="1465801" y="4153319"/>
                <a:ext cx="34270" cy="2682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68" extrusionOk="0">
                    <a:moveTo>
                      <a:pt x="285" y="0"/>
                    </a:moveTo>
                    <a:cubicBezTo>
                      <a:pt x="109" y="0"/>
                      <a:pt x="0" y="199"/>
                      <a:pt x="102" y="359"/>
                    </a:cubicBezTo>
                    <a:cubicBezTo>
                      <a:pt x="152" y="428"/>
                      <a:pt x="226" y="467"/>
                      <a:pt x="299" y="467"/>
                    </a:cubicBezTo>
                    <a:cubicBezTo>
                      <a:pt x="342" y="467"/>
                      <a:pt x="386" y="453"/>
                      <a:pt x="422" y="423"/>
                    </a:cubicBezTo>
                    <a:cubicBezTo>
                      <a:pt x="598" y="311"/>
                      <a:pt x="550" y="39"/>
                      <a:pt x="342" y="7"/>
                    </a:cubicBezTo>
                    <a:cubicBezTo>
                      <a:pt x="322" y="2"/>
                      <a:pt x="304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1" name="Google Shape;27001;p82"/>
              <p:cNvSpPr/>
              <p:nvPr/>
            </p:nvSpPr>
            <p:spPr>
              <a:xfrm>
                <a:off x="1172439" y="4344673"/>
                <a:ext cx="40688" cy="2756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81" extrusionOk="0">
                    <a:moveTo>
                      <a:pt x="360" y="0"/>
                    </a:moveTo>
                    <a:cubicBezTo>
                      <a:pt x="318" y="0"/>
                      <a:pt x="273" y="13"/>
                      <a:pt x="228" y="44"/>
                    </a:cubicBezTo>
                    <a:cubicBezTo>
                      <a:pt x="0" y="178"/>
                      <a:pt x="143" y="481"/>
                      <a:pt x="356" y="481"/>
                    </a:cubicBezTo>
                    <a:cubicBezTo>
                      <a:pt x="397" y="481"/>
                      <a:pt x="441" y="470"/>
                      <a:pt x="484" y="444"/>
                    </a:cubicBezTo>
                    <a:cubicBezTo>
                      <a:pt x="709" y="299"/>
                      <a:pt x="563" y="0"/>
                      <a:pt x="3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02" name="Google Shape;27002;p82"/>
            <p:cNvGrpSpPr/>
            <p:nvPr/>
          </p:nvGrpSpPr>
          <p:grpSpPr>
            <a:xfrm rot="1592248">
              <a:off x="2133637" y="-487109"/>
              <a:ext cx="6846782" cy="4469830"/>
              <a:chOff x="-144710" y="-1146545"/>
              <a:chExt cx="7372920" cy="4813312"/>
            </a:xfrm>
          </p:grpSpPr>
          <p:sp>
            <p:nvSpPr>
              <p:cNvPr id="27003" name="Google Shape;27003;p82"/>
              <p:cNvSpPr/>
              <p:nvPr/>
            </p:nvSpPr>
            <p:spPr>
              <a:xfrm flipH="1">
                <a:off x="4841169" y="-1146545"/>
                <a:ext cx="430117" cy="23754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4" name="Google Shape;27004;p82"/>
              <p:cNvSpPr/>
              <p:nvPr/>
            </p:nvSpPr>
            <p:spPr>
              <a:xfrm flipH="1">
                <a:off x="-144710" y="3250914"/>
                <a:ext cx="582076" cy="321512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5" name="Google Shape;27005;p82"/>
              <p:cNvSpPr/>
              <p:nvPr/>
            </p:nvSpPr>
            <p:spPr>
              <a:xfrm flipH="1">
                <a:off x="4158981" y="3172817"/>
                <a:ext cx="894400" cy="493950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6" name="Google Shape;27006;p82"/>
              <p:cNvSpPr/>
              <p:nvPr/>
            </p:nvSpPr>
            <p:spPr>
              <a:xfrm flipH="1">
                <a:off x="6759724" y="1645038"/>
                <a:ext cx="468487" cy="2587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07" name="Google Shape;27007;p82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7008" name="Google Shape;27008;p82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009" name="Google Shape;27009;p82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10" name="Google Shape;27010;p82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7011" name="Google Shape;27011;p82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012" name="Google Shape;27012;p82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13" name="Google Shape;27013;p82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4" name="Google Shape;27014;p82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15" name="Google Shape;27015;p82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7016" name="Google Shape;27016;p82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7017" name="Google Shape;27017;p82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8" name="Google Shape;27018;p82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9" name="Google Shape;27019;p82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0" name="Google Shape;27020;p82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1" name="Google Shape;27021;p82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22" name="Google Shape;27022;p82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023" name="Google Shape;27023;p82">
            <a:hlinkClick r:id="rId4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8" name="Google Shape;27028;p83"/>
          <p:cNvSpPr txBox="1">
            <a:spLocks noGrp="1"/>
          </p:cNvSpPr>
          <p:nvPr>
            <p:ph type="title"/>
          </p:nvPr>
        </p:nvSpPr>
        <p:spPr>
          <a:xfrm>
            <a:off x="713367" y="2064290"/>
            <a:ext cx="3888573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Вас приветствует компания Тут-И-Там!</a:t>
            </a:r>
            <a:endParaRPr dirty="0"/>
          </a:p>
        </p:txBody>
      </p:sp>
      <p:cxnSp>
        <p:nvCxnSpPr>
          <p:cNvPr id="27029" name="Google Shape;27029;p83"/>
          <p:cNvCxnSpPr>
            <a:cxnSpLocks/>
          </p:cNvCxnSpPr>
          <p:nvPr/>
        </p:nvCxnSpPr>
        <p:spPr>
          <a:xfrm>
            <a:off x="713225" y="3165525"/>
            <a:ext cx="3835515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030" name="Google Shape;27030;p83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7031" name="Google Shape;27031;p83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032" name="Google Shape;27032;p83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33" name="Google Shape;27033;p83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7034" name="Google Shape;27034;p83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035" name="Google Shape;27035;p83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36" name="Google Shape;27036;p83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7" name="Google Shape;27037;p83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38" name="Google Shape;27038;p83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7039" name="Google Shape;27039;p83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7040" name="Google Shape;27040;p83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1" name="Google Shape;27041;p83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2" name="Google Shape;27042;p83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3" name="Google Shape;27043;p83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4" name="Google Shape;27044;p83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45" name="Google Shape;27045;p83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046" name="Google Shape;27046;p83">
            <a:hlinkClick r:id="rId4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47" name="Google Shape;27047;p83"/>
          <p:cNvGrpSpPr/>
          <p:nvPr/>
        </p:nvGrpSpPr>
        <p:grpSpPr>
          <a:xfrm rot="-510073">
            <a:off x="3826245" y="873075"/>
            <a:ext cx="1491950" cy="1657784"/>
            <a:chOff x="4193564" y="539500"/>
            <a:chExt cx="2431703" cy="2701994"/>
          </a:xfrm>
        </p:grpSpPr>
        <p:sp>
          <p:nvSpPr>
            <p:cNvPr id="27048" name="Google Shape;27048;p83"/>
            <p:cNvSpPr/>
            <p:nvPr/>
          </p:nvSpPr>
          <p:spPr>
            <a:xfrm>
              <a:off x="4565116" y="1016714"/>
              <a:ext cx="577121" cy="737696"/>
            </a:xfrm>
            <a:custGeom>
              <a:avLst/>
              <a:gdLst/>
              <a:ahLst/>
              <a:cxnLst/>
              <a:rect l="l" t="t" r="r" b="b"/>
              <a:pathLst>
                <a:path w="26014" h="33252" extrusionOk="0">
                  <a:moveTo>
                    <a:pt x="19595" y="0"/>
                  </a:moveTo>
                  <a:cubicBezTo>
                    <a:pt x="15852" y="0"/>
                    <a:pt x="11935" y="1298"/>
                    <a:pt x="8205" y="4423"/>
                  </a:cubicBezTo>
                  <a:cubicBezTo>
                    <a:pt x="1" y="11299"/>
                    <a:pt x="3093" y="20351"/>
                    <a:pt x="5679" y="25469"/>
                  </a:cubicBezTo>
                  <a:cubicBezTo>
                    <a:pt x="7985" y="30022"/>
                    <a:pt x="11806" y="33251"/>
                    <a:pt x="14772" y="33251"/>
                  </a:cubicBezTo>
                  <a:cubicBezTo>
                    <a:pt x="15122" y="33251"/>
                    <a:pt x="15459" y="33207"/>
                    <a:pt x="15781" y="33114"/>
                  </a:cubicBezTo>
                  <a:cubicBezTo>
                    <a:pt x="18112" y="32445"/>
                    <a:pt x="22050" y="30206"/>
                    <a:pt x="26013" y="27624"/>
                  </a:cubicBezTo>
                  <a:lnTo>
                    <a:pt x="26013" y="27624"/>
                  </a:lnTo>
                  <a:cubicBezTo>
                    <a:pt x="24038" y="28601"/>
                    <a:pt x="22028" y="29291"/>
                    <a:pt x="20262" y="29291"/>
                  </a:cubicBezTo>
                  <a:cubicBezTo>
                    <a:pt x="19726" y="29291"/>
                    <a:pt x="19213" y="29228"/>
                    <a:pt x="18729" y="29089"/>
                  </a:cubicBezTo>
                  <a:cubicBezTo>
                    <a:pt x="14003" y="27737"/>
                    <a:pt x="8345" y="18173"/>
                    <a:pt x="8834" y="13543"/>
                  </a:cubicBezTo>
                  <a:cubicBezTo>
                    <a:pt x="9176" y="10344"/>
                    <a:pt x="14054" y="5591"/>
                    <a:pt x="17886" y="3115"/>
                  </a:cubicBezTo>
                  <a:cubicBezTo>
                    <a:pt x="20120" y="1672"/>
                    <a:pt x="22416" y="847"/>
                    <a:pt x="24768" y="820"/>
                  </a:cubicBezTo>
                  <a:cubicBezTo>
                    <a:pt x="23108" y="292"/>
                    <a:pt x="21371" y="0"/>
                    <a:pt x="1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9" name="Google Shape;27049;p83"/>
            <p:cNvSpPr/>
            <p:nvPr/>
          </p:nvSpPr>
          <p:spPr>
            <a:xfrm>
              <a:off x="4750281" y="1034796"/>
              <a:ext cx="680702" cy="631762"/>
            </a:xfrm>
            <a:custGeom>
              <a:avLst/>
              <a:gdLst/>
              <a:ahLst/>
              <a:cxnLst/>
              <a:rect l="l" t="t" r="r" b="b"/>
              <a:pathLst>
                <a:path w="30683" h="28477" extrusionOk="0">
                  <a:moveTo>
                    <a:pt x="16552" y="1"/>
                  </a:moveTo>
                  <a:cubicBezTo>
                    <a:pt x="14154" y="1"/>
                    <a:pt x="11813" y="829"/>
                    <a:pt x="9540" y="2300"/>
                  </a:cubicBezTo>
                  <a:cubicBezTo>
                    <a:pt x="5707" y="4776"/>
                    <a:pt x="830" y="9530"/>
                    <a:pt x="488" y="12728"/>
                  </a:cubicBezTo>
                  <a:cubicBezTo>
                    <a:pt x="0" y="17358"/>
                    <a:pt x="5657" y="26922"/>
                    <a:pt x="10383" y="28274"/>
                  </a:cubicBezTo>
                  <a:cubicBezTo>
                    <a:pt x="10867" y="28413"/>
                    <a:pt x="11380" y="28477"/>
                    <a:pt x="11917" y="28477"/>
                  </a:cubicBezTo>
                  <a:cubicBezTo>
                    <a:pt x="16622" y="28477"/>
                    <a:pt x="23064" y="23568"/>
                    <a:pt x="26001" y="21427"/>
                  </a:cubicBezTo>
                  <a:cubicBezTo>
                    <a:pt x="29280" y="19042"/>
                    <a:pt x="30682" y="17779"/>
                    <a:pt x="30682" y="13665"/>
                  </a:cubicBezTo>
                  <a:cubicBezTo>
                    <a:pt x="30682" y="10280"/>
                    <a:pt x="27332" y="5449"/>
                    <a:pt x="23829" y="2688"/>
                  </a:cubicBezTo>
                  <a:cubicBezTo>
                    <a:pt x="23824" y="2683"/>
                    <a:pt x="23814" y="2670"/>
                    <a:pt x="23801" y="2665"/>
                  </a:cubicBezTo>
                  <a:cubicBezTo>
                    <a:pt x="23055" y="2076"/>
                    <a:pt x="22298" y="1582"/>
                    <a:pt x="21562" y="1223"/>
                  </a:cubicBezTo>
                  <a:cubicBezTo>
                    <a:pt x="21028" y="960"/>
                    <a:pt x="20490" y="740"/>
                    <a:pt x="19962" y="566"/>
                  </a:cubicBezTo>
                  <a:cubicBezTo>
                    <a:pt x="18813" y="183"/>
                    <a:pt x="17676" y="1"/>
                    <a:pt x="16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0" name="Google Shape;27050;p83"/>
            <p:cNvSpPr/>
            <p:nvPr/>
          </p:nvSpPr>
          <p:spPr>
            <a:xfrm>
              <a:off x="4857507" y="1368595"/>
              <a:ext cx="604608" cy="413728"/>
            </a:xfrm>
            <a:custGeom>
              <a:avLst/>
              <a:gdLst/>
              <a:ahLst/>
              <a:cxnLst/>
              <a:rect l="l" t="t" r="r" b="b"/>
              <a:pathLst>
                <a:path w="27253" h="18649" extrusionOk="0">
                  <a:moveTo>
                    <a:pt x="25790" y="0"/>
                  </a:moveTo>
                  <a:cubicBezTo>
                    <a:pt x="25480" y="3060"/>
                    <a:pt x="24049" y="4289"/>
                    <a:pt x="21169" y="6382"/>
                  </a:cubicBezTo>
                  <a:cubicBezTo>
                    <a:pt x="19334" y="7722"/>
                    <a:pt x="16130" y="10142"/>
                    <a:pt x="12835" y="11764"/>
                  </a:cubicBezTo>
                  <a:cubicBezTo>
                    <a:pt x="8872" y="14347"/>
                    <a:pt x="4933" y="16585"/>
                    <a:pt x="2603" y="17254"/>
                  </a:cubicBezTo>
                  <a:cubicBezTo>
                    <a:pt x="2281" y="17347"/>
                    <a:pt x="1943" y="17393"/>
                    <a:pt x="1593" y="17393"/>
                  </a:cubicBezTo>
                  <a:cubicBezTo>
                    <a:pt x="1084" y="17393"/>
                    <a:pt x="549" y="17297"/>
                    <a:pt x="0" y="17113"/>
                  </a:cubicBezTo>
                  <a:lnTo>
                    <a:pt x="0" y="17113"/>
                  </a:lnTo>
                  <a:cubicBezTo>
                    <a:pt x="269" y="17725"/>
                    <a:pt x="679" y="18308"/>
                    <a:pt x="1274" y="18544"/>
                  </a:cubicBezTo>
                  <a:cubicBezTo>
                    <a:pt x="1448" y="18613"/>
                    <a:pt x="1684" y="18649"/>
                    <a:pt x="1979" y="18649"/>
                  </a:cubicBezTo>
                  <a:cubicBezTo>
                    <a:pt x="4268" y="18649"/>
                    <a:pt x="10083" y="16501"/>
                    <a:pt x="17650" y="11186"/>
                  </a:cubicBezTo>
                  <a:cubicBezTo>
                    <a:pt x="26316" y="5108"/>
                    <a:pt x="27253" y="2313"/>
                    <a:pt x="26879" y="1095"/>
                  </a:cubicBezTo>
                  <a:cubicBezTo>
                    <a:pt x="26687" y="472"/>
                    <a:pt x="26210" y="157"/>
                    <a:pt x="25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1" name="Google Shape;27051;p83"/>
            <p:cNvSpPr/>
            <p:nvPr/>
          </p:nvSpPr>
          <p:spPr>
            <a:xfrm>
              <a:off x="4344341" y="1829413"/>
              <a:ext cx="29284" cy="24470"/>
            </a:xfrm>
            <a:custGeom>
              <a:avLst/>
              <a:gdLst/>
              <a:ahLst/>
              <a:cxnLst/>
              <a:rect l="l" t="t" r="r" b="b"/>
              <a:pathLst>
                <a:path w="1320" h="1103" extrusionOk="0">
                  <a:moveTo>
                    <a:pt x="696" y="1"/>
                  </a:moveTo>
                  <a:lnTo>
                    <a:pt x="696" y="171"/>
                  </a:lnTo>
                  <a:lnTo>
                    <a:pt x="258" y="51"/>
                  </a:lnTo>
                  <a:cubicBezTo>
                    <a:pt x="223" y="172"/>
                    <a:pt x="192" y="294"/>
                    <a:pt x="161" y="421"/>
                  </a:cubicBezTo>
                  <a:lnTo>
                    <a:pt x="1" y="1103"/>
                  </a:lnTo>
                  <a:lnTo>
                    <a:pt x="1137" y="1103"/>
                  </a:lnTo>
                  <a:lnTo>
                    <a:pt x="1320" y="343"/>
                  </a:lnTo>
                  <a:lnTo>
                    <a:pt x="697" y="1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2" name="Google Shape;27052;p83"/>
            <p:cNvSpPr/>
            <p:nvPr/>
          </p:nvSpPr>
          <p:spPr>
            <a:xfrm>
              <a:off x="6199903" y="2353751"/>
              <a:ext cx="425353" cy="411998"/>
            </a:xfrm>
            <a:custGeom>
              <a:avLst/>
              <a:gdLst/>
              <a:ahLst/>
              <a:cxnLst/>
              <a:rect l="l" t="t" r="r" b="b"/>
              <a:pathLst>
                <a:path w="19173" h="18571" extrusionOk="0">
                  <a:moveTo>
                    <a:pt x="8604" y="1"/>
                  </a:moveTo>
                  <a:cubicBezTo>
                    <a:pt x="7476" y="377"/>
                    <a:pt x="5266" y="1274"/>
                    <a:pt x="3228" y="3369"/>
                  </a:cubicBezTo>
                  <a:cubicBezTo>
                    <a:pt x="1185" y="5468"/>
                    <a:pt x="342" y="7708"/>
                    <a:pt x="0" y="8841"/>
                  </a:cubicBezTo>
                  <a:cubicBezTo>
                    <a:pt x="0" y="8841"/>
                    <a:pt x="2806" y="13471"/>
                    <a:pt x="4490" y="15390"/>
                  </a:cubicBezTo>
                  <a:cubicBezTo>
                    <a:pt x="6174" y="17304"/>
                    <a:pt x="9069" y="18427"/>
                    <a:pt x="10052" y="18567"/>
                  </a:cubicBezTo>
                  <a:cubicBezTo>
                    <a:pt x="10070" y="18569"/>
                    <a:pt x="10090" y="18571"/>
                    <a:pt x="10110" y="18571"/>
                  </a:cubicBezTo>
                  <a:cubicBezTo>
                    <a:pt x="11174" y="18571"/>
                    <a:pt x="14810" y="15019"/>
                    <a:pt x="16557" y="12910"/>
                  </a:cubicBezTo>
                  <a:cubicBezTo>
                    <a:pt x="18330" y="10761"/>
                    <a:pt x="19172" y="8421"/>
                    <a:pt x="19082" y="7764"/>
                  </a:cubicBezTo>
                  <a:cubicBezTo>
                    <a:pt x="18987" y="7113"/>
                    <a:pt x="18331" y="5053"/>
                    <a:pt x="16507" y="3229"/>
                  </a:cubicBezTo>
                  <a:cubicBezTo>
                    <a:pt x="15748" y="2471"/>
                    <a:pt x="14824" y="2246"/>
                    <a:pt x="13979" y="2246"/>
                  </a:cubicBezTo>
                  <a:cubicBezTo>
                    <a:pt x="13948" y="2246"/>
                    <a:pt x="13917" y="2247"/>
                    <a:pt x="13886" y="2247"/>
                  </a:cubicBezTo>
                  <a:cubicBezTo>
                    <a:pt x="12723" y="2269"/>
                    <a:pt x="11736" y="2684"/>
                    <a:pt x="11550" y="2713"/>
                  </a:cubicBezTo>
                  <a:cubicBezTo>
                    <a:pt x="11546" y="2713"/>
                    <a:pt x="11542" y="2714"/>
                    <a:pt x="11537" y="2714"/>
                  </a:cubicBezTo>
                  <a:cubicBezTo>
                    <a:pt x="11472" y="2714"/>
                    <a:pt x="11385" y="2642"/>
                    <a:pt x="11270" y="2521"/>
                  </a:cubicBezTo>
                  <a:cubicBezTo>
                    <a:pt x="10799" y="2027"/>
                    <a:pt x="9907" y="670"/>
                    <a:pt x="8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3" name="Google Shape;27053;p83"/>
            <p:cNvSpPr/>
            <p:nvPr/>
          </p:nvSpPr>
          <p:spPr>
            <a:xfrm>
              <a:off x="5638438" y="2831231"/>
              <a:ext cx="382913" cy="410245"/>
            </a:xfrm>
            <a:custGeom>
              <a:avLst/>
              <a:gdLst/>
              <a:ahLst/>
              <a:cxnLst/>
              <a:rect l="l" t="t" r="r" b="b"/>
              <a:pathLst>
                <a:path w="17260" h="18492" extrusionOk="0">
                  <a:moveTo>
                    <a:pt x="10546" y="0"/>
                  </a:moveTo>
                  <a:cubicBezTo>
                    <a:pt x="9311" y="39"/>
                    <a:pt x="7212" y="263"/>
                    <a:pt x="4884" y="1352"/>
                  </a:cubicBezTo>
                  <a:cubicBezTo>
                    <a:pt x="2391" y="2519"/>
                    <a:pt x="814" y="4137"/>
                    <a:pt x="0" y="5096"/>
                  </a:cubicBezTo>
                  <a:cubicBezTo>
                    <a:pt x="0" y="5096"/>
                    <a:pt x="842" y="7852"/>
                    <a:pt x="1358" y="8552"/>
                  </a:cubicBezTo>
                  <a:cubicBezTo>
                    <a:pt x="1375" y="8570"/>
                    <a:pt x="1387" y="8592"/>
                    <a:pt x="1393" y="8614"/>
                  </a:cubicBezTo>
                  <a:cubicBezTo>
                    <a:pt x="1618" y="9059"/>
                    <a:pt x="1207" y="10058"/>
                    <a:pt x="871" y="11168"/>
                  </a:cubicBezTo>
                  <a:cubicBezTo>
                    <a:pt x="607" y="12010"/>
                    <a:pt x="394" y="12913"/>
                    <a:pt x="517" y="13699"/>
                  </a:cubicBezTo>
                  <a:cubicBezTo>
                    <a:pt x="843" y="15781"/>
                    <a:pt x="2808" y="18144"/>
                    <a:pt x="3605" y="18425"/>
                  </a:cubicBezTo>
                  <a:cubicBezTo>
                    <a:pt x="3710" y="18462"/>
                    <a:pt x="3940" y="18491"/>
                    <a:pt x="4278" y="18491"/>
                  </a:cubicBezTo>
                  <a:cubicBezTo>
                    <a:pt x="5466" y="18491"/>
                    <a:pt x="7981" y="18123"/>
                    <a:pt x="11041" y="16409"/>
                  </a:cubicBezTo>
                  <a:cubicBezTo>
                    <a:pt x="14970" y="14216"/>
                    <a:pt x="16889" y="11595"/>
                    <a:pt x="17074" y="10708"/>
                  </a:cubicBezTo>
                  <a:cubicBezTo>
                    <a:pt x="17259" y="9815"/>
                    <a:pt x="16135" y="7288"/>
                    <a:pt x="14311" y="5001"/>
                  </a:cubicBezTo>
                  <a:cubicBezTo>
                    <a:pt x="12487" y="2711"/>
                    <a:pt x="10546" y="0"/>
                    <a:pt x="10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4" name="Google Shape;27054;p83"/>
            <p:cNvSpPr/>
            <p:nvPr/>
          </p:nvSpPr>
          <p:spPr>
            <a:xfrm>
              <a:off x="4349200" y="948712"/>
              <a:ext cx="2041486" cy="1995452"/>
            </a:xfrm>
            <a:custGeom>
              <a:avLst/>
              <a:gdLst/>
              <a:ahLst/>
              <a:cxnLst/>
              <a:rect l="l" t="t" r="r" b="b"/>
              <a:pathLst>
                <a:path w="92021" h="89946" extrusionOk="0">
                  <a:moveTo>
                    <a:pt x="59069" y="0"/>
                  </a:moveTo>
                  <a:cubicBezTo>
                    <a:pt x="57651" y="0"/>
                    <a:pt x="56588" y="520"/>
                    <a:pt x="56349" y="643"/>
                  </a:cubicBezTo>
                  <a:cubicBezTo>
                    <a:pt x="56293" y="862"/>
                    <a:pt x="56232" y="1098"/>
                    <a:pt x="56170" y="1351"/>
                  </a:cubicBezTo>
                  <a:cubicBezTo>
                    <a:pt x="55653" y="3378"/>
                    <a:pt x="54908" y="6290"/>
                    <a:pt x="54537" y="7733"/>
                  </a:cubicBezTo>
                  <a:cubicBezTo>
                    <a:pt x="54424" y="8170"/>
                    <a:pt x="54346" y="8468"/>
                    <a:pt x="54324" y="8569"/>
                  </a:cubicBezTo>
                  <a:cubicBezTo>
                    <a:pt x="54316" y="8597"/>
                    <a:pt x="54311" y="8608"/>
                    <a:pt x="54311" y="8608"/>
                  </a:cubicBezTo>
                  <a:cubicBezTo>
                    <a:pt x="52555" y="11386"/>
                    <a:pt x="51916" y="14327"/>
                    <a:pt x="51703" y="15629"/>
                  </a:cubicBezTo>
                  <a:cubicBezTo>
                    <a:pt x="51635" y="16073"/>
                    <a:pt x="51612" y="16325"/>
                    <a:pt x="51612" y="16325"/>
                  </a:cubicBezTo>
                  <a:cubicBezTo>
                    <a:pt x="51568" y="16365"/>
                    <a:pt x="51522" y="16398"/>
                    <a:pt x="51478" y="16449"/>
                  </a:cubicBezTo>
                  <a:cubicBezTo>
                    <a:pt x="50513" y="17274"/>
                    <a:pt x="49923" y="18520"/>
                    <a:pt x="49570" y="19575"/>
                  </a:cubicBezTo>
                  <a:cubicBezTo>
                    <a:pt x="49665" y="19704"/>
                    <a:pt x="49737" y="19851"/>
                    <a:pt x="49788" y="20019"/>
                  </a:cubicBezTo>
                  <a:cubicBezTo>
                    <a:pt x="50164" y="21237"/>
                    <a:pt x="49227" y="24032"/>
                    <a:pt x="40561" y="30110"/>
                  </a:cubicBezTo>
                  <a:cubicBezTo>
                    <a:pt x="33000" y="35421"/>
                    <a:pt x="27190" y="37572"/>
                    <a:pt x="24897" y="37572"/>
                  </a:cubicBezTo>
                  <a:cubicBezTo>
                    <a:pt x="24754" y="37572"/>
                    <a:pt x="24625" y="37563"/>
                    <a:pt x="24510" y="37547"/>
                  </a:cubicBezTo>
                  <a:lnTo>
                    <a:pt x="24510" y="37547"/>
                  </a:lnTo>
                  <a:cubicBezTo>
                    <a:pt x="24522" y="37564"/>
                    <a:pt x="24532" y="37586"/>
                    <a:pt x="24544" y="37602"/>
                  </a:cubicBezTo>
                  <a:cubicBezTo>
                    <a:pt x="23887" y="37738"/>
                    <a:pt x="21378" y="38298"/>
                    <a:pt x="19802" y="39264"/>
                  </a:cubicBezTo>
                  <a:lnTo>
                    <a:pt x="19797" y="39264"/>
                  </a:lnTo>
                  <a:cubicBezTo>
                    <a:pt x="19797" y="39264"/>
                    <a:pt x="19477" y="39056"/>
                    <a:pt x="18781" y="38792"/>
                  </a:cubicBezTo>
                  <a:cubicBezTo>
                    <a:pt x="17572" y="38336"/>
                    <a:pt x="15244" y="37707"/>
                    <a:pt x="11509" y="37707"/>
                  </a:cubicBezTo>
                  <a:cubicBezTo>
                    <a:pt x="10974" y="37707"/>
                    <a:pt x="10411" y="37720"/>
                    <a:pt x="9818" y="37748"/>
                  </a:cubicBezTo>
                  <a:cubicBezTo>
                    <a:pt x="9739" y="37754"/>
                    <a:pt x="9665" y="37754"/>
                    <a:pt x="9587" y="37760"/>
                  </a:cubicBezTo>
                  <a:cubicBezTo>
                    <a:pt x="9587" y="37760"/>
                    <a:pt x="9441" y="37705"/>
                    <a:pt x="9183" y="37615"/>
                  </a:cubicBezTo>
                  <a:cubicBezTo>
                    <a:pt x="8265" y="37303"/>
                    <a:pt x="5930" y="36592"/>
                    <a:pt x="3611" y="36592"/>
                  </a:cubicBezTo>
                  <a:cubicBezTo>
                    <a:pt x="3478" y="36592"/>
                    <a:pt x="3345" y="36594"/>
                    <a:pt x="3212" y="36599"/>
                  </a:cubicBezTo>
                  <a:cubicBezTo>
                    <a:pt x="2904" y="36605"/>
                    <a:pt x="2594" y="36633"/>
                    <a:pt x="2291" y="36673"/>
                  </a:cubicBezTo>
                  <a:cubicBezTo>
                    <a:pt x="1803" y="37233"/>
                    <a:pt x="662" y="38703"/>
                    <a:pt x="355" y="40926"/>
                  </a:cubicBezTo>
                  <a:cubicBezTo>
                    <a:pt x="1" y="43475"/>
                    <a:pt x="965" y="45410"/>
                    <a:pt x="1314" y="46039"/>
                  </a:cubicBezTo>
                  <a:cubicBezTo>
                    <a:pt x="1684" y="46348"/>
                    <a:pt x="2116" y="46667"/>
                    <a:pt x="2605" y="46982"/>
                  </a:cubicBezTo>
                  <a:cubicBezTo>
                    <a:pt x="3025" y="47250"/>
                    <a:pt x="3487" y="47525"/>
                    <a:pt x="3991" y="47784"/>
                  </a:cubicBezTo>
                  <a:cubicBezTo>
                    <a:pt x="5487" y="48552"/>
                    <a:pt x="7505" y="49289"/>
                    <a:pt x="9735" y="49289"/>
                  </a:cubicBezTo>
                  <a:cubicBezTo>
                    <a:pt x="9964" y="49289"/>
                    <a:pt x="10195" y="49281"/>
                    <a:pt x="10428" y="49265"/>
                  </a:cubicBezTo>
                  <a:cubicBezTo>
                    <a:pt x="10428" y="49265"/>
                    <a:pt x="14898" y="52491"/>
                    <a:pt x="20726" y="52491"/>
                  </a:cubicBezTo>
                  <a:cubicBezTo>
                    <a:pt x="21472" y="52491"/>
                    <a:pt x="22239" y="52438"/>
                    <a:pt x="23022" y="52319"/>
                  </a:cubicBezTo>
                  <a:cubicBezTo>
                    <a:pt x="23022" y="52319"/>
                    <a:pt x="24973" y="53085"/>
                    <a:pt x="27837" y="53085"/>
                  </a:cubicBezTo>
                  <a:cubicBezTo>
                    <a:pt x="29302" y="53085"/>
                    <a:pt x="31006" y="52885"/>
                    <a:pt x="32810" y="52279"/>
                  </a:cubicBezTo>
                  <a:cubicBezTo>
                    <a:pt x="33010" y="52214"/>
                    <a:pt x="33210" y="52189"/>
                    <a:pt x="33409" y="52189"/>
                  </a:cubicBezTo>
                  <a:cubicBezTo>
                    <a:pt x="33703" y="52189"/>
                    <a:pt x="33994" y="52243"/>
                    <a:pt x="34275" y="52297"/>
                  </a:cubicBezTo>
                  <a:cubicBezTo>
                    <a:pt x="34382" y="52319"/>
                    <a:pt x="34484" y="52336"/>
                    <a:pt x="34585" y="52353"/>
                  </a:cubicBezTo>
                  <a:cubicBezTo>
                    <a:pt x="34663" y="52466"/>
                    <a:pt x="34742" y="52572"/>
                    <a:pt x="34826" y="52685"/>
                  </a:cubicBezTo>
                  <a:cubicBezTo>
                    <a:pt x="37698" y="56680"/>
                    <a:pt x="40667" y="60575"/>
                    <a:pt x="43030" y="63145"/>
                  </a:cubicBezTo>
                  <a:cubicBezTo>
                    <a:pt x="43323" y="63465"/>
                    <a:pt x="43608" y="63768"/>
                    <a:pt x="43883" y="64044"/>
                  </a:cubicBezTo>
                  <a:cubicBezTo>
                    <a:pt x="43883" y="64044"/>
                    <a:pt x="43883" y="64049"/>
                    <a:pt x="43889" y="64060"/>
                  </a:cubicBezTo>
                  <a:cubicBezTo>
                    <a:pt x="43935" y="64286"/>
                    <a:pt x="44444" y="66547"/>
                    <a:pt x="45371" y="69449"/>
                  </a:cubicBezTo>
                  <a:cubicBezTo>
                    <a:pt x="46347" y="72507"/>
                    <a:pt x="47788" y="76274"/>
                    <a:pt x="49646" y="79114"/>
                  </a:cubicBezTo>
                  <a:cubicBezTo>
                    <a:pt x="52380" y="83294"/>
                    <a:pt x="55983" y="87616"/>
                    <a:pt x="57341" y="89115"/>
                  </a:cubicBezTo>
                  <a:cubicBezTo>
                    <a:pt x="57825" y="89653"/>
                    <a:pt x="58110" y="89945"/>
                    <a:pt x="58110" y="89945"/>
                  </a:cubicBezTo>
                  <a:cubicBezTo>
                    <a:pt x="58924" y="88985"/>
                    <a:pt x="60501" y="87369"/>
                    <a:pt x="62994" y="86201"/>
                  </a:cubicBezTo>
                  <a:cubicBezTo>
                    <a:pt x="65322" y="85112"/>
                    <a:pt x="67421" y="84888"/>
                    <a:pt x="68656" y="84849"/>
                  </a:cubicBezTo>
                  <a:cubicBezTo>
                    <a:pt x="68656" y="84849"/>
                    <a:pt x="68493" y="84361"/>
                    <a:pt x="68223" y="83603"/>
                  </a:cubicBezTo>
                  <a:cubicBezTo>
                    <a:pt x="67573" y="81763"/>
                    <a:pt x="65625" y="77385"/>
                    <a:pt x="64564" y="75398"/>
                  </a:cubicBezTo>
                  <a:cubicBezTo>
                    <a:pt x="63070" y="72593"/>
                    <a:pt x="61993" y="71144"/>
                    <a:pt x="61993" y="71144"/>
                  </a:cubicBezTo>
                  <a:cubicBezTo>
                    <a:pt x="61993" y="71144"/>
                    <a:pt x="61388" y="68945"/>
                    <a:pt x="60636" y="67356"/>
                  </a:cubicBezTo>
                  <a:cubicBezTo>
                    <a:pt x="59891" y="65761"/>
                    <a:pt x="60591" y="63145"/>
                    <a:pt x="62415" y="61648"/>
                  </a:cubicBezTo>
                  <a:cubicBezTo>
                    <a:pt x="63665" y="60621"/>
                    <a:pt x="65656" y="59841"/>
                    <a:pt x="67195" y="59841"/>
                  </a:cubicBezTo>
                  <a:cubicBezTo>
                    <a:pt x="67902" y="59841"/>
                    <a:pt x="68513" y="60005"/>
                    <a:pt x="68914" y="60385"/>
                  </a:cubicBezTo>
                  <a:cubicBezTo>
                    <a:pt x="70659" y="62034"/>
                    <a:pt x="72938" y="62814"/>
                    <a:pt x="72938" y="62814"/>
                  </a:cubicBezTo>
                  <a:cubicBezTo>
                    <a:pt x="72938" y="62814"/>
                    <a:pt x="74386" y="65391"/>
                    <a:pt x="76402" y="67215"/>
                  </a:cubicBezTo>
                  <a:cubicBezTo>
                    <a:pt x="77815" y="68500"/>
                    <a:pt x="80717" y="70430"/>
                    <a:pt x="82305" y="71458"/>
                  </a:cubicBezTo>
                  <a:cubicBezTo>
                    <a:pt x="82978" y="71896"/>
                    <a:pt x="83416" y="72170"/>
                    <a:pt x="83416" y="72170"/>
                  </a:cubicBezTo>
                  <a:cubicBezTo>
                    <a:pt x="83759" y="71037"/>
                    <a:pt x="84601" y="68798"/>
                    <a:pt x="86644" y="66698"/>
                  </a:cubicBezTo>
                  <a:cubicBezTo>
                    <a:pt x="88681" y="64605"/>
                    <a:pt x="90892" y="63706"/>
                    <a:pt x="92020" y="63331"/>
                  </a:cubicBezTo>
                  <a:cubicBezTo>
                    <a:pt x="92020" y="63331"/>
                    <a:pt x="91774" y="62998"/>
                    <a:pt x="91337" y="62429"/>
                  </a:cubicBezTo>
                  <a:cubicBezTo>
                    <a:pt x="89912" y="60593"/>
                    <a:pt x="86466" y="56310"/>
                    <a:pt x="82857" y="52989"/>
                  </a:cubicBezTo>
                  <a:cubicBezTo>
                    <a:pt x="78586" y="49060"/>
                    <a:pt x="71296" y="44413"/>
                    <a:pt x="69932" y="43560"/>
                  </a:cubicBezTo>
                  <a:cubicBezTo>
                    <a:pt x="69787" y="43471"/>
                    <a:pt x="69708" y="43420"/>
                    <a:pt x="69708" y="43420"/>
                  </a:cubicBezTo>
                  <a:lnTo>
                    <a:pt x="69696" y="43425"/>
                  </a:lnTo>
                  <a:cubicBezTo>
                    <a:pt x="69528" y="43132"/>
                    <a:pt x="69354" y="42846"/>
                    <a:pt x="69180" y="42560"/>
                  </a:cubicBezTo>
                  <a:cubicBezTo>
                    <a:pt x="67030" y="38968"/>
                    <a:pt x="64836" y="35854"/>
                    <a:pt x="61468" y="32358"/>
                  </a:cubicBezTo>
                  <a:cubicBezTo>
                    <a:pt x="61338" y="31824"/>
                    <a:pt x="61350" y="31404"/>
                    <a:pt x="61456" y="30965"/>
                  </a:cubicBezTo>
                  <a:cubicBezTo>
                    <a:pt x="61557" y="30578"/>
                    <a:pt x="61726" y="30185"/>
                    <a:pt x="61927" y="29692"/>
                  </a:cubicBezTo>
                  <a:cubicBezTo>
                    <a:pt x="63634" y="25528"/>
                    <a:pt x="63117" y="19685"/>
                    <a:pt x="63117" y="19685"/>
                  </a:cubicBezTo>
                  <a:cubicBezTo>
                    <a:pt x="65542" y="16010"/>
                    <a:pt x="63993" y="10958"/>
                    <a:pt x="63993" y="10958"/>
                  </a:cubicBezTo>
                  <a:cubicBezTo>
                    <a:pt x="64554" y="8310"/>
                    <a:pt x="64217" y="4695"/>
                    <a:pt x="64060" y="3371"/>
                  </a:cubicBezTo>
                  <a:cubicBezTo>
                    <a:pt x="64021" y="3039"/>
                    <a:pt x="63993" y="2854"/>
                    <a:pt x="63993" y="2854"/>
                  </a:cubicBezTo>
                  <a:cubicBezTo>
                    <a:pt x="63746" y="2434"/>
                    <a:pt x="62832" y="997"/>
                    <a:pt x="60968" y="329"/>
                  </a:cubicBezTo>
                  <a:cubicBezTo>
                    <a:pt x="60297" y="88"/>
                    <a:pt x="59653" y="0"/>
                    <a:pt x="59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5" name="Google Shape;27055;p83"/>
            <p:cNvSpPr/>
            <p:nvPr/>
          </p:nvSpPr>
          <p:spPr>
            <a:xfrm>
              <a:off x="5131839" y="1514606"/>
              <a:ext cx="681923" cy="685738"/>
            </a:xfrm>
            <a:custGeom>
              <a:avLst/>
              <a:gdLst/>
              <a:ahLst/>
              <a:cxnLst/>
              <a:rect l="l" t="t" r="r" b="b"/>
              <a:pathLst>
                <a:path w="30738" h="30910" extrusionOk="0">
                  <a:moveTo>
                    <a:pt x="16137" y="0"/>
                  </a:moveTo>
                  <a:cubicBezTo>
                    <a:pt x="15749" y="0"/>
                    <a:pt x="15357" y="122"/>
                    <a:pt x="15022" y="373"/>
                  </a:cubicBezTo>
                  <a:lnTo>
                    <a:pt x="991" y="10889"/>
                  </a:lnTo>
                  <a:cubicBezTo>
                    <a:pt x="168" y="11506"/>
                    <a:pt x="0" y="12672"/>
                    <a:pt x="618" y="13495"/>
                  </a:cubicBezTo>
                  <a:lnTo>
                    <a:pt x="13111" y="30164"/>
                  </a:lnTo>
                  <a:cubicBezTo>
                    <a:pt x="13477" y="30652"/>
                    <a:pt x="14036" y="30909"/>
                    <a:pt x="14602" y="30909"/>
                  </a:cubicBezTo>
                  <a:cubicBezTo>
                    <a:pt x="14991" y="30909"/>
                    <a:pt x="15382" y="30788"/>
                    <a:pt x="15717" y="30537"/>
                  </a:cubicBezTo>
                  <a:lnTo>
                    <a:pt x="29748" y="20021"/>
                  </a:lnTo>
                  <a:cubicBezTo>
                    <a:pt x="30570" y="19403"/>
                    <a:pt x="30738" y="18238"/>
                    <a:pt x="30121" y="17415"/>
                  </a:cubicBezTo>
                  <a:lnTo>
                    <a:pt x="17628" y="746"/>
                  </a:lnTo>
                  <a:cubicBezTo>
                    <a:pt x="17262" y="258"/>
                    <a:pt x="16703" y="0"/>
                    <a:pt x="16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6" name="Google Shape;27056;p83"/>
            <p:cNvSpPr/>
            <p:nvPr/>
          </p:nvSpPr>
          <p:spPr>
            <a:xfrm>
              <a:off x="5553398" y="668360"/>
              <a:ext cx="170359" cy="294683"/>
            </a:xfrm>
            <a:custGeom>
              <a:avLst/>
              <a:gdLst/>
              <a:ahLst/>
              <a:cxnLst/>
              <a:rect l="l" t="t" r="r" b="b"/>
              <a:pathLst>
                <a:path w="7679" h="13283" extrusionOk="0">
                  <a:moveTo>
                    <a:pt x="1903" y="1"/>
                  </a:moveTo>
                  <a:cubicBezTo>
                    <a:pt x="1787" y="1"/>
                    <a:pt x="1687" y="19"/>
                    <a:pt x="1612" y="58"/>
                  </a:cubicBezTo>
                  <a:cubicBezTo>
                    <a:pt x="1123" y="316"/>
                    <a:pt x="1018" y="3427"/>
                    <a:pt x="529" y="4515"/>
                  </a:cubicBezTo>
                  <a:cubicBezTo>
                    <a:pt x="34" y="5599"/>
                    <a:pt x="1" y="7463"/>
                    <a:pt x="529" y="8618"/>
                  </a:cubicBezTo>
                  <a:cubicBezTo>
                    <a:pt x="1051" y="9774"/>
                    <a:pt x="2072" y="13282"/>
                    <a:pt x="2072" y="13282"/>
                  </a:cubicBezTo>
                  <a:cubicBezTo>
                    <a:pt x="2311" y="13159"/>
                    <a:pt x="3374" y="12638"/>
                    <a:pt x="4791" y="12638"/>
                  </a:cubicBezTo>
                  <a:cubicBezTo>
                    <a:pt x="5375" y="12638"/>
                    <a:pt x="6020" y="12727"/>
                    <a:pt x="6691" y="12968"/>
                  </a:cubicBezTo>
                  <a:cubicBezTo>
                    <a:pt x="6859" y="13030"/>
                    <a:pt x="7021" y="13090"/>
                    <a:pt x="7173" y="13169"/>
                  </a:cubicBezTo>
                  <a:cubicBezTo>
                    <a:pt x="7359" y="12311"/>
                    <a:pt x="7679" y="10420"/>
                    <a:pt x="7371" y="8803"/>
                  </a:cubicBezTo>
                  <a:cubicBezTo>
                    <a:pt x="6945" y="6630"/>
                    <a:pt x="4565" y="5531"/>
                    <a:pt x="4329" y="4902"/>
                  </a:cubicBezTo>
                  <a:cubicBezTo>
                    <a:pt x="4093" y="4268"/>
                    <a:pt x="3886" y="2399"/>
                    <a:pt x="3790" y="1416"/>
                  </a:cubicBezTo>
                  <a:cubicBezTo>
                    <a:pt x="3709" y="583"/>
                    <a:pt x="2554" y="1"/>
                    <a:pt x="1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7" name="Google Shape;27057;p83"/>
            <p:cNvSpPr/>
            <p:nvPr/>
          </p:nvSpPr>
          <p:spPr>
            <a:xfrm>
              <a:off x="5534695" y="539500"/>
              <a:ext cx="303402" cy="472607"/>
            </a:xfrm>
            <a:custGeom>
              <a:avLst/>
              <a:gdLst/>
              <a:ahLst/>
              <a:cxnLst/>
              <a:rect l="l" t="t" r="r" b="b"/>
              <a:pathLst>
                <a:path w="13676" h="21303" extrusionOk="0">
                  <a:moveTo>
                    <a:pt x="6142" y="0"/>
                  </a:moveTo>
                  <a:cubicBezTo>
                    <a:pt x="5829" y="0"/>
                    <a:pt x="5573" y="45"/>
                    <a:pt x="5450" y="116"/>
                  </a:cubicBezTo>
                  <a:cubicBezTo>
                    <a:pt x="5007" y="374"/>
                    <a:pt x="5236" y="1682"/>
                    <a:pt x="5288" y="2457"/>
                  </a:cubicBezTo>
                  <a:cubicBezTo>
                    <a:pt x="5332" y="3226"/>
                    <a:pt x="5288" y="6778"/>
                    <a:pt x="5288" y="6778"/>
                  </a:cubicBezTo>
                  <a:cubicBezTo>
                    <a:pt x="5288" y="6778"/>
                    <a:pt x="4513" y="2429"/>
                    <a:pt x="3671" y="1542"/>
                  </a:cubicBezTo>
                  <a:cubicBezTo>
                    <a:pt x="3266" y="1115"/>
                    <a:pt x="2638" y="959"/>
                    <a:pt x="2038" y="959"/>
                  </a:cubicBezTo>
                  <a:cubicBezTo>
                    <a:pt x="1394" y="959"/>
                    <a:pt x="782" y="1140"/>
                    <a:pt x="518" y="1358"/>
                  </a:cubicBezTo>
                  <a:cubicBezTo>
                    <a:pt x="1" y="1778"/>
                    <a:pt x="844" y="4022"/>
                    <a:pt x="989" y="5146"/>
                  </a:cubicBezTo>
                  <a:cubicBezTo>
                    <a:pt x="1055" y="5679"/>
                    <a:pt x="1107" y="6662"/>
                    <a:pt x="1134" y="7722"/>
                  </a:cubicBezTo>
                  <a:lnTo>
                    <a:pt x="1134" y="7727"/>
                  </a:lnTo>
                  <a:cubicBezTo>
                    <a:pt x="1162" y="8894"/>
                    <a:pt x="1168" y="10157"/>
                    <a:pt x="1139" y="11010"/>
                  </a:cubicBezTo>
                  <a:cubicBezTo>
                    <a:pt x="1202" y="10757"/>
                    <a:pt x="1275" y="10526"/>
                    <a:pt x="1370" y="10325"/>
                  </a:cubicBezTo>
                  <a:cubicBezTo>
                    <a:pt x="1860" y="9236"/>
                    <a:pt x="1965" y="6126"/>
                    <a:pt x="2454" y="5867"/>
                  </a:cubicBezTo>
                  <a:cubicBezTo>
                    <a:pt x="2529" y="5828"/>
                    <a:pt x="2629" y="5810"/>
                    <a:pt x="2745" y="5810"/>
                  </a:cubicBezTo>
                  <a:cubicBezTo>
                    <a:pt x="3395" y="5810"/>
                    <a:pt x="4551" y="6392"/>
                    <a:pt x="4632" y="7225"/>
                  </a:cubicBezTo>
                  <a:cubicBezTo>
                    <a:pt x="4728" y="8208"/>
                    <a:pt x="4934" y="10077"/>
                    <a:pt x="5170" y="10711"/>
                  </a:cubicBezTo>
                  <a:cubicBezTo>
                    <a:pt x="5406" y="11340"/>
                    <a:pt x="7785" y="12441"/>
                    <a:pt x="8212" y="14613"/>
                  </a:cubicBezTo>
                  <a:cubicBezTo>
                    <a:pt x="8520" y="16228"/>
                    <a:pt x="8200" y="18120"/>
                    <a:pt x="8015" y="18979"/>
                  </a:cubicBezTo>
                  <a:cubicBezTo>
                    <a:pt x="8129" y="19028"/>
                    <a:pt x="8234" y="19085"/>
                    <a:pt x="8335" y="19142"/>
                  </a:cubicBezTo>
                  <a:cubicBezTo>
                    <a:pt x="9665" y="19871"/>
                    <a:pt x="10351" y="20948"/>
                    <a:pt x="10558" y="21302"/>
                  </a:cubicBezTo>
                  <a:cubicBezTo>
                    <a:pt x="10558" y="21302"/>
                    <a:pt x="11680" y="18703"/>
                    <a:pt x="12135" y="16627"/>
                  </a:cubicBezTo>
                  <a:cubicBezTo>
                    <a:pt x="12540" y="14802"/>
                    <a:pt x="12467" y="12451"/>
                    <a:pt x="12467" y="12451"/>
                  </a:cubicBezTo>
                  <a:cubicBezTo>
                    <a:pt x="12467" y="12451"/>
                    <a:pt x="13635" y="9000"/>
                    <a:pt x="13654" y="7953"/>
                  </a:cubicBezTo>
                  <a:cubicBezTo>
                    <a:pt x="13675" y="6946"/>
                    <a:pt x="12635" y="6308"/>
                    <a:pt x="12314" y="6308"/>
                  </a:cubicBezTo>
                  <a:cubicBezTo>
                    <a:pt x="12299" y="6308"/>
                    <a:pt x="12285" y="6310"/>
                    <a:pt x="12273" y="6313"/>
                  </a:cubicBezTo>
                  <a:cubicBezTo>
                    <a:pt x="12266" y="6313"/>
                    <a:pt x="12261" y="6318"/>
                    <a:pt x="12256" y="6318"/>
                  </a:cubicBezTo>
                  <a:cubicBezTo>
                    <a:pt x="12003" y="6404"/>
                    <a:pt x="11622" y="6808"/>
                    <a:pt x="11622" y="6808"/>
                  </a:cubicBezTo>
                  <a:cubicBezTo>
                    <a:pt x="11622" y="6808"/>
                    <a:pt x="11712" y="5938"/>
                    <a:pt x="11622" y="4770"/>
                  </a:cubicBezTo>
                  <a:cubicBezTo>
                    <a:pt x="11530" y="3651"/>
                    <a:pt x="10369" y="2682"/>
                    <a:pt x="9699" y="2682"/>
                  </a:cubicBezTo>
                  <a:cubicBezTo>
                    <a:pt x="9669" y="2682"/>
                    <a:pt x="9641" y="2684"/>
                    <a:pt x="9613" y="2688"/>
                  </a:cubicBezTo>
                  <a:cubicBezTo>
                    <a:pt x="9578" y="2693"/>
                    <a:pt x="9546" y="2698"/>
                    <a:pt x="9512" y="2710"/>
                  </a:cubicBezTo>
                  <a:cubicBezTo>
                    <a:pt x="9253" y="2800"/>
                    <a:pt x="9101" y="3074"/>
                    <a:pt x="9018" y="3344"/>
                  </a:cubicBezTo>
                  <a:lnTo>
                    <a:pt x="9012" y="3355"/>
                  </a:lnTo>
                  <a:cubicBezTo>
                    <a:pt x="8939" y="3584"/>
                    <a:pt x="8917" y="3802"/>
                    <a:pt x="8912" y="3899"/>
                  </a:cubicBezTo>
                  <a:lnTo>
                    <a:pt x="8906" y="3949"/>
                  </a:lnTo>
                  <a:cubicBezTo>
                    <a:pt x="8906" y="3949"/>
                    <a:pt x="8884" y="2428"/>
                    <a:pt x="8464" y="1194"/>
                  </a:cubicBezTo>
                  <a:cubicBezTo>
                    <a:pt x="8160" y="299"/>
                    <a:pt x="6955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8" name="Google Shape;27058;p83"/>
            <p:cNvSpPr/>
            <p:nvPr/>
          </p:nvSpPr>
          <p:spPr>
            <a:xfrm>
              <a:off x="4236760" y="1829213"/>
              <a:ext cx="141607" cy="144668"/>
            </a:xfrm>
            <a:custGeom>
              <a:avLst/>
              <a:gdLst/>
              <a:ahLst/>
              <a:cxnLst/>
              <a:rect l="l" t="t" r="r" b="b"/>
              <a:pathLst>
                <a:path w="6383" h="6521" extrusionOk="0">
                  <a:moveTo>
                    <a:pt x="1291" y="0"/>
                  </a:moveTo>
                  <a:cubicBezTo>
                    <a:pt x="679" y="1386"/>
                    <a:pt x="0" y="3553"/>
                    <a:pt x="870" y="4984"/>
                  </a:cubicBezTo>
                  <a:cubicBezTo>
                    <a:pt x="1106" y="5365"/>
                    <a:pt x="1421" y="5663"/>
                    <a:pt x="1780" y="5882"/>
                  </a:cubicBezTo>
                  <a:cubicBezTo>
                    <a:pt x="2609" y="6387"/>
                    <a:pt x="3681" y="6521"/>
                    <a:pt x="4581" y="6521"/>
                  </a:cubicBezTo>
                  <a:cubicBezTo>
                    <a:pt x="5589" y="6521"/>
                    <a:pt x="6382" y="6353"/>
                    <a:pt x="6382" y="6353"/>
                  </a:cubicBezTo>
                  <a:cubicBezTo>
                    <a:pt x="6052" y="5752"/>
                    <a:pt x="5147" y="3944"/>
                    <a:pt x="5388" y="1554"/>
                  </a:cubicBezTo>
                  <a:cubicBezTo>
                    <a:pt x="5394" y="1453"/>
                    <a:pt x="5410" y="1347"/>
                    <a:pt x="5421" y="1240"/>
                  </a:cubicBezTo>
                  <a:cubicBezTo>
                    <a:pt x="5455" y="1004"/>
                    <a:pt x="5493" y="780"/>
                    <a:pt x="5545" y="561"/>
                  </a:cubicBezTo>
                  <a:lnTo>
                    <a:pt x="5545" y="561"/>
                  </a:lnTo>
                  <a:cubicBezTo>
                    <a:pt x="5093" y="719"/>
                    <a:pt x="4562" y="832"/>
                    <a:pt x="3977" y="832"/>
                  </a:cubicBezTo>
                  <a:cubicBezTo>
                    <a:pt x="3167" y="832"/>
                    <a:pt x="2251" y="616"/>
                    <a:pt x="1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9" name="Google Shape;27059;p83"/>
            <p:cNvSpPr/>
            <p:nvPr/>
          </p:nvSpPr>
          <p:spPr>
            <a:xfrm>
              <a:off x="5223557" y="1747832"/>
              <a:ext cx="76827" cy="76827"/>
            </a:xfrm>
            <a:custGeom>
              <a:avLst/>
              <a:gdLst/>
              <a:ahLst/>
              <a:cxnLst/>
              <a:rect l="l" t="t" r="r" b="b"/>
              <a:pathLst>
                <a:path w="3463" h="3463" extrusionOk="0">
                  <a:moveTo>
                    <a:pt x="1732" y="0"/>
                  </a:moveTo>
                  <a:cubicBezTo>
                    <a:pt x="776" y="0"/>
                    <a:pt x="0" y="775"/>
                    <a:pt x="0" y="1731"/>
                  </a:cubicBezTo>
                  <a:cubicBezTo>
                    <a:pt x="0" y="2687"/>
                    <a:pt x="776" y="3463"/>
                    <a:pt x="1732" y="3463"/>
                  </a:cubicBezTo>
                  <a:cubicBezTo>
                    <a:pt x="2688" y="3463"/>
                    <a:pt x="3463" y="2687"/>
                    <a:pt x="3463" y="1731"/>
                  </a:cubicBezTo>
                  <a:cubicBezTo>
                    <a:pt x="3463" y="775"/>
                    <a:pt x="2688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0" name="Google Shape;27060;p83"/>
            <p:cNvSpPr/>
            <p:nvPr/>
          </p:nvSpPr>
          <p:spPr>
            <a:xfrm>
              <a:off x="5381877" y="2503112"/>
              <a:ext cx="321882" cy="351898"/>
            </a:xfrm>
            <a:custGeom>
              <a:avLst/>
              <a:gdLst/>
              <a:ahLst/>
              <a:cxnLst/>
              <a:rect l="l" t="t" r="r" b="b"/>
              <a:pathLst>
                <a:path w="14509" h="15862" extrusionOk="0">
                  <a:moveTo>
                    <a:pt x="5707" y="0"/>
                  </a:moveTo>
                  <a:cubicBezTo>
                    <a:pt x="5635" y="0"/>
                    <a:pt x="5561" y="2"/>
                    <a:pt x="5487" y="4"/>
                  </a:cubicBezTo>
                  <a:cubicBezTo>
                    <a:pt x="1768" y="145"/>
                    <a:pt x="0" y="2916"/>
                    <a:pt x="330" y="4494"/>
                  </a:cubicBezTo>
                  <a:cubicBezTo>
                    <a:pt x="997" y="7687"/>
                    <a:pt x="5452" y="14563"/>
                    <a:pt x="7696" y="15649"/>
                  </a:cubicBezTo>
                  <a:cubicBezTo>
                    <a:pt x="7987" y="15790"/>
                    <a:pt x="8379" y="15861"/>
                    <a:pt x="8826" y="15861"/>
                  </a:cubicBezTo>
                  <a:cubicBezTo>
                    <a:pt x="10902" y="15861"/>
                    <a:pt x="14194" y="14332"/>
                    <a:pt x="14396" y="11159"/>
                  </a:cubicBezTo>
                  <a:cubicBezTo>
                    <a:pt x="14508" y="9410"/>
                    <a:pt x="12606" y="7126"/>
                    <a:pt x="11449" y="5197"/>
                  </a:cubicBezTo>
                  <a:cubicBezTo>
                    <a:pt x="10315" y="3305"/>
                    <a:pt x="9248" y="0"/>
                    <a:pt x="5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1" name="Google Shape;27061;p83"/>
            <p:cNvSpPr/>
            <p:nvPr/>
          </p:nvSpPr>
          <p:spPr>
            <a:xfrm>
              <a:off x="5988358" y="2064636"/>
              <a:ext cx="352364" cy="318443"/>
            </a:xfrm>
            <a:custGeom>
              <a:avLst/>
              <a:gdLst/>
              <a:ahLst/>
              <a:cxnLst/>
              <a:rect l="l" t="t" r="r" b="b"/>
              <a:pathLst>
                <a:path w="15883" h="14354" extrusionOk="0">
                  <a:moveTo>
                    <a:pt x="4992" y="1"/>
                  </a:moveTo>
                  <a:cubicBezTo>
                    <a:pt x="3066" y="1"/>
                    <a:pt x="453" y="2053"/>
                    <a:pt x="235" y="4941"/>
                  </a:cubicBezTo>
                  <a:cubicBezTo>
                    <a:pt x="1" y="8028"/>
                    <a:pt x="3183" y="9900"/>
                    <a:pt x="4630" y="11160"/>
                  </a:cubicBezTo>
                  <a:cubicBezTo>
                    <a:pt x="6156" y="12490"/>
                    <a:pt x="7904" y="14073"/>
                    <a:pt x="9869" y="14318"/>
                  </a:cubicBezTo>
                  <a:cubicBezTo>
                    <a:pt x="10062" y="14342"/>
                    <a:pt x="10253" y="14354"/>
                    <a:pt x="10440" y="14354"/>
                  </a:cubicBezTo>
                  <a:cubicBezTo>
                    <a:pt x="13640" y="14354"/>
                    <a:pt x="15883" y="10957"/>
                    <a:pt x="14966" y="8681"/>
                  </a:cubicBezTo>
                  <a:cubicBezTo>
                    <a:pt x="14136" y="6620"/>
                    <a:pt x="8325" y="498"/>
                    <a:pt x="5379" y="30"/>
                  </a:cubicBezTo>
                  <a:cubicBezTo>
                    <a:pt x="5254" y="10"/>
                    <a:pt x="5124" y="1"/>
                    <a:pt x="4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2" name="Google Shape;27062;p83"/>
            <p:cNvSpPr/>
            <p:nvPr/>
          </p:nvSpPr>
          <p:spPr>
            <a:xfrm>
              <a:off x="5715291" y="3061329"/>
              <a:ext cx="301938" cy="180164"/>
            </a:xfrm>
            <a:custGeom>
              <a:avLst/>
              <a:gdLst/>
              <a:ahLst/>
              <a:cxnLst/>
              <a:rect l="l" t="t" r="r" b="b"/>
              <a:pathLst>
                <a:path w="13610" h="8121" extrusionOk="0">
                  <a:moveTo>
                    <a:pt x="12775" y="1"/>
                  </a:moveTo>
                  <a:cubicBezTo>
                    <a:pt x="11532" y="1"/>
                    <a:pt x="9160" y="842"/>
                    <a:pt x="7015" y="2020"/>
                  </a:cubicBezTo>
                  <a:cubicBezTo>
                    <a:pt x="4114" y="3609"/>
                    <a:pt x="0" y="7352"/>
                    <a:pt x="141" y="8054"/>
                  </a:cubicBezTo>
                  <a:cubicBezTo>
                    <a:pt x="246" y="8091"/>
                    <a:pt x="476" y="8120"/>
                    <a:pt x="814" y="8120"/>
                  </a:cubicBezTo>
                  <a:cubicBezTo>
                    <a:pt x="2002" y="8120"/>
                    <a:pt x="4517" y="7752"/>
                    <a:pt x="7577" y="6038"/>
                  </a:cubicBezTo>
                  <a:cubicBezTo>
                    <a:pt x="11506" y="3845"/>
                    <a:pt x="13425" y="1224"/>
                    <a:pt x="13610" y="337"/>
                  </a:cubicBezTo>
                  <a:cubicBezTo>
                    <a:pt x="13512" y="105"/>
                    <a:pt x="13214" y="1"/>
                    <a:pt x="12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3" name="Google Shape;27063;p83"/>
            <p:cNvSpPr/>
            <p:nvPr/>
          </p:nvSpPr>
          <p:spPr>
            <a:xfrm>
              <a:off x="6399002" y="2522037"/>
              <a:ext cx="226265" cy="243724"/>
            </a:xfrm>
            <a:custGeom>
              <a:avLst/>
              <a:gdLst/>
              <a:ahLst/>
              <a:cxnLst/>
              <a:rect l="l" t="t" r="r" b="b"/>
              <a:pathLst>
                <a:path w="10199" h="10986" extrusionOk="0">
                  <a:moveTo>
                    <a:pt x="9555" y="1"/>
                  </a:moveTo>
                  <a:cubicBezTo>
                    <a:pt x="7909" y="1"/>
                    <a:pt x="4380" y="3082"/>
                    <a:pt x="2767" y="4858"/>
                  </a:cubicBezTo>
                  <a:cubicBezTo>
                    <a:pt x="937" y="6869"/>
                    <a:pt x="0" y="10466"/>
                    <a:pt x="1078" y="10982"/>
                  </a:cubicBezTo>
                  <a:cubicBezTo>
                    <a:pt x="1096" y="10984"/>
                    <a:pt x="1116" y="10986"/>
                    <a:pt x="1136" y="10986"/>
                  </a:cubicBezTo>
                  <a:cubicBezTo>
                    <a:pt x="2200" y="10986"/>
                    <a:pt x="5836" y="7434"/>
                    <a:pt x="7583" y="5325"/>
                  </a:cubicBezTo>
                  <a:cubicBezTo>
                    <a:pt x="9356" y="3176"/>
                    <a:pt x="10198" y="836"/>
                    <a:pt x="10107" y="178"/>
                  </a:cubicBezTo>
                  <a:cubicBezTo>
                    <a:pt x="9963" y="56"/>
                    <a:pt x="9776" y="1"/>
                    <a:pt x="9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4" name="Google Shape;27064;p83"/>
            <p:cNvSpPr/>
            <p:nvPr/>
          </p:nvSpPr>
          <p:spPr>
            <a:xfrm>
              <a:off x="5595352" y="948778"/>
              <a:ext cx="175084" cy="74786"/>
            </a:xfrm>
            <a:custGeom>
              <a:avLst/>
              <a:gdLst/>
              <a:ahLst/>
              <a:cxnLst/>
              <a:rect l="l" t="t" r="r" b="b"/>
              <a:pathLst>
                <a:path w="7892" h="3371" extrusionOk="0">
                  <a:moveTo>
                    <a:pt x="2900" y="0"/>
                  </a:moveTo>
                  <a:cubicBezTo>
                    <a:pt x="1482" y="0"/>
                    <a:pt x="419" y="520"/>
                    <a:pt x="180" y="643"/>
                  </a:cubicBezTo>
                  <a:cubicBezTo>
                    <a:pt x="124" y="862"/>
                    <a:pt x="62" y="1098"/>
                    <a:pt x="1" y="1351"/>
                  </a:cubicBezTo>
                  <a:cubicBezTo>
                    <a:pt x="571" y="1104"/>
                    <a:pt x="1723" y="696"/>
                    <a:pt x="3056" y="696"/>
                  </a:cubicBezTo>
                  <a:cubicBezTo>
                    <a:pt x="4637" y="696"/>
                    <a:pt x="6473" y="1270"/>
                    <a:pt x="7892" y="3371"/>
                  </a:cubicBezTo>
                  <a:cubicBezTo>
                    <a:pt x="7853" y="3040"/>
                    <a:pt x="7825" y="2855"/>
                    <a:pt x="7824" y="2854"/>
                  </a:cubicBezTo>
                  <a:cubicBezTo>
                    <a:pt x="7577" y="2433"/>
                    <a:pt x="6663" y="997"/>
                    <a:pt x="4799" y="329"/>
                  </a:cubicBezTo>
                  <a:cubicBezTo>
                    <a:pt x="4128" y="88"/>
                    <a:pt x="3484" y="0"/>
                    <a:pt x="2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5" name="Google Shape;27065;p83"/>
            <p:cNvSpPr/>
            <p:nvPr/>
          </p:nvSpPr>
          <p:spPr>
            <a:xfrm>
              <a:off x="4349200" y="1760723"/>
              <a:ext cx="71258" cy="230347"/>
            </a:xfrm>
            <a:custGeom>
              <a:avLst/>
              <a:gdLst/>
              <a:ahLst/>
              <a:cxnLst/>
              <a:rect l="l" t="t" r="r" b="b"/>
              <a:pathLst>
                <a:path w="3212" h="10383" extrusionOk="0">
                  <a:moveTo>
                    <a:pt x="3212" y="0"/>
                  </a:moveTo>
                  <a:cubicBezTo>
                    <a:pt x="2904" y="6"/>
                    <a:pt x="2594" y="34"/>
                    <a:pt x="2291" y="74"/>
                  </a:cubicBezTo>
                  <a:cubicBezTo>
                    <a:pt x="1803" y="634"/>
                    <a:pt x="662" y="2104"/>
                    <a:pt x="355" y="4327"/>
                  </a:cubicBezTo>
                  <a:cubicBezTo>
                    <a:pt x="1" y="6876"/>
                    <a:pt x="965" y="8811"/>
                    <a:pt x="1314" y="9440"/>
                  </a:cubicBezTo>
                  <a:cubicBezTo>
                    <a:pt x="1684" y="9749"/>
                    <a:pt x="2116" y="10068"/>
                    <a:pt x="2605" y="10383"/>
                  </a:cubicBezTo>
                  <a:cubicBezTo>
                    <a:pt x="170" y="5275"/>
                    <a:pt x="2302" y="1330"/>
                    <a:pt x="3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6" name="Google Shape;27066;p83"/>
            <p:cNvSpPr/>
            <p:nvPr/>
          </p:nvSpPr>
          <p:spPr>
            <a:xfrm>
              <a:off x="4193564" y="1532843"/>
              <a:ext cx="206454" cy="314761"/>
            </a:xfrm>
            <a:custGeom>
              <a:avLst/>
              <a:gdLst/>
              <a:ahLst/>
              <a:cxnLst/>
              <a:rect l="l" t="t" r="r" b="b"/>
              <a:pathLst>
                <a:path w="9306" h="14188" extrusionOk="0">
                  <a:moveTo>
                    <a:pt x="2761" y="1"/>
                  </a:moveTo>
                  <a:cubicBezTo>
                    <a:pt x="1772" y="1"/>
                    <a:pt x="629" y="427"/>
                    <a:pt x="473" y="1711"/>
                  </a:cubicBezTo>
                  <a:cubicBezTo>
                    <a:pt x="287" y="3193"/>
                    <a:pt x="1757" y="5898"/>
                    <a:pt x="1730" y="6813"/>
                  </a:cubicBezTo>
                  <a:cubicBezTo>
                    <a:pt x="1707" y="7723"/>
                    <a:pt x="0" y="11252"/>
                    <a:pt x="3205" y="13334"/>
                  </a:cubicBezTo>
                  <a:cubicBezTo>
                    <a:pt x="4178" y="13966"/>
                    <a:pt x="5106" y="14187"/>
                    <a:pt x="5926" y="14187"/>
                  </a:cubicBezTo>
                  <a:cubicBezTo>
                    <a:pt x="6511" y="14187"/>
                    <a:pt x="7041" y="14075"/>
                    <a:pt x="7493" y="13918"/>
                  </a:cubicBezTo>
                  <a:lnTo>
                    <a:pt x="7498" y="13918"/>
                  </a:lnTo>
                  <a:cubicBezTo>
                    <a:pt x="7913" y="12071"/>
                    <a:pt x="8867" y="10842"/>
                    <a:pt x="9305" y="10343"/>
                  </a:cubicBezTo>
                  <a:cubicBezTo>
                    <a:pt x="9098" y="9597"/>
                    <a:pt x="8935" y="7818"/>
                    <a:pt x="7718" y="6859"/>
                  </a:cubicBezTo>
                  <a:cubicBezTo>
                    <a:pt x="6501" y="5898"/>
                    <a:pt x="4328" y="3424"/>
                    <a:pt x="4188" y="2301"/>
                  </a:cubicBezTo>
                  <a:cubicBezTo>
                    <a:pt x="4048" y="1178"/>
                    <a:pt x="4239" y="172"/>
                    <a:pt x="3189" y="28"/>
                  </a:cubicBezTo>
                  <a:cubicBezTo>
                    <a:pt x="3052" y="10"/>
                    <a:pt x="2908" y="1"/>
                    <a:pt x="2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7" name="Google Shape;27067;p83"/>
            <p:cNvSpPr/>
            <p:nvPr/>
          </p:nvSpPr>
          <p:spPr>
            <a:xfrm>
              <a:off x="4986387" y="1039011"/>
              <a:ext cx="356469" cy="265000"/>
            </a:xfrm>
            <a:custGeom>
              <a:avLst/>
              <a:gdLst/>
              <a:ahLst/>
              <a:cxnLst/>
              <a:rect l="l" t="t" r="r" b="b"/>
              <a:pathLst>
                <a:path w="16068" h="11945" extrusionOk="0">
                  <a:moveTo>
                    <a:pt x="6725" y="0"/>
                  </a:moveTo>
                  <a:cubicBezTo>
                    <a:pt x="4175" y="0"/>
                    <a:pt x="1985" y="1131"/>
                    <a:pt x="1178" y="3120"/>
                  </a:cubicBezTo>
                  <a:cubicBezTo>
                    <a:pt x="0" y="6022"/>
                    <a:pt x="2195" y="9648"/>
                    <a:pt x="6073" y="11218"/>
                  </a:cubicBezTo>
                  <a:cubicBezTo>
                    <a:pt x="7286" y="11711"/>
                    <a:pt x="8520" y="11945"/>
                    <a:pt x="9679" y="11945"/>
                  </a:cubicBezTo>
                  <a:cubicBezTo>
                    <a:pt x="12230" y="11945"/>
                    <a:pt x="14420" y="10813"/>
                    <a:pt x="15226" y="8822"/>
                  </a:cubicBezTo>
                  <a:cubicBezTo>
                    <a:pt x="16067" y="6746"/>
                    <a:pt x="15186" y="4298"/>
                    <a:pt x="13188" y="2498"/>
                  </a:cubicBezTo>
                  <a:cubicBezTo>
                    <a:pt x="13183" y="2493"/>
                    <a:pt x="13173" y="2480"/>
                    <a:pt x="13161" y="2475"/>
                  </a:cubicBezTo>
                  <a:cubicBezTo>
                    <a:pt x="12414" y="1886"/>
                    <a:pt x="11657" y="1392"/>
                    <a:pt x="10922" y="1033"/>
                  </a:cubicBezTo>
                  <a:cubicBezTo>
                    <a:pt x="10388" y="770"/>
                    <a:pt x="9849" y="550"/>
                    <a:pt x="9321" y="376"/>
                  </a:cubicBezTo>
                  <a:cubicBezTo>
                    <a:pt x="8441" y="122"/>
                    <a:pt x="7563" y="0"/>
                    <a:pt x="6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8" name="Google Shape;27068;p83"/>
          <p:cNvGrpSpPr/>
          <p:nvPr/>
        </p:nvGrpSpPr>
        <p:grpSpPr>
          <a:xfrm>
            <a:off x="1904873" y="895100"/>
            <a:ext cx="967099" cy="408761"/>
            <a:chOff x="1904873" y="895100"/>
            <a:chExt cx="967099" cy="408761"/>
          </a:xfrm>
        </p:grpSpPr>
        <p:grpSp>
          <p:nvGrpSpPr>
            <p:cNvPr id="27069" name="Google Shape;27069;p83"/>
            <p:cNvGrpSpPr/>
            <p:nvPr/>
          </p:nvGrpSpPr>
          <p:grpSpPr>
            <a:xfrm>
              <a:off x="2213517" y="895100"/>
              <a:ext cx="646016" cy="284877"/>
              <a:chOff x="2633150" y="539500"/>
              <a:chExt cx="1090874" cy="481049"/>
            </a:xfrm>
          </p:grpSpPr>
          <p:sp>
            <p:nvSpPr>
              <p:cNvPr id="27070" name="Google Shape;27070;p83"/>
              <p:cNvSpPr/>
              <p:nvPr/>
            </p:nvSpPr>
            <p:spPr>
              <a:xfrm>
                <a:off x="2848414" y="539500"/>
                <a:ext cx="668966" cy="481049"/>
              </a:xfrm>
              <a:custGeom>
                <a:avLst/>
                <a:gdLst/>
                <a:ahLst/>
                <a:cxnLst/>
                <a:rect l="l" t="t" r="r" b="b"/>
                <a:pathLst>
                  <a:path w="57496" h="41345" extrusionOk="0">
                    <a:moveTo>
                      <a:pt x="28677" y="0"/>
                    </a:moveTo>
                    <a:cubicBezTo>
                      <a:pt x="1522" y="0"/>
                      <a:pt x="0" y="41345"/>
                      <a:pt x="29460" y="41345"/>
                    </a:cubicBezTo>
                    <a:cubicBezTo>
                      <a:pt x="29729" y="41345"/>
                      <a:pt x="30001" y="41341"/>
                      <a:pt x="30276" y="41334"/>
                    </a:cubicBezTo>
                    <a:cubicBezTo>
                      <a:pt x="56784" y="40593"/>
                      <a:pt x="57496" y="0"/>
                      <a:pt x="28764" y="0"/>
                    </a:cubicBezTo>
                    <a:cubicBezTo>
                      <a:pt x="28735" y="0"/>
                      <a:pt x="28706" y="0"/>
                      <a:pt x="28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1" name="Google Shape;27071;p83"/>
              <p:cNvSpPr/>
              <p:nvPr/>
            </p:nvSpPr>
            <p:spPr>
              <a:xfrm>
                <a:off x="2971597" y="552951"/>
                <a:ext cx="339486" cy="109753"/>
              </a:xfrm>
              <a:custGeom>
                <a:avLst/>
                <a:gdLst/>
                <a:ahLst/>
                <a:cxnLst/>
                <a:rect l="l" t="t" r="r" b="b"/>
                <a:pathLst>
                  <a:path w="29178" h="9433" extrusionOk="0">
                    <a:moveTo>
                      <a:pt x="26034" y="1"/>
                    </a:moveTo>
                    <a:cubicBezTo>
                      <a:pt x="22684" y="1987"/>
                      <a:pt x="19066" y="3500"/>
                      <a:pt x="15300" y="4449"/>
                    </a:cubicBezTo>
                    <a:cubicBezTo>
                      <a:pt x="10882" y="5575"/>
                      <a:pt x="6316" y="6198"/>
                      <a:pt x="1750" y="6317"/>
                    </a:cubicBezTo>
                    <a:cubicBezTo>
                      <a:pt x="1097" y="7147"/>
                      <a:pt x="504" y="8036"/>
                      <a:pt x="0" y="8985"/>
                    </a:cubicBezTo>
                    <a:cubicBezTo>
                      <a:pt x="1959" y="9283"/>
                      <a:pt x="3937" y="9432"/>
                      <a:pt x="5914" y="9432"/>
                    </a:cubicBezTo>
                    <a:cubicBezTo>
                      <a:pt x="9445" y="9432"/>
                      <a:pt x="12976" y="8957"/>
                      <a:pt x="16398" y="8007"/>
                    </a:cubicBezTo>
                    <a:cubicBezTo>
                      <a:pt x="21053" y="6672"/>
                      <a:pt x="25412" y="4389"/>
                      <a:pt x="29177" y="1306"/>
                    </a:cubicBezTo>
                    <a:cubicBezTo>
                      <a:pt x="28169" y="801"/>
                      <a:pt x="27102" y="357"/>
                      <a:pt x="260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2" name="Google Shape;27072;p83"/>
              <p:cNvSpPr/>
              <p:nvPr/>
            </p:nvSpPr>
            <p:spPr>
              <a:xfrm>
                <a:off x="2940542" y="729940"/>
                <a:ext cx="492661" cy="144099"/>
              </a:xfrm>
              <a:custGeom>
                <a:avLst/>
                <a:gdLst/>
                <a:ahLst/>
                <a:cxnLst/>
                <a:rect l="l" t="t" r="r" b="b"/>
                <a:pathLst>
                  <a:path w="42343" h="12385" extrusionOk="0">
                    <a:moveTo>
                      <a:pt x="41928" y="1"/>
                    </a:moveTo>
                    <a:cubicBezTo>
                      <a:pt x="37273" y="3203"/>
                      <a:pt x="31164" y="4211"/>
                      <a:pt x="25708" y="5190"/>
                    </a:cubicBezTo>
                    <a:cubicBezTo>
                      <a:pt x="21379" y="5991"/>
                      <a:pt x="16991" y="6524"/>
                      <a:pt x="12573" y="6791"/>
                    </a:cubicBezTo>
                    <a:cubicBezTo>
                      <a:pt x="11204" y="6849"/>
                      <a:pt x="9832" y="6879"/>
                      <a:pt x="8459" y="6879"/>
                    </a:cubicBezTo>
                    <a:cubicBezTo>
                      <a:pt x="5638" y="6879"/>
                      <a:pt x="2813" y="6754"/>
                      <a:pt x="1" y="6495"/>
                    </a:cubicBezTo>
                    <a:lnTo>
                      <a:pt x="1" y="6495"/>
                    </a:lnTo>
                    <a:cubicBezTo>
                      <a:pt x="179" y="8452"/>
                      <a:pt x="623" y="10349"/>
                      <a:pt x="1305" y="12158"/>
                    </a:cubicBezTo>
                    <a:cubicBezTo>
                      <a:pt x="2140" y="12327"/>
                      <a:pt x="3017" y="12385"/>
                      <a:pt x="3899" y="12385"/>
                    </a:cubicBezTo>
                    <a:cubicBezTo>
                      <a:pt x="5338" y="12385"/>
                      <a:pt x="6791" y="12231"/>
                      <a:pt x="8096" y="12158"/>
                    </a:cubicBezTo>
                    <a:cubicBezTo>
                      <a:pt x="9964" y="12039"/>
                      <a:pt x="11832" y="12069"/>
                      <a:pt x="13700" y="11950"/>
                    </a:cubicBezTo>
                    <a:cubicBezTo>
                      <a:pt x="16072" y="11802"/>
                      <a:pt x="18414" y="11506"/>
                      <a:pt x="20727" y="11120"/>
                    </a:cubicBezTo>
                    <a:cubicBezTo>
                      <a:pt x="24997" y="10349"/>
                      <a:pt x="29178" y="9341"/>
                      <a:pt x="33329" y="8096"/>
                    </a:cubicBezTo>
                    <a:cubicBezTo>
                      <a:pt x="36383" y="7236"/>
                      <a:pt x="39378" y="6139"/>
                      <a:pt x="42284" y="4893"/>
                    </a:cubicBezTo>
                    <a:cubicBezTo>
                      <a:pt x="42343" y="3233"/>
                      <a:pt x="42224" y="1602"/>
                      <a:pt x="41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3" name="Google Shape;27073;p83"/>
              <p:cNvSpPr/>
              <p:nvPr/>
            </p:nvSpPr>
            <p:spPr>
              <a:xfrm>
                <a:off x="2992296" y="856559"/>
                <a:ext cx="428843" cy="107496"/>
              </a:xfrm>
              <a:custGeom>
                <a:avLst/>
                <a:gdLst/>
                <a:ahLst/>
                <a:cxnLst/>
                <a:rect l="l" t="t" r="r" b="b"/>
                <a:pathLst>
                  <a:path w="36858" h="9239" extrusionOk="0">
                    <a:moveTo>
                      <a:pt x="36857" y="1"/>
                    </a:moveTo>
                    <a:lnTo>
                      <a:pt x="36857" y="1"/>
                    </a:lnTo>
                    <a:cubicBezTo>
                      <a:pt x="34159" y="1157"/>
                      <a:pt x="31372" y="2166"/>
                      <a:pt x="28555" y="2936"/>
                    </a:cubicBezTo>
                    <a:cubicBezTo>
                      <a:pt x="24433" y="4093"/>
                      <a:pt x="20252" y="4716"/>
                      <a:pt x="16042" y="5368"/>
                    </a:cubicBezTo>
                    <a:cubicBezTo>
                      <a:pt x="12395" y="5931"/>
                      <a:pt x="8748" y="6672"/>
                      <a:pt x="5071" y="6850"/>
                    </a:cubicBezTo>
                    <a:cubicBezTo>
                      <a:pt x="4420" y="6896"/>
                      <a:pt x="3769" y="6920"/>
                      <a:pt x="3118" y="6920"/>
                    </a:cubicBezTo>
                    <a:cubicBezTo>
                      <a:pt x="2079" y="6920"/>
                      <a:pt x="1040" y="6859"/>
                      <a:pt x="0" y="6732"/>
                    </a:cubicBezTo>
                    <a:lnTo>
                      <a:pt x="0" y="6732"/>
                    </a:lnTo>
                    <a:cubicBezTo>
                      <a:pt x="682" y="7592"/>
                      <a:pt x="1424" y="8363"/>
                      <a:pt x="2224" y="9074"/>
                    </a:cubicBezTo>
                    <a:cubicBezTo>
                      <a:pt x="3970" y="9184"/>
                      <a:pt x="5715" y="9238"/>
                      <a:pt x="7458" y="9238"/>
                    </a:cubicBezTo>
                    <a:cubicBezTo>
                      <a:pt x="11846" y="9238"/>
                      <a:pt x="16220" y="8893"/>
                      <a:pt x="20549" y="8214"/>
                    </a:cubicBezTo>
                    <a:cubicBezTo>
                      <a:pt x="25560" y="7384"/>
                      <a:pt x="30660" y="6079"/>
                      <a:pt x="35256" y="3826"/>
                    </a:cubicBezTo>
                    <a:cubicBezTo>
                      <a:pt x="35908" y="2610"/>
                      <a:pt x="36442" y="1335"/>
                      <a:pt x="36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4" name="Google Shape;27074;p83"/>
              <p:cNvSpPr/>
              <p:nvPr/>
            </p:nvSpPr>
            <p:spPr>
              <a:xfrm>
                <a:off x="3062329" y="951785"/>
                <a:ext cx="303266" cy="68495"/>
              </a:xfrm>
              <a:custGeom>
                <a:avLst/>
                <a:gdLst/>
                <a:ahLst/>
                <a:cxnLst/>
                <a:rect l="l" t="t" r="r" b="b"/>
                <a:pathLst>
                  <a:path w="26065" h="5887" extrusionOk="0">
                    <a:moveTo>
                      <a:pt x="26064" y="1"/>
                    </a:moveTo>
                    <a:cubicBezTo>
                      <a:pt x="22595" y="1216"/>
                      <a:pt x="19096" y="2402"/>
                      <a:pt x="15449" y="2877"/>
                    </a:cubicBezTo>
                    <a:cubicBezTo>
                      <a:pt x="11800" y="3341"/>
                      <a:pt x="8136" y="3445"/>
                      <a:pt x="4468" y="3445"/>
                    </a:cubicBezTo>
                    <a:cubicBezTo>
                      <a:pt x="2979" y="3445"/>
                      <a:pt x="1490" y="3428"/>
                      <a:pt x="1" y="3411"/>
                    </a:cubicBezTo>
                    <a:lnTo>
                      <a:pt x="1" y="3411"/>
                    </a:lnTo>
                    <a:cubicBezTo>
                      <a:pt x="2984" y="4958"/>
                      <a:pt x="6611" y="5887"/>
                      <a:pt x="10929" y="5887"/>
                    </a:cubicBezTo>
                    <a:cubicBezTo>
                      <a:pt x="11246" y="5887"/>
                      <a:pt x="11566" y="5882"/>
                      <a:pt x="11891" y="5872"/>
                    </a:cubicBezTo>
                    <a:cubicBezTo>
                      <a:pt x="18029" y="5723"/>
                      <a:pt x="22743" y="3411"/>
                      <a:pt x="26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5" name="Google Shape;27075;p83"/>
              <p:cNvSpPr/>
              <p:nvPr/>
            </p:nvSpPr>
            <p:spPr>
              <a:xfrm>
                <a:off x="2940542" y="618157"/>
                <a:ext cx="469891" cy="147229"/>
              </a:xfrm>
              <a:custGeom>
                <a:avLst/>
                <a:gdLst/>
                <a:ahLst/>
                <a:cxnLst/>
                <a:rect l="l" t="t" r="r" b="b"/>
                <a:pathLst>
                  <a:path w="40386" h="12654" extrusionOk="0">
                    <a:moveTo>
                      <a:pt x="37332" y="1"/>
                    </a:moveTo>
                    <a:cubicBezTo>
                      <a:pt x="33507" y="3174"/>
                      <a:pt x="28555" y="5131"/>
                      <a:pt x="23929" y="6465"/>
                    </a:cubicBezTo>
                    <a:cubicBezTo>
                      <a:pt x="18696" y="7960"/>
                      <a:pt x="13200" y="8626"/>
                      <a:pt x="7707" y="8626"/>
                    </a:cubicBezTo>
                    <a:cubicBezTo>
                      <a:pt x="5358" y="8626"/>
                      <a:pt x="3010" y="8505"/>
                      <a:pt x="683" y="8274"/>
                    </a:cubicBezTo>
                    <a:cubicBezTo>
                      <a:pt x="357" y="9608"/>
                      <a:pt x="119" y="10942"/>
                      <a:pt x="1" y="12336"/>
                    </a:cubicBezTo>
                    <a:cubicBezTo>
                      <a:pt x="2818" y="12548"/>
                      <a:pt x="5635" y="12654"/>
                      <a:pt x="8451" y="12654"/>
                    </a:cubicBezTo>
                    <a:cubicBezTo>
                      <a:pt x="9578" y="12654"/>
                      <a:pt x="10705" y="12637"/>
                      <a:pt x="11832" y="12603"/>
                    </a:cubicBezTo>
                    <a:cubicBezTo>
                      <a:pt x="15983" y="12395"/>
                      <a:pt x="20134" y="11772"/>
                      <a:pt x="24137" y="10675"/>
                    </a:cubicBezTo>
                    <a:cubicBezTo>
                      <a:pt x="27547" y="9845"/>
                      <a:pt x="30868" y="8837"/>
                      <a:pt x="34159" y="7651"/>
                    </a:cubicBezTo>
                    <a:cubicBezTo>
                      <a:pt x="36324" y="6880"/>
                      <a:pt x="38399" y="5902"/>
                      <a:pt x="40386" y="4715"/>
                    </a:cubicBezTo>
                    <a:cubicBezTo>
                      <a:pt x="39585" y="2996"/>
                      <a:pt x="38577" y="1424"/>
                      <a:pt x="37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6" name="Google Shape;27076;p83"/>
              <p:cNvSpPr/>
              <p:nvPr/>
            </p:nvSpPr>
            <p:spPr>
              <a:xfrm>
                <a:off x="2728024" y="638985"/>
                <a:ext cx="922865" cy="291689"/>
              </a:xfrm>
              <a:custGeom>
                <a:avLst/>
                <a:gdLst/>
                <a:ahLst/>
                <a:cxnLst/>
                <a:rect l="l" t="t" r="r" b="b"/>
                <a:pathLst>
                  <a:path w="79318" h="25070" extrusionOk="0">
                    <a:moveTo>
                      <a:pt x="69737" y="1"/>
                    </a:moveTo>
                    <a:cubicBezTo>
                      <a:pt x="65826" y="1"/>
                      <a:pt x="61818" y="784"/>
                      <a:pt x="57999" y="1680"/>
                    </a:cubicBezTo>
                    <a:cubicBezTo>
                      <a:pt x="58117" y="1888"/>
                      <a:pt x="58265" y="2125"/>
                      <a:pt x="58354" y="2362"/>
                    </a:cubicBezTo>
                    <a:cubicBezTo>
                      <a:pt x="58443" y="2570"/>
                      <a:pt x="58562" y="2748"/>
                      <a:pt x="58651" y="2985"/>
                    </a:cubicBezTo>
                    <a:cubicBezTo>
                      <a:pt x="61608" y="2337"/>
                      <a:pt x="66594" y="1391"/>
                      <a:pt x="70662" y="1391"/>
                    </a:cubicBezTo>
                    <a:cubicBezTo>
                      <a:pt x="74792" y="1391"/>
                      <a:pt x="77975" y="2367"/>
                      <a:pt x="77124" y="5624"/>
                    </a:cubicBezTo>
                    <a:cubicBezTo>
                      <a:pt x="76382" y="8470"/>
                      <a:pt x="73210" y="10160"/>
                      <a:pt x="70808" y="11287"/>
                    </a:cubicBezTo>
                    <a:cubicBezTo>
                      <a:pt x="67368" y="12918"/>
                      <a:pt x="63603" y="13896"/>
                      <a:pt x="59926" y="14816"/>
                    </a:cubicBezTo>
                    <a:cubicBezTo>
                      <a:pt x="51772" y="16773"/>
                      <a:pt x="43469" y="18522"/>
                      <a:pt x="35256" y="20064"/>
                    </a:cubicBezTo>
                    <a:cubicBezTo>
                      <a:pt x="29563" y="21131"/>
                      <a:pt x="23840" y="22110"/>
                      <a:pt x="18118" y="23059"/>
                    </a:cubicBezTo>
                    <a:cubicBezTo>
                      <a:pt x="15781" y="23442"/>
                      <a:pt x="13331" y="23682"/>
                      <a:pt x="10896" y="23682"/>
                    </a:cubicBezTo>
                    <a:cubicBezTo>
                      <a:pt x="9190" y="23682"/>
                      <a:pt x="7491" y="23565"/>
                      <a:pt x="5842" y="23296"/>
                    </a:cubicBezTo>
                    <a:cubicBezTo>
                      <a:pt x="3796" y="22940"/>
                      <a:pt x="1127" y="21902"/>
                      <a:pt x="1780" y="19323"/>
                    </a:cubicBezTo>
                    <a:cubicBezTo>
                      <a:pt x="2224" y="17366"/>
                      <a:pt x="4804" y="16209"/>
                      <a:pt x="6435" y="15468"/>
                    </a:cubicBezTo>
                    <a:cubicBezTo>
                      <a:pt x="10171" y="13748"/>
                      <a:pt x="14144" y="12918"/>
                      <a:pt x="18206" y="12206"/>
                    </a:cubicBezTo>
                    <a:cubicBezTo>
                      <a:pt x="18206" y="11732"/>
                      <a:pt x="18206" y="11287"/>
                      <a:pt x="18236" y="10813"/>
                    </a:cubicBezTo>
                    <a:lnTo>
                      <a:pt x="18236" y="10813"/>
                    </a:lnTo>
                    <a:cubicBezTo>
                      <a:pt x="13106" y="11673"/>
                      <a:pt x="7740" y="12710"/>
                      <a:pt x="3321" y="15527"/>
                    </a:cubicBezTo>
                    <a:cubicBezTo>
                      <a:pt x="1661" y="16595"/>
                      <a:pt x="1" y="18344"/>
                      <a:pt x="327" y="20479"/>
                    </a:cubicBezTo>
                    <a:cubicBezTo>
                      <a:pt x="742" y="23207"/>
                      <a:pt x="3055" y="24156"/>
                      <a:pt x="5486" y="24630"/>
                    </a:cubicBezTo>
                    <a:cubicBezTo>
                      <a:pt x="7160" y="24946"/>
                      <a:pt x="8880" y="25069"/>
                      <a:pt x="10606" y="25069"/>
                    </a:cubicBezTo>
                    <a:cubicBezTo>
                      <a:pt x="12763" y="25069"/>
                      <a:pt x="14928" y="24877"/>
                      <a:pt x="17020" y="24630"/>
                    </a:cubicBezTo>
                    <a:cubicBezTo>
                      <a:pt x="22298" y="23978"/>
                      <a:pt x="27547" y="22851"/>
                      <a:pt x="32795" y="21932"/>
                    </a:cubicBezTo>
                    <a:cubicBezTo>
                      <a:pt x="41364" y="20390"/>
                      <a:pt x="49963" y="18492"/>
                      <a:pt x="58473" y="16595"/>
                    </a:cubicBezTo>
                    <a:cubicBezTo>
                      <a:pt x="63039" y="15557"/>
                      <a:pt x="67635" y="14371"/>
                      <a:pt x="71875" y="12325"/>
                    </a:cubicBezTo>
                    <a:cubicBezTo>
                      <a:pt x="74841" y="10931"/>
                      <a:pt x="77954" y="8767"/>
                      <a:pt x="78606" y="5357"/>
                    </a:cubicBezTo>
                    <a:cubicBezTo>
                      <a:pt x="79318" y="1739"/>
                      <a:pt x="75582" y="524"/>
                      <a:pt x="72735" y="168"/>
                    </a:cubicBezTo>
                    <a:cubicBezTo>
                      <a:pt x="71746" y="53"/>
                      <a:pt x="70745" y="1"/>
                      <a:pt x="697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7" name="Google Shape;27077;p83"/>
              <p:cNvSpPr/>
              <p:nvPr/>
            </p:nvSpPr>
            <p:spPr>
              <a:xfrm>
                <a:off x="2802199" y="675067"/>
                <a:ext cx="765897" cy="212827"/>
              </a:xfrm>
              <a:custGeom>
                <a:avLst/>
                <a:gdLst/>
                <a:ahLst/>
                <a:cxnLst/>
                <a:rect l="l" t="t" r="r" b="b"/>
                <a:pathLst>
                  <a:path w="65827" h="18292" extrusionOk="0">
                    <a:moveTo>
                      <a:pt x="59841" y="0"/>
                    </a:moveTo>
                    <a:cubicBezTo>
                      <a:pt x="59750" y="0"/>
                      <a:pt x="59659" y="1"/>
                      <a:pt x="59570" y="2"/>
                    </a:cubicBezTo>
                    <a:cubicBezTo>
                      <a:pt x="57228" y="32"/>
                      <a:pt x="55033" y="477"/>
                      <a:pt x="52721" y="922"/>
                    </a:cubicBezTo>
                    <a:cubicBezTo>
                      <a:pt x="52869" y="1307"/>
                      <a:pt x="53017" y="1663"/>
                      <a:pt x="53136" y="2078"/>
                    </a:cubicBezTo>
                    <a:cubicBezTo>
                      <a:pt x="55274" y="1615"/>
                      <a:pt x="57396" y="1152"/>
                      <a:pt x="59513" y="1152"/>
                    </a:cubicBezTo>
                    <a:cubicBezTo>
                      <a:pt x="60244" y="1152"/>
                      <a:pt x="60975" y="1207"/>
                      <a:pt x="61705" y="1337"/>
                    </a:cubicBezTo>
                    <a:cubicBezTo>
                      <a:pt x="62832" y="1544"/>
                      <a:pt x="64047" y="2404"/>
                      <a:pt x="63692" y="3679"/>
                    </a:cubicBezTo>
                    <a:cubicBezTo>
                      <a:pt x="63425" y="4598"/>
                      <a:pt x="62268" y="5221"/>
                      <a:pt x="61527" y="5666"/>
                    </a:cubicBezTo>
                    <a:cubicBezTo>
                      <a:pt x="58858" y="7178"/>
                      <a:pt x="55686" y="7949"/>
                      <a:pt x="52750" y="8690"/>
                    </a:cubicBezTo>
                    <a:cubicBezTo>
                      <a:pt x="49222" y="9580"/>
                      <a:pt x="45664" y="10262"/>
                      <a:pt x="42105" y="10944"/>
                    </a:cubicBezTo>
                    <a:cubicBezTo>
                      <a:pt x="36027" y="12100"/>
                      <a:pt x="30008" y="13434"/>
                      <a:pt x="23959" y="14650"/>
                    </a:cubicBezTo>
                    <a:cubicBezTo>
                      <a:pt x="20163" y="15391"/>
                      <a:pt x="16368" y="16103"/>
                      <a:pt x="12573" y="16577"/>
                    </a:cubicBezTo>
                    <a:cubicBezTo>
                      <a:pt x="10647" y="16836"/>
                      <a:pt x="8641" y="17080"/>
                      <a:pt x="6671" y="17080"/>
                    </a:cubicBezTo>
                    <a:cubicBezTo>
                      <a:pt x="5699" y="17080"/>
                      <a:pt x="4736" y="17021"/>
                      <a:pt x="3796" y="16874"/>
                    </a:cubicBezTo>
                    <a:cubicBezTo>
                      <a:pt x="3144" y="16844"/>
                      <a:pt x="2521" y="16607"/>
                      <a:pt x="2017" y="16192"/>
                    </a:cubicBezTo>
                    <a:cubicBezTo>
                      <a:pt x="1098" y="15302"/>
                      <a:pt x="3203" y="14205"/>
                      <a:pt x="3766" y="13938"/>
                    </a:cubicBezTo>
                    <a:cubicBezTo>
                      <a:pt x="6287" y="12723"/>
                      <a:pt x="9133" y="12308"/>
                      <a:pt x="11980" y="11804"/>
                    </a:cubicBezTo>
                    <a:cubicBezTo>
                      <a:pt x="11920" y="11418"/>
                      <a:pt x="11891" y="11003"/>
                      <a:pt x="11861" y="10618"/>
                    </a:cubicBezTo>
                    <a:cubicBezTo>
                      <a:pt x="8540" y="11211"/>
                      <a:pt x="5012" y="11655"/>
                      <a:pt x="2165" y="13434"/>
                    </a:cubicBezTo>
                    <a:cubicBezTo>
                      <a:pt x="683" y="14354"/>
                      <a:pt x="1" y="16311"/>
                      <a:pt x="1631" y="17408"/>
                    </a:cubicBezTo>
                    <a:cubicBezTo>
                      <a:pt x="2676" y="18129"/>
                      <a:pt x="4170" y="18291"/>
                      <a:pt x="5600" y="18291"/>
                    </a:cubicBezTo>
                    <a:cubicBezTo>
                      <a:pt x="6403" y="18291"/>
                      <a:pt x="7186" y="18240"/>
                      <a:pt x="7858" y="18208"/>
                    </a:cubicBezTo>
                    <a:cubicBezTo>
                      <a:pt x="11238" y="18001"/>
                      <a:pt x="14648" y="17586"/>
                      <a:pt x="17999" y="16963"/>
                    </a:cubicBezTo>
                    <a:cubicBezTo>
                      <a:pt x="24404" y="15895"/>
                      <a:pt x="30749" y="14324"/>
                      <a:pt x="37124" y="13079"/>
                    </a:cubicBezTo>
                    <a:cubicBezTo>
                      <a:pt x="43914" y="11774"/>
                      <a:pt x="50793" y="10707"/>
                      <a:pt x="57376" y="8631"/>
                    </a:cubicBezTo>
                    <a:cubicBezTo>
                      <a:pt x="59748" y="7890"/>
                      <a:pt x="65827" y="6140"/>
                      <a:pt x="64848" y="2552"/>
                    </a:cubicBezTo>
                    <a:cubicBezTo>
                      <a:pt x="64225" y="342"/>
                      <a:pt x="61813" y="0"/>
                      <a:pt x="598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8" name="Google Shape;27078;p83"/>
              <p:cNvSpPr/>
              <p:nvPr/>
            </p:nvSpPr>
            <p:spPr>
              <a:xfrm>
                <a:off x="2633150" y="604811"/>
                <a:ext cx="1090874" cy="368771"/>
              </a:xfrm>
              <a:custGeom>
                <a:avLst/>
                <a:gdLst/>
                <a:ahLst/>
                <a:cxnLst/>
                <a:rect l="l" t="t" r="r" b="b"/>
                <a:pathLst>
                  <a:path w="93758" h="31695" extrusionOk="0">
                    <a:moveTo>
                      <a:pt x="80275" y="1"/>
                    </a:moveTo>
                    <a:cubicBezTo>
                      <a:pt x="79602" y="1"/>
                      <a:pt x="78951" y="21"/>
                      <a:pt x="78339" y="51"/>
                    </a:cubicBezTo>
                    <a:cubicBezTo>
                      <a:pt x="73684" y="258"/>
                      <a:pt x="69207" y="1178"/>
                      <a:pt x="64729" y="2364"/>
                    </a:cubicBezTo>
                    <a:cubicBezTo>
                      <a:pt x="65115" y="2897"/>
                      <a:pt x="65382" y="3461"/>
                      <a:pt x="65797" y="3994"/>
                    </a:cubicBezTo>
                    <a:cubicBezTo>
                      <a:pt x="69602" y="3005"/>
                      <a:pt x="75337" y="1742"/>
                      <a:pt x="80221" y="1742"/>
                    </a:cubicBezTo>
                    <a:cubicBezTo>
                      <a:pt x="85879" y="1742"/>
                      <a:pt x="90397" y="3437"/>
                      <a:pt x="89459" y="9213"/>
                    </a:cubicBezTo>
                    <a:cubicBezTo>
                      <a:pt x="88806" y="13186"/>
                      <a:pt x="84447" y="15203"/>
                      <a:pt x="81097" y="16537"/>
                    </a:cubicBezTo>
                    <a:cubicBezTo>
                      <a:pt x="76916" y="18197"/>
                      <a:pt x="72468" y="19265"/>
                      <a:pt x="68139" y="20481"/>
                    </a:cubicBezTo>
                    <a:cubicBezTo>
                      <a:pt x="56931" y="23594"/>
                      <a:pt x="45486" y="25610"/>
                      <a:pt x="34040" y="27567"/>
                    </a:cubicBezTo>
                    <a:cubicBezTo>
                      <a:pt x="27784" y="28635"/>
                      <a:pt x="21438" y="29643"/>
                      <a:pt x="15063" y="29732"/>
                    </a:cubicBezTo>
                    <a:cubicBezTo>
                      <a:pt x="14726" y="29736"/>
                      <a:pt x="14380" y="29739"/>
                      <a:pt x="14029" y="29739"/>
                    </a:cubicBezTo>
                    <a:cubicBezTo>
                      <a:pt x="11726" y="29739"/>
                      <a:pt x="9187" y="29593"/>
                      <a:pt x="7206" y="28486"/>
                    </a:cubicBezTo>
                    <a:cubicBezTo>
                      <a:pt x="5486" y="27508"/>
                      <a:pt x="3825" y="25195"/>
                      <a:pt x="3974" y="23179"/>
                    </a:cubicBezTo>
                    <a:cubicBezTo>
                      <a:pt x="4063" y="21429"/>
                      <a:pt x="5753" y="20006"/>
                      <a:pt x="7057" y="19087"/>
                    </a:cubicBezTo>
                    <a:cubicBezTo>
                      <a:pt x="9074" y="17634"/>
                      <a:pt x="11416" y="16626"/>
                      <a:pt x="13729" y="15736"/>
                    </a:cubicBezTo>
                    <a:cubicBezTo>
                      <a:pt x="17851" y="14165"/>
                      <a:pt x="22150" y="13008"/>
                      <a:pt x="26509" y="12208"/>
                    </a:cubicBezTo>
                    <a:cubicBezTo>
                      <a:pt x="26598" y="11556"/>
                      <a:pt x="26746" y="10903"/>
                      <a:pt x="26865" y="10281"/>
                    </a:cubicBezTo>
                    <a:lnTo>
                      <a:pt x="26865" y="10281"/>
                    </a:lnTo>
                    <a:cubicBezTo>
                      <a:pt x="20667" y="11378"/>
                      <a:pt x="14530" y="12979"/>
                      <a:pt x="8896" y="15825"/>
                    </a:cubicBezTo>
                    <a:cubicBezTo>
                      <a:pt x="4656" y="17960"/>
                      <a:pt x="0" y="22022"/>
                      <a:pt x="3232" y="27004"/>
                    </a:cubicBezTo>
                    <a:cubicBezTo>
                      <a:pt x="5703" y="30785"/>
                      <a:pt x="10018" y="31695"/>
                      <a:pt x="14401" y="31695"/>
                    </a:cubicBezTo>
                    <a:cubicBezTo>
                      <a:pt x="16960" y="31695"/>
                      <a:pt x="19542" y="31385"/>
                      <a:pt x="21794" y="31155"/>
                    </a:cubicBezTo>
                    <a:cubicBezTo>
                      <a:pt x="32024" y="30117"/>
                      <a:pt x="42194" y="28042"/>
                      <a:pt x="52276" y="26174"/>
                    </a:cubicBezTo>
                    <a:cubicBezTo>
                      <a:pt x="57791" y="25165"/>
                      <a:pt x="63217" y="23742"/>
                      <a:pt x="68614" y="22260"/>
                    </a:cubicBezTo>
                    <a:cubicBezTo>
                      <a:pt x="72972" y="21074"/>
                      <a:pt x="77390" y="19947"/>
                      <a:pt x="81601" y="18316"/>
                    </a:cubicBezTo>
                    <a:cubicBezTo>
                      <a:pt x="87027" y="16240"/>
                      <a:pt x="93758" y="11526"/>
                      <a:pt x="90882" y="4765"/>
                    </a:cubicBezTo>
                    <a:cubicBezTo>
                      <a:pt x="89178" y="747"/>
                      <a:pt x="84332" y="1"/>
                      <a:pt x="80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79" name="Google Shape;27079;p83"/>
            <p:cNvSpPr/>
            <p:nvPr/>
          </p:nvSpPr>
          <p:spPr>
            <a:xfrm flipH="1">
              <a:off x="1904873" y="1101262"/>
              <a:ext cx="76899" cy="46542"/>
            </a:xfrm>
            <a:custGeom>
              <a:avLst/>
              <a:gdLst/>
              <a:ahLst/>
              <a:cxnLst/>
              <a:rect l="l" t="t" r="r" b="b"/>
              <a:pathLst>
                <a:path w="18733" h="11331" extrusionOk="0">
                  <a:moveTo>
                    <a:pt x="9396" y="0"/>
                  </a:moveTo>
                  <a:cubicBezTo>
                    <a:pt x="9202" y="0"/>
                    <a:pt x="9003" y="5"/>
                    <a:pt x="8798" y="15"/>
                  </a:cubicBezTo>
                  <a:cubicBezTo>
                    <a:pt x="2805" y="316"/>
                    <a:pt x="0" y="6672"/>
                    <a:pt x="4508" y="9903"/>
                  </a:cubicBezTo>
                  <a:cubicBezTo>
                    <a:pt x="4976" y="10235"/>
                    <a:pt x="5443" y="10505"/>
                    <a:pt x="5900" y="10723"/>
                  </a:cubicBezTo>
                  <a:cubicBezTo>
                    <a:pt x="6813" y="11144"/>
                    <a:pt x="7700" y="11331"/>
                    <a:pt x="8539" y="11331"/>
                  </a:cubicBezTo>
                  <a:cubicBezTo>
                    <a:pt x="15079" y="11331"/>
                    <a:pt x="18732" y="0"/>
                    <a:pt x="9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0" name="Google Shape;27080;p83"/>
            <p:cNvSpPr/>
            <p:nvPr/>
          </p:nvSpPr>
          <p:spPr>
            <a:xfrm flipH="1">
              <a:off x="2362352" y="1253454"/>
              <a:ext cx="50270" cy="50407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1" name="Google Shape;27081;p83"/>
            <p:cNvSpPr/>
            <p:nvPr/>
          </p:nvSpPr>
          <p:spPr>
            <a:xfrm flipH="1">
              <a:off x="2821702" y="1099329"/>
              <a:ext cx="50270" cy="50407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2" name="Google Shape;27082;p83"/>
          <p:cNvGrpSpPr/>
          <p:nvPr/>
        </p:nvGrpSpPr>
        <p:grpSpPr>
          <a:xfrm>
            <a:off x="6089855" y="675037"/>
            <a:ext cx="714208" cy="407551"/>
            <a:chOff x="6089855" y="675037"/>
            <a:chExt cx="714208" cy="407551"/>
          </a:xfrm>
        </p:grpSpPr>
        <p:sp>
          <p:nvSpPr>
            <p:cNvPr id="27083" name="Google Shape;27083;p83"/>
            <p:cNvSpPr/>
            <p:nvPr/>
          </p:nvSpPr>
          <p:spPr>
            <a:xfrm flipH="1">
              <a:off x="6530188" y="94457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4" name="Google Shape;27084;p83"/>
            <p:cNvSpPr/>
            <p:nvPr/>
          </p:nvSpPr>
          <p:spPr>
            <a:xfrm flipH="1">
              <a:off x="6722645" y="675037"/>
              <a:ext cx="81418" cy="49198"/>
            </a:xfrm>
            <a:custGeom>
              <a:avLst/>
              <a:gdLst/>
              <a:ahLst/>
              <a:cxnLst/>
              <a:rect l="l" t="t" r="r" b="b"/>
              <a:pathLst>
                <a:path w="6421" h="3880" extrusionOk="0">
                  <a:moveTo>
                    <a:pt x="3226" y="0"/>
                  </a:moveTo>
                  <a:cubicBezTo>
                    <a:pt x="3157" y="0"/>
                    <a:pt x="3086" y="2"/>
                    <a:pt x="3013" y="6"/>
                  </a:cubicBezTo>
                  <a:cubicBezTo>
                    <a:pt x="967" y="100"/>
                    <a:pt x="1" y="2281"/>
                    <a:pt x="1549" y="3392"/>
                  </a:cubicBezTo>
                  <a:cubicBezTo>
                    <a:pt x="1704" y="3507"/>
                    <a:pt x="1860" y="3600"/>
                    <a:pt x="2027" y="3673"/>
                  </a:cubicBezTo>
                  <a:cubicBezTo>
                    <a:pt x="2338" y="3816"/>
                    <a:pt x="2640" y="3880"/>
                    <a:pt x="2926" y="3880"/>
                  </a:cubicBezTo>
                  <a:cubicBezTo>
                    <a:pt x="5163" y="3880"/>
                    <a:pt x="6421" y="0"/>
                    <a:pt x="3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5" name="Google Shape;27085;p83"/>
            <p:cNvSpPr/>
            <p:nvPr/>
          </p:nvSpPr>
          <p:spPr>
            <a:xfrm flipH="1">
              <a:off x="6089855" y="986422"/>
              <a:ext cx="96645" cy="96165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6" name="Google Shape;27086;p83"/>
            <p:cNvSpPr/>
            <p:nvPr/>
          </p:nvSpPr>
          <p:spPr>
            <a:xfrm flipH="1">
              <a:off x="6355155" y="724222"/>
              <a:ext cx="96645" cy="96165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2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7">
          <a:extLst>
            <a:ext uri="{FF2B5EF4-FFF2-40B4-BE49-F238E27FC236}">
              <a16:creationId xmlns:a16="http://schemas.microsoft.com/office/drawing/2014/main" id="{4BAF5501-4C3D-23DF-C5C7-4F31FA559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8" name="Google Shape;27028;p83">
            <a:extLst>
              <a:ext uri="{FF2B5EF4-FFF2-40B4-BE49-F238E27FC236}">
                <a16:creationId xmlns:a16="http://schemas.microsoft.com/office/drawing/2014/main" id="{8D1E5FB6-9674-B192-23A6-B8D64B5D6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608558">
            <a:off x="1073366" y="2654832"/>
            <a:ext cx="6318694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Давайте ознакомимся с планетами, на которых мы сегодня побываем!</a:t>
            </a:r>
            <a:endParaRPr dirty="0"/>
          </a:p>
        </p:txBody>
      </p:sp>
      <p:cxnSp>
        <p:nvCxnSpPr>
          <p:cNvPr id="27029" name="Google Shape;27029;p83">
            <a:extLst>
              <a:ext uri="{FF2B5EF4-FFF2-40B4-BE49-F238E27FC236}">
                <a16:creationId xmlns:a16="http://schemas.microsoft.com/office/drawing/2014/main" id="{ED611444-53C5-57FB-68CC-6729C0ADC3CB}"/>
              </a:ext>
            </a:extLst>
          </p:cNvPr>
          <p:cNvCxnSpPr>
            <a:cxnSpLocks/>
          </p:cNvCxnSpPr>
          <p:nvPr/>
        </p:nvCxnSpPr>
        <p:spPr>
          <a:xfrm>
            <a:off x="713225" y="3165525"/>
            <a:ext cx="6820131" cy="119296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030" name="Google Shape;27030;p83">
            <a:extLst>
              <a:ext uri="{FF2B5EF4-FFF2-40B4-BE49-F238E27FC236}">
                <a16:creationId xmlns:a16="http://schemas.microsoft.com/office/drawing/2014/main" id="{9710EF9C-55AC-4AE5-5674-BA82D480490D}"/>
              </a:ext>
            </a:extLst>
          </p:cNvPr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7031" name="Google Shape;27031;p83">
              <a:extLst>
                <a:ext uri="{FF2B5EF4-FFF2-40B4-BE49-F238E27FC236}">
                  <a16:creationId xmlns:a16="http://schemas.microsoft.com/office/drawing/2014/main" id="{A9758264-3152-F835-B60F-AD0C5FA3529D}"/>
                </a:ext>
              </a:extLst>
            </p:cNvPr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032" name="Google Shape;27032;p83">
              <a:extLst>
                <a:ext uri="{FF2B5EF4-FFF2-40B4-BE49-F238E27FC236}">
                  <a16:creationId xmlns:a16="http://schemas.microsoft.com/office/drawing/2014/main" id="{CBCA15B6-4CB4-AA21-AE31-AD2D9DF4E268}"/>
                </a:ext>
              </a:extLst>
            </p:cNvPr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33" name="Google Shape;27033;p83">
            <a:extLst>
              <a:ext uri="{FF2B5EF4-FFF2-40B4-BE49-F238E27FC236}">
                <a16:creationId xmlns:a16="http://schemas.microsoft.com/office/drawing/2014/main" id="{6155D591-ECA2-3007-0735-CE5B76712D6A}"/>
              </a:ext>
            </a:extLst>
          </p:cNvPr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7034" name="Google Shape;27034;p83">
              <a:extLst>
                <a:ext uri="{FF2B5EF4-FFF2-40B4-BE49-F238E27FC236}">
                  <a16:creationId xmlns:a16="http://schemas.microsoft.com/office/drawing/2014/main" id="{C981F697-A564-0D9E-E7A4-9701B4ACB194}"/>
                </a:ext>
              </a:extLst>
            </p:cNvPr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035" name="Google Shape;27035;p83">
              <a:extLst>
                <a:ext uri="{FF2B5EF4-FFF2-40B4-BE49-F238E27FC236}">
                  <a16:creationId xmlns:a16="http://schemas.microsoft.com/office/drawing/2014/main" id="{6D6BFF71-8A72-4635-3B29-81D3ED1AB0B6}"/>
                </a:ext>
              </a:extLst>
            </p:cNvPr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36" name="Google Shape;27036;p8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62861A-566F-56C4-3BDD-3BD8B3C4310A}"/>
              </a:ext>
            </a:extLst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7" name="Google Shape;27037;p8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7A3F48-F36B-AAB5-2C0F-67DA7D517173}"/>
              </a:ext>
            </a:extLst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38" name="Google Shape;27038;p83">
            <a:extLst>
              <a:ext uri="{FF2B5EF4-FFF2-40B4-BE49-F238E27FC236}">
                <a16:creationId xmlns:a16="http://schemas.microsoft.com/office/drawing/2014/main" id="{FCEC4004-A09D-41FD-1751-718E811D871D}"/>
              </a:ext>
            </a:extLst>
          </p:cNvPr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7039" name="Google Shape;27039;p83">
              <a:extLst>
                <a:ext uri="{FF2B5EF4-FFF2-40B4-BE49-F238E27FC236}">
                  <a16:creationId xmlns:a16="http://schemas.microsoft.com/office/drawing/2014/main" id="{EA56055E-B61C-C785-9243-8FFE73DB8561}"/>
                </a:ext>
              </a:extLst>
            </p:cNvPr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7040" name="Google Shape;27040;p83">
                <a:extLst>
                  <a:ext uri="{FF2B5EF4-FFF2-40B4-BE49-F238E27FC236}">
                    <a16:creationId xmlns:a16="http://schemas.microsoft.com/office/drawing/2014/main" id="{42D8F23B-3F3A-BF5B-A0E6-2B0E22CBD5EA}"/>
                  </a:ext>
                </a:extLst>
              </p:cNvPr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1" name="Google Shape;27041;p83">
                <a:extLst>
                  <a:ext uri="{FF2B5EF4-FFF2-40B4-BE49-F238E27FC236}">
                    <a16:creationId xmlns:a16="http://schemas.microsoft.com/office/drawing/2014/main" id="{CBDACB33-4B54-6B1B-7BFC-1609C6A8820F}"/>
                  </a:ext>
                </a:extLst>
              </p:cNvPr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2" name="Google Shape;27042;p83">
                <a:extLst>
                  <a:ext uri="{FF2B5EF4-FFF2-40B4-BE49-F238E27FC236}">
                    <a16:creationId xmlns:a16="http://schemas.microsoft.com/office/drawing/2014/main" id="{37DE2E3E-0DE3-A06B-02B4-6057B314B265}"/>
                  </a:ext>
                </a:extLst>
              </p:cNvPr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3" name="Google Shape;27043;p83">
                <a:extLst>
                  <a:ext uri="{FF2B5EF4-FFF2-40B4-BE49-F238E27FC236}">
                    <a16:creationId xmlns:a16="http://schemas.microsoft.com/office/drawing/2014/main" id="{794E43FF-8432-B81B-1F28-548EA3A806EB}"/>
                  </a:ext>
                </a:extLst>
              </p:cNvPr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4" name="Google Shape;27044;p83">
                <a:extLst>
                  <a:ext uri="{FF2B5EF4-FFF2-40B4-BE49-F238E27FC236}">
                    <a16:creationId xmlns:a16="http://schemas.microsoft.com/office/drawing/2014/main" id="{6B12B190-3C2D-6FF7-0493-815C552CF401}"/>
                  </a:ext>
                </a:extLst>
              </p:cNvPr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45" name="Google Shape;27045;p83">
              <a:extLst>
                <a:ext uri="{FF2B5EF4-FFF2-40B4-BE49-F238E27FC236}">
                  <a16:creationId xmlns:a16="http://schemas.microsoft.com/office/drawing/2014/main" id="{FB4B745F-B5E4-D160-7FC4-837CFE63032C}"/>
                </a:ext>
              </a:extLst>
            </p:cNvPr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046" name="Google Shape;27046;p83">
            <a:hlinkClick r:id="rId3" action="ppaction://hlinksldjump"/>
            <a:extLst>
              <a:ext uri="{FF2B5EF4-FFF2-40B4-BE49-F238E27FC236}">
                <a16:creationId xmlns:a16="http://schemas.microsoft.com/office/drawing/2014/main" id="{118F1C8C-F98E-2792-859D-A987BC4BC2CF}"/>
              </a:ext>
            </a:extLst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47" name="Google Shape;27047;p83">
            <a:extLst>
              <a:ext uri="{FF2B5EF4-FFF2-40B4-BE49-F238E27FC236}">
                <a16:creationId xmlns:a16="http://schemas.microsoft.com/office/drawing/2014/main" id="{EA335999-4723-2D68-FBE8-40706047A65E}"/>
              </a:ext>
            </a:extLst>
          </p:cNvPr>
          <p:cNvGrpSpPr/>
          <p:nvPr/>
        </p:nvGrpSpPr>
        <p:grpSpPr>
          <a:xfrm rot="-510073">
            <a:off x="4271303" y="1201767"/>
            <a:ext cx="1491950" cy="1657784"/>
            <a:chOff x="4193564" y="539500"/>
            <a:chExt cx="2431703" cy="2701994"/>
          </a:xfrm>
        </p:grpSpPr>
        <p:sp>
          <p:nvSpPr>
            <p:cNvPr id="27048" name="Google Shape;27048;p83">
              <a:extLst>
                <a:ext uri="{FF2B5EF4-FFF2-40B4-BE49-F238E27FC236}">
                  <a16:creationId xmlns:a16="http://schemas.microsoft.com/office/drawing/2014/main" id="{E271C44B-C622-EA1A-01AD-63FDC3420160}"/>
                </a:ext>
              </a:extLst>
            </p:cNvPr>
            <p:cNvSpPr/>
            <p:nvPr/>
          </p:nvSpPr>
          <p:spPr>
            <a:xfrm>
              <a:off x="4565116" y="1016714"/>
              <a:ext cx="577121" cy="737696"/>
            </a:xfrm>
            <a:custGeom>
              <a:avLst/>
              <a:gdLst/>
              <a:ahLst/>
              <a:cxnLst/>
              <a:rect l="l" t="t" r="r" b="b"/>
              <a:pathLst>
                <a:path w="26014" h="33252" extrusionOk="0">
                  <a:moveTo>
                    <a:pt x="19595" y="0"/>
                  </a:moveTo>
                  <a:cubicBezTo>
                    <a:pt x="15852" y="0"/>
                    <a:pt x="11935" y="1298"/>
                    <a:pt x="8205" y="4423"/>
                  </a:cubicBezTo>
                  <a:cubicBezTo>
                    <a:pt x="1" y="11299"/>
                    <a:pt x="3093" y="20351"/>
                    <a:pt x="5679" y="25469"/>
                  </a:cubicBezTo>
                  <a:cubicBezTo>
                    <a:pt x="7985" y="30022"/>
                    <a:pt x="11806" y="33251"/>
                    <a:pt x="14772" y="33251"/>
                  </a:cubicBezTo>
                  <a:cubicBezTo>
                    <a:pt x="15122" y="33251"/>
                    <a:pt x="15459" y="33207"/>
                    <a:pt x="15781" y="33114"/>
                  </a:cubicBezTo>
                  <a:cubicBezTo>
                    <a:pt x="18112" y="32445"/>
                    <a:pt x="22050" y="30206"/>
                    <a:pt x="26013" y="27624"/>
                  </a:cubicBezTo>
                  <a:lnTo>
                    <a:pt x="26013" y="27624"/>
                  </a:lnTo>
                  <a:cubicBezTo>
                    <a:pt x="24038" y="28601"/>
                    <a:pt x="22028" y="29291"/>
                    <a:pt x="20262" y="29291"/>
                  </a:cubicBezTo>
                  <a:cubicBezTo>
                    <a:pt x="19726" y="29291"/>
                    <a:pt x="19213" y="29228"/>
                    <a:pt x="18729" y="29089"/>
                  </a:cubicBezTo>
                  <a:cubicBezTo>
                    <a:pt x="14003" y="27737"/>
                    <a:pt x="8345" y="18173"/>
                    <a:pt x="8834" y="13543"/>
                  </a:cubicBezTo>
                  <a:cubicBezTo>
                    <a:pt x="9176" y="10344"/>
                    <a:pt x="14054" y="5591"/>
                    <a:pt x="17886" y="3115"/>
                  </a:cubicBezTo>
                  <a:cubicBezTo>
                    <a:pt x="20120" y="1672"/>
                    <a:pt x="22416" y="847"/>
                    <a:pt x="24768" y="820"/>
                  </a:cubicBezTo>
                  <a:cubicBezTo>
                    <a:pt x="23108" y="292"/>
                    <a:pt x="21371" y="0"/>
                    <a:pt x="1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9" name="Google Shape;27049;p83">
              <a:extLst>
                <a:ext uri="{FF2B5EF4-FFF2-40B4-BE49-F238E27FC236}">
                  <a16:creationId xmlns:a16="http://schemas.microsoft.com/office/drawing/2014/main" id="{12F12036-8F50-05AF-9DD4-6D480BB4A206}"/>
                </a:ext>
              </a:extLst>
            </p:cNvPr>
            <p:cNvSpPr/>
            <p:nvPr/>
          </p:nvSpPr>
          <p:spPr>
            <a:xfrm>
              <a:off x="4750281" y="1034796"/>
              <a:ext cx="680702" cy="631762"/>
            </a:xfrm>
            <a:custGeom>
              <a:avLst/>
              <a:gdLst/>
              <a:ahLst/>
              <a:cxnLst/>
              <a:rect l="l" t="t" r="r" b="b"/>
              <a:pathLst>
                <a:path w="30683" h="28477" extrusionOk="0">
                  <a:moveTo>
                    <a:pt x="16552" y="1"/>
                  </a:moveTo>
                  <a:cubicBezTo>
                    <a:pt x="14154" y="1"/>
                    <a:pt x="11813" y="829"/>
                    <a:pt x="9540" y="2300"/>
                  </a:cubicBezTo>
                  <a:cubicBezTo>
                    <a:pt x="5707" y="4776"/>
                    <a:pt x="830" y="9530"/>
                    <a:pt x="488" y="12728"/>
                  </a:cubicBezTo>
                  <a:cubicBezTo>
                    <a:pt x="0" y="17358"/>
                    <a:pt x="5657" y="26922"/>
                    <a:pt x="10383" y="28274"/>
                  </a:cubicBezTo>
                  <a:cubicBezTo>
                    <a:pt x="10867" y="28413"/>
                    <a:pt x="11380" y="28477"/>
                    <a:pt x="11917" y="28477"/>
                  </a:cubicBezTo>
                  <a:cubicBezTo>
                    <a:pt x="16622" y="28477"/>
                    <a:pt x="23064" y="23568"/>
                    <a:pt x="26001" y="21427"/>
                  </a:cubicBezTo>
                  <a:cubicBezTo>
                    <a:pt x="29280" y="19042"/>
                    <a:pt x="30682" y="17779"/>
                    <a:pt x="30682" y="13665"/>
                  </a:cubicBezTo>
                  <a:cubicBezTo>
                    <a:pt x="30682" y="10280"/>
                    <a:pt x="27332" y="5449"/>
                    <a:pt x="23829" y="2688"/>
                  </a:cubicBezTo>
                  <a:cubicBezTo>
                    <a:pt x="23824" y="2683"/>
                    <a:pt x="23814" y="2670"/>
                    <a:pt x="23801" y="2665"/>
                  </a:cubicBezTo>
                  <a:cubicBezTo>
                    <a:pt x="23055" y="2076"/>
                    <a:pt x="22298" y="1582"/>
                    <a:pt x="21562" y="1223"/>
                  </a:cubicBezTo>
                  <a:cubicBezTo>
                    <a:pt x="21028" y="960"/>
                    <a:pt x="20490" y="740"/>
                    <a:pt x="19962" y="566"/>
                  </a:cubicBezTo>
                  <a:cubicBezTo>
                    <a:pt x="18813" y="183"/>
                    <a:pt x="17676" y="1"/>
                    <a:pt x="16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0" name="Google Shape;27050;p83">
              <a:extLst>
                <a:ext uri="{FF2B5EF4-FFF2-40B4-BE49-F238E27FC236}">
                  <a16:creationId xmlns:a16="http://schemas.microsoft.com/office/drawing/2014/main" id="{2D1C2AE0-1001-4677-B38A-2DB71ECD02F7}"/>
                </a:ext>
              </a:extLst>
            </p:cNvPr>
            <p:cNvSpPr/>
            <p:nvPr/>
          </p:nvSpPr>
          <p:spPr>
            <a:xfrm>
              <a:off x="4857507" y="1368595"/>
              <a:ext cx="604608" cy="413728"/>
            </a:xfrm>
            <a:custGeom>
              <a:avLst/>
              <a:gdLst/>
              <a:ahLst/>
              <a:cxnLst/>
              <a:rect l="l" t="t" r="r" b="b"/>
              <a:pathLst>
                <a:path w="27253" h="18649" extrusionOk="0">
                  <a:moveTo>
                    <a:pt x="25790" y="0"/>
                  </a:moveTo>
                  <a:cubicBezTo>
                    <a:pt x="25480" y="3060"/>
                    <a:pt x="24049" y="4289"/>
                    <a:pt x="21169" y="6382"/>
                  </a:cubicBezTo>
                  <a:cubicBezTo>
                    <a:pt x="19334" y="7722"/>
                    <a:pt x="16130" y="10142"/>
                    <a:pt x="12835" y="11764"/>
                  </a:cubicBezTo>
                  <a:cubicBezTo>
                    <a:pt x="8872" y="14347"/>
                    <a:pt x="4933" y="16585"/>
                    <a:pt x="2603" y="17254"/>
                  </a:cubicBezTo>
                  <a:cubicBezTo>
                    <a:pt x="2281" y="17347"/>
                    <a:pt x="1943" y="17393"/>
                    <a:pt x="1593" y="17393"/>
                  </a:cubicBezTo>
                  <a:cubicBezTo>
                    <a:pt x="1084" y="17393"/>
                    <a:pt x="549" y="17297"/>
                    <a:pt x="0" y="17113"/>
                  </a:cubicBezTo>
                  <a:lnTo>
                    <a:pt x="0" y="17113"/>
                  </a:lnTo>
                  <a:cubicBezTo>
                    <a:pt x="269" y="17725"/>
                    <a:pt x="679" y="18308"/>
                    <a:pt x="1274" y="18544"/>
                  </a:cubicBezTo>
                  <a:cubicBezTo>
                    <a:pt x="1448" y="18613"/>
                    <a:pt x="1684" y="18649"/>
                    <a:pt x="1979" y="18649"/>
                  </a:cubicBezTo>
                  <a:cubicBezTo>
                    <a:pt x="4268" y="18649"/>
                    <a:pt x="10083" y="16501"/>
                    <a:pt x="17650" y="11186"/>
                  </a:cubicBezTo>
                  <a:cubicBezTo>
                    <a:pt x="26316" y="5108"/>
                    <a:pt x="27253" y="2313"/>
                    <a:pt x="26879" y="1095"/>
                  </a:cubicBezTo>
                  <a:cubicBezTo>
                    <a:pt x="26687" y="472"/>
                    <a:pt x="26210" y="157"/>
                    <a:pt x="25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1" name="Google Shape;27051;p83">
              <a:extLst>
                <a:ext uri="{FF2B5EF4-FFF2-40B4-BE49-F238E27FC236}">
                  <a16:creationId xmlns:a16="http://schemas.microsoft.com/office/drawing/2014/main" id="{510B75DD-E97E-B59F-8DF6-9B62F8CC8F87}"/>
                </a:ext>
              </a:extLst>
            </p:cNvPr>
            <p:cNvSpPr/>
            <p:nvPr/>
          </p:nvSpPr>
          <p:spPr>
            <a:xfrm>
              <a:off x="4344341" y="1829413"/>
              <a:ext cx="29284" cy="24470"/>
            </a:xfrm>
            <a:custGeom>
              <a:avLst/>
              <a:gdLst/>
              <a:ahLst/>
              <a:cxnLst/>
              <a:rect l="l" t="t" r="r" b="b"/>
              <a:pathLst>
                <a:path w="1320" h="1103" extrusionOk="0">
                  <a:moveTo>
                    <a:pt x="696" y="1"/>
                  </a:moveTo>
                  <a:lnTo>
                    <a:pt x="696" y="171"/>
                  </a:lnTo>
                  <a:lnTo>
                    <a:pt x="258" y="51"/>
                  </a:lnTo>
                  <a:cubicBezTo>
                    <a:pt x="223" y="172"/>
                    <a:pt x="192" y="294"/>
                    <a:pt x="161" y="421"/>
                  </a:cubicBezTo>
                  <a:lnTo>
                    <a:pt x="1" y="1103"/>
                  </a:lnTo>
                  <a:lnTo>
                    <a:pt x="1137" y="1103"/>
                  </a:lnTo>
                  <a:lnTo>
                    <a:pt x="1320" y="343"/>
                  </a:lnTo>
                  <a:lnTo>
                    <a:pt x="697" y="1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2" name="Google Shape;27052;p83">
              <a:extLst>
                <a:ext uri="{FF2B5EF4-FFF2-40B4-BE49-F238E27FC236}">
                  <a16:creationId xmlns:a16="http://schemas.microsoft.com/office/drawing/2014/main" id="{517E3A92-1767-ED47-6071-AA9F1B471863}"/>
                </a:ext>
              </a:extLst>
            </p:cNvPr>
            <p:cNvSpPr/>
            <p:nvPr/>
          </p:nvSpPr>
          <p:spPr>
            <a:xfrm>
              <a:off x="6199903" y="2353751"/>
              <a:ext cx="425353" cy="411998"/>
            </a:xfrm>
            <a:custGeom>
              <a:avLst/>
              <a:gdLst/>
              <a:ahLst/>
              <a:cxnLst/>
              <a:rect l="l" t="t" r="r" b="b"/>
              <a:pathLst>
                <a:path w="19173" h="18571" extrusionOk="0">
                  <a:moveTo>
                    <a:pt x="8604" y="1"/>
                  </a:moveTo>
                  <a:cubicBezTo>
                    <a:pt x="7476" y="377"/>
                    <a:pt x="5266" y="1274"/>
                    <a:pt x="3228" y="3369"/>
                  </a:cubicBezTo>
                  <a:cubicBezTo>
                    <a:pt x="1185" y="5468"/>
                    <a:pt x="342" y="7708"/>
                    <a:pt x="0" y="8841"/>
                  </a:cubicBezTo>
                  <a:cubicBezTo>
                    <a:pt x="0" y="8841"/>
                    <a:pt x="2806" y="13471"/>
                    <a:pt x="4490" y="15390"/>
                  </a:cubicBezTo>
                  <a:cubicBezTo>
                    <a:pt x="6174" y="17304"/>
                    <a:pt x="9069" y="18427"/>
                    <a:pt x="10052" y="18567"/>
                  </a:cubicBezTo>
                  <a:cubicBezTo>
                    <a:pt x="10070" y="18569"/>
                    <a:pt x="10090" y="18571"/>
                    <a:pt x="10110" y="18571"/>
                  </a:cubicBezTo>
                  <a:cubicBezTo>
                    <a:pt x="11174" y="18571"/>
                    <a:pt x="14810" y="15019"/>
                    <a:pt x="16557" y="12910"/>
                  </a:cubicBezTo>
                  <a:cubicBezTo>
                    <a:pt x="18330" y="10761"/>
                    <a:pt x="19172" y="8421"/>
                    <a:pt x="19082" y="7764"/>
                  </a:cubicBezTo>
                  <a:cubicBezTo>
                    <a:pt x="18987" y="7113"/>
                    <a:pt x="18331" y="5053"/>
                    <a:pt x="16507" y="3229"/>
                  </a:cubicBezTo>
                  <a:cubicBezTo>
                    <a:pt x="15748" y="2471"/>
                    <a:pt x="14824" y="2246"/>
                    <a:pt x="13979" y="2246"/>
                  </a:cubicBezTo>
                  <a:cubicBezTo>
                    <a:pt x="13948" y="2246"/>
                    <a:pt x="13917" y="2247"/>
                    <a:pt x="13886" y="2247"/>
                  </a:cubicBezTo>
                  <a:cubicBezTo>
                    <a:pt x="12723" y="2269"/>
                    <a:pt x="11736" y="2684"/>
                    <a:pt x="11550" y="2713"/>
                  </a:cubicBezTo>
                  <a:cubicBezTo>
                    <a:pt x="11546" y="2713"/>
                    <a:pt x="11542" y="2714"/>
                    <a:pt x="11537" y="2714"/>
                  </a:cubicBezTo>
                  <a:cubicBezTo>
                    <a:pt x="11472" y="2714"/>
                    <a:pt x="11385" y="2642"/>
                    <a:pt x="11270" y="2521"/>
                  </a:cubicBezTo>
                  <a:cubicBezTo>
                    <a:pt x="10799" y="2027"/>
                    <a:pt x="9907" y="670"/>
                    <a:pt x="8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3" name="Google Shape;27053;p83">
              <a:extLst>
                <a:ext uri="{FF2B5EF4-FFF2-40B4-BE49-F238E27FC236}">
                  <a16:creationId xmlns:a16="http://schemas.microsoft.com/office/drawing/2014/main" id="{65F8BCCC-EC5B-5235-66F0-DA9FC2B087DE}"/>
                </a:ext>
              </a:extLst>
            </p:cNvPr>
            <p:cNvSpPr/>
            <p:nvPr/>
          </p:nvSpPr>
          <p:spPr>
            <a:xfrm>
              <a:off x="5638438" y="2831231"/>
              <a:ext cx="382913" cy="410245"/>
            </a:xfrm>
            <a:custGeom>
              <a:avLst/>
              <a:gdLst/>
              <a:ahLst/>
              <a:cxnLst/>
              <a:rect l="l" t="t" r="r" b="b"/>
              <a:pathLst>
                <a:path w="17260" h="18492" extrusionOk="0">
                  <a:moveTo>
                    <a:pt x="10546" y="0"/>
                  </a:moveTo>
                  <a:cubicBezTo>
                    <a:pt x="9311" y="39"/>
                    <a:pt x="7212" y="263"/>
                    <a:pt x="4884" y="1352"/>
                  </a:cubicBezTo>
                  <a:cubicBezTo>
                    <a:pt x="2391" y="2519"/>
                    <a:pt x="814" y="4137"/>
                    <a:pt x="0" y="5096"/>
                  </a:cubicBezTo>
                  <a:cubicBezTo>
                    <a:pt x="0" y="5096"/>
                    <a:pt x="842" y="7852"/>
                    <a:pt x="1358" y="8552"/>
                  </a:cubicBezTo>
                  <a:cubicBezTo>
                    <a:pt x="1375" y="8570"/>
                    <a:pt x="1387" y="8592"/>
                    <a:pt x="1393" y="8614"/>
                  </a:cubicBezTo>
                  <a:cubicBezTo>
                    <a:pt x="1618" y="9059"/>
                    <a:pt x="1207" y="10058"/>
                    <a:pt x="871" y="11168"/>
                  </a:cubicBezTo>
                  <a:cubicBezTo>
                    <a:pt x="607" y="12010"/>
                    <a:pt x="394" y="12913"/>
                    <a:pt x="517" y="13699"/>
                  </a:cubicBezTo>
                  <a:cubicBezTo>
                    <a:pt x="843" y="15781"/>
                    <a:pt x="2808" y="18144"/>
                    <a:pt x="3605" y="18425"/>
                  </a:cubicBezTo>
                  <a:cubicBezTo>
                    <a:pt x="3710" y="18462"/>
                    <a:pt x="3940" y="18491"/>
                    <a:pt x="4278" y="18491"/>
                  </a:cubicBezTo>
                  <a:cubicBezTo>
                    <a:pt x="5466" y="18491"/>
                    <a:pt x="7981" y="18123"/>
                    <a:pt x="11041" y="16409"/>
                  </a:cubicBezTo>
                  <a:cubicBezTo>
                    <a:pt x="14970" y="14216"/>
                    <a:pt x="16889" y="11595"/>
                    <a:pt x="17074" y="10708"/>
                  </a:cubicBezTo>
                  <a:cubicBezTo>
                    <a:pt x="17259" y="9815"/>
                    <a:pt x="16135" y="7288"/>
                    <a:pt x="14311" y="5001"/>
                  </a:cubicBezTo>
                  <a:cubicBezTo>
                    <a:pt x="12487" y="2711"/>
                    <a:pt x="10546" y="0"/>
                    <a:pt x="10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4" name="Google Shape;27054;p83">
              <a:extLst>
                <a:ext uri="{FF2B5EF4-FFF2-40B4-BE49-F238E27FC236}">
                  <a16:creationId xmlns:a16="http://schemas.microsoft.com/office/drawing/2014/main" id="{0C96F274-E451-B8F5-78FA-E8AAA42A36EF}"/>
                </a:ext>
              </a:extLst>
            </p:cNvPr>
            <p:cNvSpPr/>
            <p:nvPr/>
          </p:nvSpPr>
          <p:spPr>
            <a:xfrm>
              <a:off x="4349200" y="948712"/>
              <a:ext cx="2041486" cy="1995452"/>
            </a:xfrm>
            <a:custGeom>
              <a:avLst/>
              <a:gdLst/>
              <a:ahLst/>
              <a:cxnLst/>
              <a:rect l="l" t="t" r="r" b="b"/>
              <a:pathLst>
                <a:path w="92021" h="89946" extrusionOk="0">
                  <a:moveTo>
                    <a:pt x="59069" y="0"/>
                  </a:moveTo>
                  <a:cubicBezTo>
                    <a:pt x="57651" y="0"/>
                    <a:pt x="56588" y="520"/>
                    <a:pt x="56349" y="643"/>
                  </a:cubicBezTo>
                  <a:cubicBezTo>
                    <a:pt x="56293" y="862"/>
                    <a:pt x="56232" y="1098"/>
                    <a:pt x="56170" y="1351"/>
                  </a:cubicBezTo>
                  <a:cubicBezTo>
                    <a:pt x="55653" y="3378"/>
                    <a:pt x="54908" y="6290"/>
                    <a:pt x="54537" y="7733"/>
                  </a:cubicBezTo>
                  <a:cubicBezTo>
                    <a:pt x="54424" y="8170"/>
                    <a:pt x="54346" y="8468"/>
                    <a:pt x="54324" y="8569"/>
                  </a:cubicBezTo>
                  <a:cubicBezTo>
                    <a:pt x="54316" y="8597"/>
                    <a:pt x="54311" y="8608"/>
                    <a:pt x="54311" y="8608"/>
                  </a:cubicBezTo>
                  <a:cubicBezTo>
                    <a:pt x="52555" y="11386"/>
                    <a:pt x="51916" y="14327"/>
                    <a:pt x="51703" y="15629"/>
                  </a:cubicBezTo>
                  <a:cubicBezTo>
                    <a:pt x="51635" y="16073"/>
                    <a:pt x="51612" y="16325"/>
                    <a:pt x="51612" y="16325"/>
                  </a:cubicBezTo>
                  <a:cubicBezTo>
                    <a:pt x="51568" y="16365"/>
                    <a:pt x="51522" y="16398"/>
                    <a:pt x="51478" y="16449"/>
                  </a:cubicBezTo>
                  <a:cubicBezTo>
                    <a:pt x="50513" y="17274"/>
                    <a:pt x="49923" y="18520"/>
                    <a:pt x="49570" y="19575"/>
                  </a:cubicBezTo>
                  <a:cubicBezTo>
                    <a:pt x="49665" y="19704"/>
                    <a:pt x="49737" y="19851"/>
                    <a:pt x="49788" y="20019"/>
                  </a:cubicBezTo>
                  <a:cubicBezTo>
                    <a:pt x="50164" y="21237"/>
                    <a:pt x="49227" y="24032"/>
                    <a:pt x="40561" y="30110"/>
                  </a:cubicBezTo>
                  <a:cubicBezTo>
                    <a:pt x="33000" y="35421"/>
                    <a:pt x="27190" y="37572"/>
                    <a:pt x="24897" y="37572"/>
                  </a:cubicBezTo>
                  <a:cubicBezTo>
                    <a:pt x="24754" y="37572"/>
                    <a:pt x="24625" y="37563"/>
                    <a:pt x="24510" y="37547"/>
                  </a:cubicBezTo>
                  <a:lnTo>
                    <a:pt x="24510" y="37547"/>
                  </a:lnTo>
                  <a:cubicBezTo>
                    <a:pt x="24522" y="37564"/>
                    <a:pt x="24532" y="37586"/>
                    <a:pt x="24544" y="37602"/>
                  </a:cubicBezTo>
                  <a:cubicBezTo>
                    <a:pt x="23887" y="37738"/>
                    <a:pt x="21378" y="38298"/>
                    <a:pt x="19802" y="39264"/>
                  </a:cubicBezTo>
                  <a:lnTo>
                    <a:pt x="19797" y="39264"/>
                  </a:lnTo>
                  <a:cubicBezTo>
                    <a:pt x="19797" y="39264"/>
                    <a:pt x="19477" y="39056"/>
                    <a:pt x="18781" y="38792"/>
                  </a:cubicBezTo>
                  <a:cubicBezTo>
                    <a:pt x="17572" y="38336"/>
                    <a:pt x="15244" y="37707"/>
                    <a:pt x="11509" y="37707"/>
                  </a:cubicBezTo>
                  <a:cubicBezTo>
                    <a:pt x="10974" y="37707"/>
                    <a:pt x="10411" y="37720"/>
                    <a:pt x="9818" y="37748"/>
                  </a:cubicBezTo>
                  <a:cubicBezTo>
                    <a:pt x="9739" y="37754"/>
                    <a:pt x="9665" y="37754"/>
                    <a:pt x="9587" y="37760"/>
                  </a:cubicBezTo>
                  <a:cubicBezTo>
                    <a:pt x="9587" y="37760"/>
                    <a:pt x="9441" y="37705"/>
                    <a:pt x="9183" y="37615"/>
                  </a:cubicBezTo>
                  <a:cubicBezTo>
                    <a:pt x="8265" y="37303"/>
                    <a:pt x="5930" y="36592"/>
                    <a:pt x="3611" y="36592"/>
                  </a:cubicBezTo>
                  <a:cubicBezTo>
                    <a:pt x="3478" y="36592"/>
                    <a:pt x="3345" y="36594"/>
                    <a:pt x="3212" y="36599"/>
                  </a:cubicBezTo>
                  <a:cubicBezTo>
                    <a:pt x="2904" y="36605"/>
                    <a:pt x="2594" y="36633"/>
                    <a:pt x="2291" y="36673"/>
                  </a:cubicBezTo>
                  <a:cubicBezTo>
                    <a:pt x="1803" y="37233"/>
                    <a:pt x="662" y="38703"/>
                    <a:pt x="355" y="40926"/>
                  </a:cubicBezTo>
                  <a:cubicBezTo>
                    <a:pt x="1" y="43475"/>
                    <a:pt x="965" y="45410"/>
                    <a:pt x="1314" y="46039"/>
                  </a:cubicBezTo>
                  <a:cubicBezTo>
                    <a:pt x="1684" y="46348"/>
                    <a:pt x="2116" y="46667"/>
                    <a:pt x="2605" y="46982"/>
                  </a:cubicBezTo>
                  <a:cubicBezTo>
                    <a:pt x="3025" y="47250"/>
                    <a:pt x="3487" y="47525"/>
                    <a:pt x="3991" y="47784"/>
                  </a:cubicBezTo>
                  <a:cubicBezTo>
                    <a:pt x="5487" y="48552"/>
                    <a:pt x="7505" y="49289"/>
                    <a:pt x="9735" y="49289"/>
                  </a:cubicBezTo>
                  <a:cubicBezTo>
                    <a:pt x="9964" y="49289"/>
                    <a:pt x="10195" y="49281"/>
                    <a:pt x="10428" y="49265"/>
                  </a:cubicBezTo>
                  <a:cubicBezTo>
                    <a:pt x="10428" y="49265"/>
                    <a:pt x="14898" y="52491"/>
                    <a:pt x="20726" y="52491"/>
                  </a:cubicBezTo>
                  <a:cubicBezTo>
                    <a:pt x="21472" y="52491"/>
                    <a:pt x="22239" y="52438"/>
                    <a:pt x="23022" y="52319"/>
                  </a:cubicBezTo>
                  <a:cubicBezTo>
                    <a:pt x="23022" y="52319"/>
                    <a:pt x="24973" y="53085"/>
                    <a:pt x="27837" y="53085"/>
                  </a:cubicBezTo>
                  <a:cubicBezTo>
                    <a:pt x="29302" y="53085"/>
                    <a:pt x="31006" y="52885"/>
                    <a:pt x="32810" y="52279"/>
                  </a:cubicBezTo>
                  <a:cubicBezTo>
                    <a:pt x="33010" y="52214"/>
                    <a:pt x="33210" y="52189"/>
                    <a:pt x="33409" y="52189"/>
                  </a:cubicBezTo>
                  <a:cubicBezTo>
                    <a:pt x="33703" y="52189"/>
                    <a:pt x="33994" y="52243"/>
                    <a:pt x="34275" y="52297"/>
                  </a:cubicBezTo>
                  <a:cubicBezTo>
                    <a:pt x="34382" y="52319"/>
                    <a:pt x="34484" y="52336"/>
                    <a:pt x="34585" y="52353"/>
                  </a:cubicBezTo>
                  <a:cubicBezTo>
                    <a:pt x="34663" y="52466"/>
                    <a:pt x="34742" y="52572"/>
                    <a:pt x="34826" y="52685"/>
                  </a:cubicBezTo>
                  <a:cubicBezTo>
                    <a:pt x="37698" y="56680"/>
                    <a:pt x="40667" y="60575"/>
                    <a:pt x="43030" y="63145"/>
                  </a:cubicBezTo>
                  <a:cubicBezTo>
                    <a:pt x="43323" y="63465"/>
                    <a:pt x="43608" y="63768"/>
                    <a:pt x="43883" y="64044"/>
                  </a:cubicBezTo>
                  <a:cubicBezTo>
                    <a:pt x="43883" y="64044"/>
                    <a:pt x="43883" y="64049"/>
                    <a:pt x="43889" y="64060"/>
                  </a:cubicBezTo>
                  <a:cubicBezTo>
                    <a:pt x="43935" y="64286"/>
                    <a:pt x="44444" y="66547"/>
                    <a:pt x="45371" y="69449"/>
                  </a:cubicBezTo>
                  <a:cubicBezTo>
                    <a:pt x="46347" y="72507"/>
                    <a:pt x="47788" y="76274"/>
                    <a:pt x="49646" y="79114"/>
                  </a:cubicBezTo>
                  <a:cubicBezTo>
                    <a:pt x="52380" y="83294"/>
                    <a:pt x="55983" y="87616"/>
                    <a:pt x="57341" y="89115"/>
                  </a:cubicBezTo>
                  <a:cubicBezTo>
                    <a:pt x="57825" y="89653"/>
                    <a:pt x="58110" y="89945"/>
                    <a:pt x="58110" y="89945"/>
                  </a:cubicBezTo>
                  <a:cubicBezTo>
                    <a:pt x="58924" y="88985"/>
                    <a:pt x="60501" y="87369"/>
                    <a:pt x="62994" y="86201"/>
                  </a:cubicBezTo>
                  <a:cubicBezTo>
                    <a:pt x="65322" y="85112"/>
                    <a:pt x="67421" y="84888"/>
                    <a:pt x="68656" y="84849"/>
                  </a:cubicBezTo>
                  <a:cubicBezTo>
                    <a:pt x="68656" y="84849"/>
                    <a:pt x="68493" y="84361"/>
                    <a:pt x="68223" y="83603"/>
                  </a:cubicBezTo>
                  <a:cubicBezTo>
                    <a:pt x="67573" y="81763"/>
                    <a:pt x="65625" y="77385"/>
                    <a:pt x="64564" y="75398"/>
                  </a:cubicBezTo>
                  <a:cubicBezTo>
                    <a:pt x="63070" y="72593"/>
                    <a:pt x="61993" y="71144"/>
                    <a:pt x="61993" y="71144"/>
                  </a:cubicBezTo>
                  <a:cubicBezTo>
                    <a:pt x="61993" y="71144"/>
                    <a:pt x="61388" y="68945"/>
                    <a:pt x="60636" y="67356"/>
                  </a:cubicBezTo>
                  <a:cubicBezTo>
                    <a:pt x="59891" y="65761"/>
                    <a:pt x="60591" y="63145"/>
                    <a:pt x="62415" y="61648"/>
                  </a:cubicBezTo>
                  <a:cubicBezTo>
                    <a:pt x="63665" y="60621"/>
                    <a:pt x="65656" y="59841"/>
                    <a:pt x="67195" y="59841"/>
                  </a:cubicBezTo>
                  <a:cubicBezTo>
                    <a:pt x="67902" y="59841"/>
                    <a:pt x="68513" y="60005"/>
                    <a:pt x="68914" y="60385"/>
                  </a:cubicBezTo>
                  <a:cubicBezTo>
                    <a:pt x="70659" y="62034"/>
                    <a:pt x="72938" y="62814"/>
                    <a:pt x="72938" y="62814"/>
                  </a:cubicBezTo>
                  <a:cubicBezTo>
                    <a:pt x="72938" y="62814"/>
                    <a:pt x="74386" y="65391"/>
                    <a:pt x="76402" y="67215"/>
                  </a:cubicBezTo>
                  <a:cubicBezTo>
                    <a:pt x="77815" y="68500"/>
                    <a:pt x="80717" y="70430"/>
                    <a:pt x="82305" y="71458"/>
                  </a:cubicBezTo>
                  <a:cubicBezTo>
                    <a:pt x="82978" y="71896"/>
                    <a:pt x="83416" y="72170"/>
                    <a:pt x="83416" y="72170"/>
                  </a:cubicBezTo>
                  <a:cubicBezTo>
                    <a:pt x="83759" y="71037"/>
                    <a:pt x="84601" y="68798"/>
                    <a:pt x="86644" y="66698"/>
                  </a:cubicBezTo>
                  <a:cubicBezTo>
                    <a:pt x="88681" y="64605"/>
                    <a:pt x="90892" y="63706"/>
                    <a:pt x="92020" y="63331"/>
                  </a:cubicBezTo>
                  <a:cubicBezTo>
                    <a:pt x="92020" y="63331"/>
                    <a:pt x="91774" y="62998"/>
                    <a:pt x="91337" y="62429"/>
                  </a:cubicBezTo>
                  <a:cubicBezTo>
                    <a:pt x="89912" y="60593"/>
                    <a:pt x="86466" y="56310"/>
                    <a:pt x="82857" y="52989"/>
                  </a:cubicBezTo>
                  <a:cubicBezTo>
                    <a:pt x="78586" y="49060"/>
                    <a:pt x="71296" y="44413"/>
                    <a:pt x="69932" y="43560"/>
                  </a:cubicBezTo>
                  <a:cubicBezTo>
                    <a:pt x="69787" y="43471"/>
                    <a:pt x="69708" y="43420"/>
                    <a:pt x="69708" y="43420"/>
                  </a:cubicBezTo>
                  <a:lnTo>
                    <a:pt x="69696" y="43425"/>
                  </a:lnTo>
                  <a:cubicBezTo>
                    <a:pt x="69528" y="43132"/>
                    <a:pt x="69354" y="42846"/>
                    <a:pt x="69180" y="42560"/>
                  </a:cubicBezTo>
                  <a:cubicBezTo>
                    <a:pt x="67030" y="38968"/>
                    <a:pt x="64836" y="35854"/>
                    <a:pt x="61468" y="32358"/>
                  </a:cubicBezTo>
                  <a:cubicBezTo>
                    <a:pt x="61338" y="31824"/>
                    <a:pt x="61350" y="31404"/>
                    <a:pt x="61456" y="30965"/>
                  </a:cubicBezTo>
                  <a:cubicBezTo>
                    <a:pt x="61557" y="30578"/>
                    <a:pt x="61726" y="30185"/>
                    <a:pt x="61927" y="29692"/>
                  </a:cubicBezTo>
                  <a:cubicBezTo>
                    <a:pt x="63634" y="25528"/>
                    <a:pt x="63117" y="19685"/>
                    <a:pt x="63117" y="19685"/>
                  </a:cubicBezTo>
                  <a:cubicBezTo>
                    <a:pt x="65542" y="16010"/>
                    <a:pt x="63993" y="10958"/>
                    <a:pt x="63993" y="10958"/>
                  </a:cubicBezTo>
                  <a:cubicBezTo>
                    <a:pt x="64554" y="8310"/>
                    <a:pt x="64217" y="4695"/>
                    <a:pt x="64060" y="3371"/>
                  </a:cubicBezTo>
                  <a:cubicBezTo>
                    <a:pt x="64021" y="3039"/>
                    <a:pt x="63993" y="2854"/>
                    <a:pt x="63993" y="2854"/>
                  </a:cubicBezTo>
                  <a:cubicBezTo>
                    <a:pt x="63746" y="2434"/>
                    <a:pt x="62832" y="997"/>
                    <a:pt x="60968" y="329"/>
                  </a:cubicBezTo>
                  <a:cubicBezTo>
                    <a:pt x="60297" y="88"/>
                    <a:pt x="59653" y="0"/>
                    <a:pt x="59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5" name="Google Shape;27055;p83">
              <a:extLst>
                <a:ext uri="{FF2B5EF4-FFF2-40B4-BE49-F238E27FC236}">
                  <a16:creationId xmlns:a16="http://schemas.microsoft.com/office/drawing/2014/main" id="{974B5FF8-C657-C110-F3D4-09F563CFCF09}"/>
                </a:ext>
              </a:extLst>
            </p:cNvPr>
            <p:cNvSpPr/>
            <p:nvPr/>
          </p:nvSpPr>
          <p:spPr>
            <a:xfrm>
              <a:off x="5131839" y="1514606"/>
              <a:ext cx="681923" cy="685738"/>
            </a:xfrm>
            <a:custGeom>
              <a:avLst/>
              <a:gdLst/>
              <a:ahLst/>
              <a:cxnLst/>
              <a:rect l="l" t="t" r="r" b="b"/>
              <a:pathLst>
                <a:path w="30738" h="30910" extrusionOk="0">
                  <a:moveTo>
                    <a:pt x="16137" y="0"/>
                  </a:moveTo>
                  <a:cubicBezTo>
                    <a:pt x="15749" y="0"/>
                    <a:pt x="15357" y="122"/>
                    <a:pt x="15022" y="373"/>
                  </a:cubicBezTo>
                  <a:lnTo>
                    <a:pt x="991" y="10889"/>
                  </a:lnTo>
                  <a:cubicBezTo>
                    <a:pt x="168" y="11506"/>
                    <a:pt x="0" y="12672"/>
                    <a:pt x="618" y="13495"/>
                  </a:cubicBezTo>
                  <a:lnTo>
                    <a:pt x="13111" y="30164"/>
                  </a:lnTo>
                  <a:cubicBezTo>
                    <a:pt x="13477" y="30652"/>
                    <a:pt x="14036" y="30909"/>
                    <a:pt x="14602" y="30909"/>
                  </a:cubicBezTo>
                  <a:cubicBezTo>
                    <a:pt x="14991" y="30909"/>
                    <a:pt x="15382" y="30788"/>
                    <a:pt x="15717" y="30537"/>
                  </a:cubicBezTo>
                  <a:lnTo>
                    <a:pt x="29748" y="20021"/>
                  </a:lnTo>
                  <a:cubicBezTo>
                    <a:pt x="30570" y="19403"/>
                    <a:pt x="30738" y="18238"/>
                    <a:pt x="30121" y="17415"/>
                  </a:cubicBezTo>
                  <a:lnTo>
                    <a:pt x="17628" y="746"/>
                  </a:lnTo>
                  <a:cubicBezTo>
                    <a:pt x="17262" y="258"/>
                    <a:pt x="16703" y="0"/>
                    <a:pt x="16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6" name="Google Shape;27056;p83">
              <a:extLst>
                <a:ext uri="{FF2B5EF4-FFF2-40B4-BE49-F238E27FC236}">
                  <a16:creationId xmlns:a16="http://schemas.microsoft.com/office/drawing/2014/main" id="{DF62BDF6-C382-27B5-7360-BE5155BCFE93}"/>
                </a:ext>
              </a:extLst>
            </p:cNvPr>
            <p:cNvSpPr/>
            <p:nvPr/>
          </p:nvSpPr>
          <p:spPr>
            <a:xfrm>
              <a:off x="5553398" y="668360"/>
              <a:ext cx="170359" cy="294683"/>
            </a:xfrm>
            <a:custGeom>
              <a:avLst/>
              <a:gdLst/>
              <a:ahLst/>
              <a:cxnLst/>
              <a:rect l="l" t="t" r="r" b="b"/>
              <a:pathLst>
                <a:path w="7679" h="13283" extrusionOk="0">
                  <a:moveTo>
                    <a:pt x="1903" y="1"/>
                  </a:moveTo>
                  <a:cubicBezTo>
                    <a:pt x="1787" y="1"/>
                    <a:pt x="1687" y="19"/>
                    <a:pt x="1612" y="58"/>
                  </a:cubicBezTo>
                  <a:cubicBezTo>
                    <a:pt x="1123" y="316"/>
                    <a:pt x="1018" y="3427"/>
                    <a:pt x="529" y="4515"/>
                  </a:cubicBezTo>
                  <a:cubicBezTo>
                    <a:pt x="34" y="5599"/>
                    <a:pt x="1" y="7463"/>
                    <a:pt x="529" y="8618"/>
                  </a:cubicBezTo>
                  <a:cubicBezTo>
                    <a:pt x="1051" y="9774"/>
                    <a:pt x="2072" y="13282"/>
                    <a:pt x="2072" y="13282"/>
                  </a:cubicBezTo>
                  <a:cubicBezTo>
                    <a:pt x="2311" y="13159"/>
                    <a:pt x="3374" y="12638"/>
                    <a:pt x="4791" y="12638"/>
                  </a:cubicBezTo>
                  <a:cubicBezTo>
                    <a:pt x="5375" y="12638"/>
                    <a:pt x="6020" y="12727"/>
                    <a:pt x="6691" y="12968"/>
                  </a:cubicBezTo>
                  <a:cubicBezTo>
                    <a:pt x="6859" y="13030"/>
                    <a:pt x="7021" y="13090"/>
                    <a:pt x="7173" y="13169"/>
                  </a:cubicBezTo>
                  <a:cubicBezTo>
                    <a:pt x="7359" y="12311"/>
                    <a:pt x="7679" y="10420"/>
                    <a:pt x="7371" y="8803"/>
                  </a:cubicBezTo>
                  <a:cubicBezTo>
                    <a:pt x="6945" y="6630"/>
                    <a:pt x="4565" y="5531"/>
                    <a:pt x="4329" y="4902"/>
                  </a:cubicBezTo>
                  <a:cubicBezTo>
                    <a:pt x="4093" y="4268"/>
                    <a:pt x="3886" y="2399"/>
                    <a:pt x="3790" y="1416"/>
                  </a:cubicBezTo>
                  <a:cubicBezTo>
                    <a:pt x="3709" y="583"/>
                    <a:pt x="2554" y="1"/>
                    <a:pt x="1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7" name="Google Shape;27057;p83">
              <a:extLst>
                <a:ext uri="{FF2B5EF4-FFF2-40B4-BE49-F238E27FC236}">
                  <a16:creationId xmlns:a16="http://schemas.microsoft.com/office/drawing/2014/main" id="{7552F719-47B1-E4A9-758C-E84D0FCAF04E}"/>
                </a:ext>
              </a:extLst>
            </p:cNvPr>
            <p:cNvSpPr/>
            <p:nvPr/>
          </p:nvSpPr>
          <p:spPr>
            <a:xfrm>
              <a:off x="5534695" y="539500"/>
              <a:ext cx="303402" cy="472607"/>
            </a:xfrm>
            <a:custGeom>
              <a:avLst/>
              <a:gdLst/>
              <a:ahLst/>
              <a:cxnLst/>
              <a:rect l="l" t="t" r="r" b="b"/>
              <a:pathLst>
                <a:path w="13676" h="21303" extrusionOk="0">
                  <a:moveTo>
                    <a:pt x="6142" y="0"/>
                  </a:moveTo>
                  <a:cubicBezTo>
                    <a:pt x="5829" y="0"/>
                    <a:pt x="5573" y="45"/>
                    <a:pt x="5450" y="116"/>
                  </a:cubicBezTo>
                  <a:cubicBezTo>
                    <a:pt x="5007" y="374"/>
                    <a:pt x="5236" y="1682"/>
                    <a:pt x="5288" y="2457"/>
                  </a:cubicBezTo>
                  <a:cubicBezTo>
                    <a:pt x="5332" y="3226"/>
                    <a:pt x="5288" y="6778"/>
                    <a:pt x="5288" y="6778"/>
                  </a:cubicBezTo>
                  <a:cubicBezTo>
                    <a:pt x="5288" y="6778"/>
                    <a:pt x="4513" y="2429"/>
                    <a:pt x="3671" y="1542"/>
                  </a:cubicBezTo>
                  <a:cubicBezTo>
                    <a:pt x="3266" y="1115"/>
                    <a:pt x="2638" y="959"/>
                    <a:pt x="2038" y="959"/>
                  </a:cubicBezTo>
                  <a:cubicBezTo>
                    <a:pt x="1394" y="959"/>
                    <a:pt x="782" y="1140"/>
                    <a:pt x="518" y="1358"/>
                  </a:cubicBezTo>
                  <a:cubicBezTo>
                    <a:pt x="1" y="1778"/>
                    <a:pt x="844" y="4022"/>
                    <a:pt x="989" y="5146"/>
                  </a:cubicBezTo>
                  <a:cubicBezTo>
                    <a:pt x="1055" y="5679"/>
                    <a:pt x="1107" y="6662"/>
                    <a:pt x="1134" y="7722"/>
                  </a:cubicBezTo>
                  <a:lnTo>
                    <a:pt x="1134" y="7727"/>
                  </a:lnTo>
                  <a:cubicBezTo>
                    <a:pt x="1162" y="8894"/>
                    <a:pt x="1168" y="10157"/>
                    <a:pt x="1139" y="11010"/>
                  </a:cubicBezTo>
                  <a:cubicBezTo>
                    <a:pt x="1202" y="10757"/>
                    <a:pt x="1275" y="10526"/>
                    <a:pt x="1370" y="10325"/>
                  </a:cubicBezTo>
                  <a:cubicBezTo>
                    <a:pt x="1860" y="9236"/>
                    <a:pt x="1965" y="6126"/>
                    <a:pt x="2454" y="5867"/>
                  </a:cubicBezTo>
                  <a:cubicBezTo>
                    <a:pt x="2529" y="5828"/>
                    <a:pt x="2629" y="5810"/>
                    <a:pt x="2745" y="5810"/>
                  </a:cubicBezTo>
                  <a:cubicBezTo>
                    <a:pt x="3395" y="5810"/>
                    <a:pt x="4551" y="6392"/>
                    <a:pt x="4632" y="7225"/>
                  </a:cubicBezTo>
                  <a:cubicBezTo>
                    <a:pt x="4728" y="8208"/>
                    <a:pt x="4934" y="10077"/>
                    <a:pt x="5170" y="10711"/>
                  </a:cubicBezTo>
                  <a:cubicBezTo>
                    <a:pt x="5406" y="11340"/>
                    <a:pt x="7785" y="12441"/>
                    <a:pt x="8212" y="14613"/>
                  </a:cubicBezTo>
                  <a:cubicBezTo>
                    <a:pt x="8520" y="16228"/>
                    <a:pt x="8200" y="18120"/>
                    <a:pt x="8015" y="18979"/>
                  </a:cubicBezTo>
                  <a:cubicBezTo>
                    <a:pt x="8129" y="19028"/>
                    <a:pt x="8234" y="19085"/>
                    <a:pt x="8335" y="19142"/>
                  </a:cubicBezTo>
                  <a:cubicBezTo>
                    <a:pt x="9665" y="19871"/>
                    <a:pt x="10351" y="20948"/>
                    <a:pt x="10558" y="21302"/>
                  </a:cubicBezTo>
                  <a:cubicBezTo>
                    <a:pt x="10558" y="21302"/>
                    <a:pt x="11680" y="18703"/>
                    <a:pt x="12135" y="16627"/>
                  </a:cubicBezTo>
                  <a:cubicBezTo>
                    <a:pt x="12540" y="14802"/>
                    <a:pt x="12467" y="12451"/>
                    <a:pt x="12467" y="12451"/>
                  </a:cubicBezTo>
                  <a:cubicBezTo>
                    <a:pt x="12467" y="12451"/>
                    <a:pt x="13635" y="9000"/>
                    <a:pt x="13654" y="7953"/>
                  </a:cubicBezTo>
                  <a:cubicBezTo>
                    <a:pt x="13675" y="6946"/>
                    <a:pt x="12635" y="6308"/>
                    <a:pt x="12314" y="6308"/>
                  </a:cubicBezTo>
                  <a:cubicBezTo>
                    <a:pt x="12299" y="6308"/>
                    <a:pt x="12285" y="6310"/>
                    <a:pt x="12273" y="6313"/>
                  </a:cubicBezTo>
                  <a:cubicBezTo>
                    <a:pt x="12266" y="6313"/>
                    <a:pt x="12261" y="6318"/>
                    <a:pt x="12256" y="6318"/>
                  </a:cubicBezTo>
                  <a:cubicBezTo>
                    <a:pt x="12003" y="6404"/>
                    <a:pt x="11622" y="6808"/>
                    <a:pt x="11622" y="6808"/>
                  </a:cubicBezTo>
                  <a:cubicBezTo>
                    <a:pt x="11622" y="6808"/>
                    <a:pt x="11712" y="5938"/>
                    <a:pt x="11622" y="4770"/>
                  </a:cubicBezTo>
                  <a:cubicBezTo>
                    <a:pt x="11530" y="3651"/>
                    <a:pt x="10369" y="2682"/>
                    <a:pt x="9699" y="2682"/>
                  </a:cubicBezTo>
                  <a:cubicBezTo>
                    <a:pt x="9669" y="2682"/>
                    <a:pt x="9641" y="2684"/>
                    <a:pt x="9613" y="2688"/>
                  </a:cubicBezTo>
                  <a:cubicBezTo>
                    <a:pt x="9578" y="2693"/>
                    <a:pt x="9546" y="2698"/>
                    <a:pt x="9512" y="2710"/>
                  </a:cubicBezTo>
                  <a:cubicBezTo>
                    <a:pt x="9253" y="2800"/>
                    <a:pt x="9101" y="3074"/>
                    <a:pt x="9018" y="3344"/>
                  </a:cubicBezTo>
                  <a:lnTo>
                    <a:pt x="9012" y="3355"/>
                  </a:lnTo>
                  <a:cubicBezTo>
                    <a:pt x="8939" y="3584"/>
                    <a:pt x="8917" y="3802"/>
                    <a:pt x="8912" y="3899"/>
                  </a:cubicBezTo>
                  <a:lnTo>
                    <a:pt x="8906" y="3949"/>
                  </a:lnTo>
                  <a:cubicBezTo>
                    <a:pt x="8906" y="3949"/>
                    <a:pt x="8884" y="2428"/>
                    <a:pt x="8464" y="1194"/>
                  </a:cubicBezTo>
                  <a:cubicBezTo>
                    <a:pt x="8160" y="299"/>
                    <a:pt x="6955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8" name="Google Shape;27058;p83">
              <a:extLst>
                <a:ext uri="{FF2B5EF4-FFF2-40B4-BE49-F238E27FC236}">
                  <a16:creationId xmlns:a16="http://schemas.microsoft.com/office/drawing/2014/main" id="{CED805E0-6DF5-E7D1-071B-12A13C1938CC}"/>
                </a:ext>
              </a:extLst>
            </p:cNvPr>
            <p:cNvSpPr/>
            <p:nvPr/>
          </p:nvSpPr>
          <p:spPr>
            <a:xfrm>
              <a:off x="4236760" y="1829213"/>
              <a:ext cx="141607" cy="144668"/>
            </a:xfrm>
            <a:custGeom>
              <a:avLst/>
              <a:gdLst/>
              <a:ahLst/>
              <a:cxnLst/>
              <a:rect l="l" t="t" r="r" b="b"/>
              <a:pathLst>
                <a:path w="6383" h="6521" extrusionOk="0">
                  <a:moveTo>
                    <a:pt x="1291" y="0"/>
                  </a:moveTo>
                  <a:cubicBezTo>
                    <a:pt x="679" y="1386"/>
                    <a:pt x="0" y="3553"/>
                    <a:pt x="870" y="4984"/>
                  </a:cubicBezTo>
                  <a:cubicBezTo>
                    <a:pt x="1106" y="5365"/>
                    <a:pt x="1421" y="5663"/>
                    <a:pt x="1780" y="5882"/>
                  </a:cubicBezTo>
                  <a:cubicBezTo>
                    <a:pt x="2609" y="6387"/>
                    <a:pt x="3681" y="6521"/>
                    <a:pt x="4581" y="6521"/>
                  </a:cubicBezTo>
                  <a:cubicBezTo>
                    <a:pt x="5589" y="6521"/>
                    <a:pt x="6382" y="6353"/>
                    <a:pt x="6382" y="6353"/>
                  </a:cubicBezTo>
                  <a:cubicBezTo>
                    <a:pt x="6052" y="5752"/>
                    <a:pt x="5147" y="3944"/>
                    <a:pt x="5388" y="1554"/>
                  </a:cubicBezTo>
                  <a:cubicBezTo>
                    <a:pt x="5394" y="1453"/>
                    <a:pt x="5410" y="1347"/>
                    <a:pt x="5421" y="1240"/>
                  </a:cubicBezTo>
                  <a:cubicBezTo>
                    <a:pt x="5455" y="1004"/>
                    <a:pt x="5493" y="780"/>
                    <a:pt x="5545" y="561"/>
                  </a:cubicBezTo>
                  <a:lnTo>
                    <a:pt x="5545" y="561"/>
                  </a:lnTo>
                  <a:cubicBezTo>
                    <a:pt x="5093" y="719"/>
                    <a:pt x="4562" y="832"/>
                    <a:pt x="3977" y="832"/>
                  </a:cubicBezTo>
                  <a:cubicBezTo>
                    <a:pt x="3167" y="832"/>
                    <a:pt x="2251" y="616"/>
                    <a:pt x="1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9" name="Google Shape;27059;p83">
              <a:extLst>
                <a:ext uri="{FF2B5EF4-FFF2-40B4-BE49-F238E27FC236}">
                  <a16:creationId xmlns:a16="http://schemas.microsoft.com/office/drawing/2014/main" id="{59B20C57-C323-AFC9-E4C4-9A2D8958AE5D}"/>
                </a:ext>
              </a:extLst>
            </p:cNvPr>
            <p:cNvSpPr/>
            <p:nvPr/>
          </p:nvSpPr>
          <p:spPr>
            <a:xfrm>
              <a:off x="5223557" y="1747832"/>
              <a:ext cx="76827" cy="76827"/>
            </a:xfrm>
            <a:custGeom>
              <a:avLst/>
              <a:gdLst/>
              <a:ahLst/>
              <a:cxnLst/>
              <a:rect l="l" t="t" r="r" b="b"/>
              <a:pathLst>
                <a:path w="3463" h="3463" extrusionOk="0">
                  <a:moveTo>
                    <a:pt x="1732" y="0"/>
                  </a:moveTo>
                  <a:cubicBezTo>
                    <a:pt x="776" y="0"/>
                    <a:pt x="0" y="775"/>
                    <a:pt x="0" y="1731"/>
                  </a:cubicBezTo>
                  <a:cubicBezTo>
                    <a:pt x="0" y="2687"/>
                    <a:pt x="776" y="3463"/>
                    <a:pt x="1732" y="3463"/>
                  </a:cubicBezTo>
                  <a:cubicBezTo>
                    <a:pt x="2688" y="3463"/>
                    <a:pt x="3463" y="2687"/>
                    <a:pt x="3463" y="1731"/>
                  </a:cubicBezTo>
                  <a:cubicBezTo>
                    <a:pt x="3463" y="775"/>
                    <a:pt x="2688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0" name="Google Shape;27060;p83">
              <a:extLst>
                <a:ext uri="{FF2B5EF4-FFF2-40B4-BE49-F238E27FC236}">
                  <a16:creationId xmlns:a16="http://schemas.microsoft.com/office/drawing/2014/main" id="{B50E51E3-1EED-FFD9-4562-35F05427EEDB}"/>
                </a:ext>
              </a:extLst>
            </p:cNvPr>
            <p:cNvSpPr/>
            <p:nvPr/>
          </p:nvSpPr>
          <p:spPr>
            <a:xfrm>
              <a:off x="5381877" y="2503112"/>
              <a:ext cx="321882" cy="351898"/>
            </a:xfrm>
            <a:custGeom>
              <a:avLst/>
              <a:gdLst/>
              <a:ahLst/>
              <a:cxnLst/>
              <a:rect l="l" t="t" r="r" b="b"/>
              <a:pathLst>
                <a:path w="14509" h="15862" extrusionOk="0">
                  <a:moveTo>
                    <a:pt x="5707" y="0"/>
                  </a:moveTo>
                  <a:cubicBezTo>
                    <a:pt x="5635" y="0"/>
                    <a:pt x="5561" y="2"/>
                    <a:pt x="5487" y="4"/>
                  </a:cubicBezTo>
                  <a:cubicBezTo>
                    <a:pt x="1768" y="145"/>
                    <a:pt x="0" y="2916"/>
                    <a:pt x="330" y="4494"/>
                  </a:cubicBezTo>
                  <a:cubicBezTo>
                    <a:pt x="997" y="7687"/>
                    <a:pt x="5452" y="14563"/>
                    <a:pt x="7696" y="15649"/>
                  </a:cubicBezTo>
                  <a:cubicBezTo>
                    <a:pt x="7987" y="15790"/>
                    <a:pt x="8379" y="15861"/>
                    <a:pt x="8826" y="15861"/>
                  </a:cubicBezTo>
                  <a:cubicBezTo>
                    <a:pt x="10902" y="15861"/>
                    <a:pt x="14194" y="14332"/>
                    <a:pt x="14396" y="11159"/>
                  </a:cubicBezTo>
                  <a:cubicBezTo>
                    <a:pt x="14508" y="9410"/>
                    <a:pt x="12606" y="7126"/>
                    <a:pt x="11449" y="5197"/>
                  </a:cubicBezTo>
                  <a:cubicBezTo>
                    <a:pt x="10315" y="3305"/>
                    <a:pt x="9248" y="0"/>
                    <a:pt x="5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1" name="Google Shape;27061;p83">
              <a:extLst>
                <a:ext uri="{FF2B5EF4-FFF2-40B4-BE49-F238E27FC236}">
                  <a16:creationId xmlns:a16="http://schemas.microsoft.com/office/drawing/2014/main" id="{47E7FF45-80E7-AF48-CF00-C53D7586DCD8}"/>
                </a:ext>
              </a:extLst>
            </p:cNvPr>
            <p:cNvSpPr/>
            <p:nvPr/>
          </p:nvSpPr>
          <p:spPr>
            <a:xfrm>
              <a:off x="5988358" y="2064636"/>
              <a:ext cx="352364" cy="318443"/>
            </a:xfrm>
            <a:custGeom>
              <a:avLst/>
              <a:gdLst/>
              <a:ahLst/>
              <a:cxnLst/>
              <a:rect l="l" t="t" r="r" b="b"/>
              <a:pathLst>
                <a:path w="15883" h="14354" extrusionOk="0">
                  <a:moveTo>
                    <a:pt x="4992" y="1"/>
                  </a:moveTo>
                  <a:cubicBezTo>
                    <a:pt x="3066" y="1"/>
                    <a:pt x="453" y="2053"/>
                    <a:pt x="235" y="4941"/>
                  </a:cubicBezTo>
                  <a:cubicBezTo>
                    <a:pt x="1" y="8028"/>
                    <a:pt x="3183" y="9900"/>
                    <a:pt x="4630" y="11160"/>
                  </a:cubicBezTo>
                  <a:cubicBezTo>
                    <a:pt x="6156" y="12490"/>
                    <a:pt x="7904" y="14073"/>
                    <a:pt x="9869" y="14318"/>
                  </a:cubicBezTo>
                  <a:cubicBezTo>
                    <a:pt x="10062" y="14342"/>
                    <a:pt x="10253" y="14354"/>
                    <a:pt x="10440" y="14354"/>
                  </a:cubicBezTo>
                  <a:cubicBezTo>
                    <a:pt x="13640" y="14354"/>
                    <a:pt x="15883" y="10957"/>
                    <a:pt x="14966" y="8681"/>
                  </a:cubicBezTo>
                  <a:cubicBezTo>
                    <a:pt x="14136" y="6620"/>
                    <a:pt x="8325" y="498"/>
                    <a:pt x="5379" y="30"/>
                  </a:cubicBezTo>
                  <a:cubicBezTo>
                    <a:pt x="5254" y="10"/>
                    <a:pt x="5124" y="1"/>
                    <a:pt x="4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2" name="Google Shape;27062;p83">
              <a:extLst>
                <a:ext uri="{FF2B5EF4-FFF2-40B4-BE49-F238E27FC236}">
                  <a16:creationId xmlns:a16="http://schemas.microsoft.com/office/drawing/2014/main" id="{C3EE2580-F68B-A0CE-718D-4DC5CA21144E}"/>
                </a:ext>
              </a:extLst>
            </p:cNvPr>
            <p:cNvSpPr/>
            <p:nvPr/>
          </p:nvSpPr>
          <p:spPr>
            <a:xfrm>
              <a:off x="5715291" y="3061329"/>
              <a:ext cx="301938" cy="180164"/>
            </a:xfrm>
            <a:custGeom>
              <a:avLst/>
              <a:gdLst/>
              <a:ahLst/>
              <a:cxnLst/>
              <a:rect l="l" t="t" r="r" b="b"/>
              <a:pathLst>
                <a:path w="13610" h="8121" extrusionOk="0">
                  <a:moveTo>
                    <a:pt x="12775" y="1"/>
                  </a:moveTo>
                  <a:cubicBezTo>
                    <a:pt x="11532" y="1"/>
                    <a:pt x="9160" y="842"/>
                    <a:pt x="7015" y="2020"/>
                  </a:cubicBezTo>
                  <a:cubicBezTo>
                    <a:pt x="4114" y="3609"/>
                    <a:pt x="0" y="7352"/>
                    <a:pt x="141" y="8054"/>
                  </a:cubicBezTo>
                  <a:cubicBezTo>
                    <a:pt x="246" y="8091"/>
                    <a:pt x="476" y="8120"/>
                    <a:pt x="814" y="8120"/>
                  </a:cubicBezTo>
                  <a:cubicBezTo>
                    <a:pt x="2002" y="8120"/>
                    <a:pt x="4517" y="7752"/>
                    <a:pt x="7577" y="6038"/>
                  </a:cubicBezTo>
                  <a:cubicBezTo>
                    <a:pt x="11506" y="3845"/>
                    <a:pt x="13425" y="1224"/>
                    <a:pt x="13610" y="337"/>
                  </a:cubicBezTo>
                  <a:cubicBezTo>
                    <a:pt x="13512" y="105"/>
                    <a:pt x="13214" y="1"/>
                    <a:pt x="12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3" name="Google Shape;27063;p83">
              <a:extLst>
                <a:ext uri="{FF2B5EF4-FFF2-40B4-BE49-F238E27FC236}">
                  <a16:creationId xmlns:a16="http://schemas.microsoft.com/office/drawing/2014/main" id="{542BF36B-9D99-BAE2-BB32-CA821893DCB8}"/>
                </a:ext>
              </a:extLst>
            </p:cNvPr>
            <p:cNvSpPr/>
            <p:nvPr/>
          </p:nvSpPr>
          <p:spPr>
            <a:xfrm>
              <a:off x="6399002" y="2522037"/>
              <a:ext cx="226265" cy="243724"/>
            </a:xfrm>
            <a:custGeom>
              <a:avLst/>
              <a:gdLst/>
              <a:ahLst/>
              <a:cxnLst/>
              <a:rect l="l" t="t" r="r" b="b"/>
              <a:pathLst>
                <a:path w="10199" h="10986" extrusionOk="0">
                  <a:moveTo>
                    <a:pt x="9555" y="1"/>
                  </a:moveTo>
                  <a:cubicBezTo>
                    <a:pt x="7909" y="1"/>
                    <a:pt x="4380" y="3082"/>
                    <a:pt x="2767" y="4858"/>
                  </a:cubicBezTo>
                  <a:cubicBezTo>
                    <a:pt x="937" y="6869"/>
                    <a:pt x="0" y="10466"/>
                    <a:pt x="1078" y="10982"/>
                  </a:cubicBezTo>
                  <a:cubicBezTo>
                    <a:pt x="1096" y="10984"/>
                    <a:pt x="1116" y="10986"/>
                    <a:pt x="1136" y="10986"/>
                  </a:cubicBezTo>
                  <a:cubicBezTo>
                    <a:pt x="2200" y="10986"/>
                    <a:pt x="5836" y="7434"/>
                    <a:pt x="7583" y="5325"/>
                  </a:cubicBezTo>
                  <a:cubicBezTo>
                    <a:pt x="9356" y="3176"/>
                    <a:pt x="10198" y="836"/>
                    <a:pt x="10107" y="178"/>
                  </a:cubicBezTo>
                  <a:cubicBezTo>
                    <a:pt x="9963" y="56"/>
                    <a:pt x="9776" y="1"/>
                    <a:pt x="9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4" name="Google Shape;27064;p83">
              <a:extLst>
                <a:ext uri="{FF2B5EF4-FFF2-40B4-BE49-F238E27FC236}">
                  <a16:creationId xmlns:a16="http://schemas.microsoft.com/office/drawing/2014/main" id="{C8534328-AD42-ED13-DA62-08635C194CC0}"/>
                </a:ext>
              </a:extLst>
            </p:cNvPr>
            <p:cNvSpPr/>
            <p:nvPr/>
          </p:nvSpPr>
          <p:spPr>
            <a:xfrm>
              <a:off x="5595352" y="948778"/>
              <a:ext cx="175084" cy="74786"/>
            </a:xfrm>
            <a:custGeom>
              <a:avLst/>
              <a:gdLst/>
              <a:ahLst/>
              <a:cxnLst/>
              <a:rect l="l" t="t" r="r" b="b"/>
              <a:pathLst>
                <a:path w="7892" h="3371" extrusionOk="0">
                  <a:moveTo>
                    <a:pt x="2900" y="0"/>
                  </a:moveTo>
                  <a:cubicBezTo>
                    <a:pt x="1482" y="0"/>
                    <a:pt x="419" y="520"/>
                    <a:pt x="180" y="643"/>
                  </a:cubicBezTo>
                  <a:cubicBezTo>
                    <a:pt x="124" y="862"/>
                    <a:pt x="62" y="1098"/>
                    <a:pt x="1" y="1351"/>
                  </a:cubicBezTo>
                  <a:cubicBezTo>
                    <a:pt x="571" y="1104"/>
                    <a:pt x="1723" y="696"/>
                    <a:pt x="3056" y="696"/>
                  </a:cubicBezTo>
                  <a:cubicBezTo>
                    <a:pt x="4637" y="696"/>
                    <a:pt x="6473" y="1270"/>
                    <a:pt x="7892" y="3371"/>
                  </a:cubicBezTo>
                  <a:cubicBezTo>
                    <a:pt x="7853" y="3040"/>
                    <a:pt x="7825" y="2855"/>
                    <a:pt x="7824" y="2854"/>
                  </a:cubicBezTo>
                  <a:cubicBezTo>
                    <a:pt x="7577" y="2433"/>
                    <a:pt x="6663" y="997"/>
                    <a:pt x="4799" y="329"/>
                  </a:cubicBezTo>
                  <a:cubicBezTo>
                    <a:pt x="4128" y="88"/>
                    <a:pt x="3484" y="0"/>
                    <a:pt x="2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5" name="Google Shape;27065;p83">
              <a:extLst>
                <a:ext uri="{FF2B5EF4-FFF2-40B4-BE49-F238E27FC236}">
                  <a16:creationId xmlns:a16="http://schemas.microsoft.com/office/drawing/2014/main" id="{54171376-347D-2D14-9073-11B82F2CA647}"/>
                </a:ext>
              </a:extLst>
            </p:cNvPr>
            <p:cNvSpPr/>
            <p:nvPr/>
          </p:nvSpPr>
          <p:spPr>
            <a:xfrm>
              <a:off x="4349200" y="1760723"/>
              <a:ext cx="71258" cy="230347"/>
            </a:xfrm>
            <a:custGeom>
              <a:avLst/>
              <a:gdLst/>
              <a:ahLst/>
              <a:cxnLst/>
              <a:rect l="l" t="t" r="r" b="b"/>
              <a:pathLst>
                <a:path w="3212" h="10383" extrusionOk="0">
                  <a:moveTo>
                    <a:pt x="3212" y="0"/>
                  </a:moveTo>
                  <a:cubicBezTo>
                    <a:pt x="2904" y="6"/>
                    <a:pt x="2594" y="34"/>
                    <a:pt x="2291" y="74"/>
                  </a:cubicBezTo>
                  <a:cubicBezTo>
                    <a:pt x="1803" y="634"/>
                    <a:pt x="662" y="2104"/>
                    <a:pt x="355" y="4327"/>
                  </a:cubicBezTo>
                  <a:cubicBezTo>
                    <a:pt x="1" y="6876"/>
                    <a:pt x="965" y="8811"/>
                    <a:pt x="1314" y="9440"/>
                  </a:cubicBezTo>
                  <a:cubicBezTo>
                    <a:pt x="1684" y="9749"/>
                    <a:pt x="2116" y="10068"/>
                    <a:pt x="2605" y="10383"/>
                  </a:cubicBezTo>
                  <a:cubicBezTo>
                    <a:pt x="170" y="5275"/>
                    <a:pt x="2302" y="1330"/>
                    <a:pt x="3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6" name="Google Shape;27066;p83">
              <a:extLst>
                <a:ext uri="{FF2B5EF4-FFF2-40B4-BE49-F238E27FC236}">
                  <a16:creationId xmlns:a16="http://schemas.microsoft.com/office/drawing/2014/main" id="{7A11064E-32D7-390C-BEB9-7BCC10824FB7}"/>
                </a:ext>
              </a:extLst>
            </p:cNvPr>
            <p:cNvSpPr/>
            <p:nvPr/>
          </p:nvSpPr>
          <p:spPr>
            <a:xfrm>
              <a:off x="4193564" y="1532843"/>
              <a:ext cx="206454" cy="314761"/>
            </a:xfrm>
            <a:custGeom>
              <a:avLst/>
              <a:gdLst/>
              <a:ahLst/>
              <a:cxnLst/>
              <a:rect l="l" t="t" r="r" b="b"/>
              <a:pathLst>
                <a:path w="9306" h="14188" extrusionOk="0">
                  <a:moveTo>
                    <a:pt x="2761" y="1"/>
                  </a:moveTo>
                  <a:cubicBezTo>
                    <a:pt x="1772" y="1"/>
                    <a:pt x="629" y="427"/>
                    <a:pt x="473" y="1711"/>
                  </a:cubicBezTo>
                  <a:cubicBezTo>
                    <a:pt x="287" y="3193"/>
                    <a:pt x="1757" y="5898"/>
                    <a:pt x="1730" y="6813"/>
                  </a:cubicBezTo>
                  <a:cubicBezTo>
                    <a:pt x="1707" y="7723"/>
                    <a:pt x="0" y="11252"/>
                    <a:pt x="3205" y="13334"/>
                  </a:cubicBezTo>
                  <a:cubicBezTo>
                    <a:pt x="4178" y="13966"/>
                    <a:pt x="5106" y="14187"/>
                    <a:pt x="5926" y="14187"/>
                  </a:cubicBezTo>
                  <a:cubicBezTo>
                    <a:pt x="6511" y="14187"/>
                    <a:pt x="7041" y="14075"/>
                    <a:pt x="7493" y="13918"/>
                  </a:cubicBezTo>
                  <a:lnTo>
                    <a:pt x="7498" y="13918"/>
                  </a:lnTo>
                  <a:cubicBezTo>
                    <a:pt x="7913" y="12071"/>
                    <a:pt x="8867" y="10842"/>
                    <a:pt x="9305" y="10343"/>
                  </a:cubicBezTo>
                  <a:cubicBezTo>
                    <a:pt x="9098" y="9597"/>
                    <a:pt x="8935" y="7818"/>
                    <a:pt x="7718" y="6859"/>
                  </a:cubicBezTo>
                  <a:cubicBezTo>
                    <a:pt x="6501" y="5898"/>
                    <a:pt x="4328" y="3424"/>
                    <a:pt x="4188" y="2301"/>
                  </a:cubicBezTo>
                  <a:cubicBezTo>
                    <a:pt x="4048" y="1178"/>
                    <a:pt x="4239" y="172"/>
                    <a:pt x="3189" y="28"/>
                  </a:cubicBezTo>
                  <a:cubicBezTo>
                    <a:pt x="3052" y="10"/>
                    <a:pt x="2908" y="1"/>
                    <a:pt x="2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7" name="Google Shape;27067;p83">
              <a:extLst>
                <a:ext uri="{FF2B5EF4-FFF2-40B4-BE49-F238E27FC236}">
                  <a16:creationId xmlns:a16="http://schemas.microsoft.com/office/drawing/2014/main" id="{E8735F9F-64CE-69A7-7EFE-91C20FBB8F28}"/>
                </a:ext>
              </a:extLst>
            </p:cNvPr>
            <p:cNvSpPr/>
            <p:nvPr/>
          </p:nvSpPr>
          <p:spPr>
            <a:xfrm>
              <a:off x="4986387" y="1039011"/>
              <a:ext cx="356469" cy="265000"/>
            </a:xfrm>
            <a:custGeom>
              <a:avLst/>
              <a:gdLst/>
              <a:ahLst/>
              <a:cxnLst/>
              <a:rect l="l" t="t" r="r" b="b"/>
              <a:pathLst>
                <a:path w="16068" h="11945" extrusionOk="0">
                  <a:moveTo>
                    <a:pt x="6725" y="0"/>
                  </a:moveTo>
                  <a:cubicBezTo>
                    <a:pt x="4175" y="0"/>
                    <a:pt x="1985" y="1131"/>
                    <a:pt x="1178" y="3120"/>
                  </a:cubicBezTo>
                  <a:cubicBezTo>
                    <a:pt x="0" y="6022"/>
                    <a:pt x="2195" y="9648"/>
                    <a:pt x="6073" y="11218"/>
                  </a:cubicBezTo>
                  <a:cubicBezTo>
                    <a:pt x="7286" y="11711"/>
                    <a:pt x="8520" y="11945"/>
                    <a:pt x="9679" y="11945"/>
                  </a:cubicBezTo>
                  <a:cubicBezTo>
                    <a:pt x="12230" y="11945"/>
                    <a:pt x="14420" y="10813"/>
                    <a:pt x="15226" y="8822"/>
                  </a:cubicBezTo>
                  <a:cubicBezTo>
                    <a:pt x="16067" y="6746"/>
                    <a:pt x="15186" y="4298"/>
                    <a:pt x="13188" y="2498"/>
                  </a:cubicBezTo>
                  <a:cubicBezTo>
                    <a:pt x="13183" y="2493"/>
                    <a:pt x="13173" y="2480"/>
                    <a:pt x="13161" y="2475"/>
                  </a:cubicBezTo>
                  <a:cubicBezTo>
                    <a:pt x="12414" y="1886"/>
                    <a:pt x="11657" y="1392"/>
                    <a:pt x="10922" y="1033"/>
                  </a:cubicBezTo>
                  <a:cubicBezTo>
                    <a:pt x="10388" y="770"/>
                    <a:pt x="9849" y="550"/>
                    <a:pt x="9321" y="376"/>
                  </a:cubicBezTo>
                  <a:cubicBezTo>
                    <a:pt x="8441" y="122"/>
                    <a:pt x="7563" y="0"/>
                    <a:pt x="6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8" name="Google Shape;27068;p83">
            <a:extLst>
              <a:ext uri="{FF2B5EF4-FFF2-40B4-BE49-F238E27FC236}">
                <a16:creationId xmlns:a16="http://schemas.microsoft.com/office/drawing/2014/main" id="{43374F99-AB7C-A3A5-65EF-2DCB3B7BD653}"/>
              </a:ext>
            </a:extLst>
          </p:cNvPr>
          <p:cNvGrpSpPr/>
          <p:nvPr/>
        </p:nvGrpSpPr>
        <p:grpSpPr>
          <a:xfrm>
            <a:off x="1904873" y="895100"/>
            <a:ext cx="967099" cy="408761"/>
            <a:chOff x="1904873" y="895100"/>
            <a:chExt cx="967099" cy="408761"/>
          </a:xfrm>
        </p:grpSpPr>
        <p:grpSp>
          <p:nvGrpSpPr>
            <p:cNvPr id="27069" name="Google Shape;27069;p83">
              <a:extLst>
                <a:ext uri="{FF2B5EF4-FFF2-40B4-BE49-F238E27FC236}">
                  <a16:creationId xmlns:a16="http://schemas.microsoft.com/office/drawing/2014/main" id="{ACD7BDB9-7869-06C5-27FA-D67DC3EB49EC}"/>
                </a:ext>
              </a:extLst>
            </p:cNvPr>
            <p:cNvGrpSpPr/>
            <p:nvPr/>
          </p:nvGrpSpPr>
          <p:grpSpPr>
            <a:xfrm>
              <a:off x="2213517" y="895100"/>
              <a:ext cx="646016" cy="284877"/>
              <a:chOff x="2633150" y="539500"/>
              <a:chExt cx="1090874" cy="481049"/>
            </a:xfrm>
          </p:grpSpPr>
          <p:sp>
            <p:nvSpPr>
              <p:cNvPr id="27070" name="Google Shape;27070;p83">
                <a:extLst>
                  <a:ext uri="{FF2B5EF4-FFF2-40B4-BE49-F238E27FC236}">
                    <a16:creationId xmlns:a16="http://schemas.microsoft.com/office/drawing/2014/main" id="{C7CD319B-65ED-B1CC-2548-F70058A06FC3}"/>
                  </a:ext>
                </a:extLst>
              </p:cNvPr>
              <p:cNvSpPr/>
              <p:nvPr/>
            </p:nvSpPr>
            <p:spPr>
              <a:xfrm>
                <a:off x="2848414" y="539500"/>
                <a:ext cx="668966" cy="481049"/>
              </a:xfrm>
              <a:custGeom>
                <a:avLst/>
                <a:gdLst/>
                <a:ahLst/>
                <a:cxnLst/>
                <a:rect l="l" t="t" r="r" b="b"/>
                <a:pathLst>
                  <a:path w="57496" h="41345" extrusionOk="0">
                    <a:moveTo>
                      <a:pt x="28677" y="0"/>
                    </a:moveTo>
                    <a:cubicBezTo>
                      <a:pt x="1522" y="0"/>
                      <a:pt x="0" y="41345"/>
                      <a:pt x="29460" y="41345"/>
                    </a:cubicBezTo>
                    <a:cubicBezTo>
                      <a:pt x="29729" y="41345"/>
                      <a:pt x="30001" y="41341"/>
                      <a:pt x="30276" y="41334"/>
                    </a:cubicBezTo>
                    <a:cubicBezTo>
                      <a:pt x="56784" y="40593"/>
                      <a:pt x="57496" y="0"/>
                      <a:pt x="28764" y="0"/>
                    </a:cubicBezTo>
                    <a:cubicBezTo>
                      <a:pt x="28735" y="0"/>
                      <a:pt x="28706" y="0"/>
                      <a:pt x="28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1" name="Google Shape;27071;p83">
                <a:extLst>
                  <a:ext uri="{FF2B5EF4-FFF2-40B4-BE49-F238E27FC236}">
                    <a16:creationId xmlns:a16="http://schemas.microsoft.com/office/drawing/2014/main" id="{E536C591-03EC-82CF-5C43-83B35272C481}"/>
                  </a:ext>
                </a:extLst>
              </p:cNvPr>
              <p:cNvSpPr/>
              <p:nvPr/>
            </p:nvSpPr>
            <p:spPr>
              <a:xfrm>
                <a:off x="2971597" y="552951"/>
                <a:ext cx="339486" cy="109753"/>
              </a:xfrm>
              <a:custGeom>
                <a:avLst/>
                <a:gdLst/>
                <a:ahLst/>
                <a:cxnLst/>
                <a:rect l="l" t="t" r="r" b="b"/>
                <a:pathLst>
                  <a:path w="29178" h="9433" extrusionOk="0">
                    <a:moveTo>
                      <a:pt x="26034" y="1"/>
                    </a:moveTo>
                    <a:cubicBezTo>
                      <a:pt x="22684" y="1987"/>
                      <a:pt x="19066" y="3500"/>
                      <a:pt x="15300" y="4449"/>
                    </a:cubicBezTo>
                    <a:cubicBezTo>
                      <a:pt x="10882" y="5575"/>
                      <a:pt x="6316" y="6198"/>
                      <a:pt x="1750" y="6317"/>
                    </a:cubicBezTo>
                    <a:cubicBezTo>
                      <a:pt x="1097" y="7147"/>
                      <a:pt x="504" y="8036"/>
                      <a:pt x="0" y="8985"/>
                    </a:cubicBezTo>
                    <a:cubicBezTo>
                      <a:pt x="1959" y="9283"/>
                      <a:pt x="3937" y="9432"/>
                      <a:pt x="5914" y="9432"/>
                    </a:cubicBezTo>
                    <a:cubicBezTo>
                      <a:pt x="9445" y="9432"/>
                      <a:pt x="12976" y="8957"/>
                      <a:pt x="16398" y="8007"/>
                    </a:cubicBezTo>
                    <a:cubicBezTo>
                      <a:pt x="21053" y="6672"/>
                      <a:pt x="25412" y="4389"/>
                      <a:pt x="29177" y="1306"/>
                    </a:cubicBezTo>
                    <a:cubicBezTo>
                      <a:pt x="28169" y="801"/>
                      <a:pt x="27102" y="357"/>
                      <a:pt x="260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2" name="Google Shape;27072;p83">
                <a:extLst>
                  <a:ext uri="{FF2B5EF4-FFF2-40B4-BE49-F238E27FC236}">
                    <a16:creationId xmlns:a16="http://schemas.microsoft.com/office/drawing/2014/main" id="{CFBAB0ED-378F-02D3-310B-F6644D437F9C}"/>
                  </a:ext>
                </a:extLst>
              </p:cNvPr>
              <p:cNvSpPr/>
              <p:nvPr/>
            </p:nvSpPr>
            <p:spPr>
              <a:xfrm>
                <a:off x="2940542" y="729940"/>
                <a:ext cx="492661" cy="144099"/>
              </a:xfrm>
              <a:custGeom>
                <a:avLst/>
                <a:gdLst/>
                <a:ahLst/>
                <a:cxnLst/>
                <a:rect l="l" t="t" r="r" b="b"/>
                <a:pathLst>
                  <a:path w="42343" h="12385" extrusionOk="0">
                    <a:moveTo>
                      <a:pt x="41928" y="1"/>
                    </a:moveTo>
                    <a:cubicBezTo>
                      <a:pt x="37273" y="3203"/>
                      <a:pt x="31164" y="4211"/>
                      <a:pt x="25708" y="5190"/>
                    </a:cubicBezTo>
                    <a:cubicBezTo>
                      <a:pt x="21379" y="5991"/>
                      <a:pt x="16991" y="6524"/>
                      <a:pt x="12573" y="6791"/>
                    </a:cubicBezTo>
                    <a:cubicBezTo>
                      <a:pt x="11204" y="6849"/>
                      <a:pt x="9832" y="6879"/>
                      <a:pt x="8459" y="6879"/>
                    </a:cubicBezTo>
                    <a:cubicBezTo>
                      <a:pt x="5638" y="6879"/>
                      <a:pt x="2813" y="6754"/>
                      <a:pt x="1" y="6495"/>
                    </a:cubicBezTo>
                    <a:lnTo>
                      <a:pt x="1" y="6495"/>
                    </a:lnTo>
                    <a:cubicBezTo>
                      <a:pt x="179" y="8452"/>
                      <a:pt x="623" y="10349"/>
                      <a:pt x="1305" y="12158"/>
                    </a:cubicBezTo>
                    <a:cubicBezTo>
                      <a:pt x="2140" y="12327"/>
                      <a:pt x="3017" y="12385"/>
                      <a:pt x="3899" y="12385"/>
                    </a:cubicBezTo>
                    <a:cubicBezTo>
                      <a:pt x="5338" y="12385"/>
                      <a:pt x="6791" y="12231"/>
                      <a:pt x="8096" y="12158"/>
                    </a:cubicBezTo>
                    <a:cubicBezTo>
                      <a:pt x="9964" y="12039"/>
                      <a:pt x="11832" y="12069"/>
                      <a:pt x="13700" y="11950"/>
                    </a:cubicBezTo>
                    <a:cubicBezTo>
                      <a:pt x="16072" y="11802"/>
                      <a:pt x="18414" y="11506"/>
                      <a:pt x="20727" y="11120"/>
                    </a:cubicBezTo>
                    <a:cubicBezTo>
                      <a:pt x="24997" y="10349"/>
                      <a:pt x="29178" y="9341"/>
                      <a:pt x="33329" y="8096"/>
                    </a:cubicBezTo>
                    <a:cubicBezTo>
                      <a:pt x="36383" y="7236"/>
                      <a:pt x="39378" y="6139"/>
                      <a:pt x="42284" y="4893"/>
                    </a:cubicBezTo>
                    <a:cubicBezTo>
                      <a:pt x="42343" y="3233"/>
                      <a:pt x="42224" y="1602"/>
                      <a:pt x="41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3" name="Google Shape;27073;p83">
                <a:extLst>
                  <a:ext uri="{FF2B5EF4-FFF2-40B4-BE49-F238E27FC236}">
                    <a16:creationId xmlns:a16="http://schemas.microsoft.com/office/drawing/2014/main" id="{18CB6303-FA2B-7112-4266-DE17A21094F5}"/>
                  </a:ext>
                </a:extLst>
              </p:cNvPr>
              <p:cNvSpPr/>
              <p:nvPr/>
            </p:nvSpPr>
            <p:spPr>
              <a:xfrm>
                <a:off x="2992296" y="856559"/>
                <a:ext cx="428843" cy="107496"/>
              </a:xfrm>
              <a:custGeom>
                <a:avLst/>
                <a:gdLst/>
                <a:ahLst/>
                <a:cxnLst/>
                <a:rect l="l" t="t" r="r" b="b"/>
                <a:pathLst>
                  <a:path w="36858" h="9239" extrusionOk="0">
                    <a:moveTo>
                      <a:pt x="36857" y="1"/>
                    </a:moveTo>
                    <a:lnTo>
                      <a:pt x="36857" y="1"/>
                    </a:lnTo>
                    <a:cubicBezTo>
                      <a:pt x="34159" y="1157"/>
                      <a:pt x="31372" y="2166"/>
                      <a:pt x="28555" y="2936"/>
                    </a:cubicBezTo>
                    <a:cubicBezTo>
                      <a:pt x="24433" y="4093"/>
                      <a:pt x="20252" y="4716"/>
                      <a:pt x="16042" y="5368"/>
                    </a:cubicBezTo>
                    <a:cubicBezTo>
                      <a:pt x="12395" y="5931"/>
                      <a:pt x="8748" y="6672"/>
                      <a:pt x="5071" y="6850"/>
                    </a:cubicBezTo>
                    <a:cubicBezTo>
                      <a:pt x="4420" y="6896"/>
                      <a:pt x="3769" y="6920"/>
                      <a:pt x="3118" y="6920"/>
                    </a:cubicBezTo>
                    <a:cubicBezTo>
                      <a:pt x="2079" y="6920"/>
                      <a:pt x="1040" y="6859"/>
                      <a:pt x="0" y="6732"/>
                    </a:cubicBezTo>
                    <a:lnTo>
                      <a:pt x="0" y="6732"/>
                    </a:lnTo>
                    <a:cubicBezTo>
                      <a:pt x="682" y="7592"/>
                      <a:pt x="1424" y="8363"/>
                      <a:pt x="2224" y="9074"/>
                    </a:cubicBezTo>
                    <a:cubicBezTo>
                      <a:pt x="3970" y="9184"/>
                      <a:pt x="5715" y="9238"/>
                      <a:pt x="7458" y="9238"/>
                    </a:cubicBezTo>
                    <a:cubicBezTo>
                      <a:pt x="11846" y="9238"/>
                      <a:pt x="16220" y="8893"/>
                      <a:pt x="20549" y="8214"/>
                    </a:cubicBezTo>
                    <a:cubicBezTo>
                      <a:pt x="25560" y="7384"/>
                      <a:pt x="30660" y="6079"/>
                      <a:pt x="35256" y="3826"/>
                    </a:cubicBezTo>
                    <a:cubicBezTo>
                      <a:pt x="35908" y="2610"/>
                      <a:pt x="36442" y="1335"/>
                      <a:pt x="36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4" name="Google Shape;27074;p83">
                <a:extLst>
                  <a:ext uri="{FF2B5EF4-FFF2-40B4-BE49-F238E27FC236}">
                    <a16:creationId xmlns:a16="http://schemas.microsoft.com/office/drawing/2014/main" id="{3F8F43F0-9350-444F-24A4-1DD5D6D069D8}"/>
                  </a:ext>
                </a:extLst>
              </p:cNvPr>
              <p:cNvSpPr/>
              <p:nvPr/>
            </p:nvSpPr>
            <p:spPr>
              <a:xfrm>
                <a:off x="3062329" y="951785"/>
                <a:ext cx="303266" cy="68495"/>
              </a:xfrm>
              <a:custGeom>
                <a:avLst/>
                <a:gdLst/>
                <a:ahLst/>
                <a:cxnLst/>
                <a:rect l="l" t="t" r="r" b="b"/>
                <a:pathLst>
                  <a:path w="26065" h="5887" extrusionOk="0">
                    <a:moveTo>
                      <a:pt x="26064" y="1"/>
                    </a:moveTo>
                    <a:cubicBezTo>
                      <a:pt x="22595" y="1216"/>
                      <a:pt x="19096" y="2402"/>
                      <a:pt x="15449" y="2877"/>
                    </a:cubicBezTo>
                    <a:cubicBezTo>
                      <a:pt x="11800" y="3341"/>
                      <a:pt x="8136" y="3445"/>
                      <a:pt x="4468" y="3445"/>
                    </a:cubicBezTo>
                    <a:cubicBezTo>
                      <a:pt x="2979" y="3445"/>
                      <a:pt x="1490" y="3428"/>
                      <a:pt x="1" y="3411"/>
                    </a:cubicBezTo>
                    <a:lnTo>
                      <a:pt x="1" y="3411"/>
                    </a:lnTo>
                    <a:cubicBezTo>
                      <a:pt x="2984" y="4958"/>
                      <a:pt x="6611" y="5887"/>
                      <a:pt x="10929" y="5887"/>
                    </a:cubicBezTo>
                    <a:cubicBezTo>
                      <a:pt x="11246" y="5887"/>
                      <a:pt x="11566" y="5882"/>
                      <a:pt x="11891" y="5872"/>
                    </a:cubicBezTo>
                    <a:cubicBezTo>
                      <a:pt x="18029" y="5723"/>
                      <a:pt x="22743" y="3411"/>
                      <a:pt x="26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5" name="Google Shape;27075;p83">
                <a:extLst>
                  <a:ext uri="{FF2B5EF4-FFF2-40B4-BE49-F238E27FC236}">
                    <a16:creationId xmlns:a16="http://schemas.microsoft.com/office/drawing/2014/main" id="{5A193AC0-0E9D-CB58-D74E-104725B85B52}"/>
                  </a:ext>
                </a:extLst>
              </p:cNvPr>
              <p:cNvSpPr/>
              <p:nvPr/>
            </p:nvSpPr>
            <p:spPr>
              <a:xfrm>
                <a:off x="2940542" y="618157"/>
                <a:ext cx="469891" cy="147229"/>
              </a:xfrm>
              <a:custGeom>
                <a:avLst/>
                <a:gdLst/>
                <a:ahLst/>
                <a:cxnLst/>
                <a:rect l="l" t="t" r="r" b="b"/>
                <a:pathLst>
                  <a:path w="40386" h="12654" extrusionOk="0">
                    <a:moveTo>
                      <a:pt x="37332" y="1"/>
                    </a:moveTo>
                    <a:cubicBezTo>
                      <a:pt x="33507" y="3174"/>
                      <a:pt x="28555" y="5131"/>
                      <a:pt x="23929" y="6465"/>
                    </a:cubicBezTo>
                    <a:cubicBezTo>
                      <a:pt x="18696" y="7960"/>
                      <a:pt x="13200" y="8626"/>
                      <a:pt x="7707" y="8626"/>
                    </a:cubicBezTo>
                    <a:cubicBezTo>
                      <a:pt x="5358" y="8626"/>
                      <a:pt x="3010" y="8505"/>
                      <a:pt x="683" y="8274"/>
                    </a:cubicBezTo>
                    <a:cubicBezTo>
                      <a:pt x="357" y="9608"/>
                      <a:pt x="119" y="10942"/>
                      <a:pt x="1" y="12336"/>
                    </a:cubicBezTo>
                    <a:cubicBezTo>
                      <a:pt x="2818" y="12548"/>
                      <a:pt x="5635" y="12654"/>
                      <a:pt x="8451" y="12654"/>
                    </a:cubicBezTo>
                    <a:cubicBezTo>
                      <a:pt x="9578" y="12654"/>
                      <a:pt x="10705" y="12637"/>
                      <a:pt x="11832" y="12603"/>
                    </a:cubicBezTo>
                    <a:cubicBezTo>
                      <a:pt x="15983" y="12395"/>
                      <a:pt x="20134" y="11772"/>
                      <a:pt x="24137" y="10675"/>
                    </a:cubicBezTo>
                    <a:cubicBezTo>
                      <a:pt x="27547" y="9845"/>
                      <a:pt x="30868" y="8837"/>
                      <a:pt x="34159" y="7651"/>
                    </a:cubicBezTo>
                    <a:cubicBezTo>
                      <a:pt x="36324" y="6880"/>
                      <a:pt x="38399" y="5902"/>
                      <a:pt x="40386" y="4715"/>
                    </a:cubicBezTo>
                    <a:cubicBezTo>
                      <a:pt x="39585" y="2996"/>
                      <a:pt x="38577" y="1424"/>
                      <a:pt x="37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6" name="Google Shape;27076;p83">
                <a:extLst>
                  <a:ext uri="{FF2B5EF4-FFF2-40B4-BE49-F238E27FC236}">
                    <a16:creationId xmlns:a16="http://schemas.microsoft.com/office/drawing/2014/main" id="{031E65EC-751F-746C-7C89-06FA2CE0D0C9}"/>
                  </a:ext>
                </a:extLst>
              </p:cNvPr>
              <p:cNvSpPr/>
              <p:nvPr/>
            </p:nvSpPr>
            <p:spPr>
              <a:xfrm>
                <a:off x="2728024" y="638985"/>
                <a:ext cx="922865" cy="291689"/>
              </a:xfrm>
              <a:custGeom>
                <a:avLst/>
                <a:gdLst/>
                <a:ahLst/>
                <a:cxnLst/>
                <a:rect l="l" t="t" r="r" b="b"/>
                <a:pathLst>
                  <a:path w="79318" h="25070" extrusionOk="0">
                    <a:moveTo>
                      <a:pt x="69737" y="1"/>
                    </a:moveTo>
                    <a:cubicBezTo>
                      <a:pt x="65826" y="1"/>
                      <a:pt x="61818" y="784"/>
                      <a:pt x="57999" y="1680"/>
                    </a:cubicBezTo>
                    <a:cubicBezTo>
                      <a:pt x="58117" y="1888"/>
                      <a:pt x="58265" y="2125"/>
                      <a:pt x="58354" y="2362"/>
                    </a:cubicBezTo>
                    <a:cubicBezTo>
                      <a:pt x="58443" y="2570"/>
                      <a:pt x="58562" y="2748"/>
                      <a:pt x="58651" y="2985"/>
                    </a:cubicBezTo>
                    <a:cubicBezTo>
                      <a:pt x="61608" y="2337"/>
                      <a:pt x="66594" y="1391"/>
                      <a:pt x="70662" y="1391"/>
                    </a:cubicBezTo>
                    <a:cubicBezTo>
                      <a:pt x="74792" y="1391"/>
                      <a:pt x="77975" y="2367"/>
                      <a:pt x="77124" y="5624"/>
                    </a:cubicBezTo>
                    <a:cubicBezTo>
                      <a:pt x="76382" y="8470"/>
                      <a:pt x="73210" y="10160"/>
                      <a:pt x="70808" y="11287"/>
                    </a:cubicBezTo>
                    <a:cubicBezTo>
                      <a:pt x="67368" y="12918"/>
                      <a:pt x="63603" y="13896"/>
                      <a:pt x="59926" y="14816"/>
                    </a:cubicBezTo>
                    <a:cubicBezTo>
                      <a:pt x="51772" y="16773"/>
                      <a:pt x="43469" y="18522"/>
                      <a:pt x="35256" y="20064"/>
                    </a:cubicBezTo>
                    <a:cubicBezTo>
                      <a:pt x="29563" y="21131"/>
                      <a:pt x="23840" y="22110"/>
                      <a:pt x="18118" y="23059"/>
                    </a:cubicBezTo>
                    <a:cubicBezTo>
                      <a:pt x="15781" y="23442"/>
                      <a:pt x="13331" y="23682"/>
                      <a:pt x="10896" y="23682"/>
                    </a:cubicBezTo>
                    <a:cubicBezTo>
                      <a:pt x="9190" y="23682"/>
                      <a:pt x="7491" y="23565"/>
                      <a:pt x="5842" y="23296"/>
                    </a:cubicBezTo>
                    <a:cubicBezTo>
                      <a:pt x="3796" y="22940"/>
                      <a:pt x="1127" y="21902"/>
                      <a:pt x="1780" y="19323"/>
                    </a:cubicBezTo>
                    <a:cubicBezTo>
                      <a:pt x="2224" y="17366"/>
                      <a:pt x="4804" y="16209"/>
                      <a:pt x="6435" y="15468"/>
                    </a:cubicBezTo>
                    <a:cubicBezTo>
                      <a:pt x="10171" y="13748"/>
                      <a:pt x="14144" y="12918"/>
                      <a:pt x="18206" y="12206"/>
                    </a:cubicBezTo>
                    <a:cubicBezTo>
                      <a:pt x="18206" y="11732"/>
                      <a:pt x="18206" y="11287"/>
                      <a:pt x="18236" y="10813"/>
                    </a:cubicBezTo>
                    <a:lnTo>
                      <a:pt x="18236" y="10813"/>
                    </a:lnTo>
                    <a:cubicBezTo>
                      <a:pt x="13106" y="11673"/>
                      <a:pt x="7740" y="12710"/>
                      <a:pt x="3321" y="15527"/>
                    </a:cubicBezTo>
                    <a:cubicBezTo>
                      <a:pt x="1661" y="16595"/>
                      <a:pt x="1" y="18344"/>
                      <a:pt x="327" y="20479"/>
                    </a:cubicBezTo>
                    <a:cubicBezTo>
                      <a:pt x="742" y="23207"/>
                      <a:pt x="3055" y="24156"/>
                      <a:pt x="5486" y="24630"/>
                    </a:cubicBezTo>
                    <a:cubicBezTo>
                      <a:pt x="7160" y="24946"/>
                      <a:pt x="8880" y="25069"/>
                      <a:pt x="10606" y="25069"/>
                    </a:cubicBezTo>
                    <a:cubicBezTo>
                      <a:pt x="12763" y="25069"/>
                      <a:pt x="14928" y="24877"/>
                      <a:pt x="17020" y="24630"/>
                    </a:cubicBezTo>
                    <a:cubicBezTo>
                      <a:pt x="22298" y="23978"/>
                      <a:pt x="27547" y="22851"/>
                      <a:pt x="32795" y="21932"/>
                    </a:cubicBezTo>
                    <a:cubicBezTo>
                      <a:pt x="41364" y="20390"/>
                      <a:pt x="49963" y="18492"/>
                      <a:pt x="58473" y="16595"/>
                    </a:cubicBezTo>
                    <a:cubicBezTo>
                      <a:pt x="63039" y="15557"/>
                      <a:pt x="67635" y="14371"/>
                      <a:pt x="71875" y="12325"/>
                    </a:cubicBezTo>
                    <a:cubicBezTo>
                      <a:pt x="74841" y="10931"/>
                      <a:pt x="77954" y="8767"/>
                      <a:pt x="78606" y="5357"/>
                    </a:cubicBezTo>
                    <a:cubicBezTo>
                      <a:pt x="79318" y="1739"/>
                      <a:pt x="75582" y="524"/>
                      <a:pt x="72735" y="168"/>
                    </a:cubicBezTo>
                    <a:cubicBezTo>
                      <a:pt x="71746" y="53"/>
                      <a:pt x="70745" y="1"/>
                      <a:pt x="697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7" name="Google Shape;27077;p83">
                <a:extLst>
                  <a:ext uri="{FF2B5EF4-FFF2-40B4-BE49-F238E27FC236}">
                    <a16:creationId xmlns:a16="http://schemas.microsoft.com/office/drawing/2014/main" id="{81DF5662-D9D1-7B5F-C6E1-4C7038E4669C}"/>
                  </a:ext>
                </a:extLst>
              </p:cNvPr>
              <p:cNvSpPr/>
              <p:nvPr/>
            </p:nvSpPr>
            <p:spPr>
              <a:xfrm>
                <a:off x="2802199" y="675067"/>
                <a:ext cx="765897" cy="212827"/>
              </a:xfrm>
              <a:custGeom>
                <a:avLst/>
                <a:gdLst/>
                <a:ahLst/>
                <a:cxnLst/>
                <a:rect l="l" t="t" r="r" b="b"/>
                <a:pathLst>
                  <a:path w="65827" h="18292" extrusionOk="0">
                    <a:moveTo>
                      <a:pt x="59841" y="0"/>
                    </a:moveTo>
                    <a:cubicBezTo>
                      <a:pt x="59750" y="0"/>
                      <a:pt x="59659" y="1"/>
                      <a:pt x="59570" y="2"/>
                    </a:cubicBezTo>
                    <a:cubicBezTo>
                      <a:pt x="57228" y="32"/>
                      <a:pt x="55033" y="477"/>
                      <a:pt x="52721" y="922"/>
                    </a:cubicBezTo>
                    <a:cubicBezTo>
                      <a:pt x="52869" y="1307"/>
                      <a:pt x="53017" y="1663"/>
                      <a:pt x="53136" y="2078"/>
                    </a:cubicBezTo>
                    <a:cubicBezTo>
                      <a:pt x="55274" y="1615"/>
                      <a:pt x="57396" y="1152"/>
                      <a:pt x="59513" y="1152"/>
                    </a:cubicBezTo>
                    <a:cubicBezTo>
                      <a:pt x="60244" y="1152"/>
                      <a:pt x="60975" y="1207"/>
                      <a:pt x="61705" y="1337"/>
                    </a:cubicBezTo>
                    <a:cubicBezTo>
                      <a:pt x="62832" y="1544"/>
                      <a:pt x="64047" y="2404"/>
                      <a:pt x="63692" y="3679"/>
                    </a:cubicBezTo>
                    <a:cubicBezTo>
                      <a:pt x="63425" y="4598"/>
                      <a:pt x="62268" y="5221"/>
                      <a:pt x="61527" y="5666"/>
                    </a:cubicBezTo>
                    <a:cubicBezTo>
                      <a:pt x="58858" y="7178"/>
                      <a:pt x="55686" y="7949"/>
                      <a:pt x="52750" y="8690"/>
                    </a:cubicBezTo>
                    <a:cubicBezTo>
                      <a:pt x="49222" y="9580"/>
                      <a:pt x="45664" y="10262"/>
                      <a:pt x="42105" y="10944"/>
                    </a:cubicBezTo>
                    <a:cubicBezTo>
                      <a:pt x="36027" y="12100"/>
                      <a:pt x="30008" y="13434"/>
                      <a:pt x="23959" y="14650"/>
                    </a:cubicBezTo>
                    <a:cubicBezTo>
                      <a:pt x="20163" y="15391"/>
                      <a:pt x="16368" y="16103"/>
                      <a:pt x="12573" y="16577"/>
                    </a:cubicBezTo>
                    <a:cubicBezTo>
                      <a:pt x="10647" y="16836"/>
                      <a:pt x="8641" y="17080"/>
                      <a:pt x="6671" y="17080"/>
                    </a:cubicBezTo>
                    <a:cubicBezTo>
                      <a:pt x="5699" y="17080"/>
                      <a:pt x="4736" y="17021"/>
                      <a:pt x="3796" y="16874"/>
                    </a:cubicBezTo>
                    <a:cubicBezTo>
                      <a:pt x="3144" y="16844"/>
                      <a:pt x="2521" y="16607"/>
                      <a:pt x="2017" y="16192"/>
                    </a:cubicBezTo>
                    <a:cubicBezTo>
                      <a:pt x="1098" y="15302"/>
                      <a:pt x="3203" y="14205"/>
                      <a:pt x="3766" y="13938"/>
                    </a:cubicBezTo>
                    <a:cubicBezTo>
                      <a:pt x="6287" y="12723"/>
                      <a:pt x="9133" y="12308"/>
                      <a:pt x="11980" y="11804"/>
                    </a:cubicBezTo>
                    <a:cubicBezTo>
                      <a:pt x="11920" y="11418"/>
                      <a:pt x="11891" y="11003"/>
                      <a:pt x="11861" y="10618"/>
                    </a:cubicBezTo>
                    <a:cubicBezTo>
                      <a:pt x="8540" y="11211"/>
                      <a:pt x="5012" y="11655"/>
                      <a:pt x="2165" y="13434"/>
                    </a:cubicBezTo>
                    <a:cubicBezTo>
                      <a:pt x="683" y="14354"/>
                      <a:pt x="1" y="16311"/>
                      <a:pt x="1631" y="17408"/>
                    </a:cubicBezTo>
                    <a:cubicBezTo>
                      <a:pt x="2676" y="18129"/>
                      <a:pt x="4170" y="18291"/>
                      <a:pt x="5600" y="18291"/>
                    </a:cubicBezTo>
                    <a:cubicBezTo>
                      <a:pt x="6403" y="18291"/>
                      <a:pt x="7186" y="18240"/>
                      <a:pt x="7858" y="18208"/>
                    </a:cubicBezTo>
                    <a:cubicBezTo>
                      <a:pt x="11238" y="18001"/>
                      <a:pt x="14648" y="17586"/>
                      <a:pt x="17999" y="16963"/>
                    </a:cubicBezTo>
                    <a:cubicBezTo>
                      <a:pt x="24404" y="15895"/>
                      <a:pt x="30749" y="14324"/>
                      <a:pt x="37124" y="13079"/>
                    </a:cubicBezTo>
                    <a:cubicBezTo>
                      <a:pt x="43914" y="11774"/>
                      <a:pt x="50793" y="10707"/>
                      <a:pt x="57376" y="8631"/>
                    </a:cubicBezTo>
                    <a:cubicBezTo>
                      <a:pt x="59748" y="7890"/>
                      <a:pt x="65827" y="6140"/>
                      <a:pt x="64848" y="2552"/>
                    </a:cubicBezTo>
                    <a:cubicBezTo>
                      <a:pt x="64225" y="342"/>
                      <a:pt x="61813" y="0"/>
                      <a:pt x="598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8" name="Google Shape;27078;p83">
                <a:extLst>
                  <a:ext uri="{FF2B5EF4-FFF2-40B4-BE49-F238E27FC236}">
                    <a16:creationId xmlns:a16="http://schemas.microsoft.com/office/drawing/2014/main" id="{74469AB3-3089-051F-5448-EB357C278DA7}"/>
                  </a:ext>
                </a:extLst>
              </p:cNvPr>
              <p:cNvSpPr/>
              <p:nvPr/>
            </p:nvSpPr>
            <p:spPr>
              <a:xfrm>
                <a:off x="2633150" y="604811"/>
                <a:ext cx="1090874" cy="368771"/>
              </a:xfrm>
              <a:custGeom>
                <a:avLst/>
                <a:gdLst/>
                <a:ahLst/>
                <a:cxnLst/>
                <a:rect l="l" t="t" r="r" b="b"/>
                <a:pathLst>
                  <a:path w="93758" h="31695" extrusionOk="0">
                    <a:moveTo>
                      <a:pt x="80275" y="1"/>
                    </a:moveTo>
                    <a:cubicBezTo>
                      <a:pt x="79602" y="1"/>
                      <a:pt x="78951" y="21"/>
                      <a:pt x="78339" y="51"/>
                    </a:cubicBezTo>
                    <a:cubicBezTo>
                      <a:pt x="73684" y="258"/>
                      <a:pt x="69207" y="1178"/>
                      <a:pt x="64729" y="2364"/>
                    </a:cubicBezTo>
                    <a:cubicBezTo>
                      <a:pt x="65115" y="2897"/>
                      <a:pt x="65382" y="3461"/>
                      <a:pt x="65797" y="3994"/>
                    </a:cubicBezTo>
                    <a:cubicBezTo>
                      <a:pt x="69602" y="3005"/>
                      <a:pt x="75337" y="1742"/>
                      <a:pt x="80221" y="1742"/>
                    </a:cubicBezTo>
                    <a:cubicBezTo>
                      <a:pt x="85879" y="1742"/>
                      <a:pt x="90397" y="3437"/>
                      <a:pt x="89459" y="9213"/>
                    </a:cubicBezTo>
                    <a:cubicBezTo>
                      <a:pt x="88806" y="13186"/>
                      <a:pt x="84447" y="15203"/>
                      <a:pt x="81097" y="16537"/>
                    </a:cubicBezTo>
                    <a:cubicBezTo>
                      <a:pt x="76916" y="18197"/>
                      <a:pt x="72468" y="19265"/>
                      <a:pt x="68139" y="20481"/>
                    </a:cubicBezTo>
                    <a:cubicBezTo>
                      <a:pt x="56931" y="23594"/>
                      <a:pt x="45486" y="25610"/>
                      <a:pt x="34040" y="27567"/>
                    </a:cubicBezTo>
                    <a:cubicBezTo>
                      <a:pt x="27784" y="28635"/>
                      <a:pt x="21438" y="29643"/>
                      <a:pt x="15063" y="29732"/>
                    </a:cubicBezTo>
                    <a:cubicBezTo>
                      <a:pt x="14726" y="29736"/>
                      <a:pt x="14380" y="29739"/>
                      <a:pt x="14029" y="29739"/>
                    </a:cubicBezTo>
                    <a:cubicBezTo>
                      <a:pt x="11726" y="29739"/>
                      <a:pt x="9187" y="29593"/>
                      <a:pt x="7206" y="28486"/>
                    </a:cubicBezTo>
                    <a:cubicBezTo>
                      <a:pt x="5486" y="27508"/>
                      <a:pt x="3825" y="25195"/>
                      <a:pt x="3974" y="23179"/>
                    </a:cubicBezTo>
                    <a:cubicBezTo>
                      <a:pt x="4063" y="21429"/>
                      <a:pt x="5753" y="20006"/>
                      <a:pt x="7057" y="19087"/>
                    </a:cubicBezTo>
                    <a:cubicBezTo>
                      <a:pt x="9074" y="17634"/>
                      <a:pt x="11416" y="16626"/>
                      <a:pt x="13729" y="15736"/>
                    </a:cubicBezTo>
                    <a:cubicBezTo>
                      <a:pt x="17851" y="14165"/>
                      <a:pt x="22150" y="13008"/>
                      <a:pt x="26509" y="12208"/>
                    </a:cubicBezTo>
                    <a:cubicBezTo>
                      <a:pt x="26598" y="11556"/>
                      <a:pt x="26746" y="10903"/>
                      <a:pt x="26865" y="10281"/>
                    </a:cubicBezTo>
                    <a:lnTo>
                      <a:pt x="26865" y="10281"/>
                    </a:lnTo>
                    <a:cubicBezTo>
                      <a:pt x="20667" y="11378"/>
                      <a:pt x="14530" y="12979"/>
                      <a:pt x="8896" y="15825"/>
                    </a:cubicBezTo>
                    <a:cubicBezTo>
                      <a:pt x="4656" y="17960"/>
                      <a:pt x="0" y="22022"/>
                      <a:pt x="3232" y="27004"/>
                    </a:cubicBezTo>
                    <a:cubicBezTo>
                      <a:pt x="5703" y="30785"/>
                      <a:pt x="10018" y="31695"/>
                      <a:pt x="14401" y="31695"/>
                    </a:cubicBezTo>
                    <a:cubicBezTo>
                      <a:pt x="16960" y="31695"/>
                      <a:pt x="19542" y="31385"/>
                      <a:pt x="21794" y="31155"/>
                    </a:cubicBezTo>
                    <a:cubicBezTo>
                      <a:pt x="32024" y="30117"/>
                      <a:pt x="42194" y="28042"/>
                      <a:pt x="52276" y="26174"/>
                    </a:cubicBezTo>
                    <a:cubicBezTo>
                      <a:pt x="57791" y="25165"/>
                      <a:pt x="63217" y="23742"/>
                      <a:pt x="68614" y="22260"/>
                    </a:cubicBezTo>
                    <a:cubicBezTo>
                      <a:pt x="72972" y="21074"/>
                      <a:pt x="77390" y="19947"/>
                      <a:pt x="81601" y="18316"/>
                    </a:cubicBezTo>
                    <a:cubicBezTo>
                      <a:pt x="87027" y="16240"/>
                      <a:pt x="93758" y="11526"/>
                      <a:pt x="90882" y="4765"/>
                    </a:cubicBezTo>
                    <a:cubicBezTo>
                      <a:pt x="89178" y="747"/>
                      <a:pt x="84332" y="1"/>
                      <a:pt x="80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79" name="Google Shape;27079;p83">
              <a:extLst>
                <a:ext uri="{FF2B5EF4-FFF2-40B4-BE49-F238E27FC236}">
                  <a16:creationId xmlns:a16="http://schemas.microsoft.com/office/drawing/2014/main" id="{580D00DF-2A56-BFA6-F3DC-CFE007D96158}"/>
                </a:ext>
              </a:extLst>
            </p:cNvPr>
            <p:cNvSpPr/>
            <p:nvPr/>
          </p:nvSpPr>
          <p:spPr>
            <a:xfrm flipH="1">
              <a:off x="1904873" y="1101262"/>
              <a:ext cx="76899" cy="46542"/>
            </a:xfrm>
            <a:custGeom>
              <a:avLst/>
              <a:gdLst/>
              <a:ahLst/>
              <a:cxnLst/>
              <a:rect l="l" t="t" r="r" b="b"/>
              <a:pathLst>
                <a:path w="18733" h="11331" extrusionOk="0">
                  <a:moveTo>
                    <a:pt x="9396" y="0"/>
                  </a:moveTo>
                  <a:cubicBezTo>
                    <a:pt x="9202" y="0"/>
                    <a:pt x="9003" y="5"/>
                    <a:pt x="8798" y="15"/>
                  </a:cubicBezTo>
                  <a:cubicBezTo>
                    <a:pt x="2805" y="316"/>
                    <a:pt x="0" y="6672"/>
                    <a:pt x="4508" y="9903"/>
                  </a:cubicBezTo>
                  <a:cubicBezTo>
                    <a:pt x="4976" y="10235"/>
                    <a:pt x="5443" y="10505"/>
                    <a:pt x="5900" y="10723"/>
                  </a:cubicBezTo>
                  <a:cubicBezTo>
                    <a:pt x="6813" y="11144"/>
                    <a:pt x="7700" y="11331"/>
                    <a:pt x="8539" y="11331"/>
                  </a:cubicBezTo>
                  <a:cubicBezTo>
                    <a:pt x="15079" y="11331"/>
                    <a:pt x="18732" y="0"/>
                    <a:pt x="9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0" name="Google Shape;27080;p83">
              <a:extLst>
                <a:ext uri="{FF2B5EF4-FFF2-40B4-BE49-F238E27FC236}">
                  <a16:creationId xmlns:a16="http://schemas.microsoft.com/office/drawing/2014/main" id="{BBD67313-8639-0470-3902-BA50398D99C9}"/>
                </a:ext>
              </a:extLst>
            </p:cNvPr>
            <p:cNvSpPr/>
            <p:nvPr/>
          </p:nvSpPr>
          <p:spPr>
            <a:xfrm flipH="1">
              <a:off x="2362352" y="1253454"/>
              <a:ext cx="50270" cy="50407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1" name="Google Shape;27081;p83">
              <a:extLst>
                <a:ext uri="{FF2B5EF4-FFF2-40B4-BE49-F238E27FC236}">
                  <a16:creationId xmlns:a16="http://schemas.microsoft.com/office/drawing/2014/main" id="{B2AF4EB6-F3D1-6276-EF3B-20808991EAB4}"/>
                </a:ext>
              </a:extLst>
            </p:cNvPr>
            <p:cNvSpPr/>
            <p:nvPr/>
          </p:nvSpPr>
          <p:spPr>
            <a:xfrm flipH="1">
              <a:off x="2821702" y="1099329"/>
              <a:ext cx="50270" cy="50407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2" name="Google Shape;27082;p83">
            <a:extLst>
              <a:ext uri="{FF2B5EF4-FFF2-40B4-BE49-F238E27FC236}">
                <a16:creationId xmlns:a16="http://schemas.microsoft.com/office/drawing/2014/main" id="{B56D4A63-E930-6C3C-AFC3-EA4CD38BF963}"/>
              </a:ext>
            </a:extLst>
          </p:cNvPr>
          <p:cNvGrpSpPr/>
          <p:nvPr/>
        </p:nvGrpSpPr>
        <p:grpSpPr>
          <a:xfrm>
            <a:off x="6089855" y="675037"/>
            <a:ext cx="714208" cy="407551"/>
            <a:chOff x="6089855" y="675037"/>
            <a:chExt cx="714208" cy="407551"/>
          </a:xfrm>
        </p:grpSpPr>
        <p:sp>
          <p:nvSpPr>
            <p:cNvPr id="27083" name="Google Shape;27083;p83">
              <a:extLst>
                <a:ext uri="{FF2B5EF4-FFF2-40B4-BE49-F238E27FC236}">
                  <a16:creationId xmlns:a16="http://schemas.microsoft.com/office/drawing/2014/main" id="{82C41F07-312E-F448-A612-9AEF96067912}"/>
                </a:ext>
              </a:extLst>
            </p:cNvPr>
            <p:cNvSpPr/>
            <p:nvPr/>
          </p:nvSpPr>
          <p:spPr>
            <a:xfrm flipH="1">
              <a:off x="6530188" y="94457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4" name="Google Shape;27084;p83">
              <a:extLst>
                <a:ext uri="{FF2B5EF4-FFF2-40B4-BE49-F238E27FC236}">
                  <a16:creationId xmlns:a16="http://schemas.microsoft.com/office/drawing/2014/main" id="{B2FF4F2D-C1EF-B3C7-B1F6-39A9BBB61A9E}"/>
                </a:ext>
              </a:extLst>
            </p:cNvPr>
            <p:cNvSpPr/>
            <p:nvPr/>
          </p:nvSpPr>
          <p:spPr>
            <a:xfrm flipH="1">
              <a:off x="6722645" y="675037"/>
              <a:ext cx="81418" cy="49198"/>
            </a:xfrm>
            <a:custGeom>
              <a:avLst/>
              <a:gdLst/>
              <a:ahLst/>
              <a:cxnLst/>
              <a:rect l="l" t="t" r="r" b="b"/>
              <a:pathLst>
                <a:path w="6421" h="3880" extrusionOk="0">
                  <a:moveTo>
                    <a:pt x="3226" y="0"/>
                  </a:moveTo>
                  <a:cubicBezTo>
                    <a:pt x="3157" y="0"/>
                    <a:pt x="3086" y="2"/>
                    <a:pt x="3013" y="6"/>
                  </a:cubicBezTo>
                  <a:cubicBezTo>
                    <a:pt x="967" y="100"/>
                    <a:pt x="1" y="2281"/>
                    <a:pt x="1549" y="3392"/>
                  </a:cubicBezTo>
                  <a:cubicBezTo>
                    <a:pt x="1704" y="3507"/>
                    <a:pt x="1860" y="3600"/>
                    <a:pt x="2027" y="3673"/>
                  </a:cubicBezTo>
                  <a:cubicBezTo>
                    <a:pt x="2338" y="3816"/>
                    <a:pt x="2640" y="3880"/>
                    <a:pt x="2926" y="3880"/>
                  </a:cubicBezTo>
                  <a:cubicBezTo>
                    <a:pt x="5163" y="3880"/>
                    <a:pt x="6421" y="0"/>
                    <a:pt x="3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5" name="Google Shape;27085;p83">
              <a:extLst>
                <a:ext uri="{FF2B5EF4-FFF2-40B4-BE49-F238E27FC236}">
                  <a16:creationId xmlns:a16="http://schemas.microsoft.com/office/drawing/2014/main" id="{42AFEBBD-08CE-BAFC-EDD8-C61B38BE1610}"/>
                </a:ext>
              </a:extLst>
            </p:cNvPr>
            <p:cNvSpPr/>
            <p:nvPr/>
          </p:nvSpPr>
          <p:spPr>
            <a:xfrm flipH="1">
              <a:off x="6089855" y="986422"/>
              <a:ext cx="96645" cy="96165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6" name="Google Shape;27086;p83">
              <a:extLst>
                <a:ext uri="{FF2B5EF4-FFF2-40B4-BE49-F238E27FC236}">
                  <a16:creationId xmlns:a16="http://schemas.microsoft.com/office/drawing/2014/main" id="{FD48958A-EB3D-61AA-F513-10566E6BCEA2}"/>
                </a:ext>
              </a:extLst>
            </p:cNvPr>
            <p:cNvSpPr/>
            <p:nvPr/>
          </p:nvSpPr>
          <p:spPr>
            <a:xfrm flipH="1">
              <a:off x="6355155" y="724222"/>
              <a:ext cx="96645" cy="96165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770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2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55" name="Google Shape;27255;p89"/>
          <p:cNvGrpSpPr/>
          <p:nvPr/>
        </p:nvGrpSpPr>
        <p:grpSpPr>
          <a:xfrm rot="-435006">
            <a:off x="514210" y="789406"/>
            <a:ext cx="7908342" cy="3083878"/>
            <a:chOff x="484843" y="705271"/>
            <a:chExt cx="7908380" cy="3083893"/>
          </a:xfrm>
        </p:grpSpPr>
        <p:sp>
          <p:nvSpPr>
            <p:cNvPr id="27256" name="Google Shape;27256;p89"/>
            <p:cNvSpPr/>
            <p:nvPr/>
          </p:nvSpPr>
          <p:spPr>
            <a:xfrm>
              <a:off x="1051325" y="1296000"/>
              <a:ext cx="6757912" cy="2217000"/>
            </a:xfrm>
            <a:custGeom>
              <a:avLst/>
              <a:gdLst/>
              <a:ahLst/>
              <a:cxnLst/>
              <a:rect l="l" t="t" r="r" b="b"/>
              <a:pathLst>
                <a:path w="319939" h="88680" extrusionOk="0">
                  <a:moveTo>
                    <a:pt x="0" y="734"/>
                  </a:moveTo>
                  <a:cubicBezTo>
                    <a:pt x="19011" y="-1642"/>
                    <a:pt x="43155" y="1616"/>
                    <a:pt x="55287" y="16444"/>
                  </a:cubicBezTo>
                  <a:cubicBezTo>
                    <a:pt x="73066" y="38173"/>
                    <a:pt x="73770" y="79184"/>
                    <a:pt x="100604" y="87441"/>
                  </a:cubicBezTo>
                  <a:cubicBezTo>
                    <a:pt x="116682" y="92388"/>
                    <a:pt x="133896" y="80462"/>
                    <a:pt x="148942" y="72939"/>
                  </a:cubicBezTo>
                  <a:cubicBezTo>
                    <a:pt x="162508" y="66156"/>
                    <a:pt x="177889" y="62194"/>
                    <a:pt x="193051" y="61761"/>
                  </a:cubicBezTo>
                  <a:cubicBezTo>
                    <a:pt x="214375" y="61152"/>
                    <a:pt x="235101" y="69409"/>
                    <a:pt x="255588" y="75356"/>
                  </a:cubicBezTo>
                  <a:cubicBezTo>
                    <a:pt x="276464" y="81416"/>
                    <a:pt x="298201" y="85930"/>
                    <a:pt x="319939" y="85930"/>
                  </a:cubicBezTo>
                </a:path>
              </a:pathLst>
            </a:custGeom>
            <a:noFill/>
            <a:ln w="19050" cap="flat" cmpd="sng">
              <a:solidFill>
                <a:srgbClr val="FFD69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257" name="Google Shape;27257;p89"/>
            <p:cNvGrpSpPr/>
            <p:nvPr/>
          </p:nvGrpSpPr>
          <p:grpSpPr>
            <a:xfrm rot="-10242038">
              <a:off x="548587" y="755243"/>
              <a:ext cx="687205" cy="844836"/>
              <a:chOff x="5835100" y="1235925"/>
              <a:chExt cx="687175" cy="844800"/>
            </a:xfrm>
          </p:grpSpPr>
          <p:sp>
            <p:nvSpPr>
              <p:cNvPr id="27258" name="Google Shape;27258;p89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9" name="Google Shape;27259;p89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0" name="Google Shape;27260;p89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261" name="Google Shape;27261;p89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27262" name="Google Shape;27262;p89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263" name="Google Shape;27263;p89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27264" name="Google Shape;27264;p89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65" name="Google Shape;27265;p89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66" name="Google Shape;27266;p89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267" name="Google Shape;27267;p89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27268" name="Google Shape;27268;p89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27269" name="Google Shape;27269;p89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70" name="Google Shape;27270;p89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71" name="Google Shape;27271;p89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72" name="Google Shape;27272;p89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73" name="Google Shape;27273;p89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74" name="Google Shape;27274;p89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75" name="Google Shape;27275;p89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76" name="Google Shape;27276;p89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77" name="Google Shape;27277;p89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78" name="Google Shape;27278;p89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79" name="Google Shape;27279;p89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280" name="Google Shape;27280;p89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27281" name="Google Shape;27281;p89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82" name="Google Shape;27282;p89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83" name="Google Shape;27283;p89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84" name="Google Shape;27284;p89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85" name="Google Shape;27285;p89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86" name="Google Shape;27286;p89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87" name="Google Shape;27287;p89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88" name="Google Shape;27288;p89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89" name="Google Shape;27289;p89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90" name="Google Shape;27290;p89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91" name="Google Shape;27291;p89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7292" name="Google Shape;27292;p89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93" name="Google Shape;27293;p89"/>
            <p:cNvGrpSpPr/>
            <p:nvPr/>
          </p:nvGrpSpPr>
          <p:grpSpPr>
            <a:xfrm>
              <a:off x="7193670" y="2794064"/>
              <a:ext cx="1199553" cy="995100"/>
              <a:chOff x="1971500" y="1482325"/>
              <a:chExt cx="1649550" cy="1368400"/>
            </a:xfrm>
          </p:grpSpPr>
          <p:grpSp>
            <p:nvGrpSpPr>
              <p:cNvPr id="27294" name="Google Shape;27294;p89"/>
              <p:cNvGrpSpPr/>
              <p:nvPr/>
            </p:nvGrpSpPr>
            <p:grpSpPr>
              <a:xfrm>
                <a:off x="2057400" y="2094050"/>
                <a:ext cx="227675" cy="244500"/>
                <a:chOff x="2057400" y="2094050"/>
                <a:chExt cx="227675" cy="244500"/>
              </a:xfrm>
            </p:grpSpPr>
            <p:sp>
              <p:nvSpPr>
                <p:cNvPr id="27295" name="Google Shape;27295;p89"/>
                <p:cNvSpPr/>
                <p:nvPr/>
              </p:nvSpPr>
              <p:spPr>
                <a:xfrm>
                  <a:off x="2057400" y="2094875"/>
                  <a:ext cx="227675" cy="24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7" h="9747" extrusionOk="0">
                      <a:moveTo>
                        <a:pt x="1935" y="1"/>
                      </a:moveTo>
                      <a:lnTo>
                        <a:pt x="1935" y="1"/>
                      </a:lnTo>
                      <a:cubicBezTo>
                        <a:pt x="1935" y="1"/>
                        <a:pt x="0" y="3870"/>
                        <a:pt x="2969" y="7339"/>
                      </a:cubicBezTo>
                      <a:cubicBezTo>
                        <a:pt x="4666" y="9322"/>
                        <a:pt x="6427" y="9746"/>
                        <a:pt x="7626" y="9746"/>
                      </a:cubicBezTo>
                      <a:cubicBezTo>
                        <a:pt x="8525" y="9746"/>
                        <a:pt x="9107" y="9507"/>
                        <a:pt x="9107" y="9507"/>
                      </a:cubicBezTo>
                      <a:lnTo>
                        <a:pt x="7873" y="7272"/>
                      </a:lnTo>
                      <a:cubicBezTo>
                        <a:pt x="7873" y="7272"/>
                        <a:pt x="3403" y="6805"/>
                        <a:pt x="3803" y="1668"/>
                      </a:cubicBez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6" name="Google Shape;27296;p89"/>
                <p:cNvSpPr/>
                <p:nvPr/>
              </p:nvSpPr>
              <p:spPr>
                <a:xfrm>
                  <a:off x="2057400" y="2094050"/>
                  <a:ext cx="227675" cy="24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7" h="9760" extrusionOk="0">
                      <a:moveTo>
                        <a:pt x="1969" y="0"/>
                      </a:moveTo>
                      <a:cubicBezTo>
                        <a:pt x="1968" y="0"/>
                        <a:pt x="0" y="3936"/>
                        <a:pt x="2969" y="7372"/>
                      </a:cubicBezTo>
                      <a:cubicBezTo>
                        <a:pt x="4647" y="9333"/>
                        <a:pt x="6389" y="9759"/>
                        <a:pt x="7587" y="9759"/>
                      </a:cubicBezTo>
                      <a:cubicBezTo>
                        <a:pt x="8508" y="9759"/>
                        <a:pt x="9107" y="9507"/>
                        <a:pt x="9107" y="9507"/>
                      </a:cubicBezTo>
                      <a:lnTo>
                        <a:pt x="8907" y="9107"/>
                      </a:lnTo>
                      <a:cubicBezTo>
                        <a:pt x="8708" y="9135"/>
                        <a:pt x="8482" y="9154"/>
                        <a:pt x="8234" y="9154"/>
                      </a:cubicBezTo>
                      <a:cubicBezTo>
                        <a:pt x="7027" y="9154"/>
                        <a:pt x="5297" y="8709"/>
                        <a:pt x="3636" y="6772"/>
                      </a:cubicBezTo>
                      <a:cubicBezTo>
                        <a:pt x="2102" y="4970"/>
                        <a:pt x="1602" y="2535"/>
                        <a:pt x="2302" y="300"/>
                      </a:cubicBezTo>
                      <a:lnTo>
                        <a:pt x="1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97" name="Google Shape;27297;p89"/>
              <p:cNvGrpSpPr/>
              <p:nvPr/>
            </p:nvGrpSpPr>
            <p:grpSpPr>
              <a:xfrm>
                <a:off x="1971500" y="1482325"/>
                <a:ext cx="763900" cy="714425"/>
                <a:chOff x="1971500" y="1482325"/>
                <a:chExt cx="763900" cy="714425"/>
              </a:xfrm>
            </p:grpSpPr>
            <p:sp>
              <p:nvSpPr>
                <p:cNvPr id="27298" name="Google Shape;27298;p89"/>
                <p:cNvSpPr/>
                <p:nvPr/>
              </p:nvSpPr>
              <p:spPr>
                <a:xfrm>
                  <a:off x="1977350" y="1482325"/>
                  <a:ext cx="758050" cy="66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2" h="26494" extrusionOk="0">
                      <a:moveTo>
                        <a:pt x="14984" y="1"/>
                      </a:moveTo>
                      <a:cubicBezTo>
                        <a:pt x="7497" y="1"/>
                        <a:pt x="1170" y="5150"/>
                        <a:pt x="634" y="12060"/>
                      </a:cubicBezTo>
                      <a:cubicBezTo>
                        <a:pt x="0" y="19332"/>
                        <a:pt x="6038" y="25804"/>
                        <a:pt x="14110" y="26437"/>
                      </a:cubicBezTo>
                      <a:cubicBezTo>
                        <a:pt x="14563" y="26475"/>
                        <a:pt x="15013" y="26493"/>
                        <a:pt x="15458" y="26493"/>
                      </a:cubicBezTo>
                      <a:cubicBezTo>
                        <a:pt x="22915" y="26493"/>
                        <a:pt x="29155" y="21324"/>
                        <a:pt x="29721" y="14462"/>
                      </a:cubicBezTo>
                      <a:cubicBezTo>
                        <a:pt x="30322" y="7190"/>
                        <a:pt x="24318" y="719"/>
                        <a:pt x="16278" y="52"/>
                      </a:cubicBezTo>
                      <a:cubicBezTo>
                        <a:pt x="15844" y="17"/>
                        <a:pt x="15412" y="1"/>
                        <a:pt x="149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9" name="Google Shape;27299;p89"/>
                <p:cNvSpPr/>
                <p:nvPr/>
              </p:nvSpPr>
              <p:spPr>
                <a:xfrm>
                  <a:off x="1971500" y="1645400"/>
                  <a:ext cx="677175" cy="5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7" h="22054" extrusionOk="0">
                      <a:moveTo>
                        <a:pt x="2769" y="0"/>
                      </a:moveTo>
                      <a:lnTo>
                        <a:pt x="2769" y="0"/>
                      </a:lnTo>
                      <a:cubicBezTo>
                        <a:pt x="1568" y="1968"/>
                        <a:pt x="868" y="4170"/>
                        <a:pt x="668" y="6438"/>
                      </a:cubicBezTo>
                      <a:cubicBezTo>
                        <a:pt x="34" y="14244"/>
                        <a:pt x="3637" y="19914"/>
                        <a:pt x="11209" y="21582"/>
                      </a:cubicBezTo>
                      <a:cubicBezTo>
                        <a:pt x="12660" y="21904"/>
                        <a:pt x="14026" y="22053"/>
                        <a:pt x="15304" y="22053"/>
                      </a:cubicBezTo>
                      <a:cubicBezTo>
                        <a:pt x="21043" y="22053"/>
                        <a:pt x="25013" y="19040"/>
                        <a:pt x="27087" y="15111"/>
                      </a:cubicBezTo>
                      <a:lnTo>
                        <a:pt x="27087" y="15111"/>
                      </a:lnTo>
                      <a:cubicBezTo>
                        <a:pt x="27086" y="15111"/>
                        <a:pt x="24323" y="18729"/>
                        <a:pt x="17464" y="18729"/>
                      </a:cubicBezTo>
                      <a:cubicBezTo>
                        <a:pt x="15863" y="18729"/>
                        <a:pt x="14040" y="18532"/>
                        <a:pt x="11976" y="18046"/>
                      </a:cubicBezTo>
                      <a:cubicBezTo>
                        <a:pt x="1" y="15244"/>
                        <a:pt x="2769" y="1"/>
                        <a:pt x="27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0" name="Google Shape;27300;p89"/>
                <p:cNvSpPr/>
                <p:nvPr/>
              </p:nvSpPr>
              <p:spPr>
                <a:xfrm>
                  <a:off x="2011525" y="2011325"/>
                  <a:ext cx="145125" cy="1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4777" extrusionOk="0">
                      <a:moveTo>
                        <a:pt x="1764" y="0"/>
                      </a:moveTo>
                      <a:cubicBezTo>
                        <a:pt x="1330" y="0"/>
                        <a:pt x="973" y="134"/>
                        <a:pt x="768" y="407"/>
                      </a:cubicBezTo>
                      <a:lnTo>
                        <a:pt x="1" y="1441"/>
                      </a:lnTo>
                      <a:lnTo>
                        <a:pt x="4471" y="4777"/>
                      </a:lnTo>
                      <a:lnTo>
                        <a:pt x="5305" y="3676"/>
                      </a:lnTo>
                      <a:cubicBezTo>
                        <a:pt x="5805" y="3009"/>
                        <a:pt x="5171" y="1708"/>
                        <a:pt x="3904" y="807"/>
                      </a:cubicBezTo>
                      <a:cubicBezTo>
                        <a:pt x="3176" y="276"/>
                        <a:pt x="2389" y="0"/>
                        <a:pt x="17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1" name="Google Shape;27301;p89"/>
                <p:cNvSpPr/>
                <p:nvPr/>
              </p:nvSpPr>
              <p:spPr>
                <a:xfrm>
                  <a:off x="1999025" y="2036800"/>
                  <a:ext cx="137625" cy="10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5" h="4087" extrusionOk="0">
                      <a:moveTo>
                        <a:pt x="1474" y="1"/>
                      </a:moveTo>
                      <a:cubicBezTo>
                        <a:pt x="1042" y="1"/>
                        <a:pt x="691" y="137"/>
                        <a:pt x="501" y="422"/>
                      </a:cubicBezTo>
                      <a:cubicBezTo>
                        <a:pt x="0" y="1089"/>
                        <a:pt x="634" y="2357"/>
                        <a:pt x="1902" y="3258"/>
                      </a:cubicBezTo>
                      <a:cubicBezTo>
                        <a:pt x="2642" y="3798"/>
                        <a:pt x="3443" y="4086"/>
                        <a:pt x="4073" y="4086"/>
                      </a:cubicBezTo>
                      <a:cubicBezTo>
                        <a:pt x="4493" y="4086"/>
                        <a:pt x="4837" y="3958"/>
                        <a:pt x="5037" y="3691"/>
                      </a:cubicBezTo>
                      <a:cubicBezTo>
                        <a:pt x="5504" y="2991"/>
                        <a:pt x="4904" y="1757"/>
                        <a:pt x="3636" y="823"/>
                      </a:cubicBezTo>
                      <a:cubicBezTo>
                        <a:pt x="2905" y="289"/>
                        <a:pt x="2103" y="1"/>
                        <a:pt x="14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02" name="Google Shape;27302;p89"/>
              <p:cNvSpPr/>
              <p:nvPr/>
            </p:nvSpPr>
            <p:spPr>
              <a:xfrm>
                <a:off x="2370125" y="1672900"/>
                <a:ext cx="161800" cy="1609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439" extrusionOk="0">
                    <a:moveTo>
                      <a:pt x="3703" y="1"/>
                    </a:moveTo>
                    <a:cubicBezTo>
                      <a:pt x="1235" y="1"/>
                      <a:pt x="0" y="2970"/>
                      <a:pt x="1735" y="4704"/>
                    </a:cubicBezTo>
                    <a:cubicBezTo>
                      <a:pt x="3470" y="6439"/>
                      <a:pt x="6472" y="5238"/>
                      <a:pt x="6472" y="2769"/>
                    </a:cubicBezTo>
                    <a:cubicBezTo>
                      <a:pt x="6472" y="1235"/>
                      <a:pt x="5237" y="1"/>
                      <a:pt x="3703" y="1"/>
                    </a:cubicBezTo>
                    <a:close/>
                  </a:path>
                </a:pathLst>
              </a:custGeom>
              <a:solidFill>
                <a:srgbClr val="7F7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3" name="Google Shape;27303;p89"/>
              <p:cNvSpPr/>
              <p:nvPr/>
            </p:nvSpPr>
            <p:spPr>
              <a:xfrm>
                <a:off x="2219175" y="2013450"/>
                <a:ext cx="701375" cy="696675"/>
              </a:xfrm>
              <a:custGeom>
                <a:avLst/>
                <a:gdLst/>
                <a:ahLst/>
                <a:cxnLst/>
                <a:rect l="l" t="t" r="r" b="b"/>
                <a:pathLst>
                  <a:path w="28055" h="27867" extrusionOk="0">
                    <a:moveTo>
                      <a:pt x="11309" y="1"/>
                    </a:moveTo>
                    <a:cubicBezTo>
                      <a:pt x="10036" y="1"/>
                      <a:pt x="8756" y="436"/>
                      <a:pt x="7706" y="1323"/>
                    </a:cubicBezTo>
                    <a:lnTo>
                      <a:pt x="2703" y="5526"/>
                    </a:lnTo>
                    <a:cubicBezTo>
                      <a:pt x="301" y="7527"/>
                      <a:pt x="1" y="11063"/>
                      <a:pt x="2002" y="13465"/>
                    </a:cubicBezTo>
                    <a:lnTo>
                      <a:pt x="12410" y="25874"/>
                    </a:lnTo>
                    <a:cubicBezTo>
                      <a:pt x="13521" y="27189"/>
                      <a:pt x="15105" y="27866"/>
                      <a:pt x="16700" y="27866"/>
                    </a:cubicBezTo>
                    <a:cubicBezTo>
                      <a:pt x="17977" y="27866"/>
                      <a:pt x="19262" y="27431"/>
                      <a:pt x="20315" y="26541"/>
                    </a:cubicBezTo>
                    <a:lnTo>
                      <a:pt x="25352" y="22338"/>
                    </a:lnTo>
                    <a:cubicBezTo>
                      <a:pt x="27721" y="20336"/>
                      <a:pt x="28054" y="16767"/>
                      <a:pt x="26053" y="14399"/>
                    </a:cubicBezTo>
                    <a:lnTo>
                      <a:pt x="15612" y="2023"/>
                    </a:lnTo>
                    <a:cubicBezTo>
                      <a:pt x="14498" y="686"/>
                      <a:pt x="12908" y="1"/>
                      <a:pt x="11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4" name="Google Shape;27304;p89"/>
              <p:cNvSpPr/>
              <p:nvPr/>
            </p:nvSpPr>
            <p:spPr>
              <a:xfrm>
                <a:off x="2044050" y="1549125"/>
                <a:ext cx="665500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26620" h="24743" extrusionOk="0">
                    <a:moveTo>
                      <a:pt x="13213" y="0"/>
                    </a:moveTo>
                    <a:cubicBezTo>
                      <a:pt x="6656" y="0"/>
                      <a:pt x="1104" y="4885"/>
                      <a:pt x="568" y="11323"/>
                    </a:cubicBezTo>
                    <a:cubicBezTo>
                      <a:pt x="1" y="18128"/>
                      <a:pt x="5238" y="24132"/>
                      <a:pt x="12310" y="24699"/>
                    </a:cubicBezTo>
                    <a:cubicBezTo>
                      <a:pt x="12672" y="24729"/>
                      <a:pt x="13032" y="24743"/>
                      <a:pt x="13389" y="24743"/>
                    </a:cubicBezTo>
                    <a:cubicBezTo>
                      <a:pt x="19965" y="24743"/>
                      <a:pt x="25515" y="19881"/>
                      <a:pt x="26053" y="13458"/>
                    </a:cubicBezTo>
                    <a:cubicBezTo>
                      <a:pt x="26620" y="6653"/>
                      <a:pt x="21383" y="615"/>
                      <a:pt x="14344" y="48"/>
                    </a:cubicBezTo>
                    <a:cubicBezTo>
                      <a:pt x="13965" y="16"/>
                      <a:pt x="13587" y="0"/>
                      <a:pt x="13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5" name="Google Shape;27305;p89"/>
              <p:cNvSpPr/>
              <p:nvPr/>
            </p:nvSpPr>
            <p:spPr>
              <a:xfrm>
                <a:off x="2355925" y="1587750"/>
                <a:ext cx="1960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640" extrusionOk="0">
                    <a:moveTo>
                      <a:pt x="1426" y="1"/>
                    </a:moveTo>
                    <a:cubicBezTo>
                      <a:pt x="816" y="1"/>
                      <a:pt x="247" y="116"/>
                      <a:pt x="201" y="538"/>
                    </a:cubicBezTo>
                    <a:cubicBezTo>
                      <a:pt x="201" y="538"/>
                      <a:pt x="1" y="1456"/>
                      <a:pt x="1702" y="1456"/>
                    </a:cubicBezTo>
                    <a:cubicBezTo>
                      <a:pt x="1835" y="1456"/>
                      <a:pt x="1979" y="1451"/>
                      <a:pt x="2136" y="1439"/>
                    </a:cubicBezTo>
                    <a:cubicBezTo>
                      <a:pt x="2136" y="1439"/>
                      <a:pt x="2414" y="1414"/>
                      <a:pt x="2864" y="1414"/>
                    </a:cubicBezTo>
                    <a:cubicBezTo>
                      <a:pt x="3991" y="1414"/>
                      <a:pt x="6196" y="1567"/>
                      <a:pt x="7840" y="2640"/>
                    </a:cubicBezTo>
                    <a:cubicBezTo>
                      <a:pt x="7840" y="2640"/>
                      <a:pt x="6373" y="805"/>
                      <a:pt x="2970" y="171"/>
                    </a:cubicBezTo>
                    <a:cubicBezTo>
                      <a:pt x="2970" y="171"/>
                      <a:pt x="2168" y="1"/>
                      <a:pt x="14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6" name="Google Shape;27306;p89"/>
              <p:cNvSpPr/>
              <p:nvPr/>
            </p:nvSpPr>
            <p:spPr>
              <a:xfrm>
                <a:off x="3013925" y="1893900"/>
                <a:ext cx="16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134" extrusionOk="0">
                    <a:moveTo>
                      <a:pt x="67" y="1"/>
                    </a:moveTo>
                    <a:lnTo>
                      <a:pt x="0" y="34"/>
                    </a:lnTo>
                    <a:lnTo>
                      <a:pt x="67" y="134"/>
                    </a:lnTo>
                    <a:cubicBezTo>
                      <a:pt x="67" y="101"/>
                      <a:pt x="67" y="67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7" name="Google Shape;27307;p89"/>
              <p:cNvSpPr/>
              <p:nvPr/>
            </p:nvSpPr>
            <p:spPr>
              <a:xfrm>
                <a:off x="2576925" y="2003150"/>
                <a:ext cx="391150" cy="310300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12412" extrusionOk="0">
                    <a:moveTo>
                      <a:pt x="635" y="0"/>
                    </a:moveTo>
                    <a:lnTo>
                      <a:pt x="68" y="2969"/>
                    </a:lnTo>
                    <a:cubicBezTo>
                      <a:pt x="1" y="3369"/>
                      <a:pt x="101" y="3770"/>
                      <a:pt x="368" y="4103"/>
                    </a:cubicBezTo>
                    <a:lnTo>
                      <a:pt x="5738" y="11875"/>
                    </a:lnTo>
                    <a:cubicBezTo>
                      <a:pt x="6022" y="12260"/>
                      <a:pt x="6403" y="12411"/>
                      <a:pt x="6830" y="12411"/>
                    </a:cubicBezTo>
                    <a:cubicBezTo>
                      <a:pt x="7108" y="12411"/>
                      <a:pt x="7405" y="12347"/>
                      <a:pt x="7706" y="12242"/>
                    </a:cubicBezTo>
                    <a:lnTo>
                      <a:pt x="14878" y="9207"/>
                    </a:lnTo>
                    <a:cubicBezTo>
                      <a:pt x="15212" y="8940"/>
                      <a:pt x="15412" y="8540"/>
                      <a:pt x="15379" y="8106"/>
                    </a:cubicBezTo>
                    <a:lnTo>
                      <a:pt x="15645" y="607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8" name="Google Shape;27308;p89"/>
              <p:cNvSpPr/>
              <p:nvPr/>
            </p:nvSpPr>
            <p:spPr>
              <a:xfrm>
                <a:off x="2649500" y="1956500"/>
                <a:ext cx="187650" cy="134500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5380" extrusionOk="0">
                    <a:moveTo>
                      <a:pt x="5203" y="1"/>
                    </a:moveTo>
                    <a:cubicBezTo>
                      <a:pt x="5041" y="1"/>
                      <a:pt x="4846" y="59"/>
                      <a:pt x="4603" y="165"/>
                    </a:cubicBezTo>
                    <a:lnTo>
                      <a:pt x="467" y="1866"/>
                    </a:lnTo>
                    <a:cubicBezTo>
                      <a:pt x="100" y="2100"/>
                      <a:pt x="0" y="2567"/>
                      <a:pt x="234" y="2934"/>
                    </a:cubicBezTo>
                    <a:lnTo>
                      <a:pt x="1835" y="5102"/>
                    </a:lnTo>
                    <a:cubicBezTo>
                      <a:pt x="1983" y="5287"/>
                      <a:pt x="2193" y="5380"/>
                      <a:pt x="2408" y="5380"/>
                    </a:cubicBezTo>
                    <a:cubicBezTo>
                      <a:pt x="2579" y="5380"/>
                      <a:pt x="2754" y="5321"/>
                      <a:pt x="2902" y="5202"/>
                    </a:cubicBezTo>
                    <a:lnTo>
                      <a:pt x="7038" y="3501"/>
                    </a:lnTo>
                    <a:cubicBezTo>
                      <a:pt x="7405" y="3301"/>
                      <a:pt x="7505" y="2800"/>
                      <a:pt x="7272" y="2467"/>
                    </a:cubicBezTo>
                    <a:lnTo>
                      <a:pt x="5671" y="265"/>
                    </a:lnTo>
                    <a:cubicBezTo>
                      <a:pt x="5544" y="84"/>
                      <a:pt x="5397" y="1"/>
                      <a:pt x="5203" y="1"/>
                    </a:cubicBezTo>
                    <a:close/>
                  </a:path>
                </a:pathLst>
              </a:custGeom>
              <a:solidFill>
                <a:srgbClr val="040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9" name="Google Shape;27309;p89"/>
              <p:cNvSpPr/>
              <p:nvPr/>
            </p:nvSpPr>
            <p:spPr>
              <a:xfrm>
                <a:off x="2756225" y="2443450"/>
                <a:ext cx="152650" cy="12647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5059" extrusionOk="0">
                    <a:moveTo>
                      <a:pt x="1068" y="1"/>
                    </a:moveTo>
                    <a:cubicBezTo>
                      <a:pt x="868" y="134"/>
                      <a:pt x="735" y="268"/>
                      <a:pt x="601" y="435"/>
                    </a:cubicBezTo>
                    <a:cubicBezTo>
                      <a:pt x="1" y="1202"/>
                      <a:pt x="101" y="2303"/>
                      <a:pt x="868" y="2903"/>
                    </a:cubicBezTo>
                    <a:lnTo>
                      <a:pt x="3403" y="4771"/>
                    </a:lnTo>
                    <a:cubicBezTo>
                      <a:pt x="3696" y="4966"/>
                      <a:pt x="4028" y="5059"/>
                      <a:pt x="4358" y="5059"/>
                    </a:cubicBezTo>
                    <a:cubicBezTo>
                      <a:pt x="4932" y="5059"/>
                      <a:pt x="5499" y="4779"/>
                      <a:pt x="5838" y="4271"/>
                    </a:cubicBezTo>
                    <a:cubicBezTo>
                      <a:pt x="5972" y="4137"/>
                      <a:pt x="6038" y="3937"/>
                      <a:pt x="6105" y="3770"/>
                    </a:cubicBezTo>
                    <a:cubicBezTo>
                      <a:pt x="5138" y="2636"/>
                      <a:pt x="3503" y="535"/>
                      <a:pt x="1068" y="1"/>
                    </a:cubicBezTo>
                    <a:close/>
                  </a:path>
                </a:pathLst>
              </a:custGeom>
              <a:solidFill>
                <a:srgbClr val="00B8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0" name="Google Shape;27310;p89"/>
              <p:cNvSpPr/>
              <p:nvPr/>
            </p:nvSpPr>
            <p:spPr>
              <a:xfrm>
                <a:off x="2866600" y="2546075"/>
                <a:ext cx="339150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13566" h="12186" extrusionOk="0">
                    <a:moveTo>
                      <a:pt x="12085" y="0"/>
                    </a:moveTo>
                    <a:cubicBezTo>
                      <a:pt x="11563" y="0"/>
                      <a:pt x="10971" y="344"/>
                      <a:pt x="10430" y="1467"/>
                    </a:cubicBezTo>
                    <a:cubicBezTo>
                      <a:pt x="9029" y="4335"/>
                      <a:pt x="8628" y="5002"/>
                      <a:pt x="8628" y="5002"/>
                    </a:cubicBezTo>
                    <a:cubicBezTo>
                      <a:pt x="7361" y="3635"/>
                      <a:pt x="5760" y="2601"/>
                      <a:pt x="3992" y="1967"/>
                    </a:cubicBezTo>
                    <a:cubicBezTo>
                      <a:pt x="3677" y="1825"/>
                      <a:pt x="3440" y="1775"/>
                      <a:pt x="3261" y="1775"/>
                    </a:cubicBezTo>
                    <a:cubicBezTo>
                      <a:pt x="2854" y="1775"/>
                      <a:pt x="2758" y="2034"/>
                      <a:pt x="2758" y="2034"/>
                    </a:cubicBezTo>
                    <a:cubicBezTo>
                      <a:pt x="2758" y="2034"/>
                      <a:pt x="22" y="6370"/>
                      <a:pt x="22" y="7638"/>
                    </a:cubicBezTo>
                    <a:cubicBezTo>
                      <a:pt x="1" y="8439"/>
                      <a:pt x="457" y="8579"/>
                      <a:pt x="780" y="8579"/>
                    </a:cubicBezTo>
                    <a:cubicBezTo>
                      <a:pt x="954" y="8579"/>
                      <a:pt x="1090" y="8538"/>
                      <a:pt x="1090" y="8538"/>
                    </a:cubicBezTo>
                    <a:cubicBezTo>
                      <a:pt x="1224" y="8526"/>
                      <a:pt x="1358" y="8520"/>
                      <a:pt x="1493" y="8520"/>
                    </a:cubicBezTo>
                    <a:cubicBezTo>
                      <a:pt x="3843" y="8520"/>
                      <a:pt x="6260" y="10340"/>
                      <a:pt x="6260" y="10340"/>
                    </a:cubicBezTo>
                    <a:cubicBezTo>
                      <a:pt x="8251" y="11842"/>
                      <a:pt x="9632" y="12185"/>
                      <a:pt x="10480" y="12185"/>
                    </a:cubicBezTo>
                    <a:cubicBezTo>
                      <a:pt x="11195" y="12185"/>
                      <a:pt x="11530" y="11941"/>
                      <a:pt x="11530" y="11941"/>
                    </a:cubicBezTo>
                    <a:lnTo>
                      <a:pt x="13565" y="866"/>
                    </a:lnTo>
                    <a:cubicBezTo>
                      <a:pt x="13565" y="866"/>
                      <a:pt x="12913" y="0"/>
                      <a:pt x="12085" y="0"/>
                    </a:cubicBezTo>
                    <a:close/>
                  </a:path>
                </a:pathLst>
              </a:custGeom>
              <a:solidFill>
                <a:srgbClr val="00B8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1" name="Google Shape;27311;p89"/>
              <p:cNvSpPr/>
              <p:nvPr/>
            </p:nvSpPr>
            <p:spPr>
              <a:xfrm>
                <a:off x="2866600" y="2546075"/>
                <a:ext cx="339150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13566" h="12186" extrusionOk="0">
                    <a:moveTo>
                      <a:pt x="12085" y="0"/>
                    </a:moveTo>
                    <a:cubicBezTo>
                      <a:pt x="11563" y="0"/>
                      <a:pt x="10971" y="344"/>
                      <a:pt x="10430" y="1467"/>
                    </a:cubicBezTo>
                    <a:cubicBezTo>
                      <a:pt x="9029" y="4335"/>
                      <a:pt x="8628" y="5002"/>
                      <a:pt x="8628" y="5002"/>
                    </a:cubicBezTo>
                    <a:cubicBezTo>
                      <a:pt x="7361" y="3635"/>
                      <a:pt x="5760" y="2601"/>
                      <a:pt x="3992" y="1967"/>
                    </a:cubicBezTo>
                    <a:cubicBezTo>
                      <a:pt x="3677" y="1825"/>
                      <a:pt x="3440" y="1775"/>
                      <a:pt x="3261" y="1775"/>
                    </a:cubicBezTo>
                    <a:cubicBezTo>
                      <a:pt x="2854" y="1775"/>
                      <a:pt x="2758" y="2034"/>
                      <a:pt x="2758" y="2034"/>
                    </a:cubicBezTo>
                    <a:cubicBezTo>
                      <a:pt x="2758" y="2034"/>
                      <a:pt x="22" y="6370"/>
                      <a:pt x="22" y="7638"/>
                    </a:cubicBezTo>
                    <a:cubicBezTo>
                      <a:pt x="1" y="8439"/>
                      <a:pt x="457" y="8579"/>
                      <a:pt x="780" y="8579"/>
                    </a:cubicBezTo>
                    <a:cubicBezTo>
                      <a:pt x="954" y="8579"/>
                      <a:pt x="1090" y="8538"/>
                      <a:pt x="1090" y="8538"/>
                    </a:cubicBezTo>
                    <a:cubicBezTo>
                      <a:pt x="1224" y="8526"/>
                      <a:pt x="1358" y="8520"/>
                      <a:pt x="1493" y="8520"/>
                    </a:cubicBezTo>
                    <a:cubicBezTo>
                      <a:pt x="3843" y="8520"/>
                      <a:pt x="6260" y="10340"/>
                      <a:pt x="6260" y="10340"/>
                    </a:cubicBezTo>
                    <a:cubicBezTo>
                      <a:pt x="8251" y="11842"/>
                      <a:pt x="9632" y="12185"/>
                      <a:pt x="10480" y="12185"/>
                    </a:cubicBezTo>
                    <a:cubicBezTo>
                      <a:pt x="11195" y="12185"/>
                      <a:pt x="11530" y="11941"/>
                      <a:pt x="11530" y="11941"/>
                    </a:cubicBezTo>
                    <a:lnTo>
                      <a:pt x="13565" y="866"/>
                    </a:lnTo>
                    <a:cubicBezTo>
                      <a:pt x="13565" y="866"/>
                      <a:pt x="12913" y="0"/>
                      <a:pt x="120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2" name="Google Shape;27312;p89"/>
              <p:cNvSpPr/>
              <p:nvPr/>
            </p:nvSpPr>
            <p:spPr>
              <a:xfrm>
                <a:off x="3117325" y="2561600"/>
                <a:ext cx="108425" cy="28330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1332" extrusionOk="0">
                    <a:moveTo>
                      <a:pt x="2929" y="0"/>
                    </a:moveTo>
                    <a:cubicBezTo>
                      <a:pt x="2173" y="0"/>
                      <a:pt x="1421" y="994"/>
                      <a:pt x="1201" y="2313"/>
                    </a:cubicBezTo>
                    <a:lnTo>
                      <a:pt x="234" y="8518"/>
                    </a:lnTo>
                    <a:cubicBezTo>
                      <a:pt x="0" y="9952"/>
                      <a:pt x="467" y="11186"/>
                      <a:pt x="1268" y="11320"/>
                    </a:cubicBezTo>
                    <a:cubicBezTo>
                      <a:pt x="1315" y="11327"/>
                      <a:pt x="1361" y="11331"/>
                      <a:pt x="1408" y="11331"/>
                    </a:cubicBezTo>
                    <a:cubicBezTo>
                      <a:pt x="2164" y="11331"/>
                      <a:pt x="2916" y="10336"/>
                      <a:pt x="3136" y="8985"/>
                    </a:cubicBezTo>
                    <a:lnTo>
                      <a:pt x="4137" y="2780"/>
                    </a:lnTo>
                    <a:cubicBezTo>
                      <a:pt x="4337" y="1379"/>
                      <a:pt x="3870" y="112"/>
                      <a:pt x="3069" y="12"/>
                    </a:cubicBezTo>
                    <a:cubicBezTo>
                      <a:pt x="3023" y="4"/>
                      <a:pt x="2976" y="0"/>
                      <a:pt x="2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3" name="Google Shape;27313;p89"/>
              <p:cNvSpPr/>
              <p:nvPr/>
            </p:nvSpPr>
            <p:spPr>
              <a:xfrm>
                <a:off x="2395150" y="2579400"/>
                <a:ext cx="123450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79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34" y="467"/>
                      <a:pt x="1635" y="1334"/>
                      <a:pt x="1801" y="2402"/>
                    </a:cubicBezTo>
                    <a:lnTo>
                      <a:pt x="3403" y="3669"/>
                    </a:lnTo>
                    <a:cubicBezTo>
                      <a:pt x="3836" y="4036"/>
                      <a:pt x="3903" y="4703"/>
                      <a:pt x="3536" y="5137"/>
                    </a:cubicBezTo>
                    <a:cubicBezTo>
                      <a:pt x="3336" y="5371"/>
                      <a:pt x="3036" y="5537"/>
                      <a:pt x="2735" y="5537"/>
                    </a:cubicBezTo>
                    <a:lnTo>
                      <a:pt x="2769" y="5571"/>
                    </a:lnTo>
                    <a:cubicBezTo>
                      <a:pt x="2981" y="5725"/>
                      <a:pt x="3199" y="5791"/>
                      <a:pt x="3406" y="5791"/>
                    </a:cubicBezTo>
                    <a:cubicBezTo>
                      <a:pt x="4273" y="5791"/>
                      <a:pt x="4938" y="4630"/>
                      <a:pt x="4103" y="3903"/>
                    </a:cubicBezTo>
                    <a:lnTo>
                      <a:pt x="2535" y="2635"/>
                    </a:lnTo>
                    <a:cubicBezTo>
                      <a:pt x="2302" y="1301"/>
                      <a:pt x="1301" y="300"/>
                      <a:pt x="0" y="0"/>
                    </a:cubicBezTo>
                    <a:close/>
                  </a:path>
                </a:pathLst>
              </a:custGeom>
              <a:solidFill>
                <a:srgbClr val="230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4" name="Google Shape;27314;p89"/>
              <p:cNvSpPr/>
              <p:nvPr/>
            </p:nvSpPr>
            <p:spPr>
              <a:xfrm>
                <a:off x="2436825" y="2705975"/>
                <a:ext cx="46725" cy="1122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4489" extrusionOk="0">
                    <a:moveTo>
                      <a:pt x="473" y="0"/>
                    </a:moveTo>
                    <a:cubicBezTo>
                      <a:pt x="458" y="0"/>
                      <a:pt x="486" y="20"/>
                      <a:pt x="504" y="28"/>
                    </a:cubicBezTo>
                    <a:lnTo>
                      <a:pt x="504" y="28"/>
                    </a:lnTo>
                    <a:lnTo>
                      <a:pt x="902" y="2709"/>
                    </a:lnTo>
                    <a:cubicBezTo>
                      <a:pt x="1002" y="3643"/>
                      <a:pt x="868" y="3977"/>
                      <a:pt x="335" y="4177"/>
                    </a:cubicBezTo>
                    <a:cubicBezTo>
                      <a:pt x="234" y="4244"/>
                      <a:pt x="101" y="4244"/>
                      <a:pt x="1" y="4244"/>
                    </a:cubicBezTo>
                    <a:cubicBezTo>
                      <a:pt x="211" y="4407"/>
                      <a:pt x="454" y="4489"/>
                      <a:pt x="707" y="4489"/>
                    </a:cubicBezTo>
                    <a:cubicBezTo>
                      <a:pt x="815" y="4489"/>
                      <a:pt x="925" y="4474"/>
                      <a:pt x="1035" y="4444"/>
                    </a:cubicBezTo>
                    <a:cubicBezTo>
                      <a:pt x="1602" y="4177"/>
                      <a:pt x="1869" y="3510"/>
                      <a:pt x="1602" y="2943"/>
                    </a:cubicBezTo>
                    <a:lnTo>
                      <a:pt x="510" y="30"/>
                    </a:lnTo>
                    <a:lnTo>
                      <a:pt x="510" y="30"/>
                    </a:lnTo>
                    <a:cubicBezTo>
                      <a:pt x="512" y="31"/>
                      <a:pt x="513" y="31"/>
                      <a:pt x="515" y="31"/>
                    </a:cubicBezTo>
                    <a:cubicBezTo>
                      <a:pt x="520" y="31"/>
                      <a:pt x="519" y="25"/>
                      <a:pt x="501" y="7"/>
                    </a:cubicBezTo>
                    <a:lnTo>
                      <a:pt x="501" y="7"/>
                    </a:lnTo>
                    <a:lnTo>
                      <a:pt x="501" y="7"/>
                    </a:lnTo>
                    <a:cubicBezTo>
                      <a:pt x="486" y="2"/>
                      <a:pt x="477" y="0"/>
                      <a:pt x="473" y="0"/>
                    </a:cubicBezTo>
                    <a:close/>
                  </a:path>
                </a:pathLst>
              </a:custGeom>
              <a:solidFill>
                <a:srgbClr val="230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5" name="Google Shape;27315;p89"/>
              <p:cNvSpPr/>
              <p:nvPr/>
            </p:nvSpPr>
            <p:spPr>
              <a:xfrm>
                <a:off x="2295900" y="2738675"/>
                <a:ext cx="5422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288" extrusionOk="0">
                    <a:moveTo>
                      <a:pt x="2169" y="0"/>
                    </a:moveTo>
                    <a:lnTo>
                      <a:pt x="1101" y="2369"/>
                    </a:lnTo>
                    <a:cubicBezTo>
                      <a:pt x="868" y="2769"/>
                      <a:pt x="468" y="3036"/>
                      <a:pt x="1" y="3036"/>
                    </a:cubicBezTo>
                    <a:cubicBezTo>
                      <a:pt x="134" y="3169"/>
                      <a:pt x="301" y="3236"/>
                      <a:pt x="468" y="3269"/>
                    </a:cubicBezTo>
                    <a:cubicBezTo>
                      <a:pt x="535" y="3281"/>
                      <a:pt x="602" y="3287"/>
                      <a:pt x="668" y="3287"/>
                    </a:cubicBezTo>
                    <a:cubicBezTo>
                      <a:pt x="1156" y="3287"/>
                      <a:pt x="1584" y="2972"/>
                      <a:pt x="1702" y="2502"/>
                    </a:cubicBez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230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6" name="Google Shape;27316;p89"/>
              <p:cNvSpPr/>
              <p:nvPr/>
            </p:nvSpPr>
            <p:spPr>
              <a:xfrm>
                <a:off x="2244200" y="2728675"/>
                <a:ext cx="52550" cy="3205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282" extrusionOk="0">
                    <a:moveTo>
                      <a:pt x="2102" y="0"/>
                    </a:moveTo>
                    <a:lnTo>
                      <a:pt x="1168" y="701"/>
                    </a:lnTo>
                    <a:cubicBezTo>
                      <a:pt x="892" y="922"/>
                      <a:pt x="569" y="1051"/>
                      <a:pt x="221" y="1051"/>
                    </a:cubicBezTo>
                    <a:cubicBezTo>
                      <a:pt x="148" y="1051"/>
                      <a:pt x="75" y="1046"/>
                      <a:pt x="0" y="1034"/>
                    </a:cubicBezTo>
                    <a:lnTo>
                      <a:pt x="0" y="1034"/>
                    </a:lnTo>
                    <a:lnTo>
                      <a:pt x="67" y="1068"/>
                    </a:lnTo>
                    <a:cubicBezTo>
                      <a:pt x="255" y="1212"/>
                      <a:pt x="473" y="1281"/>
                      <a:pt x="691" y="1281"/>
                    </a:cubicBezTo>
                    <a:cubicBezTo>
                      <a:pt x="976" y="1281"/>
                      <a:pt x="1260" y="1161"/>
                      <a:pt x="1468" y="934"/>
                    </a:cubicBezTo>
                    <a:lnTo>
                      <a:pt x="2102" y="0"/>
                    </a:lnTo>
                    <a:close/>
                  </a:path>
                </a:pathLst>
              </a:custGeom>
              <a:solidFill>
                <a:srgbClr val="230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7" name="Google Shape;27317;p89"/>
              <p:cNvSpPr/>
              <p:nvPr/>
            </p:nvSpPr>
            <p:spPr>
              <a:xfrm>
                <a:off x="2361775" y="2736175"/>
                <a:ext cx="44225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571" extrusionOk="0">
                    <a:moveTo>
                      <a:pt x="1669" y="0"/>
                    </a:moveTo>
                    <a:lnTo>
                      <a:pt x="1002" y="3136"/>
                    </a:lnTo>
                    <a:cubicBezTo>
                      <a:pt x="801" y="4070"/>
                      <a:pt x="568" y="4270"/>
                      <a:pt x="1" y="4337"/>
                    </a:cubicBezTo>
                    <a:cubicBezTo>
                      <a:pt x="201" y="4470"/>
                      <a:pt x="434" y="4570"/>
                      <a:pt x="668" y="4570"/>
                    </a:cubicBezTo>
                    <a:cubicBezTo>
                      <a:pt x="1302" y="4537"/>
                      <a:pt x="1769" y="4003"/>
                      <a:pt x="1735" y="3369"/>
                    </a:cubicBezTo>
                    <a:lnTo>
                      <a:pt x="1669" y="0"/>
                    </a:lnTo>
                    <a:close/>
                  </a:path>
                </a:pathLst>
              </a:custGeom>
              <a:solidFill>
                <a:srgbClr val="230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318" name="Google Shape;27318;p89"/>
              <p:cNvGrpSpPr/>
              <p:nvPr/>
            </p:nvGrpSpPr>
            <p:grpSpPr>
              <a:xfrm>
                <a:off x="2230025" y="1739200"/>
                <a:ext cx="1094125" cy="1111250"/>
                <a:chOff x="2230025" y="1739200"/>
                <a:chExt cx="1094125" cy="1111250"/>
              </a:xfrm>
            </p:grpSpPr>
            <p:grpSp>
              <p:nvGrpSpPr>
                <p:cNvPr id="27319" name="Google Shape;27319;p89"/>
                <p:cNvGrpSpPr/>
                <p:nvPr/>
              </p:nvGrpSpPr>
              <p:grpSpPr>
                <a:xfrm>
                  <a:off x="3043100" y="1739200"/>
                  <a:ext cx="267725" cy="274050"/>
                  <a:chOff x="3043100" y="1739200"/>
                  <a:chExt cx="267725" cy="274050"/>
                </a:xfrm>
              </p:grpSpPr>
              <p:sp>
                <p:nvSpPr>
                  <p:cNvPr id="27320" name="Google Shape;27320;p89"/>
                  <p:cNvSpPr/>
                  <p:nvPr/>
                </p:nvSpPr>
                <p:spPr>
                  <a:xfrm>
                    <a:off x="3043100" y="1817500"/>
                    <a:ext cx="201000" cy="19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0" h="7830" extrusionOk="0">
                        <a:moveTo>
                          <a:pt x="3615" y="1"/>
                        </a:moveTo>
                        <a:cubicBezTo>
                          <a:pt x="3124" y="1"/>
                          <a:pt x="2629" y="115"/>
                          <a:pt x="2169" y="355"/>
                        </a:cubicBezTo>
                        <a:cubicBezTo>
                          <a:pt x="601" y="1189"/>
                          <a:pt x="1" y="3123"/>
                          <a:pt x="868" y="4691"/>
                        </a:cubicBezTo>
                        <a:lnTo>
                          <a:pt x="1602" y="6125"/>
                        </a:lnTo>
                        <a:cubicBezTo>
                          <a:pt x="2184" y="7197"/>
                          <a:pt x="3287" y="7829"/>
                          <a:pt x="4433" y="7829"/>
                        </a:cubicBezTo>
                        <a:cubicBezTo>
                          <a:pt x="4929" y="7829"/>
                          <a:pt x="5432" y="7711"/>
                          <a:pt x="5905" y="7460"/>
                        </a:cubicBezTo>
                        <a:cubicBezTo>
                          <a:pt x="7439" y="6626"/>
                          <a:pt x="8040" y="4724"/>
                          <a:pt x="7206" y="3157"/>
                        </a:cubicBezTo>
                        <a:lnTo>
                          <a:pt x="6439" y="1722"/>
                        </a:lnTo>
                        <a:cubicBezTo>
                          <a:pt x="5878" y="624"/>
                          <a:pt x="4761" y="1"/>
                          <a:pt x="361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21" name="Google Shape;27321;p89"/>
                  <p:cNvSpPr/>
                  <p:nvPr/>
                </p:nvSpPr>
                <p:spPr>
                  <a:xfrm>
                    <a:off x="3178200" y="1854700"/>
                    <a:ext cx="132625" cy="8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5" h="3288" extrusionOk="0">
                        <a:moveTo>
                          <a:pt x="4102" y="1"/>
                        </a:moveTo>
                        <a:cubicBezTo>
                          <a:pt x="3980" y="1"/>
                          <a:pt x="3857" y="22"/>
                          <a:pt x="3736" y="67"/>
                        </a:cubicBezTo>
                        <a:lnTo>
                          <a:pt x="801" y="1268"/>
                        </a:lnTo>
                        <a:cubicBezTo>
                          <a:pt x="267" y="1468"/>
                          <a:pt x="0" y="2102"/>
                          <a:pt x="234" y="2636"/>
                        </a:cubicBezTo>
                        <a:cubicBezTo>
                          <a:pt x="385" y="3037"/>
                          <a:pt x="781" y="3288"/>
                          <a:pt x="1195" y="3288"/>
                        </a:cubicBezTo>
                        <a:cubicBezTo>
                          <a:pt x="1331" y="3288"/>
                          <a:pt x="1469" y="3261"/>
                          <a:pt x="1602" y="3203"/>
                        </a:cubicBezTo>
                        <a:lnTo>
                          <a:pt x="4504" y="2036"/>
                        </a:lnTo>
                        <a:cubicBezTo>
                          <a:pt x="5037" y="1802"/>
                          <a:pt x="5304" y="1202"/>
                          <a:pt x="5104" y="668"/>
                        </a:cubicBezTo>
                        <a:cubicBezTo>
                          <a:pt x="4923" y="254"/>
                          <a:pt x="4522" y="1"/>
                          <a:pt x="410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22" name="Google Shape;27322;p89"/>
                  <p:cNvSpPr/>
                  <p:nvPr/>
                </p:nvSpPr>
                <p:spPr>
                  <a:xfrm>
                    <a:off x="3164850" y="1785275"/>
                    <a:ext cx="135950" cy="10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38" h="4057" extrusionOk="0">
                        <a:moveTo>
                          <a:pt x="4231" y="0"/>
                        </a:moveTo>
                        <a:cubicBezTo>
                          <a:pt x="4015" y="0"/>
                          <a:pt x="3797" y="67"/>
                          <a:pt x="3603" y="209"/>
                        </a:cubicBezTo>
                        <a:lnTo>
                          <a:pt x="735" y="2111"/>
                        </a:lnTo>
                        <a:cubicBezTo>
                          <a:pt x="168" y="2377"/>
                          <a:pt x="1" y="3078"/>
                          <a:pt x="301" y="3612"/>
                        </a:cubicBezTo>
                        <a:cubicBezTo>
                          <a:pt x="524" y="3895"/>
                          <a:pt x="858" y="4056"/>
                          <a:pt x="1198" y="4056"/>
                        </a:cubicBezTo>
                        <a:cubicBezTo>
                          <a:pt x="1417" y="4056"/>
                          <a:pt x="1639" y="3989"/>
                          <a:pt x="1835" y="3845"/>
                        </a:cubicBezTo>
                        <a:lnTo>
                          <a:pt x="4737" y="1977"/>
                        </a:lnTo>
                        <a:cubicBezTo>
                          <a:pt x="5271" y="1644"/>
                          <a:pt x="5438" y="976"/>
                          <a:pt x="5138" y="476"/>
                        </a:cubicBezTo>
                        <a:cubicBezTo>
                          <a:pt x="4913" y="169"/>
                          <a:pt x="4575" y="0"/>
                          <a:pt x="423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23" name="Google Shape;27323;p89"/>
                  <p:cNvSpPr/>
                  <p:nvPr/>
                </p:nvSpPr>
                <p:spPr>
                  <a:xfrm>
                    <a:off x="3121500" y="1739200"/>
                    <a:ext cx="113425" cy="125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7" h="5005" extrusionOk="0">
                        <a:moveTo>
                          <a:pt x="3408" y="1"/>
                        </a:moveTo>
                        <a:cubicBezTo>
                          <a:pt x="3048" y="1"/>
                          <a:pt x="2699" y="170"/>
                          <a:pt x="2469" y="484"/>
                        </a:cubicBezTo>
                        <a:lnTo>
                          <a:pt x="400" y="3253"/>
                        </a:lnTo>
                        <a:cubicBezTo>
                          <a:pt x="0" y="3720"/>
                          <a:pt x="67" y="4421"/>
                          <a:pt x="567" y="4821"/>
                        </a:cubicBezTo>
                        <a:cubicBezTo>
                          <a:pt x="753" y="4945"/>
                          <a:pt x="963" y="5004"/>
                          <a:pt x="1169" y="5004"/>
                        </a:cubicBezTo>
                        <a:cubicBezTo>
                          <a:pt x="1518" y="5004"/>
                          <a:pt x="1859" y="4835"/>
                          <a:pt x="2068" y="4521"/>
                        </a:cubicBezTo>
                        <a:lnTo>
                          <a:pt x="4170" y="1752"/>
                        </a:lnTo>
                        <a:cubicBezTo>
                          <a:pt x="4537" y="1285"/>
                          <a:pt x="4503" y="584"/>
                          <a:pt x="4036" y="184"/>
                        </a:cubicBezTo>
                        <a:cubicBezTo>
                          <a:pt x="3838" y="60"/>
                          <a:pt x="3621" y="1"/>
                          <a:pt x="34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24" name="Google Shape;27324;p89"/>
                  <p:cNvSpPr/>
                  <p:nvPr/>
                </p:nvSpPr>
                <p:spPr>
                  <a:xfrm>
                    <a:off x="3077300" y="1765300"/>
                    <a:ext cx="63400" cy="125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6" h="5019" extrusionOk="0">
                        <a:moveTo>
                          <a:pt x="1444" y="0"/>
                        </a:moveTo>
                        <a:cubicBezTo>
                          <a:pt x="925" y="0"/>
                          <a:pt x="462" y="380"/>
                          <a:pt x="401" y="875"/>
                        </a:cubicBezTo>
                        <a:lnTo>
                          <a:pt x="34" y="3877"/>
                        </a:lnTo>
                        <a:cubicBezTo>
                          <a:pt x="0" y="4444"/>
                          <a:pt x="401" y="4944"/>
                          <a:pt x="968" y="5011"/>
                        </a:cubicBezTo>
                        <a:cubicBezTo>
                          <a:pt x="1009" y="5016"/>
                          <a:pt x="1050" y="5018"/>
                          <a:pt x="1091" y="5018"/>
                        </a:cubicBezTo>
                        <a:cubicBezTo>
                          <a:pt x="1606" y="5018"/>
                          <a:pt x="2042" y="4638"/>
                          <a:pt x="2135" y="4144"/>
                        </a:cubicBezTo>
                        <a:lnTo>
                          <a:pt x="2502" y="1142"/>
                        </a:lnTo>
                        <a:cubicBezTo>
                          <a:pt x="2535" y="575"/>
                          <a:pt x="2135" y="74"/>
                          <a:pt x="1568" y="7"/>
                        </a:cubicBezTo>
                        <a:cubicBezTo>
                          <a:pt x="1526" y="3"/>
                          <a:pt x="1485" y="0"/>
                          <a:pt x="144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25" name="Google Shape;27325;p89"/>
                  <p:cNvSpPr/>
                  <p:nvPr/>
                </p:nvSpPr>
                <p:spPr>
                  <a:xfrm>
                    <a:off x="3157350" y="1925600"/>
                    <a:ext cx="126775" cy="5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1" h="2237" extrusionOk="0">
                        <a:moveTo>
                          <a:pt x="1101" y="0"/>
                        </a:moveTo>
                        <a:cubicBezTo>
                          <a:pt x="534" y="0"/>
                          <a:pt x="34" y="467"/>
                          <a:pt x="34" y="1034"/>
                        </a:cubicBezTo>
                        <a:cubicBezTo>
                          <a:pt x="1" y="1568"/>
                          <a:pt x="434" y="2068"/>
                          <a:pt x="1001" y="2102"/>
                        </a:cubicBezTo>
                        <a:lnTo>
                          <a:pt x="4003" y="2235"/>
                        </a:lnTo>
                        <a:cubicBezTo>
                          <a:pt x="4023" y="2236"/>
                          <a:pt x="4042" y="2237"/>
                          <a:pt x="4061" y="2237"/>
                        </a:cubicBezTo>
                        <a:cubicBezTo>
                          <a:pt x="4601" y="2237"/>
                          <a:pt x="5037" y="1782"/>
                          <a:pt x="5037" y="1234"/>
                        </a:cubicBezTo>
                        <a:cubicBezTo>
                          <a:pt x="5071" y="667"/>
                          <a:pt x="4671" y="200"/>
                          <a:pt x="4103" y="134"/>
                        </a:cubicBezTo>
                        <a:lnTo>
                          <a:pt x="1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326" name="Google Shape;27326;p89"/>
                <p:cNvSpPr/>
                <p:nvPr/>
              </p:nvSpPr>
              <p:spPr>
                <a:xfrm>
                  <a:off x="2726150" y="1890775"/>
                  <a:ext cx="391164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6" h="9568" extrusionOk="0">
                      <a:moveTo>
                        <a:pt x="8540" y="1"/>
                      </a:moveTo>
                      <a:lnTo>
                        <a:pt x="8540" y="1"/>
                      </a:lnTo>
                      <a:cubicBezTo>
                        <a:pt x="5753" y="1526"/>
                        <a:pt x="3314" y="1824"/>
                        <a:pt x="1835" y="1824"/>
                      </a:cubicBezTo>
                      <a:cubicBezTo>
                        <a:pt x="888" y="1824"/>
                        <a:pt x="334" y="1702"/>
                        <a:pt x="334" y="1702"/>
                      </a:cubicBezTo>
                      <a:lnTo>
                        <a:pt x="0" y="8940"/>
                      </a:lnTo>
                      <a:cubicBezTo>
                        <a:pt x="520" y="9384"/>
                        <a:pt x="1207" y="9567"/>
                        <a:pt x="1986" y="9567"/>
                      </a:cubicBezTo>
                      <a:cubicBezTo>
                        <a:pt x="5655" y="9567"/>
                        <a:pt x="11375" y="5504"/>
                        <a:pt x="11375" y="5504"/>
                      </a:cubicBezTo>
                      <a:lnTo>
                        <a:pt x="10074" y="3503"/>
                      </a:lnTo>
                      <a:cubicBezTo>
                        <a:pt x="8273" y="401"/>
                        <a:pt x="8540" y="1"/>
                        <a:pt x="85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7" name="Google Shape;27327;p89"/>
                <p:cNvSpPr/>
                <p:nvPr/>
              </p:nvSpPr>
              <p:spPr>
                <a:xfrm>
                  <a:off x="2283400" y="1890775"/>
                  <a:ext cx="838950" cy="84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58" h="33607" extrusionOk="0">
                      <a:moveTo>
                        <a:pt x="16037" y="1"/>
                      </a:moveTo>
                      <a:cubicBezTo>
                        <a:pt x="15625" y="1"/>
                        <a:pt x="15111" y="70"/>
                        <a:pt x="14511" y="286"/>
                      </a:cubicBezTo>
                      <a:cubicBezTo>
                        <a:pt x="12843" y="887"/>
                        <a:pt x="6772" y="3155"/>
                        <a:pt x="6772" y="3155"/>
                      </a:cubicBezTo>
                      <a:cubicBezTo>
                        <a:pt x="5438" y="3655"/>
                        <a:pt x="4370" y="4656"/>
                        <a:pt x="3736" y="5890"/>
                      </a:cubicBezTo>
                      <a:cubicBezTo>
                        <a:pt x="2636" y="8058"/>
                        <a:pt x="401" y="11794"/>
                        <a:pt x="401" y="11794"/>
                      </a:cubicBezTo>
                      <a:cubicBezTo>
                        <a:pt x="0" y="12528"/>
                        <a:pt x="100" y="13429"/>
                        <a:pt x="667" y="14029"/>
                      </a:cubicBezTo>
                      <a:cubicBezTo>
                        <a:pt x="1568" y="15197"/>
                        <a:pt x="9674" y="24203"/>
                        <a:pt x="9674" y="24203"/>
                      </a:cubicBezTo>
                      <a:cubicBezTo>
                        <a:pt x="9674" y="24203"/>
                        <a:pt x="11142" y="25437"/>
                        <a:pt x="11008" y="26738"/>
                      </a:cubicBezTo>
                      <a:cubicBezTo>
                        <a:pt x="10849" y="27405"/>
                        <a:pt x="11325" y="28011"/>
                        <a:pt x="11975" y="28011"/>
                      </a:cubicBezTo>
                      <a:cubicBezTo>
                        <a:pt x="12008" y="28011"/>
                        <a:pt x="12041" y="28009"/>
                        <a:pt x="12076" y="28006"/>
                      </a:cubicBezTo>
                      <a:cubicBezTo>
                        <a:pt x="12076" y="28006"/>
                        <a:pt x="12136" y="27993"/>
                        <a:pt x="12228" y="27993"/>
                      </a:cubicBezTo>
                      <a:cubicBezTo>
                        <a:pt x="12496" y="27993"/>
                        <a:pt x="13027" y="28104"/>
                        <a:pt x="13076" y="28973"/>
                      </a:cubicBezTo>
                      <a:cubicBezTo>
                        <a:pt x="13129" y="29890"/>
                        <a:pt x="15774" y="33607"/>
                        <a:pt x="18297" y="33607"/>
                      </a:cubicBezTo>
                      <a:cubicBezTo>
                        <a:pt x="18986" y="33607"/>
                        <a:pt x="19666" y="33330"/>
                        <a:pt x="20281" y="32643"/>
                      </a:cubicBezTo>
                      <a:cubicBezTo>
                        <a:pt x="23150" y="29407"/>
                        <a:pt x="31890" y="20434"/>
                        <a:pt x="31890" y="20434"/>
                      </a:cubicBezTo>
                      <a:cubicBezTo>
                        <a:pt x="31890" y="20434"/>
                        <a:pt x="33558" y="18766"/>
                        <a:pt x="31623" y="16931"/>
                      </a:cubicBezTo>
                      <a:cubicBezTo>
                        <a:pt x="29688" y="15097"/>
                        <a:pt x="29288" y="16431"/>
                        <a:pt x="29121" y="14196"/>
                      </a:cubicBezTo>
                      <a:cubicBezTo>
                        <a:pt x="29121" y="14196"/>
                        <a:pt x="29088" y="12995"/>
                        <a:pt x="28220" y="12828"/>
                      </a:cubicBezTo>
                      <a:cubicBezTo>
                        <a:pt x="27353" y="12695"/>
                        <a:pt x="27720" y="12095"/>
                        <a:pt x="27720" y="12095"/>
                      </a:cubicBezTo>
                      <a:cubicBezTo>
                        <a:pt x="28020" y="11728"/>
                        <a:pt x="28020" y="11194"/>
                        <a:pt x="27720" y="10827"/>
                      </a:cubicBezTo>
                      <a:cubicBezTo>
                        <a:pt x="27186" y="10193"/>
                        <a:pt x="28254" y="8992"/>
                        <a:pt x="26052" y="8792"/>
                      </a:cubicBezTo>
                      <a:lnTo>
                        <a:pt x="17179" y="219"/>
                      </a:lnTo>
                      <a:cubicBezTo>
                        <a:pt x="17179" y="219"/>
                        <a:pt x="16769" y="1"/>
                        <a:pt x="1603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8" name="Google Shape;27328;p89"/>
                <p:cNvSpPr/>
                <p:nvPr/>
              </p:nvSpPr>
              <p:spPr>
                <a:xfrm>
                  <a:off x="2579450" y="2440475"/>
                  <a:ext cx="377775" cy="32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2878" extrusionOk="0">
                      <a:moveTo>
                        <a:pt x="7005" y="1"/>
                      </a:moveTo>
                      <a:cubicBezTo>
                        <a:pt x="5106" y="1"/>
                        <a:pt x="2789" y="982"/>
                        <a:pt x="0" y="3856"/>
                      </a:cubicBezTo>
                      <a:lnTo>
                        <a:pt x="10608" y="12696"/>
                      </a:lnTo>
                      <a:cubicBezTo>
                        <a:pt x="10608" y="12696"/>
                        <a:pt x="10982" y="12878"/>
                        <a:pt x="11435" y="12878"/>
                      </a:cubicBezTo>
                      <a:cubicBezTo>
                        <a:pt x="11781" y="12878"/>
                        <a:pt x="12172" y="12771"/>
                        <a:pt x="12476" y="12395"/>
                      </a:cubicBezTo>
                      <a:cubicBezTo>
                        <a:pt x="13143" y="11528"/>
                        <a:pt x="14610" y="6625"/>
                        <a:pt x="14610" y="6625"/>
                      </a:cubicBezTo>
                      <a:cubicBezTo>
                        <a:pt x="14610" y="6625"/>
                        <a:pt x="15111" y="5891"/>
                        <a:pt x="13443" y="4156"/>
                      </a:cubicBezTo>
                      <a:cubicBezTo>
                        <a:pt x="12400" y="3049"/>
                        <a:pt x="10352" y="1"/>
                        <a:pt x="700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9" name="Google Shape;27329;p89"/>
                <p:cNvSpPr/>
                <p:nvPr/>
              </p:nvSpPr>
              <p:spPr>
                <a:xfrm>
                  <a:off x="2251700" y="2574150"/>
                  <a:ext cx="211025" cy="16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1" h="6591" extrusionOk="0">
                      <a:moveTo>
                        <a:pt x="3360" y="1"/>
                      </a:moveTo>
                      <a:cubicBezTo>
                        <a:pt x="1694" y="1"/>
                        <a:pt x="261" y="1294"/>
                        <a:pt x="134" y="3012"/>
                      </a:cubicBezTo>
                      <a:cubicBezTo>
                        <a:pt x="1" y="4780"/>
                        <a:pt x="1368" y="6315"/>
                        <a:pt x="3136" y="6448"/>
                      </a:cubicBezTo>
                      <a:lnTo>
                        <a:pt x="4804" y="6581"/>
                      </a:lnTo>
                      <a:cubicBezTo>
                        <a:pt x="4887" y="6588"/>
                        <a:pt x="4970" y="6591"/>
                        <a:pt x="5052" y="6591"/>
                      </a:cubicBezTo>
                      <a:cubicBezTo>
                        <a:pt x="6747" y="6591"/>
                        <a:pt x="8179" y="5299"/>
                        <a:pt x="8307" y="3613"/>
                      </a:cubicBezTo>
                      <a:cubicBezTo>
                        <a:pt x="8440" y="1811"/>
                        <a:pt x="7072" y="277"/>
                        <a:pt x="5271" y="143"/>
                      </a:cubicBezTo>
                      <a:lnTo>
                        <a:pt x="3603" y="10"/>
                      </a:lnTo>
                      <a:cubicBezTo>
                        <a:pt x="3522" y="4"/>
                        <a:pt x="3440" y="1"/>
                        <a:pt x="33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0" name="Google Shape;27330;p89"/>
                <p:cNvSpPr/>
                <p:nvPr/>
              </p:nvSpPr>
              <p:spPr>
                <a:xfrm>
                  <a:off x="2283400" y="2688000"/>
                  <a:ext cx="72575" cy="1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5313" extrusionOk="0">
                      <a:moveTo>
                        <a:pt x="1681" y="0"/>
                      </a:moveTo>
                      <a:cubicBezTo>
                        <a:pt x="1195" y="0"/>
                        <a:pt x="754" y="371"/>
                        <a:pt x="667" y="893"/>
                      </a:cubicBezTo>
                      <a:lnTo>
                        <a:pt x="100" y="4062"/>
                      </a:lnTo>
                      <a:cubicBezTo>
                        <a:pt x="0" y="4629"/>
                        <a:pt x="401" y="5196"/>
                        <a:pt x="968" y="5296"/>
                      </a:cubicBezTo>
                      <a:cubicBezTo>
                        <a:pt x="1034" y="5307"/>
                        <a:pt x="1099" y="5313"/>
                        <a:pt x="1164" y="5313"/>
                      </a:cubicBezTo>
                      <a:cubicBezTo>
                        <a:pt x="1687" y="5313"/>
                        <a:pt x="2146" y="4963"/>
                        <a:pt x="2235" y="4429"/>
                      </a:cubicBezTo>
                      <a:lnTo>
                        <a:pt x="2769" y="1260"/>
                      </a:lnTo>
                      <a:cubicBezTo>
                        <a:pt x="2902" y="693"/>
                        <a:pt x="2502" y="126"/>
                        <a:pt x="1902" y="26"/>
                      </a:cubicBezTo>
                      <a:cubicBezTo>
                        <a:pt x="1828" y="9"/>
                        <a:pt x="1754" y="0"/>
                        <a:pt x="16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1" name="Google Shape;27331;p89"/>
                <p:cNvSpPr/>
                <p:nvPr/>
              </p:nvSpPr>
              <p:spPr>
                <a:xfrm>
                  <a:off x="2348450" y="2703650"/>
                  <a:ext cx="57550" cy="14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2" h="5872" extrusionOk="0">
                      <a:moveTo>
                        <a:pt x="1101" y="0"/>
                      </a:moveTo>
                      <a:cubicBezTo>
                        <a:pt x="467" y="34"/>
                        <a:pt x="0" y="567"/>
                        <a:pt x="33" y="1201"/>
                      </a:cubicBezTo>
                      <a:lnTo>
                        <a:pt x="100" y="4704"/>
                      </a:lnTo>
                      <a:cubicBezTo>
                        <a:pt x="100" y="5338"/>
                        <a:pt x="601" y="5838"/>
                        <a:pt x="1201" y="5871"/>
                      </a:cubicBezTo>
                      <a:cubicBezTo>
                        <a:pt x="1835" y="5838"/>
                        <a:pt x="2302" y="5304"/>
                        <a:pt x="2268" y="4670"/>
                      </a:cubicBezTo>
                      <a:lnTo>
                        <a:pt x="2202" y="1135"/>
                      </a:lnTo>
                      <a:cubicBezTo>
                        <a:pt x="2202" y="534"/>
                        <a:pt x="170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2" name="Google Shape;27332;p89"/>
                <p:cNvSpPr/>
                <p:nvPr/>
              </p:nvSpPr>
              <p:spPr>
                <a:xfrm>
                  <a:off x="2390125" y="2678000"/>
                  <a:ext cx="93425" cy="13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5589" extrusionOk="0">
                      <a:moveTo>
                        <a:pt x="1157" y="1"/>
                      </a:moveTo>
                      <a:cubicBezTo>
                        <a:pt x="1040" y="1"/>
                        <a:pt x="920" y="20"/>
                        <a:pt x="802" y="59"/>
                      </a:cubicBezTo>
                      <a:cubicBezTo>
                        <a:pt x="234" y="326"/>
                        <a:pt x="1" y="960"/>
                        <a:pt x="234" y="1527"/>
                      </a:cubicBezTo>
                      <a:lnTo>
                        <a:pt x="1469" y="4829"/>
                      </a:lnTo>
                      <a:cubicBezTo>
                        <a:pt x="1629" y="5284"/>
                        <a:pt x="2068" y="5588"/>
                        <a:pt x="2545" y="5588"/>
                      </a:cubicBezTo>
                      <a:cubicBezTo>
                        <a:pt x="2663" y="5588"/>
                        <a:pt x="2784" y="5569"/>
                        <a:pt x="2903" y="5530"/>
                      </a:cubicBezTo>
                      <a:cubicBezTo>
                        <a:pt x="3470" y="5296"/>
                        <a:pt x="3737" y="4629"/>
                        <a:pt x="3470" y="4062"/>
                      </a:cubicBezTo>
                      <a:lnTo>
                        <a:pt x="2236" y="793"/>
                      </a:lnTo>
                      <a:cubicBezTo>
                        <a:pt x="2075" y="311"/>
                        <a:pt x="1635" y="1"/>
                        <a:pt x="11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3" name="Google Shape;27333;p89"/>
                <p:cNvSpPr/>
                <p:nvPr/>
              </p:nvSpPr>
              <p:spPr>
                <a:xfrm>
                  <a:off x="2392650" y="2623375"/>
                  <a:ext cx="117600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4035" extrusionOk="0">
                      <a:moveTo>
                        <a:pt x="1185" y="1"/>
                      </a:moveTo>
                      <a:cubicBezTo>
                        <a:pt x="870" y="1"/>
                        <a:pt x="562" y="137"/>
                        <a:pt x="367" y="409"/>
                      </a:cubicBezTo>
                      <a:cubicBezTo>
                        <a:pt x="0" y="843"/>
                        <a:pt x="33" y="1510"/>
                        <a:pt x="500" y="1877"/>
                      </a:cubicBezTo>
                      <a:lnTo>
                        <a:pt x="2869" y="3812"/>
                      </a:lnTo>
                      <a:cubicBezTo>
                        <a:pt x="3061" y="3963"/>
                        <a:pt x="3286" y="4034"/>
                        <a:pt x="3509" y="4034"/>
                      </a:cubicBezTo>
                      <a:cubicBezTo>
                        <a:pt x="3828" y="4034"/>
                        <a:pt x="4140" y="3887"/>
                        <a:pt x="4336" y="3612"/>
                      </a:cubicBezTo>
                      <a:cubicBezTo>
                        <a:pt x="4703" y="3178"/>
                        <a:pt x="4670" y="2511"/>
                        <a:pt x="4203" y="2144"/>
                      </a:cubicBezTo>
                      <a:lnTo>
                        <a:pt x="1835" y="209"/>
                      </a:lnTo>
                      <a:cubicBezTo>
                        <a:pt x="1640" y="70"/>
                        <a:pt x="1411" y="1"/>
                        <a:pt x="11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4" name="Google Shape;27334;p89"/>
                <p:cNvSpPr/>
                <p:nvPr/>
              </p:nvSpPr>
              <p:spPr>
                <a:xfrm>
                  <a:off x="2230025" y="2645375"/>
                  <a:ext cx="103425" cy="1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" h="4596" extrusionOk="0">
                      <a:moveTo>
                        <a:pt x="2919" y="0"/>
                      </a:moveTo>
                      <a:cubicBezTo>
                        <a:pt x="2592" y="0"/>
                        <a:pt x="2270" y="148"/>
                        <a:pt x="2069" y="430"/>
                      </a:cubicBezTo>
                      <a:lnTo>
                        <a:pt x="334" y="2965"/>
                      </a:lnTo>
                      <a:cubicBezTo>
                        <a:pt x="0" y="3432"/>
                        <a:pt x="134" y="4099"/>
                        <a:pt x="634" y="4400"/>
                      </a:cubicBezTo>
                      <a:cubicBezTo>
                        <a:pt x="819" y="4532"/>
                        <a:pt x="1031" y="4596"/>
                        <a:pt x="1242" y="4596"/>
                      </a:cubicBezTo>
                      <a:cubicBezTo>
                        <a:pt x="1562" y="4596"/>
                        <a:pt x="1881" y="4448"/>
                        <a:pt x="2102" y="4166"/>
                      </a:cubicBezTo>
                      <a:lnTo>
                        <a:pt x="3836" y="1664"/>
                      </a:lnTo>
                      <a:cubicBezTo>
                        <a:pt x="4137" y="1164"/>
                        <a:pt x="4003" y="530"/>
                        <a:pt x="3536" y="196"/>
                      </a:cubicBezTo>
                      <a:cubicBezTo>
                        <a:pt x="3351" y="64"/>
                        <a:pt x="3134" y="0"/>
                        <a:pt x="291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5" name="Google Shape;27335;p89"/>
                <p:cNvSpPr/>
                <p:nvPr/>
              </p:nvSpPr>
              <p:spPr>
                <a:xfrm>
                  <a:off x="2254200" y="2164500"/>
                  <a:ext cx="211850" cy="3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4" h="15596" extrusionOk="0">
                      <a:moveTo>
                        <a:pt x="4436" y="0"/>
                      </a:moveTo>
                      <a:cubicBezTo>
                        <a:pt x="2489" y="0"/>
                        <a:pt x="823" y="1476"/>
                        <a:pt x="635" y="3453"/>
                      </a:cubicBezTo>
                      <a:lnTo>
                        <a:pt x="301" y="7023"/>
                      </a:lnTo>
                      <a:cubicBezTo>
                        <a:pt x="1" y="13861"/>
                        <a:pt x="1368" y="15595"/>
                        <a:pt x="1368" y="15595"/>
                      </a:cubicBezTo>
                      <a:lnTo>
                        <a:pt x="6505" y="15228"/>
                      </a:lnTo>
                      <a:cubicBezTo>
                        <a:pt x="8407" y="8824"/>
                        <a:pt x="8273" y="4187"/>
                        <a:pt x="8273" y="4187"/>
                      </a:cubicBezTo>
                      <a:cubicBezTo>
                        <a:pt x="8473" y="2086"/>
                        <a:pt x="6906" y="218"/>
                        <a:pt x="4804" y="18"/>
                      </a:cubicBezTo>
                      <a:cubicBezTo>
                        <a:pt x="4680" y="6"/>
                        <a:pt x="4558" y="0"/>
                        <a:pt x="44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6" name="Google Shape;27336;p89"/>
                <p:cNvSpPr/>
                <p:nvPr/>
              </p:nvSpPr>
              <p:spPr>
                <a:xfrm>
                  <a:off x="2870475" y="2241900"/>
                  <a:ext cx="453675" cy="26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7" h="10599" extrusionOk="0">
                      <a:moveTo>
                        <a:pt x="9072" y="1"/>
                      </a:moveTo>
                      <a:cubicBezTo>
                        <a:pt x="7413" y="1"/>
                        <a:pt x="5618" y="410"/>
                        <a:pt x="3770" y="1492"/>
                      </a:cubicBezTo>
                      <a:cubicBezTo>
                        <a:pt x="1035" y="3126"/>
                        <a:pt x="1" y="4127"/>
                        <a:pt x="1" y="4127"/>
                      </a:cubicBezTo>
                      <a:lnTo>
                        <a:pt x="3470" y="10598"/>
                      </a:lnTo>
                      <a:cubicBezTo>
                        <a:pt x="3470" y="10598"/>
                        <a:pt x="6604" y="9807"/>
                        <a:pt x="10098" y="9807"/>
                      </a:cubicBezTo>
                      <a:cubicBezTo>
                        <a:pt x="11777" y="9807"/>
                        <a:pt x="13540" y="9990"/>
                        <a:pt x="15078" y="10531"/>
                      </a:cubicBezTo>
                      <a:cubicBezTo>
                        <a:pt x="15078" y="10531"/>
                        <a:pt x="15318" y="10599"/>
                        <a:pt x="15623" y="10599"/>
                      </a:cubicBezTo>
                      <a:cubicBezTo>
                        <a:pt x="15962" y="10599"/>
                        <a:pt x="16383" y="10516"/>
                        <a:pt x="16646" y="10164"/>
                      </a:cubicBezTo>
                      <a:lnTo>
                        <a:pt x="18147" y="4027"/>
                      </a:lnTo>
                      <a:cubicBezTo>
                        <a:pt x="18147" y="4027"/>
                        <a:pt x="14274" y="1"/>
                        <a:pt x="90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37" name="Google Shape;27337;p89"/>
              <p:cNvSpPr/>
              <p:nvPr/>
            </p:nvSpPr>
            <p:spPr>
              <a:xfrm>
                <a:off x="3274175" y="2278750"/>
                <a:ext cx="326025" cy="30427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2171" extrusionOk="0">
                    <a:moveTo>
                      <a:pt x="11563" y="0"/>
                    </a:moveTo>
                    <a:cubicBezTo>
                      <a:pt x="11040" y="0"/>
                      <a:pt x="10447" y="341"/>
                      <a:pt x="9905" y="1452"/>
                    </a:cubicBezTo>
                    <a:cubicBezTo>
                      <a:pt x="8504" y="4354"/>
                      <a:pt x="8103" y="4988"/>
                      <a:pt x="8103" y="4988"/>
                    </a:cubicBezTo>
                    <a:cubicBezTo>
                      <a:pt x="6269" y="3020"/>
                      <a:pt x="3934" y="2853"/>
                      <a:pt x="2866" y="2386"/>
                    </a:cubicBezTo>
                    <a:cubicBezTo>
                      <a:pt x="2544" y="2255"/>
                      <a:pt x="2300" y="2209"/>
                      <a:pt x="2117" y="2209"/>
                    </a:cubicBezTo>
                    <a:cubicBezTo>
                      <a:pt x="1696" y="2209"/>
                      <a:pt x="1599" y="2453"/>
                      <a:pt x="1599" y="2453"/>
                    </a:cubicBezTo>
                    <a:cubicBezTo>
                      <a:pt x="1599" y="2453"/>
                      <a:pt x="64" y="6889"/>
                      <a:pt x="31" y="8157"/>
                    </a:cubicBezTo>
                    <a:cubicBezTo>
                      <a:pt x="1" y="9304"/>
                      <a:pt x="872" y="9358"/>
                      <a:pt x="1038" y="9358"/>
                    </a:cubicBezTo>
                    <a:cubicBezTo>
                      <a:pt x="1055" y="9358"/>
                      <a:pt x="1065" y="9358"/>
                      <a:pt x="1065" y="9358"/>
                    </a:cubicBezTo>
                    <a:cubicBezTo>
                      <a:pt x="1254" y="9346"/>
                      <a:pt x="1443" y="9340"/>
                      <a:pt x="1632" y="9340"/>
                    </a:cubicBezTo>
                    <a:cubicBezTo>
                      <a:pt x="3068" y="9340"/>
                      <a:pt x="4467" y="9676"/>
                      <a:pt x="5735" y="10325"/>
                    </a:cubicBezTo>
                    <a:cubicBezTo>
                      <a:pt x="7744" y="11827"/>
                      <a:pt x="9134" y="12170"/>
                      <a:pt x="9985" y="12170"/>
                    </a:cubicBezTo>
                    <a:cubicBezTo>
                      <a:pt x="10704" y="12170"/>
                      <a:pt x="11039" y="11926"/>
                      <a:pt x="11039" y="11926"/>
                    </a:cubicBezTo>
                    <a:lnTo>
                      <a:pt x="13040" y="851"/>
                    </a:lnTo>
                    <a:cubicBezTo>
                      <a:pt x="13040" y="851"/>
                      <a:pt x="12389" y="0"/>
                      <a:pt x="11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8" name="Google Shape;27338;p89"/>
              <p:cNvSpPr/>
              <p:nvPr/>
            </p:nvSpPr>
            <p:spPr>
              <a:xfrm>
                <a:off x="3511775" y="2294025"/>
                <a:ext cx="109275" cy="2840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1360" extrusionOk="0">
                    <a:moveTo>
                      <a:pt x="2961" y="0"/>
                    </a:moveTo>
                    <a:cubicBezTo>
                      <a:pt x="2195" y="0"/>
                      <a:pt x="1424" y="1004"/>
                      <a:pt x="1201" y="2342"/>
                    </a:cubicBezTo>
                    <a:lnTo>
                      <a:pt x="234" y="8546"/>
                    </a:lnTo>
                    <a:cubicBezTo>
                      <a:pt x="0" y="9947"/>
                      <a:pt x="467" y="11215"/>
                      <a:pt x="1268" y="11348"/>
                    </a:cubicBezTo>
                    <a:cubicBezTo>
                      <a:pt x="1313" y="11356"/>
                      <a:pt x="1359" y="11360"/>
                      <a:pt x="1404" y="11360"/>
                    </a:cubicBezTo>
                    <a:cubicBezTo>
                      <a:pt x="2161" y="11360"/>
                      <a:pt x="2916" y="10335"/>
                      <a:pt x="3136" y="9013"/>
                    </a:cubicBezTo>
                    <a:lnTo>
                      <a:pt x="4137" y="2809"/>
                    </a:lnTo>
                    <a:cubicBezTo>
                      <a:pt x="4370" y="1408"/>
                      <a:pt x="3870" y="140"/>
                      <a:pt x="3069" y="7"/>
                    </a:cubicBezTo>
                    <a:cubicBezTo>
                      <a:pt x="3033" y="2"/>
                      <a:pt x="2997" y="0"/>
                      <a:pt x="2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9" name="Google Shape;27339;p89"/>
              <p:cNvSpPr/>
              <p:nvPr/>
            </p:nvSpPr>
            <p:spPr>
              <a:xfrm>
                <a:off x="2289225" y="1597025"/>
                <a:ext cx="4340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486" extrusionOk="0">
                    <a:moveTo>
                      <a:pt x="1001" y="0"/>
                    </a:moveTo>
                    <a:cubicBezTo>
                      <a:pt x="334" y="0"/>
                      <a:pt x="1" y="801"/>
                      <a:pt x="468" y="1268"/>
                    </a:cubicBezTo>
                    <a:cubicBezTo>
                      <a:pt x="618" y="1418"/>
                      <a:pt x="803" y="1486"/>
                      <a:pt x="985" y="1486"/>
                    </a:cubicBezTo>
                    <a:cubicBezTo>
                      <a:pt x="1367" y="1486"/>
                      <a:pt x="1735" y="1187"/>
                      <a:pt x="1735" y="734"/>
                    </a:cubicBezTo>
                    <a:cubicBezTo>
                      <a:pt x="1735" y="334"/>
                      <a:pt x="1402" y="0"/>
                      <a:pt x="10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340" name="Google Shape;27340;p89"/>
              <p:cNvGrpSpPr/>
              <p:nvPr/>
            </p:nvGrpSpPr>
            <p:grpSpPr>
              <a:xfrm>
                <a:off x="2260050" y="1873727"/>
                <a:ext cx="870197" cy="736048"/>
                <a:chOff x="2260050" y="1873727"/>
                <a:chExt cx="870197" cy="736048"/>
              </a:xfrm>
            </p:grpSpPr>
            <p:sp>
              <p:nvSpPr>
                <p:cNvPr id="27341" name="Google Shape;27341;p89"/>
                <p:cNvSpPr/>
                <p:nvPr/>
              </p:nvSpPr>
              <p:spPr>
                <a:xfrm>
                  <a:off x="2711800" y="2108850"/>
                  <a:ext cx="61975" cy="5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" h="2001" extrusionOk="0">
                      <a:moveTo>
                        <a:pt x="1116" y="0"/>
                      </a:moveTo>
                      <a:cubicBezTo>
                        <a:pt x="661" y="0"/>
                        <a:pt x="238" y="318"/>
                        <a:pt x="177" y="776"/>
                      </a:cubicBezTo>
                      <a:cubicBezTo>
                        <a:pt x="1" y="1454"/>
                        <a:pt x="544" y="2000"/>
                        <a:pt x="1137" y="2000"/>
                      </a:cubicBezTo>
                      <a:cubicBezTo>
                        <a:pt x="1331" y="2000"/>
                        <a:pt x="1530" y="1942"/>
                        <a:pt x="1711" y="1810"/>
                      </a:cubicBezTo>
                      <a:cubicBezTo>
                        <a:pt x="2478" y="1276"/>
                        <a:pt x="2145" y="109"/>
                        <a:pt x="1244" y="9"/>
                      </a:cubicBezTo>
                      <a:cubicBezTo>
                        <a:pt x="1201" y="3"/>
                        <a:pt x="1158" y="0"/>
                        <a:pt x="11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2" name="Google Shape;27342;p89"/>
                <p:cNvSpPr/>
                <p:nvPr/>
              </p:nvSpPr>
              <p:spPr>
                <a:xfrm>
                  <a:off x="2784950" y="2176350"/>
                  <a:ext cx="48025" cy="3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1583" extrusionOk="0">
                      <a:moveTo>
                        <a:pt x="864" y="0"/>
                      </a:moveTo>
                      <a:cubicBezTo>
                        <a:pt x="514" y="0"/>
                        <a:pt x="212" y="252"/>
                        <a:pt x="153" y="611"/>
                      </a:cubicBezTo>
                      <a:cubicBezTo>
                        <a:pt x="0" y="1145"/>
                        <a:pt x="429" y="1582"/>
                        <a:pt x="908" y="1582"/>
                      </a:cubicBezTo>
                      <a:cubicBezTo>
                        <a:pt x="1057" y="1582"/>
                        <a:pt x="1211" y="1540"/>
                        <a:pt x="1354" y="1445"/>
                      </a:cubicBezTo>
                      <a:cubicBezTo>
                        <a:pt x="1921" y="1011"/>
                        <a:pt x="1687" y="77"/>
                        <a:pt x="987" y="11"/>
                      </a:cubicBezTo>
                      <a:cubicBezTo>
                        <a:pt x="945" y="4"/>
                        <a:pt x="904" y="0"/>
                        <a:pt x="8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3" name="Google Shape;27343;p89"/>
                <p:cNvSpPr/>
                <p:nvPr/>
              </p:nvSpPr>
              <p:spPr>
                <a:xfrm>
                  <a:off x="2861525" y="2144650"/>
                  <a:ext cx="48175" cy="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1569" extrusionOk="0">
                      <a:moveTo>
                        <a:pt x="837" y="1"/>
                      </a:moveTo>
                      <a:cubicBezTo>
                        <a:pt x="486" y="1"/>
                        <a:pt x="185" y="252"/>
                        <a:pt x="125" y="611"/>
                      </a:cubicBezTo>
                      <a:cubicBezTo>
                        <a:pt x="0" y="1137"/>
                        <a:pt x="419" y="1568"/>
                        <a:pt x="876" y="1568"/>
                      </a:cubicBezTo>
                      <a:cubicBezTo>
                        <a:pt x="1028" y="1568"/>
                        <a:pt x="1184" y="1520"/>
                        <a:pt x="1326" y="1412"/>
                      </a:cubicBezTo>
                      <a:cubicBezTo>
                        <a:pt x="1926" y="1012"/>
                        <a:pt x="1693" y="78"/>
                        <a:pt x="959" y="11"/>
                      </a:cubicBezTo>
                      <a:cubicBezTo>
                        <a:pt x="918" y="4"/>
                        <a:pt x="87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4" name="Google Shape;27344;p89"/>
                <p:cNvSpPr/>
                <p:nvPr/>
              </p:nvSpPr>
              <p:spPr>
                <a:xfrm>
                  <a:off x="2829350" y="2061075"/>
                  <a:ext cx="61175" cy="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2006" extrusionOk="0">
                      <a:moveTo>
                        <a:pt x="1067" y="1"/>
                      </a:moveTo>
                      <a:cubicBezTo>
                        <a:pt x="632" y="1"/>
                        <a:pt x="237" y="315"/>
                        <a:pt x="178" y="786"/>
                      </a:cubicBezTo>
                      <a:cubicBezTo>
                        <a:pt x="1" y="1443"/>
                        <a:pt x="553" y="2005"/>
                        <a:pt x="1150" y="2005"/>
                      </a:cubicBezTo>
                      <a:cubicBezTo>
                        <a:pt x="1341" y="2005"/>
                        <a:pt x="1535" y="1948"/>
                        <a:pt x="1712" y="1820"/>
                      </a:cubicBezTo>
                      <a:cubicBezTo>
                        <a:pt x="2446" y="1286"/>
                        <a:pt x="2146" y="118"/>
                        <a:pt x="1245" y="18"/>
                      </a:cubicBezTo>
                      <a:cubicBezTo>
                        <a:pt x="1186" y="6"/>
                        <a:pt x="1126" y="1"/>
                        <a:pt x="10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5" name="Google Shape;27345;p89"/>
                <p:cNvSpPr/>
                <p:nvPr/>
              </p:nvSpPr>
              <p:spPr>
                <a:xfrm>
                  <a:off x="2773250" y="2084425"/>
                  <a:ext cx="61400" cy="4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6" h="1992" extrusionOk="0">
                      <a:moveTo>
                        <a:pt x="1043" y="1"/>
                      </a:moveTo>
                      <a:cubicBezTo>
                        <a:pt x="614" y="1"/>
                        <a:pt x="242" y="312"/>
                        <a:pt x="154" y="752"/>
                      </a:cubicBezTo>
                      <a:cubicBezTo>
                        <a:pt x="1" y="1440"/>
                        <a:pt x="548" y="1991"/>
                        <a:pt x="1142" y="1991"/>
                      </a:cubicBezTo>
                      <a:cubicBezTo>
                        <a:pt x="1326" y="1991"/>
                        <a:pt x="1514" y="1938"/>
                        <a:pt x="1688" y="1820"/>
                      </a:cubicBezTo>
                      <a:cubicBezTo>
                        <a:pt x="2455" y="1286"/>
                        <a:pt x="2155" y="85"/>
                        <a:pt x="1221" y="18"/>
                      </a:cubicBezTo>
                      <a:cubicBezTo>
                        <a:pt x="1161" y="6"/>
                        <a:pt x="1102" y="1"/>
                        <a:pt x="10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6" name="Google Shape;27346;p89"/>
                <p:cNvSpPr/>
                <p:nvPr/>
              </p:nvSpPr>
              <p:spPr>
                <a:xfrm>
                  <a:off x="2260050" y="2544000"/>
                  <a:ext cx="179325" cy="6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2631" extrusionOk="0">
                      <a:moveTo>
                        <a:pt x="5987" y="1"/>
                      </a:moveTo>
                      <a:cubicBezTo>
                        <a:pt x="5927" y="1"/>
                        <a:pt x="5865" y="5"/>
                        <a:pt x="5804" y="15"/>
                      </a:cubicBezTo>
                      <a:lnTo>
                        <a:pt x="1201" y="382"/>
                      </a:lnTo>
                      <a:cubicBezTo>
                        <a:pt x="534" y="382"/>
                        <a:pt x="0" y="949"/>
                        <a:pt x="0" y="1616"/>
                      </a:cubicBezTo>
                      <a:cubicBezTo>
                        <a:pt x="91" y="2192"/>
                        <a:pt x="623" y="2631"/>
                        <a:pt x="1220" y="2631"/>
                      </a:cubicBezTo>
                      <a:cubicBezTo>
                        <a:pt x="1280" y="2631"/>
                        <a:pt x="1340" y="2626"/>
                        <a:pt x="1401" y="2617"/>
                      </a:cubicBezTo>
                      <a:lnTo>
                        <a:pt x="5971" y="2250"/>
                      </a:lnTo>
                      <a:cubicBezTo>
                        <a:pt x="6638" y="2217"/>
                        <a:pt x="7172" y="1683"/>
                        <a:pt x="7172" y="1016"/>
                      </a:cubicBezTo>
                      <a:cubicBezTo>
                        <a:pt x="7082" y="413"/>
                        <a:pt x="6555" y="1"/>
                        <a:pt x="59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7" name="Google Shape;27347;p89"/>
                <p:cNvSpPr/>
                <p:nvPr/>
              </p:nvSpPr>
              <p:spPr>
                <a:xfrm>
                  <a:off x="3007622" y="1873727"/>
                  <a:ext cx="122625" cy="16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6499" extrusionOk="0">
                      <a:moveTo>
                        <a:pt x="1220" y="0"/>
                      </a:moveTo>
                      <a:cubicBezTo>
                        <a:pt x="1046" y="0"/>
                        <a:pt x="870" y="40"/>
                        <a:pt x="701" y="124"/>
                      </a:cubicBezTo>
                      <a:cubicBezTo>
                        <a:pt x="134" y="491"/>
                        <a:pt x="1" y="1225"/>
                        <a:pt x="368" y="1792"/>
                      </a:cubicBezTo>
                      <a:lnTo>
                        <a:pt x="2569" y="5795"/>
                      </a:lnTo>
                      <a:cubicBezTo>
                        <a:pt x="2790" y="6238"/>
                        <a:pt x="3229" y="6499"/>
                        <a:pt x="3698" y="6499"/>
                      </a:cubicBezTo>
                      <a:cubicBezTo>
                        <a:pt x="3866" y="6499"/>
                        <a:pt x="4037" y="6466"/>
                        <a:pt x="4204" y="6396"/>
                      </a:cubicBezTo>
                      <a:cubicBezTo>
                        <a:pt x="4737" y="6029"/>
                        <a:pt x="4904" y="5261"/>
                        <a:pt x="4537" y="4728"/>
                      </a:cubicBezTo>
                      <a:lnTo>
                        <a:pt x="2302" y="691"/>
                      </a:lnTo>
                      <a:cubicBezTo>
                        <a:pt x="2086" y="260"/>
                        <a:pt x="1664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7348" name="Google Shape;27348;p8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timeline always works well</a:t>
            </a:r>
            <a:endParaRPr/>
          </a:p>
        </p:txBody>
      </p:sp>
      <p:sp>
        <p:nvSpPr>
          <p:cNvPr id="27349" name="Google Shape;27349;p89"/>
          <p:cNvSpPr txBox="1"/>
          <p:nvPr/>
        </p:nvSpPr>
        <p:spPr>
          <a:xfrm>
            <a:off x="1198125" y="3224150"/>
            <a:ext cx="14637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Начинаем отсюда</a:t>
            </a:r>
            <a:endParaRPr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50" name="Google Shape;27350;p89"/>
          <p:cNvSpPr txBox="1"/>
          <p:nvPr/>
        </p:nvSpPr>
        <p:spPr>
          <a:xfrm>
            <a:off x="1197825" y="2834475"/>
            <a:ext cx="1463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Day 1</a:t>
            </a:r>
            <a:endParaRPr sz="2000">
              <a:solidFill>
                <a:schemeClr val="accent4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cxnSp>
        <p:nvCxnSpPr>
          <p:cNvPr id="27351" name="Google Shape;27351;p89"/>
          <p:cNvCxnSpPr/>
          <p:nvPr/>
        </p:nvCxnSpPr>
        <p:spPr>
          <a:xfrm>
            <a:off x="1304480" y="3236125"/>
            <a:ext cx="11307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352" name="Google Shape;27352;p89"/>
          <p:cNvGrpSpPr/>
          <p:nvPr/>
        </p:nvGrpSpPr>
        <p:grpSpPr>
          <a:xfrm>
            <a:off x="1778223" y="1722375"/>
            <a:ext cx="303221" cy="303605"/>
            <a:chOff x="3639025" y="1722350"/>
            <a:chExt cx="1947467" cy="1949937"/>
          </a:xfrm>
        </p:grpSpPr>
        <p:sp>
          <p:nvSpPr>
            <p:cNvPr id="27353" name="Google Shape;27353;p89"/>
            <p:cNvSpPr/>
            <p:nvPr/>
          </p:nvSpPr>
          <p:spPr>
            <a:xfrm>
              <a:off x="3639025" y="1722350"/>
              <a:ext cx="1947467" cy="1949937"/>
            </a:xfrm>
            <a:custGeom>
              <a:avLst/>
              <a:gdLst/>
              <a:ahLst/>
              <a:cxnLst/>
              <a:rect l="l" t="t" r="r" b="b"/>
              <a:pathLst>
                <a:path w="26020" h="26053" extrusionOk="0">
                  <a:moveTo>
                    <a:pt x="4704" y="4604"/>
                  </a:moveTo>
                  <a:cubicBezTo>
                    <a:pt x="9341" y="0"/>
                    <a:pt x="16846" y="67"/>
                    <a:pt x="21416" y="4704"/>
                  </a:cubicBezTo>
                  <a:cubicBezTo>
                    <a:pt x="26020" y="9374"/>
                    <a:pt x="25953" y="16879"/>
                    <a:pt x="21316" y="21449"/>
                  </a:cubicBezTo>
                  <a:cubicBezTo>
                    <a:pt x="16646" y="26052"/>
                    <a:pt x="9141" y="25985"/>
                    <a:pt x="4571" y="21315"/>
                  </a:cubicBezTo>
                  <a:cubicBezTo>
                    <a:pt x="1" y="16679"/>
                    <a:pt x="34" y="9173"/>
                    <a:pt x="4704" y="46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54" name="Google Shape;27354;p89"/>
            <p:cNvGrpSpPr/>
            <p:nvPr/>
          </p:nvGrpSpPr>
          <p:grpSpPr>
            <a:xfrm>
              <a:off x="3756381" y="1782226"/>
              <a:ext cx="1625409" cy="1840132"/>
              <a:chOff x="3756381" y="1782226"/>
              <a:chExt cx="1625409" cy="1840132"/>
            </a:xfrm>
          </p:grpSpPr>
          <p:sp>
            <p:nvSpPr>
              <p:cNvPr id="27355" name="Google Shape;27355;p89"/>
              <p:cNvSpPr/>
              <p:nvPr/>
            </p:nvSpPr>
            <p:spPr>
              <a:xfrm>
                <a:off x="3771350" y="2955638"/>
                <a:ext cx="1288382" cy="666719"/>
              </a:xfrm>
              <a:custGeom>
                <a:avLst/>
                <a:gdLst/>
                <a:ahLst/>
                <a:cxnLst/>
                <a:rect l="l" t="t" r="r" b="b"/>
                <a:pathLst>
                  <a:path w="17214" h="8908" extrusionOk="0">
                    <a:moveTo>
                      <a:pt x="234" y="901"/>
                    </a:moveTo>
                    <a:cubicBezTo>
                      <a:pt x="1" y="234"/>
                      <a:pt x="1435" y="134"/>
                      <a:pt x="2002" y="67"/>
                    </a:cubicBezTo>
                    <a:cubicBezTo>
                      <a:pt x="2903" y="1"/>
                      <a:pt x="3804" y="201"/>
                      <a:pt x="4604" y="668"/>
                    </a:cubicBezTo>
                    <a:lnTo>
                      <a:pt x="5271" y="1101"/>
                    </a:lnTo>
                    <a:cubicBezTo>
                      <a:pt x="5505" y="1302"/>
                      <a:pt x="5705" y="1502"/>
                      <a:pt x="5872" y="1702"/>
                    </a:cubicBezTo>
                    <a:cubicBezTo>
                      <a:pt x="6305" y="2169"/>
                      <a:pt x="6772" y="2603"/>
                      <a:pt x="7306" y="2936"/>
                    </a:cubicBezTo>
                    <a:cubicBezTo>
                      <a:pt x="7907" y="3203"/>
                      <a:pt x="8540" y="3370"/>
                      <a:pt x="9207" y="3470"/>
                    </a:cubicBezTo>
                    <a:cubicBezTo>
                      <a:pt x="9508" y="3503"/>
                      <a:pt x="9808" y="3537"/>
                      <a:pt x="10141" y="3570"/>
                    </a:cubicBezTo>
                    <a:cubicBezTo>
                      <a:pt x="10442" y="3603"/>
                      <a:pt x="10842" y="3670"/>
                      <a:pt x="11176" y="3670"/>
                    </a:cubicBezTo>
                    <a:cubicBezTo>
                      <a:pt x="11843" y="3637"/>
                      <a:pt x="12510" y="3670"/>
                      <a:pt x="13177" y="3737"/>
                    </a:cubicBezTo>
                    <a:cubicBezTo>
                      <a:pt x="13777" y="3770"/>
                      <a:pt x="14378" y="3837"/>
                      <a:pt x="14978" y="3970"/>
                    </a:cubicBezTo>
                    <a:cubicBezTo>
                      <a:pt x="15545" y="4170"/>
                      <a:pt x="16012" y="4504"/>
                      <a:pt x="16346" y="4971"/>
                    </a:cubicBezTo>
                    <a:cubicBezTo>
                      <a:pt x="16546" y="5238"/>
                      <a:pt x="16713" y="5505"/>
                      <a:pt x="16846" y="5805"/>
                    </a:cubicBezTo>
                    <a:cubicBezTo>
                      <a:pt x="17046" y="6072"/>
                      <a:pt x="17180" y="6405"/>
                      <a:pt x="17213" y="6739"/>
                    </a:cubicBezTo>
                    <a:cubicBezTo>
                      <a:pt x="13811" y="8740"/>
                      <a:pt x="9674" y="8907"/>
                      <a:pt x="6105" y="7206"/>
                    </a:cubicBezTo>
                    <a:cubicBezTo>
                      <a:pt x="6105" y="7206"/>
                      <a:pt x="1602" y="5238"/>
                      <a:pt x="234" y="9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6" name="Google Shape;27356;p89"/>
              <p:cNvSpPr/>
              <p:nvPr/>
            </p:nvSpPr>
            <p:spPr>
              <a:xfrm>
                <a:off x="3756381" y="1782226"/>
                <a:ext cx="1625409" cy="933841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477" extrusionOk="0">
                    <a:moveTo>
                      <a:pt x="10341" y="434"/>
                    </a:moveTo>
                    <a:cubicBezTo>
                      <a:pt x="5438" y="901"/>
                      <a:pt x="1302" y="4371"/>
                      <a:pt x="1" y="9141"/>
                    </a:cubicBezTo>
                    <a:cubicBezTo>
                      <a:pt x="2903" y="7373"/>
                      <a:pt x="6605" y="9374"/>
                      <a:pt x="6906" y="9674"/>
                    </a:cubicBezTo>
                    <a:cubicBezTo>
                      <a:pt x="8507" y="11042"/>
                      <a:pt x="10508" y="11909"/>
                      <a:pt x="12610" y="12109"/>
                    </a:cubicBezTo>
                    <a:cubicBezTo>
                      <a:pt x="15912" y="12476"/>
                      <a:pt x="16946" y="8907"/>
                      <a:pt x="19748" y="7206"/>
                    </a:cubicBezTo>
                    <a:cubicBezTo>
                      <a:pt x="20349" y="6839"/>
                      <a:pt x="21016" y="6539"/>
                      <a:pt x="21716" y="6372"/>
                    </a:cubicBezTo>
                    <a:cubicBezTo>
                      <a:pt x="19415" y="2336"/>
                      <a:pt x="14978" y="1"/>
                      <a:pt x="10341" y="4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57" name="Google Shape;27357;p89"/>
            <p:cNvSpPr/>
            <p:nvPr/>
          </p:nvSpPr>
          <p:spPr>
            <a:xfrm>
              <a:off x="4889824" y="3532391"/>
              <a:ext cx="20058" cy="5015"/>
            </a:xfrm>
            <a:custGeom>
              <a:avLst/>
              <a:gdLst/>
              <a:ahLst/>
              <a:cxnLst/>
              <a:rect l="l" t="t" r="r" b="b"/>
              <a:pathLst>
                <a:path w="268" h="67" extrusionOk="0">
                  <a:moveTo>
                    <a:pt x="268" y="0"/>
                  </a:moveTo>
                  <a:lnTo>
                    <a:pt x="268" y="0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FFC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58" name="Google Shape;27358;p89"/>
            <p:cNvGrpSpPr/>
            <p:nvPr/>
          </p:nvGrpSpPr>
          <p:grpSpPr>
            <a:xfrm>
              <a:off x="3806302" y="1827207"/>
              <a:ext cx="1692844" cy="1755181"/>
              <a:chOff x="3806302" y="1827207"/>
              <a:chExt cx="1692844" cy="1755181"/>
            </a:xfrm>
          </p:grpSpPr>
          <p:sp>
            <p:nvSpPr>
              <p:cNvPr id="27359" name="Google Shape;27359;p89"/>
              <p:cNvSpPr/>
              <p:nvPr/>
            </p:nvSpPr>
            <p:spPr>
              <a:xfrm>
                <a:off x="4600251" y="3025543"/>
                <a:ext cx="766562" cy="279696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3737" extrusionOk="0">
                    <a:moveTo>
                      <a:pt x="9240" y="1168"/>
                    </a:moveTo>
                    <a:cubicBezTo>
                      <a:pt x="8840" y="901"/>
                      <a:pt x="8373" y="701"/>
                      <a:pt x="7973" y="468"/>
                    </a:cubicBezTo>
                    <a:cubicBezTo>
                      <a:pt x="7773" y="301"/>
                      <a:pt x="7573" y="201"/>
                      <a:pt x="7372" y="67"/>
                    </a:cubicBezTo>
                    <a:cubicBezTo>
                      <a:pt x="7172" y="1"/>
                      <a:pt x="6972" y="1"/>
                      <a:pt x="6739" y="34"/>
                    </a:cubicBezTo>
                    <a:cubicBezTo>
                      <a:pt x="6105" y="101"/>
                      <a:pt x="5504" y="101"/>
                      <a:pt x="4837" y="201"/>
                    </a:cubicBezTo>
                    <a:cubicBezTo>
                      <a:pt x="4604" y="201"/>
                      <a:pt x="4370" y="301"/>
                      <a:pt x="4170" y="434"/>
                    </a:cubicBezTo>
                    <a:cubicBezTo>
                      <a:pt x="4003" y="568"/>
                      <a:pt x="4037" y="735"/>
                      <a:pt x="3803" y="801"/>
                    </a:cubicBezTo>
                    <a:cubicBezTo>
                      <a:pt x="3570" y="835"/>
                      <a:pt x="3303" y="868"/>
                      <a:pt x="3069" y="868"/>
                    </a:cubicBezTo>
                    <a:cubicBezTo>
                      <a:pt x="2736" y="901"/>
                      <a:pt x="2369" y="868"/>
                      <a:pt x="2035" y="835"/>
                    </a:cubicBezTo>
                    <a:cubicBezTo>
                      <a:pt x="1668" y="801"/>
                      <a:pt x="1335" y="701"/>
                      <a:pt x="1001" y="568"/>
                    </a:cubicBezTo>
                    <a:cubicBezTo>
                      <a:pt x="868" y="501"/>
                      <a:pt x="134" y="167"/>
                      <a:pt x="34" y="368"/>
                    </a:cubicBezTo>
                    <a:cubicBezTo>
                      <a:pt x="0" y="501"/>
                      <a:pt x="334" y="801"/>
                      <a:pt x="401" y="835"/>
                    </a:cubicBezTo>
                    <a:cubicBezTo>
                      <a:pt x="634" y="1068"/>
                      <a:pt x="901" y="1268"/>
                      <a:pt x="1168" y="1402"/>
                    </a:cubicBezTo>
                    <a:cubicBezTo>
                      <a:pt x="1602" y="1602"/>
                      <a:pt x="2069" y="1735"/>
                      <a:pt x="2536" y="1769"/>
                    </a:cubicBezTo>
                    <a:cubicBezTo>
                      <a:pt x="3336" y="1869"/>
                      <a:pt x="4137" y="1935"/>
                      <a:pt x="4971" y="2035"/>
                    </a:cubicBezTo>
                    <a:cubicBezTo>
                      <a:pt x="5638" y="2069"/>
                      <a:pt x="6272" y="2236"/>
                      <a:pt x="6872" y="2469"/>
                    </a:cubicBezTo>
                    <a:cubicBezTo>
                      <a:pt x="7172" y="2569"/>
                      <a:pt x="7472" y="2636"/>
                      <a:pt x="7773" y="2803"/>
                    </a:cubicBezTo>
                    <a:cubicBezTo>
                      <a:pt x="8140" y="3070"/>
                      <a:pt x="8473" y="3370"/>
                      <a:pt x="8773" y="3737"/>
                    </a:cubicBezTo>
                    <a:cubicBezTo>
                      <a:pt x="9307" y="3136"/>
                      <a:pt x="9807" y="2502"/>
                      <a:pt x="10241" y="1802"/>
                    </a:cubicBezTo>
                    <a:cubicBezTo>
                      <a:pt x="10074" y="1702"/>
                      <a:pt x="9874" y="1535"/>
                      <a:pt x="9774" y="1468"/>
                    </a:cubicBezTo>
                    <a:cubicBezTo>
                      <a:pt x="9674" y="1402"/>
                      <a:pt x="9407" y="1268"/>
                      <a:pt x="9240" y="11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0" name="Google Shape;27360;p89"/>
              <p:cNvSpPr/>
              <p:nvPr/>
            </p:nvSpPr>
            <p:spPr>
              <a:xfrm>
                <a:off x="4807495" y="2783421"/>
                <a:ext cx="684083" cy="304619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4070" extrusionOk="0">
                    <a:moveTo>
                      <a:pt x="6805" y="267"/>
                    </a:moveTo>
                    <a:cubicBezTo>
                      <a:pt x="6305" y="434"/>
                      <a:pt x="5804" y="734"/>
                      <a:pt x="5271" y="834"/>
                    </a:cubicBezTo>
                    <a:cubicBezTo>
                      <a:pt x="4303" y="967"/>
                      <a:pt x="3403" y="734"/>
                      <a:pt x="2435" y="667"/>
                    </a:cubicBezTo>
                    <a:cubicBezTo>
                      <a:pt x="2068" y="634"/>
                      <a:pt x="1735" y="600"/>
                      <a:pt x="1368" y="500"/>
                    </a:cubicBezTo>
                    <a:cubicBezTo>
                      <a:pt x="1001" y="400"/>
                      <a:pt x="334" y="0"/>
                      <a:pt x="0" y="100"/>
                    </a:cubicBezTo>
                    <a:cubicBezTo>
                      <a:pt x="134" y="167"/>
                      <a:pt x="267" y="267"/>
                      <a:pt x="400" y="334"/>
                    </a:cubicBezTo>
                    <a:cubicBezTo>
                      <a:pt x="967" y="767"/>
                      <a:pt x="1635" y="1034"/>
                      <a:pt x="2368" y="1067"/>
                    </a:cubicBezTo>
                    <a:cubicBezTo>
                      <a:pt x="3002" y="1034"/>
                      <a:pt x="3669" y="1201"/>
                      <a:pt x="4236" y="1534"/>
                    </a:cubicBezTo>
                    <a:cubicBezTo>
                      <a:pt x="4570" y="1701"/>
                      <a:pt x="4670" y="1935"/>
                      <a:pt x="4937" y="2202"/>
                    </a:cubicBezTo>
                    <a:cubicBezTo>
                      <a:pt x="5204" y="2402"/>
                      <a:pt x="5504" y="2569"/>
                      <a:pt x="5804" y="2702"/>
                    </a:cubicBezTo>
                    <a:cubicBezTo>
                      <a:pt x="6171" y="2869"/>
                      <a:pt x="6538" y="3002"/>
                      <a:pt x="6905" y="3202"/>
                    </a:cubicBezTo>
                    <a:cubicBezTo>
                      <a:pt x="7139" y="3336"/>
                      <a:pt x="7639" y="3869"/>
                      <a:pt x="8006" y="4070"/>
                    </a:cubicBezTo>
                    <a:cubicBezTo>
                      <a:pt x="8606" y="2869"/>
                      <a:pt x="8973" y="1568"/>
                      <a:pt x="9140" y="200"/>
                    </a:cubicBezTo>
                    <a:cubicBezTo>
                      <a:pt x="8373" y="100"/>
                      <a:pt x="7572" y="133"/>
                      <a:pt x="6805" y="26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1" name="Google Shape;27361;p89"/>
              <p:cNvSpPr/>
              <p:nvPr/>
            </p:nvSpPr>
            <p:spPr>
              <a:xfrm>
                <a:off x="3806302" y="2176731"/>
                <a:ext cx="1692844" cy="526834"/>
              </a:xfrm>
              <a:custGeom>
                <a:avLst/>
                <a:gdLst/>
                <a:ahLst/>
                <a:cxnLst/>
                <a:rect l="l" t="t" r="r" b="b"/>
                <a:pathLst>
                  <a:path w="22618" h="7039" extrusionOk="0">
                    <a:moveTo>
                      <a:pt x="1535" y="1635"/>
                    </a:moveTo>
                    <a:cubicBezTo>
                      <a:pt x="2202" y="1501"/>
                      <a:pt x="2903" y="1535"/>
                      <a:pt x="3537" y="1668"/>
                    </a:cubicBezTo>
                    <a:cubicBezTo>
                      <a:pt x="4271" y="1868"/>
                      <a:pt x="4971" y="2168"/>
                      <a:pt x="5605" y="2535"/>
                    </a:cubicBezTo>
                    <a:cubicBezTo>
                      <a:pt x="6239" y="2902"/>
                      <a:pt x="6772" y="3369"/>
                      <a:pt x="7406" y="3770"/>
                    </a:cubicBezTo>
                    <a:cubicBezTo>
                      <a:pt x="8107" y="4203"/>
                      <a:pt x="8874" y="4570"/>
                      <a:pt x="9674" y="4770"/>
                    </a:cubicBezTo>
                    <a:cubicBezTo>
                      <a:pt x="10575" y="5004"/>
                      <a:pt x="11442" y="5104"/>
                      <a:pt x="12343" y="5137"/>
                    </a:cubicBezTo>
                    <a:cubicBezTo>
                      <a:pt x="13978" y="5071"/>
                      <a:pt x="15679" y="4604"/>
                      <a:pt x="17280" y="4870"/>
                    </a:cubicBezTo>
                    <a:cubicBezTo>
                      <a:pt x="19081" y="5204"/>
                      <a:pt x="21249" y="5704"/>
                      <a:pt x="22617" y="7039"/>
                    </a:cubicBezTo>
                    <a:cubicBezTo>
                      <a:pt x="22617" y="6672"/>
                      <a:pt x="22617" y="6271"/>
                      <a:pt x="22550" y="5871"/>
                    </a:cubicBezTo>
                    <a:cubicBezTo>
                      <a:pt x="22450" y="4804"/>
                      <a:pt x="22217" y="3736"/>
                      <a:pt x="21816" y="2736"/>
                    </a:cubicBezTo>
                    <a:cubicBezTo>
                      <a:pt x="21283" y="2502"/>
                      <a:pt x="20049" y="3670"/>
                      <a:pt x="19315" y="3836"/>
                    </a:cubicBezTo>
                    <a:cubicBezTo>
                      <a:pt x="18848" y="3970"/>
                      <a:pt x="18381" y="3970"/>
                      <a:pt x="17914" y="3836"/>
                    </a:cubicBezTo>
                    <a:cubicBezTo>
                      <a:pt x="17814" y="3803"/>
                      <a:pt x="17647" y="3670"/>
                      <a:pt x="17647" y="3536"/>
                    </a:cubicBezTo>
                    <a:cubicBezTo>
                      <a:pt x="17647" y="3269"/>
                      <a:pt x="17847" y="3403"/>
                      <a:pt x="17980" y="3236"/>
                    </a:cubicBezTo>
                    <a:cubicBezTo>
                      <a:pt x="18281" y="2836"/>
                      <a:pt x="17080" y="1935"/>
                      <a:pt x="16713" y="1802"/>
                    </a:cubicBezTo>
                    <a:cubicBezTo>
                      <a:pt x="15912" y="1401"/>
                      <a:pt x="15045" y="1101"/>
                      <a:pt x="14178" y="934"/>
                    </a:cubicBezTo>
                    <a:cubicBezTo>
                      <a:pt x="13477" y="901"/>
                      <a:pt x="12810" y="968"/>
                      <a:pt x="12176" y="1201"/>
                    </a:cubicBezTo>
                    <a:cubicBezTo>
                      <a:pt x="11376" y="1401"/>
                      <a:pt x="10542" y="1468"/>
                      <a:pt x="9741" y="1401"/>
                    </a:cubicBezTo>
                    <a:cubicBezTo>
                      <a:pt x="9241" y="1401"/>
                      <a:pt x="8774" y="1234"/>
                      <a:pt x="8340" y="1001"/>
                    </a:cubicBezTo>
                    <a:cubicBezTo>
                      <a:pt x="8073" y="801"/>
                      <a:pt x="7773" y="667"/>
                      <a:pt x="7440" y="567"/>
                    </a:cubicBezTo>
                    <a:cubicBezTo>
                      <a:pt x="6672" y="300"/>
                      <a:pt x="5838" y="200"/>
                      <a:pt x="5038" y="334"/>
                    </a:cubicBezTo>
                    <a:cubicBezTo>
                      <a:pt x="4237" y="467"/>
                      <a:pt x="3470" y="601"/>
                      <a:pt x="2703" y="267"/>
                    </a:cubicBezTo>
                    <a:cubicBezTo>
                      <a:pt x="2202" y="67"/>
                      <a:pt x="1702" y="0"/>
                      <a:pt x="1168" y="67"/>
                    </a:cubicBezTo>
                    <a:cubicBezTo>
                      <a:pt x="701" y="701"/>
                      <a:pt x="334" y="1368"/>
                      <a:pt x="1" y="2102"/>
                    </a:cubicBezTo>
                    <a:cubicBezTo>
                      <a:pt x="268" y="2135"/>
                      <a:pt x="1135" y="1635"/>
                      <a:pt x="1535" y="163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2" name="Google Shape;27362;p89"/>
              <p:cNvSpPr/>
              <p:nvPr/>
            </p:nvSpPr>
            <p:spPr>
              <a:xfrm>
                <a:off x="4080981" y="1827207"/>
                <a:ext cx="1083606" cy="329617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4404" extrusionOk="0">
                    <a:moveTo>
                      <a:pt x="1501" y="3102"/>
                    </a:moveTo>
                    <a:cubicBezTo>
                      <a:pt x="2302" y="3536"/>
                      <a:pt x="3169" y="3603"/>
                      <a:pt x="4036" y="3870"/>
                    </a:cubicBezTo>
                    <a:cubicBezTo>
                      <a:pt x="4837" y="4103"/>
                      <a:pt x="5704" y="4103"/>
                      <a:pt x="6505" y="3836"/>
                    </a:cubicBezTo>
                    <a:cubicBezTo>
                      <a:pt x="6705" y="3703"/>
                      <a:pt x="6938" y="3636"/>
                      <a:pt x="7172" y="3569"/>
                    </a:cubicBezTo>
                    <a:cubicBezTo>
                      <a:pt x="7539" y="3536"/>
                      <a:pt x="7906" y="3536"/>
                      <a:pt x="8273" y="3603"/>
                    </a:cubicBezTo>
                    <a:cubicBezTo>
                      <a:pt x="8706" y="3670"/>
                      <a:pt x="9140" y="3770"/>
                      <a:pt x="9574" y="3903"/>
                    </a:cubicBezTo>
                    <a:cubicBezTo>
                      <a:pt x="10074" y="4036"/>
                      <a:pt x="10574" y="4103"/>
                      <a:pt x="11075" y="4237"/>
                    </a:cubicBezTo>
                    <a:cubicBezTo>
                      <a:pt x="11442" y="4370"/>
                      <a:pt x="11842" y="4403"/>
                      <a:pt x="12242" y="4303"/>
                    </a:cubicBezTo>
                    <a:cubicBezTo>
                      <a:pt x="12476" y="4237"/>
                      <a:pt x="12376" y="3970"/>
                      <a:pt x="12276" y="3770"/>
                    </a:cubicBezTo>
                    <a:cubicBezTo>
                      <a:pt x="12075" y="3436"/>
                      <a:pt x="11842" y="3136"/>
                      <a:pt x="11575" y="2869"/>
                    </a:cubicBezTo>
                    <a:cubicBezTo>
                      <a:pt x="11275" y="2602"/>
                      <a:pt x="10674" y="2502"/>
                      <a:pt x="10541" y="2068"/>
                    </a:cubicBezTo>
                    <a:cubicBezTo>
                      <a:pt x="10441" y="1768"/>
                      <a:pt x="10541" y="1568"/>
                      <a:pt x="10875" y="1601"/>
                    </a:cubicBezTo>
                    <a:cubicBezTo>
                      <a:pt x="11242" y="1635"/>
                      <a:pt x="11608" y="1701"/>
                      <a:pt x="11975" y="1802"/>
                    </a:cubicBezTo>
                    <a:cubicBezTo>
                      <a:pt x="12409" y="1902"/>
                      <a:pt x="12843" y="2035"/>
                      <a:pt x="13276" y="2168"/>
                    </a:cubicBezTo>
                    <a:cubicBezTo>
                      <a:pt x="13577" y="2235"/>
                      <a:pt x="14077" y="2269"/>
                      <a:pt x="14477" y="2369"/>
                    </a:cubicBezTo>
                    <a:cubicBezTo>
                      <a:pt x="12976" y="1168"/>
                      <a:pt x="11175" y="367"/>
                      <a:pt x="9307" y="0"/>
                    </a:cubicBezTo>
                    <a:cubicBezTo>
                      <a:pt x="9073" y="134"/>
                      <a:pt x="8840" y="367"/>
                      <a:pt x="8706" y="401"/>
                    </a:cubicBezTo>
                    <a:cubicBezTo>
                      <a:pt x="8440" y="534"/>
                      <a:pt x="8173" y="634"/>
                      <a:pt x="8106" y="968"/>
                    </a:cubicBezTo>
                    <a:cubicBezTo>
                      <a:pt x="8039" y="1234"/>
                      <a:pt x="8139" y="1535"/>
                      <a:pt x="8373" y="1735"/>
                    </a:cubicBezTo>
                    <a:cubicBezTo>
                      <a:pt x="8506" y="1835"/>
                      <a:pt x="8907" y="2068"/>
                      <a:pt x="8873" y="2269"/>
                    </a:cubicBezTo>
                    <a:cubicBezTo>
                      <a:pt x="8806" y="2702"/>
                      <a:pt x="7239" y="2335"/>
                      <a:pt x="6972" y="2269"/>
                    </a:cubicBezTo>
                    <a:cubicBezTo>
                      <a:pt x="6138" y="2168"/>
                      <a:pt x="5371" y="1935"/>
                      <a:pt x="4603" y="1568"/>
                    </a:cubicBezTo>
                    <a:cubicBezTo>
                      <a:pt x="4303" y="1435"/>
                      <a:pt x="4036" y="1268"/>
                      <a:pt x="3803" y="1034"/>
                    </a:cubicBezTo>
                    <a:cubicBezTo>
                      <a:pt x="3603" y="834"/>
                      <a:pt x="3436" y="634"/>
                      <a:pt x="3269" y="401"/>
                    </a:cubicBezTo>
                    <a:cubicBezTo>
                      <a:pt x="2102" y="801"/>
                      <a:pt x="1001" y="1368"/>
                      <a:pt x="0" y="2135"/>
                    </a:cubicBezTo>
                    <a:cubicBezTo>
                      <a:pt x="200" y="2469"/>
                      <a:pt x="1134" y="2902"/>
                      <a:pt x="1501" y="310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3" name="Google Shape;27363;p89"/>
              <p:cNvSpPr/>
              <p:nvPr/>
            </p:nvSpPr>
            <p:spPr>
              <a:xfrm>
                <a:off x="4637673" y="3360098"/>
                <a:ext cx="272211" cy="22229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2970" extrusionOk="0">
                    <a:moveTo>
                      <a:pt x="1268" y="634"/>
                    </a:moveTo>
                    <a:cubicBezTo>
                      <a:pt x="1268" y="801"/>
                      <a:pt x="1402" y="1068"/>
                      <a:pt x="1235" y="1235"/>
                    </a:cubicBezTo>
                    <a:cubicBezTo>
                      <a:pt x="1035" y="1368"/>
                      <a:pt x="835" y="1135"/>
                      <a:pt x="668" y="1068"/>
                    </a:cubicBezTo>
                    <a:cubicBezTo>
                      <a:pt x="535" y="1001"/>
                      <a:pt x="168" y="868"/>
                      <a:pt x="34" y="1035"/>
                    </a:cubicBezTo>
                    <a:cubicBezTo>
                      <a:pt x="1" y="1235"/>
                      <a:pt x="1" y="1468"/>
                      <a:pt x="68" y="1668"/>
                    </a:cubicBezTo>
                    <a:cubicBezTo>
                      <a:pt x="168" y="2102"/>
                      <a:pt x="201" y="2969"/>
                      <a:pt x="635" y="2936"/>
                    </a:cubicBezTo>
                    <a:cubicBezTo>
                      <a:pt x="1569" y="2836"/>
                      <a:pt x="2469" y="2669"/>
                      <a:pt x="3337" y="2369"/>
                    </a:cubicBezTo>
                    <a:lnTo>
                      <a:pt x="3637" y="2269"/>
                    </a:lnTo>
                    <a:cubicBezTo>
                      <a:pt x="3236" y="1802"/>
                      <a:pt x="2769" y="1335"/>
                      <a:pt x="2302" y="935"/>
                    </a:cubicBezTo>
                    <a:cubicBezTo>
                      <a:pt x="2102" y="768"/>
                      <a:pt x="1335" y="1"/>
                      <a:pt x="1268" y="63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64" name="Google Shape;27364;p89"/>
          <p:cNvSpPr txBox="1"/>
          <p:nvPr/>
        </p:nvSpPr>
        <p:spPr>
          <a:xfrm>
            <a:off x="3429952" y="1965613"/>
            <a:ext cx="14637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Летим сюда, смотря на прекрасный космос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65" name="Google Shape;27365;p89"/>
          <p:cNvSpPr txBox="1"/>
          <p:nvPr/>
        </p:nvSpPr>
        <p:spPr>
          <a:xfrm>
            <a:off x="3429652" y="1575938"/>
            <a:ext cx="1463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Day 2</a:t>
            </a:r>
            <a:endParaRPr sz="2000">
              <a:solidFill>
                <a:schemeClr val="accen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cxnSp>
        <p:nvCxnSpPr>
          <p:cNvPr id="27366" name="Google Shape;27366;p89"/>
          <p:cNvCxnSpPr/>
          <p:nvPr/>
        </p:nvCxnSpPr>
        <p:spPr>
          <a:xfrm>
            <a:off x="3536307" y="1977588"/>
            <a:ext cx="113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367" name="Google Shape;27367;p89"/>
          <p:cNvGrpSpPr/>
          <p:nvPr/>
        </p:nvGrpSpPr>
        <p:grpSpPr>
          <a:xfrm>
            <a:off x="6241916" y="2790540"/>
            <a:ext cx="303221" cy="303605"/>
            <a:chOff x="3639025" y="1722350"/>
            <a:chExt cx="1947467" cy="1949937"/>
          </a:xfrm>
        </p:grpSpPr>
        <p:sp>
          <p:nvSpPr>
            <p:cNvPr id="27368" name="Google Shape;27368;p89"/>
            <p:cNvSpPr/>
            <p:nvPr/>
          </p:nvSpPr>
          <p:spPr>
            <a:xfrm>
              <a:off x="3639025" y="1722350"/>
              <a:ext cx="1947467" cy="1949937"/>
            </a:xfrm>
            <a:custGeom>
              <a:avLst/>
              <a:gdLst/>
              <a:ahLst/>
              <a:cxnLst/>
              <a:rect l="l" t="t" r="r" b="b"/>
              <a:pathLst>
                <a:path w="26020" h="26053" extrusionOk="0">
                  <a:moveTo>
                    <a:pt x="4704" y="4604"/>
                  </a:moveTo>
                  <a:cubicBezTo>
                    <a:pt x="9341" y="0"/>
                    <a:pt x="16846" y="67"/>
                    <a:pt x="21416" y="4704"/>
                  </a:cubicBezTo>
                  <a:cubicBezTo>
                    <a:pt x="26020" y="9374"/>
                    <a:pt x="25953" y="16879"/>
                    <a:pt x="21316" y="21449"/>
                  </a:cubicBezTo>
                  <a:cubicBezTo>
                    <a:pt x="16646" y="26052"/>
                    <a:pt x="9141" y="25985"/>
                    <a:pt x="4571" y="21315"/>
                  </a:cubicBezTo>
                  <a:cubicBezTo>
                    <a:pt x="1" y="16679"/>
                    <a:pt x="34" y="9173"/>
                    <a:pt x="4704" y="46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69" name="Google Shape;27369;p89"/>
            <p:cNvGrpSpPr/>
            <p:nvPr/>
          </p:nvGrpSpPr>
          <p:grpSpPr>
            <a:xfrm>
              <a:off x="3756381" y="1782226"/>
              <a:ext cx="1625409" cy="1840132"/>
              <a:chOff x="3756381" y="1782226"/>
              <a:chExt cx="1625409" cy="1840132"/>
            </a:xfrm>
          </p:grpSpPr>
          <p:sp>
            <p:nvSpPr>
              <p:cNvPr id="27370" name="Google Shape;27370;p89"/>
              <p:cNvSpPr/>
              <p:nvPr/>
            </p:nvSpPr>
            <p:spPr>
              <a:xfrm>
                <a:off x="3771350" y="2955638"/>
                <a:ext cx="1288382" cy="666719"/>
              </a:xfrm>
              <a:custGeom>
                <a:avLst/>
                <a:gdLst/>
                <a:ahLst/>
                <a:cxnLst/>
                <a:rect l="l" t="t" r="r" b="b"/>
                <a:pathLst>
                  <a:path w="17214" h="8908" extrusionOk="0">
                    <a:moveTo>
                      <a:pt x="234" y="901"/>
                    </a:moveTo>
                    <a:cubicBezTo>
                      <a:pt x="1" y="234"/>
                      <a:pt x="1435" y="134"/>
                      <a:pt x="2002" y="67"/>
                    </a:cubicBezTo>
                    <a:cubicBezTo>
                      <a:pt x="2903" y="1"/>
                      <a:pt x="3804" y="201"/>
                      <a:pt x="4604" y="668"/>
                    </a:cubicBezTo>
                    <a:lnTo>
                      <a:pt x="5271" y="1101"/>
                    </a:lnTo>
                    <a:cubicBezTo>
                      <a:pt x="5505" y="1302"/>
                      <a:pt x="5705" y="1502"/>
                      <a:pt x="5872" y="1702"/>
                    </a:cubicBezTo>
                    <a:cubicBezTo>
                      <a:pt x="6305" y="2169"/>
                      <a:pt x="6772" y="2603"/>
                      <a:pt x="7306" y="2936"/>
                    </a:cubicBezTo>
                    <a:cubicBezTo>
                      <a:pt x="7907" y="3203"/>
                      <a:pt x="8540" y="3370"/>
                      <a:pt x="9207" y="3470"/>
                    </a:cubicBezTo>
                    <a:cubicBezTo>
                      <a:pt x="9508" y="3503"/>
                      <a:pt x="9808" y="3537"/>
                      <a:pt x="10141" y="3570"/>
                    </a:cubicBezTo>
                    <a:cubicBezTo>
                      <a:pt x="10442" y="3603"/>
                      <a:pt x="10842" y="3670"/>
                      <a:pt x="11176" y="3670"/>
                    </a:cubicBezTo>
                    <a:cubicBezTo>
                      <a:pt x="11843" y="3637"/>
                      <a:pt x="12510" y="3670"/>
                      <a:pt x="13177" y="3737"/>
                    </a:cubicBezTo>
                    <a:cubicBezTo>
                      <a:pt x="13777" y="3770"/>
                      <a:pt x="14378" y="3837"/>
                      <a:pt x="14978" y="3970"/>
                    </a:cubicBezTo>
                    <a:cubicBezTo>
                      <a:pt x="15545" y="4170"/>
                      <a:pt x="16012" y="4504"/>
                      <a:pt x="16346" y="4971"/>
                    </a:cubicBezTo>
                    <a:cubicBezTo>
                      <a:pt x="16546" y="5238"/>
                      <a:pt x="16713" y="5505"/>
                      <a:pt x="16846" y="5805"/>
                    </a:cubicBezTo>
                    <a:cubicBezTo>
                      <a:pt x="17046" y="6072"/>
                      <a:pt x="17180" y="6405"/>
                      <a:pt x="17213" y="6739"/>
                    </a:cubicBezTo>
                    <a:cubicBezTo>
                      <a:pt x="13811" y="8740"/>
                      <a:pt x="9674" y="8907"/>
                      <a:pt x="6105" y="7206"/>
                    </a:cubicBezTo>
                    <a:cubicBezTo>
                      <a:pt x="6105" y="7206"/>
                      <a:pt x="1602" y="5238"/>
                      <a:pt x="234" y="9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1" name="Google Shape;27371;p89"/>
              <p:cNvSpPr/>
              <p:nvPr/>
            </p:nvSpPr>
            <p:spPr>
              <a:xfrm>
                <a:off x="3756381" y="1782226"/>
                <a:ext cx="1625409" cy="933841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477" extrusionOk="0">
                    <a:moveTo>
                      <a:pt x="10341" y="434"/>
                    </a:moveTo>
                    <a:cubicBezTo>
                      <a:pt x="5438" y="901"/>
                      <a:pt x="1302" y="4371"/>
                      <a:pt x="1" y="9141"/>
                    </a:cubicBezTo>
                    <a:cubicBezTo>
                      <a:pt x="2903" y="7373"/>
                      <a:pt x="6605" y="9374"/>
                      <a:pt x="6906" y="9674"/>
                    </a:cubicBezTo>
                    <a:cubicBezTo>
                      <a:pt x="8507" y="11042"/>
                      <a:pt x="10508" y="11909"/>
                      <a:pt x="12610" y="12109"/>
                    </a:cubicBezTo>
                    <a:cubicBezTo>
                      <a:pt x="15912" y="12476"/>
                      <a:pt x="16946" y="8907"/>
                      <a:pt x="19748" y="7206"/>
                    </a:cubicBezTo>
                    <a:cubicBezTo>
                      <a:pt x="20349" y="6839"/>
                      <a:pt x="21016" y="6539"/>
                      <a:pt x="21716" y="6372"/>
                    </a:cubicBezTo>
                    <a:cubicBezTo>
                      <a:pt x="19415" y="2336"/>
                      <a:pt x="14978" y="1"/>
                      <a:pt x="10341" y="43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72" name="Google Shape;27372;p89"/>
            <p:cNvSpPr/>
            <p:nvPr/>
          </p:nvSpPr>
          <p:spPr>
            <a:xfrm>
              <a:off x="4889824" y="3532391"/>
              <a:ext cx="20058" cy="5015"/>
            </a:xfrm>
            <a:custGeom>
              <a:avLst/>
              <a:gdLst/>
              <a:ahLst/>
              <a:cxnLst/>
              <a:rect l="l" t="t" r="r" b="b"/>
              <a:pathLst>
                <a:path w="268" h="67" extrusionOk="0">
                  <a:moveTo>
                    <a:pt x="268" y="0"/>
                  </a:moveTo>
                  <a:lnTo>
                    <a:pt x="268" y="0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FFC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73" name="Google Shape;27373;p89"/>
            <p:cNvGrpSpPr/>
            <p:nvPr/>
          </p:nvGrpSpPr>
          <p:grpSpPr>
            <a:xfrm>
              <a:off x="3806302" y="1827207"/>
              <a:ext cx="1692844" cy="1755181"/>
              <a:chOff x="3806302" y="1827207"/>
              <a:chExt cx="1692844" cy="1755181"/>
            </a:xfrm>
          </p:grpSpPr>
          <p:sp>
            <p:nvSpPr>
              <p:cNvPr id="27374" name="Google Shape;27374;p89"/>
              <p:cNvSpPr/>
              <p:nvPr/>
            </p:nvSpPr>
            <p:spPr>
              <a:xfrm>
                <a:off x="4600251" y="3025543"/>
                <a:ext cx="766562" cy="279696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3737" extrusionOk="0">
                    <a:moveTo>
                      <a:pt x="9240" y="1168"/>
                    </a:moveTo>
                    <a:cubicBezTo>
                      <a:pt x="8840" y="901"/>
                      <a:pt x="8373" y="701"/>
                      <a:pt x="7973" y="468"/>
                    </a:cubicBezTo>
                    <a:cubicBezTo>
                      <a:pt x="7773" y="301"/>
                      <a:pt x="7573" y="201"/>
                      <a:pt x="7372" y="67"/>
                    </a:cubicBezTo>
                    <a:cubicBezTo>
                      <a:pt x="7172" y="1"/>
                      <a:pt x="6972" y="1"/>
                      <a:pt x="6739" y="34"/>
                    </a:cubicBezTo>
                    <a:cubicBezTo>
                      <a:pt x="6105" y="101"/>
                      <a:pt x="5504" y="101"/>
                      <a:pt x="4837" y="201"/>
                    </a:cubicBezTo>
                    <a:cubicBezTo>
                      <a:pt x="4604" y="201"/>
                      <a:pt x="4370" y="301"/>
                      <a:pt x="4170" y="434"/>
                    </a:cubicBezTo>
                    <a:cubicBezTo>
                      <a:pt x="4003" y="568"/>
                      <a:pt x="4037" y="735"/>
                      <a:pt x="3803" y="801"/>
                    </a:cubicBezTo>
                    <a:cubicBezTo>
                      <a:pt x="3570" y="835"/>
                      <a:pt x="3303" y="868"/>
                      <a:pt x="3069" y="868"/>
                    </a:cubicBezTo>
                    <a:cubicBezTo>
                      <a:pt x="2736" y="901"/>
                      <a:pt x="2369" y="868"/>
                      <a:pt x="2035" y="835"/>
                    </a:cubicBezTo>
                    <a:cubicBezTo>
                      <a:pt x="1668" y="801"/>
                      <a:pt x="1335" y="701"/>
                      <a:pt x="1001" y="568"/>
                    </a:cubicBezTo>
                    <a:cubicBezTo>
                      <a:pt x="868" y="501"/>
                      <a:pt x="134" y="167"/>
                      <a:pt x="34" y="368"/>
                    </a:cubicBezTo>
                    <a:cubicBezTo>
                      <a:pt x="0" y="501"/>
                      <a:pt x="334" y="801"/>
                      <a:pt x="401" y="835"/>
                    </a:cubicBezTo>
                    <a:cubicBezTo>
                      <a:pt x="634" y="1068"/>
                      <a:pt x="901" y="1268"/>
                      <a:pt x="1168" y="1402"/>
                    </a:cubicBezTo>
                    <a:cubicBezTo>
                      <a:pt x="1602" y="1602"/>
                      <a:pt x="2069" y="1735"/>
                      <a:pt x="2536" y="1769"/>
                    </a:cubicBezTo>
                    <a:cubicBezTo>
                      <a:pt x="3336" y="1869"/>
                      <a:pt x="4137" y="1935"/>
                      <a:pt x="4971" y="2035"/>
                    </a:cubicBezTo>
                    <a:cubicBezTo>
                      <a:pt x="5638" y="2069"/>
                      <a:pt x="6272" y="2236"/>
                      <a:pt x="6872" y="2469"/>
                    </a:cubicBezTo>
                    <a:cubicBezTo>
                      <a:pt x="7172" y="2569"/>
                      <a:pt x="7472" y="2636"/>
                      <a:pt x="7773" y="2803"/>
                    </a:cubicBezTo>
                    <a:cubicBezTo>
                      <a:pt x="8140" y="3070"/>
                      <a:pt x="8473" y="3370"/>
                      <a:pt x="8773" y="3737"/>
                    </a:cubicBezTo>
                    <a:cubicBezTo>
                      <a:pt x="9307" y="3136"/>
                      <a:pt x="9807" y="2502"/>
                      <a:pt x="10241" y="1802"/>
                    </a:cubicBezTo>
                    <a:cubicBezTo>
                      <a:pt x="10074" y="1702"/>
                      <a:pt x="9874" y="1535"/>
                      <a:pt x="9774" y="1468"/>
                    </a:cubicBezTo>
                    <a:cubicBezTo>
                      <a:pt x="9674" y="1402"/>
                      <a:pt x="9407" y="1268"/>
                      <a:pt x="9240" y="1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5" name="Google Shape;27375;p89"/>
              <p:cNvSpPr/>
              <p:nvPr/>
            </p:nvSpPr>
            <p:spPr>
              <a:xfrm>
                <a:off x="4807495" y="2783421"/>
                <a:ext cx="684083" cy="304619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4070" extrusionOk="0">
                    <a:moveTo>
                      <a:pt x="6805" y="267"/>
                    </a:moveTo>
                    <a:cubicBezTo>
                      <a:pt x="6305" y="434"/>
                      <a:pt x="5804" y="734"/>
                      <a:pt x="5271" y="834"/>
                    </a:cubicBezTo>
                    <a:cubicBezTo>
                      <a:pt x="4303" y="967"/>
                      <a:pt x="3403" y="734"/>
                      <a:pt x="2435" y="667"/>
                    </a:cubicBezTo>
                    <a:cubicBezTo>
                      <a:pt x="2068" y="634"/>
                      <a:pt x="1735" y="600"/>
                      <a:pt x="1368" y="500"/>
                    </a:cubicBezTo>
                    <a:cubicBezTo>
                      <a:pt x="1001" y="400"/>
                      <a:pt x="334" y="0"/>
                      <a:pt x="0" y="100"/>
                    </a:cubicBezTo>
                    <a:cubicBezTo>
                      <a:pt x="134" y="167"/>
                      <a:pt x="267" y="267"/>
                      <a:pt x="400" y="334"/>
                    </a:cubicBezTo>
                    <a:cubicBezTo>
                      <a:pt x="967" y="767"/>
                      <a:pt x="1635" y="1034"/>
                      <a:pt x="2368" y="1067"/>
                    </a:cubicBezTo>
                    <a:cubicBezTo>
                      <a:pt x="3002" y="1034"/>
                      <a:pt x="3669" y="1201"/>
                      <a:pt x="4236" y="1534"/>
                    </a:cubicBezTo>
                    <a:cubicBezTo>
                      <a:pt x="4570" y="1701"/>
                      <a:pt x="4670" y="1935"/>
                      <a:pt x="4937" y="2202"/>
                    </a:cubicBezTo>
                    <a:cubicBezTo>
                      <a:pt x="5204" y="2402"/>
                      <a:pt x="5504" y="2569"/>
                      <a:pt x="5804" y="2702"/>
                    </a:cubicBezTo>
                    <a:cubicBezTo>
                      <a:pt x="6171" y="2869"/>
                      <a:pt x="6538" y="3002"/>
                      <a:pt x="6905" y="3202"/>
                    </a:cubicBezTo>
                    <a:cubicBezTo>
                      <a:pt x="7139" y="3336"/>
                      <a:pt x="7639" y="3869"/>
                      <a:pt x="8006" y="4070"/>
                    </a:cubicBezTo>
                    <a:cubicBezTo>
                      <a:pt x="8606" y="2869"/>
                      <a:pt x="8973" y="1568"/>
                      <a:pt x="9140" y="200"/>
                    </a:cubicBezTo>
                    <a:cubicBezTo>
                      <a:pt x="8373" y="100"/>
                      <a:pt x="7572" y="133"/>
                      <a:pt x="6805" y="2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6" name="Google Shape;27376;p89"/>
              <p:cNvSpPr/>
              <p:nvPr/>
            </p:nvSpPr>
            <p:spPr>
              <a:xfrm>
                <a:off x="3806302" y="2176731"/>
                <a:ext cx="1692844" cy="526834"/>
              </a:xfrm>
              <a:custGeom>
                <a:avLst/>
                <a:gdLst/>
                <a:ahLst/>
                <a:cxnLst/>
                <a:rect l="l" t="t" r="r" b="b"/>
                <a:pathLst>
                  <a:path w="22618" h="7039" extrusionOk="0">
                    <a:moveTo>
                      <a:pt x="1535" y="1635"/>
                    </a:moveTo>
                    <a:cubicBezTo>
                      <a:pt x="2202" y="1501"/>
                      <a:pt x="2903" y="1535"/>
                      <a:pt x="3537" y="1668"/>
                    </a:cubicBezTo>
                    <a:cubicBezTo>
                      <a:pt x="4271" y="1868"/>
                      <a:pt x="4971" y="2168"/>
                      <a:pt x="5605" y="2535"/>
                    </a:cubicBezTo>
                    <a:cubicBezTo>
                      <a:pt x="6239" y="2902"/>
                      <a:pt x="6772" y="3369"/>
                      <a:pt x="7406" y="3770"/>
                    </a:cubicBezTo>
                    <a:cubicBezTo>
                      <a:pt x="8107" y="4203"/>
                      <a:pt x="8874" y="4570"/>
                      <a:pt x="9674" y="4770"/>
                    </a:cubicBezTo>
                    <a:cubicBezTo>
                      <a:pt x="10575" y="5004"/>
                      <a:pt x="11442" y="5104"/>
                      <a:pt x="12343" y="5137"/>
                    </a:cubicBezTo>
                    <a:cubicBezTo>
                      <a:pt x="13978" y="5071"/>
                      <a:pt x="15679" y="4604"/>
                      <a:pt x="17280" y="4870"/>
                    </a:cubicBezTo>
                    <a:cubicBezTo>
                      <a:pt x="19081" y="5204"/>
                      <a:pt x="21249" y="5704"/>
                      <a:pt x="22617" y="7039"/>
                    </a:cubicBezTo>
                    <a:cubicBezTo>
                      <a:pt x="22617" y="6672"/>
                      <a:pt x="22617" y="6271"/>
                      <a:pt x="22550" y="5871"/>
                    </a:cubicBezTo>
                    <a:cubicBezTo>
                      <a:pt x="22450" y="4804"/>
                      <a:pt x="22217" y="3736"/>
                      <a:pt x="21816" y="2736"/>
                    </a:cubicBezTo>
                    <a:cubicBezTo>
                      <a:pt x="21283" y="2502"/>
                      <a:pt x="20049" y="3670"/>
                      <a:pt x="19315" y="3836"/>
                    </a:cubicBezTo>
                    <a:cubicBezTo>
                      <a:pt x="18848" y="3970"/>
                      <a:pt x="18381" y="3970"/>
                      <a:pt x="17914" y="3836"/>
                    </a:cubicBezTo>
                    <a:cubicBezTo>
                      <a:pt x="17814" y="3803"/>
                      <a:pt x="17647" y="3670"/>
                      <a:pt x="17647" y="3536"/>
                    </a:cubicBezTo>
                    <a:cubicBezTo>
                      <a:pt x="17647" y="3269"/>
                      <a:pt x="17847" y="3403"/>
                      <a:pt x="17980" y="3236"/>
                    </a:cubicBezTo>
                    <a:cubicBezTo>
                      <a:pt x="18281" y="2836"/>
                      <a:pt x="17080" y="1935"/>
                      <a:pt x="16713" y="1802"/>
                    </a:cubicBezTo>
                    <a:cubicBezTo>
                      <a:pt x="15912" y="1401"/>
                      <a:pt x="15045" y="1101"/>
                      <a:pt x="14178" y="934"/>
                    </a:cubicBezTo>
                    <a:cubicBezTo>
                      <a:pt x="13477" y="901"/>
                      <a:pt x="12810" y="968"/>
                      <a:pt x="12176" y="1201"/>
                    </a:cubicBezTo>
                    <a:cubicBezTo>
                      <a:pt x="11376" y="1401"/>
                      <a:pt x="10542" y="1468"/>
                      <a:pt x="9741" y="1401"/>
                    </a:cubicBezTo>
                    <a:cubicBezTo>
                      <a:pt x="9241" y="1401"/>
                      <a:pt x="8774" y="1234"/>
                      <a:pt x="8340" y="1001"/>
                    </a:cubicBezTo>
                    <a:cubicBezTo>
                      <a:pt x="8073" y="801"/>
                      <a:pt x="7773" y="667"/>
                      <a:pt x="7440" y="567"/>
                    </a:cubicBezTo>
                    <a:cubicBezTo>
                      <a:pt x="6672" y="300"/>
                      <a:pt x="5838" y="200"/>
                      <a:pt x="5038" y="334"/>
                    </a:cubicBezTo>
                    <a:cubicBezTo>
                      <a:pt x="4237" y="467"/>
                      <a:pt x="3470" y="601"/>
                      <a:pt x="2703" y="267"/>
                    </a:cubicBezTo>
                    <a:cubicBezTo>
                      <a:pt x="2202" y="67"/>
                      <a:pt x="1702" y="0"/>
                      <a:pt x="1168" y="67"/>
                    </a:cubicBezTo>
                    <a:cubicBezTo>
                      <a:pt x="701" y="701"/>
                      <a:pt x="334" y="1368"/>
                      <a:pt x="1" y="2102"/>
                    </a:cubicBezTo>
                    <a:cubicBezTo>
                      <a:pt x="268" y="2135"/>
                      <a:pt x="1135" y="1635"/>
                      <a:pt x="1535" y="163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7" name="Google Shape;27377;p89"/>
              <p:cNvSpPr/>
              <p:nvPr/>
            </p:nvSpPr>
            <p:spPr>
              <a:xfrm>
                <a:off x="4080981" y="1827207"/>
                <a:ext cx="1083606" cy="329617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4404" extrusionOk="0">
                    <a:moveTo>
                      <a:pt x="1501" y="3102"/>
                    </a:moveTo>
                    <a:cubicBezTo>
                      <a:pt x="2302" y="3536"/>
                      <a:pt x="3169" y="3603"/>
                      <a:pt x="4036" y="3870"/>
                    </a:cubicBezTo>
                    <a:cubicBezTo>
                      <a:pt x="4837" y="4103"/>
                      <a:pt x="5704" y="4103"/>
                      <a:pt x="6505" y="3836"/>
                    </a:cubicBezTo>
                    <a:cubicBezTo>
                      <a:pt x="6705" y="3703"/>
                      <a:pt x="6938" y="3636"/>
                      <a:pt x="7172" y="3569"/>
                    </a:cubicBezTo>
                    <a:cubicBezTo>
                      <a:pt x="7539" y="3536"/>
                      <a:pt x="7906" y="3536"/>
                      <a:pt x="8273" y="3603"/>
                    </a:cubicBezTo>
                    <a:cubicBezTo>
                      <a:pt x="8706" y="3670"/>
                      <a:pt x="9140" y="3770"/>
                      <a:pt x="9574" y="3903"/>
                    </a:cubicBezTo>
                    <a:cubicBezTo>
                      <a:pt x="10074" y="4036"/>
                      <a:pt x="10574" y="4103"/>
                      <a:pt x="11075" y="4237"/>
                    </a:cubicBezTo>
                    <a:cubicBezTo>
                      <a:pt x="11442" y="4370"/>
                      <a:pt x="11842" y="4403"/>
                      <a:pt x="12242" y="4303"/>
                    </a:cubicBezTo>
                    <a:cubicBezTo>
                      <a:pt x="12476" y="4237"/>
                      <a:pt x="12376" y="3970"/>
                      <a:pt x="12276" y="3770"/>
                    </a:cubicBezTo>
                    <a:cubicBezTo>
                      <a:pt x="12075" y="3436"/>
                      <a:pt x="11842" y="3136"/>
                      <a:pt x="11575" y="2869"/>
                    </a:cubicBezTo>
                    <a:cubicBezTo>
                      <a:pt x="11275" y="2602"/>
                      <a:pt x="10674" y="2502"/>
                      <a:pt x="10541" y="2068"/>
                    </a:cubicBezTo>
                    <a:cubicBezTo>
                      <a:pt x="10441" y="1768"/>
                      <a:pt x="10541" y="1568"/>
                      <a:pt x="10875" y="1601"/>
                    </a:cubicBezTo>
                    <a:cubicBezTo>
                      <a:pt x="11242" y="1635"/>
                      <a:pt x="11608" y="1701"/>
                      <a:pt x="11975" y="1802"/>
                    </a:cubicBezTo>
                    <a:cubicBezTo>
                      <a:pt x="12409" y="1902"/>
                      <a:pt x="12843" y="2035"/>
                      <a:pt x="13276" y="2168"/>
                    </a:cubicBezTo>
                    <a:cubicBezTo>
                      <a:pt x="13577" y="2235"/>
                      <a:pt x="14077" y="2269"/>
                      <a:pt x="14477" y="2369"/>
                    </a:cubicBezTo>
                    <a:cubicBezTo>
                      <a:pt x="12976" y="1168"/>
                      <a:pt x="11175" y="367"/>
                      <a:pt x="9307" y="0"/>
                    </a:cubicBezTo>
                    <a:cubicBezTo>
                      <a:pt x="9073" y="134"/>
                      <a:pt x="8840" y="367"/>
                      <a:pt x="8706" y="401"/>
                    </a:cubicBezTo>
                    <a:cubicBezTo>
                      <a:pt x="8440" y="534"/>
                      <a:pt x="8173" y="634"/>
                      <a:pt x="8106" y="968"/>
                    </a:cubicBezTo>
                    <a:cubicBezTo>
                      <a:pt x="8039" y="1234"/>
                      <a:pt x="8139" y="1535"/>
                      <a:pt x="8373" y="1735"/>
                    </a:cubicBezTo>
                    <a:cubicBezTo>
                      <a:pt x="8506" y="1835"/>
                      <a:pt x="8907" y="2068"/>
                      <a:pt x="8873" y="2269"/>
                    </a:cubicBezTo>
                    <a:cubicBezTo>
                      <a:pt x="8806" y="2702"/>
                      <a:pt x="7239" y="2335"/>
                      <a:pt x="6972" y="2269"/>
                    </a:cubicBezTo>
                    <a:cubicBezTo>
                      <a:pt x="6138" y="2168"/>
                      <a:pt x="5371" y="1935"/>
                      <a:pt x="4603" y="1568"/>
                    </a:cubicBezTo>
                    <a:cubicBezTo>
                      <a:pt x="4303" y="1435"/>
                      <a:pt x="4036" y="1268"/>
                      <a:pt x="3803" y="1034"/>
                    </a:cubicBezTo>
                    <a:cubicBezTo>
                      <a:pt x="3603" y="834"/>
                      <a:pt x="3436" y="634"/>
                      <a:pt x="3269" y="401"/>
                    </a:cubicBezTo>
                    <a:cubicBezTo>
                      <a:pt x="2102" y="801"/>
                      <a:pt x="1001" y="1368"/>
                      <a:pt x="0" y="2135"/>
                    </a:cubicBezTo>
                    <a:cubicBezTo>
                      <a:pt x="200" y="2469"/>
                      <a:pt x="1134" y="2902"/>
                      <a:pt x="1501" y="31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8" name="Google Shape;27378;p89"/>
              <p:cNvSpPr/>
              <p:nvPr/>
            </p:nvSpPr>
            <p:spPr>
              <a:xfrm>
                <a:off x="4637673" y="3360098"/>
                <a:ext cx="272211" cy="22229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2970" extrusionOk="0">
                    <a:moveTo>
                      <a:pt x="1268" y="634"/>
                    </a:moveTo>
                    <a:cubicBezTo>
                      <a:pt x="1268" y="801"/>
                      <a:pt x="1402" y="1068"/>
                      <a:pt x="1235" y="1235"/>
                    </a:cubicBezTo>
                    <a:cubicBezTo>
                      <a:pt x="1035" y="1368"/>
                      <a:pt x="835" y="1135"/>
                      <a:pt x="668" y="1068"/>
                    </a:cubicBezTo>
                    <a:cubicBezTo>
                      <a:pt x="535" y="1001"/>
                      <a:pt x="168" y="868"/>
                      <a:pt x="34" y="1035"/>
                    </a:cubicBezTo>
                    <a:cubicBezTo>
                      <a:pt x="1" y="1235"/>
                      <a:pt x="1" y="1468"/>
                      <a:pt x="68" y="1668"/>
                    </a:cubicBezTo>
                    <a:cubicBezTo>
                      <a:pt x="168" y="2102"/>
                      <a:pt x="201" y="2969"/>
                      <a:pt x="635" y="2936"/>
                    </a:cubicBezTo>
                    <a:cubicBezTo>
                      <a:pt x="1569" y="2836"/>
                      <a:pt x="2469" y="2669"/>
                      <a:pt x="3337" y="2369"/>
                    </a:cubicBezTo>
                    <a:lnTo>
                      <a:pt x="3637" y="2269"/>
                    </a:lnTo>
                    <a:cubicBezTo>
                      <a:pt x="3236" y="1802"/>
                      <a:pt x="2769" y="1335"/>
                      <a:pt x="2302" y="935"/>
                    </a:cubicBezTo>
                    <a:cubicBezTo>
                      <a:pt x="2102" y="768"/>
                      <a:pt x="1335" y="1"/>
                      <a:pt x="1268" y="63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79" name="Google Shape;27379;p89"/>
          <p:cNvSpPr txBox="1"/>
          <p:nvPr/>
        </p:nvSpPr>
        <p:spPr>
          <a:xfrm>
            <a:off x="5661813" y="3833363"/>
            <a:ext cx="14637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Переходим к Гиганту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80" name="Google Shape;27380;p89"/>
          <p:cNvSpPr txBox="1"/>
          <p:nvPr/>
        </p:nvSpPr>
        <p:spPr>
          <a:xfrm>
            <a:off x="5661512" y="3443688"/>
            <a:ext cx="1463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Day 3</a:t>
            </a:r>
            <a:endParaRPr sz="2000">
              <a:solidFill>
                <a:schemeClr val="accent5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cxnSp>
        <p:nvCxnSpPr>
          <p:cNvPr id="27381" name="Google Shape;27381;p89"/>
          <p:cNvCxnSpPr/>
          <p:nvPr/>
        </p:nvCxnSpPr>
        <p:spPr>
          <a:xfrm>
            <a:off x="5768167" y="3845338"/>
            <a:ext cx="11307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382" name="Google Shape;27382;p89"/>
          <p:cNvGrpSpPr/>
          <p:nvPr/>
        </p:nvGrpSpPr>
        <p:grpSpPr>
          <a:xfrm>
            <a:off x="4010038" y="3205475"/>
            <a:ext cx="303221" cy="303605"/>
            <a:chOff x="3639025" y="1722350"/>
            <a:chExt cx="1947467" cy="1949937"/>
          </a:xfrm>
        </p:grpSpPr>
        <p:sp>
          <p:nvSpPr>
            <p:cNvPr id="27383" name="Google Shape;27383;p89"/>
            <p:cNvSpPr/>
            <p:nvPr/>
          </p:nvSpPr>
          <p:spPr>
            <a:xfrm>
              <a:off x="3639025" y="1722350"/>
              <a:ext cx="1947467" cy="1949937"/>
            </a:xfrm>
            <a:custGeom>
              <a:avLst/>
              <a:gdLst/>
              <a:ahLst/>
              <a:cxnLst/>
              <a:rect l="l" t="t" r="r" b="b"/>
              <a:pathLst>
                <a:path w="26020" h="26053" extrusionOk="0">
                  <a:moveTo>
                    <a:pt x="4704" y="4604"/>
                  </a:moveTo>
                  <a:cubicBezTo>
                    <a:pt x="9341" y="0"/>
                    <a:pt x="16846" y="67"/>
                    <a:pt x="21416" y="4704"/>
                  </a:cubicBezTo>
                  <a:cubicBezTo>
                    <a:pt x="26020" y="9374"/>
                    <a:pt x="25953" y="16879"/>
                    <a:pt x="21316" y="21449"/>
                  </a:cubicBezTo>
                  <a:cubicBezTo>
                    <a:pt x="16646" y="26052"/>
                    <a:pt x="9141" y="25985"/>
                    <a:pt x="4571" y="21315"/>
                  </a:cubicBezTo>
                  <a:cubicBezTo>
                    <a:pt x="1" y="16679"/>
                    <a:pt x="34" y="9173"/>
                    <a:pt x="4704" y="46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84" name="Google Shape;27384;p89"/>
            <p:cNvGrpSpPr/>
            <p:nvPr/>
          </p:nvGrpSpPr>
          <p:grpSpPr>
            <a:xfrm>
              <a:off x="3756381" y="1782226"/>
              <a:ext cx="1625409" cy="1840132"/>
              <a:chOff x="3756381" y="1782226"/>
              <a:chExt cx="1625409" cy="1840132"/>
            </a:xfrm>
          </p:grpSpPr>
          <p:sp>
            <p:nvSpPr>
              <p:cNvPr id="27385" name="Google Shape;27385;p89"/>
              <p:cNvSpPr/>
              <p:nvPr/>
            </p:nvSpPr>
            <p:spPr>
              <a:xfrm>
                <a:off x="3771350" y="2955638"/>
                <a:ext cx="1288382" cy="666719"/>
              </a:xfrm>
              <a:custGeom>
                <a:avLst/>
                <a:gdLst/>
                <a:ahLst/>
                <a:cxnLst/>
                <a:rect l="l" t="t" r="r" b="b"/>
                <a:pathLst>
                  <a:path w="17214" h="8908" extrusionOk="0">
                    <a:moveTo>
                      <a:pt x="234" y="901"/>
                    </a:moveTo>
                    <a:cubicBezTo>
                      <a:pt x="1" y="234"/>
                      <a:pt x="1435" y="134"/>
                      <a:pt x="2002" y="67"/>
                    </a:cubicBezTo>
                    <a:cubicBezTo>
                      <a:pt x="2903" y="1"/>
                      <a:pt x="3804" y="201"/>
                      <a:pt x="4604" y="668"/>
                    </a:cubicBezTo>
                    <a:lnTo>
                      <a:pt x="5271" y="1101"/>
                    </a:lnTo>
                    <a:cubicBezTo>
                      <a:pt x="5505" y="1302"/>
                      <a:pt x="5705" y="1502"/>
                      <a:pt x="5872" y="1702"/>
                    </a:cubicBezTo>
                    <a:cubicBezTo>
                      <a:pt x="6305" y="2169"/>
                      <a:pt x="6772" y="2603"/>
                      <a:pt x="7306" y="2936"/>
                    </a:cubicBezTo>
                    <a:cubicBezTo>
                      <a:pt x="7907" y="3203"/>
                      <a:pt x="8540" y="3370"/>
                      <a:pt x="9207" y="3470"/>
                    </a:cubicBezTo>
                    <a:cubicBezTo>
                      <a:pt x="9508" y="3503"/>
                      <a:pt x="9808" y="3537"/>
                      <a:pt x="10141" y="3570"/>
                    </a:cubicBezTo>
                    <a:cubicBezTo>
                      <a:pt x="10442" y="3603"/>
                      <a:pt x="10842" y="3670"/>
                      <a:pt x="11176" y="3670"/>
                    </a:cubicBezTo>
                    <a:cubicBezTo>
                      <a:pt x="11843" y="3637"/>
                      <a:pt x="12510" y="3670"/>
                      <a:pt x="13177" y="3737"/>
                    </a:cubicBezTo>
                    <a:cubicBezTo>
                      <a:pt x="13777" y="3770"/>
                      <a:pt x="14378" y="3837"/>
                      <a:pt x="14978" y="3970"/>
                    </a:cubicBezTo>
                    <a:cubicBezTo>
                      <a:pt x="15545" y="4170"/>
                      <a:pt x="16012" y="4504"/>
                      <a:pt x="16346" y="4971"/>
                    </a:cubicBezTo>
                    <a:cubicBezTo>
                      <a:pt x="16546" y="5238"/>
                      <a:pt x="16713" y="5505"/>
                      <a:pt x="16846" y="5805"/>
                    </a:cubicBezTo>
                    <a:cubicBezTo>
                      <a:pt x="17046" y="6072"/>
                      <a:pt x="17180" y="6405"/>
                      <a:pt x="17213" y="6739"/>
                    </a:cubicBezTo>
                    <a:cubicBezTo>
                      <a:pt x="13811" y="8740"/>
                      <a:pt x="9674" y="8907"/>
                      <a:pt x="6105" y="7206"/>
                    </a:cubicBezTo>
                    <a:cubicBezTo>
                      <a:pt x="6105" y="7206"/>
                      <a:pt x="1602" y="5238"/>
                      <a:pt x="234" y="9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6" name="Google Shape;27386;p89"/>
              <p:cNvSpPr/>
              <p:nvPr/>
            </p:nvSpPr>
            <p:spPr>
              <a:xfrm>
                <a:off x="3756381" y="1782226"/>
                <a:ext cx="1625409" cy="933841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477" extrusionOk="0">
                    <a:moveTo>
                      <a:pt x="10341" y="434"/>
                    </a:moveTo>
                    <a:cubicBezTo>
                      <a:pt x="5438" y="901"/>
                      <a:pt x="1302" y="4371"/>
                      <a:pt x="1" y="9141"/>
                    </a:cubicBezTo>
                    <a:cubicBezTo>
                      <a:pt x="2903" y="7373"/>
                      <a:pt x="6605" y="9374"/>
                      <a:pt x="6906" y="9674"/>
                    </a:cubicBezTo>
                    <a:cubicBezTo>
                      <a:pt x="8507" y="11042"/>
                      <a:pt x="10508" y="11909"/>
                      <a:pt x="12610" y="12109"/>
                    </a:cubicBezTo>
                    <a:cubicBezTo>
                      <a:pt x="15912" y="12476"/>
                      <a:pt x="16946" y="8907"/>
                      <a:pt x="19748" y="7206"/>
                    </a:cubicBezTo>
                    <a:cubicBezTo>
                      <a:pt x="20349" y="6839"/>
                      <a:pt x="21016" y="6539"/>
                      <a:pt x="21716" y="6372"/>
                    </a:cubicBezTo>
                    <a:cubicBezTo>
                      <a:pt x="19415" y="2336"/>
                      <a:pt x="14978" y="1"/>
                      <a:pt x="10341" y="4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87" name="Google Shape;27387;p89"/>
            <p:cNvSpPr/>
            <p:nvPr/>
          </p:nvSpPr>
          <p:spPr>
            <a:xfrm>
              <a:off x="4889824" y="3532391"/>
              <a:ext cx="20058" cy="5015"/>
            </a:xfrm>
            <a:custGeom>
              <a:avLst/>
              <a:gdLst/>
              <a:ahLst/>
              <a:cxnLst/>
              <a:rect l="l" t="t" r="r" b="b"/>
              <a:pathLst>
                <a:path w="268" h="67" extrusionOk="0">
                  <a:moveTo>
                    <a:pt x="268" y="0"/>
                  </a:moveTo>
                  <a:lnTo>
                    <a:pt x="268" y="0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FFC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88" name="Google Shape;27388;p89"/>
            <p:cNvGrpSpPr/>
            <p:nvPr/>
          </p:nvGrpSpPr>
          <p:grpSpPr>
            <a:xfrm>
              <a:off x="3806302" y="1827207"/>
              <a:ext cx="1692844" cy="1755181"/>
              <a:chOff x="3806302" y="1827207"/>
              <a:chExt cx="1692844" cy="1755181"/>
            </a:xfrm>
          </p:grpSpPr>
          <p:sp>
            <p:nvSpPr>
              <p:cNvPr id="27389" name="Google Shape;27389;p89"/>
              <p:cNvSpPr/>
              <p:nvPr/>
            </p:nvSpPr>
            <p:spPr>
              <a:xfrm>
                <a:off x="4600251" y="3025543"/>
                <a:ext cx="766562" cy="279696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3737" extrusionOk="0">
                    <a:moveTo>
                      <a:pt x="9240" y="1168"/>
                    </a:moveTo>
                    <a:cubicBezTo>
                      <a:pt x="8840" y="901"/>
                      <a:pt x="8373" y="701"/>
                      <a:pt x="7973" y="468"/>
                    </a:cubicBezTo>
                    <a:cubicBezTo>
                      <a:pt x="7773" y="301"/>
                      <a:pt x="7573" y="201"/>
                      <a:pt x="7372" y="67"/>
                    </a:cubicBezTo>
                    <a:cubicBezTo>
                      <a:pt x="7172" y="1"/>
                      <a:pt x="6972" y="1"/>
                      <a:pt x="6739" y="34"/>
                    </a:cubicBezTo>
                    <a:cubicBezTo>
                      <a:pt x="6105" y="101"/>
                      <a:pt x="5504" y="101"/>
                      <a:pt x="4837" y="201"/>
                    </a:cubicBezTo>
                    <a:cubicBezTo>
                      <a:pt x="4604" y="201"/>
                      <a:pt x="4370" y="301"/>
                      <a:pt x="4170" y="434"/>
                    </a:cubicBezTo>
                    <a:cubicBezTo>
                      <a:pt x="4003" y="568"/>
                      <a:pt x="4037" y="735"/>
                      <a:pt x="3803" y="801"/>
                    </a:cubicBezTo>
                    <a:cubicBezTo>
                      <a:pt x="3570" y="835"/>
                      <a:pt x="3303" y="868"/>
                      <a:pt x="3069" y="868"/>
                    </a:cubicBezTo>
                    <a:cubicBezTo>
                      <a:pt x="2736" y="901"/>
                      <a:pt x="2369" y="868"/>
                      <a:pt x="2035" y="835"/>
                    </a:cubicBezTo>
                    <a:cubicBezTo>
                      <a:pt x="1668" y="801"/>
                      <a:pt x="1335" y="701"/>
                      <a:pt x="1001" y="568"/>
                    </a:cubicBezTo>
                    <a:cubicBezTo>
                      <a:pt x="868" y="501"/>
                      <a:pt x="134" y="167"/>
                      <a:pt x="34" y="368"/>
                    </a:cubicBezTo>
                    <a:cubicBezTo>
                      <a:pt x="0" y="501"/>
                      <a:pt x="334" y="801"/>
                      <a:pt x="401" y="835"/>
                    </a:cubicBezTo>
                    <a:cubicBezTo>
                      <a:pt x="634" y="1068"/>
                      <a:pt x="901" y="1268"/>
                      <a:pt x="1168" y="1402"/>
                    </a:cubicBezTo>
                    <a:cubicBezTo>
                      <a:pt x="1602" y="1602"/>
                      <a:pt x="2069" y="1735"/>
                      <a:pt x="2536" y="1769"/>
                    </a:cubicBezTo>
                    <a:cubicBezTo>
                      <a:pt x="3336" y="1869"/>
                      <a:pt x="4137" y="1935"/>
                      <a:pt x="4971" y="2035"/>
                    </a:cubicBezTo>
                    <a:cubicBezTo>
                      <a:pt x="5638" y="2069"/>
                      <a:pt x="6272" y="2236"/>
                      <a:pt x="6872" y="2469"/>
                    </a:cubicBezTo>
                    <a:cubicBezTo>
                      <a:pt x="7172" y="2569"/>
                      <a:pt x="7472" y="2636"/>
                      <a:pt x="7773" y="2803"/>
                    </a:cubicBezTo>
                    <a:cubicBezTo>
                      <a:pt x="8140" y="3070"/>
                      <a:pt x="8473" y="3370"/>
                      <a:pt x="8773" y="3737"/>
                    </a:cubicBezTo>
                    <a:cubicBezTo>
                      <a:pt x="9307" y="3136"/>
                      <a:pt x="9807" y="2502"/>
                      <a:pt x="10241" y="1802"/>
                    </a:cubicBezTo>
                    <a:cubicBezTo>
                      <a:pt x="10074" y="1702"/>
                      <a:pt x="9874" y="1535"/>
                      <a:pt x="9774" y="1468"/>
                    </a:cubicBezTo>
                    <a:cubicBezTo>
                      <a:pt x="9674" y="1402"/>
                      <a:pt x="9407" y="1268"/>
                      <a:pt x="9240" y="11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0" name="Google Shape;27390;p89"/>
              <p:cNvSpPr/>
              <p:nvPr/>
            </p:nvSpPr>
            <p:spPr>
              <a:xfrm>
                <a:off x="4807495" y="2783421"/>
                <a:ext cx="684083" cy="304619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4070" extrusionOk="0">
                    <a:moveTo>
                      <a:pt x="6805" y="267"/>
                    </a:moveTo>
                    <a:cubicBezTo>
                      <a:pt x="6305" y="434"/>
                      <a:pt x="5804" y="734"/>
                      <a:pt x="5271" y="834"/>
                    </a:cubicBezTo>
                    <a:cubicBezTo>
                      <a:pt x="4303" y="967"/>
                      <a:pt x="3403" y="734"/>
                      <a:pt x="2435" y="667"/>
                    </a:cubicBezTo>
                    <a:cubicBezTo>
                      <a:pt x="2068" y="634"/>
                      <a:pt x="1735" y="600"/>
                      <a:pt x="1368" y="500"/>
                    </a:cubicBezTo>
                    <a:cubicBezTo>
                      <a:pt x="1001" y="400"/>
                      <a:pt x="334" y="0"/>
                      <a:pt x="0" y="100"/>
                    </a:cubicBezTo>
                    <a:cubicBezTo>
                      <a:pt x="134" y="167"/>
                      <a:pt x="267" y="267"/>
                      <a:pt x="400" y="334"/>
                    </a:cubicBezTo>
                    <a:cubicBezTo>
                      <a:pt x="967" y="767"/>
                      <a:pt x="1635" y="1034"/>
                      <a:pt x="2368" y="1067"/>
                    </a:cubicBezTo>
                    <a:cubicBezTo>
                      <a:pt x="3002" y="1034"/>
                      <a:pt x="3669" y="1201"/>
                      <a:pt x="4236" y="1534"/>
                    </a:cubicBezTo>
                    <a:cubicBezTo>
                      <a:pt x="4570" y="1701"/>
                      <a:pt x="4670" y="1935"/>
                      <a:pt x="4937" y="2202"/>
                    </a:cubicBezTo>
                    <a:cubicBezTo>
                      <a:pt x="5204" y="2402"/>
                      <a:pt x="5504" y="2569"/>
                      <a:pt x="5804" y="2702"/>
                    </a:cubicBezTo>
                    <a:cubicBezTo>
                      <a:pt x="6171" y="2869"/>
                      <a:pt x="6538" y="3002"/>
                      <a:pt x="6905" y="3202"/>
                    </a:cubicBezTo>
                    <a:cubicBezTo>
                      <a:pt x="7139" y="3336"/>
                      <a:pt x="7639" y="3869"/>
                      <a:pt x="8006" y="4070"/>
                    </a:cubicBezTo>
                    <a:cubicBezTo>
                      <a:pt x="8606" y="2869"/>
                      <a:pt x="8973" y="1568"/>
                      <a:pt x="9140" y="200"/>
                    </a:cubicBezTo>
                    <a:cubicBezTo>
                      <a:pt x="8373" y="100"/>
                      <a:pt x="7572" y="133"/>
                      <a:pt x="6805" y="2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1" name="Google Shape;27391;p89"/>
              <p:cNvSpPr/>
              <p:nvPr/>
            </p:nvSpPr>
            <p:spPr>
              <a:xfrm>
                <a:off x="3806302" y="2176731"/>
                <a:ext cx="1692844" cy="526834"/>
              </a:xfrm>
              <a:custGeom>
                <a:avLst/>
                <a:gdLst/>
                <a:ahLst/>
                <a:cxnLst/>
                <a:rect l="l" t="t" r="r" b="b"/>
                <a:pathLst>
                  <a:path w="22618" h="7039" extrusionOk="0">
                    <a:moveTo>
                      <a:pt x="1535" y="1635"/>
                    </a:moveTo>
                    <a:cubicBezTo>
                      <a:pt x="2202" y="1501"/>
                      <a:pt x="2903" y="1535"/>
                      <a:pt x="3537" y="1668"/>
                    </a:cubicBezTo>
                    <a:cubicBezTo>
                      <a:pt x="4271" y="1868"/>
                      <a:pt x="4971" y="2168"/>
                      <a:pt x="5605" y="2535"/>
                    </a:cubicBezTo>
                    <a:cubicBezTo>
                      <a:pt x="6239" y="2902"/>
                      <a:pt x="6772" y="3369"/>
                      <a:pt x="7406" y="3770"/>
                    </a:cubicBezTo>
                    <a:cubicBezTo>
                      <a:pt x="8107" y="4203"/>
                      <a:pt x="8874" y="4570"/>
                      <a:pt x="9674" y="4770"/>
                    </a:cubicBezTo>
                    <a:cubicBezTo>
                      <a:pt x="10575" y="5004"/>
                      <a:pt x="11442" y="5104"/>
                      <a:pt x="12343" y="5137"/>
                    </a:cubicBezTo>
                    <a:cubicBezTo>
                      <a:pt x="13978" y="5071"/>
                      <a:pt x="15679" y="4604"/>
                      <a:pt x="17280" y="4870"/>
                    </a:cubicBezTo>
                    <a:cubicBezTo>
                      <a:pt x="19081" y="5204"/>
                      <a:pt x="21249" y="5704"/>
                      <a:pt x="22617" y="7039"/>
                    </a:cubicBezTo>
                    <a:cubicBezTo>
                      <a:pt x="22617" y="6672"/>
                      <a:pt x="22617" y="6271"/>
                      <a:pt x="22550" y="5871"/>
                    </a:cubicBezTo>
                    <a:cubicBezTo>
                      <a:pt x="22450" y="4804"/>
                      <a:pt x="22217" y="3736"/>
                      <a:pt x="21816" y="2736"/>
                    </a:cubicBezTo>
                    <a:cubicBezTo>
                      <a:pt x="21283" y="2502"/>
                      <a:pt x="20049" y="3670"/>
                      <a:pt x="19315" y="3836"/>
                    </a:cubicBezTo>
                    <a:cubicBezTo>
                      <a:pt x="18848" y="3970"/>
                      <a:pt x="18381" y="3970"/>
                      <a:pt x="17914" y="3836"/>
                    </a:cubicBezTo>
                    <a:cubicBezTo>
                      <a:pt x="17814" y="3803"/>
                      <a:pt x="17647" y="3670"/>
                      <a:pt x="17647" y="3536"/>
                    </a:cubicBezTo>
                    <a:cubicBezTo>
                      <a:pt x="17647" y="3269"/>
                      <a:pt x="17847" y="3403"/>
                      <a:pt x="17980" y="3236"/>
                    </a:cubicBezTo>
                    <a:cubicBezTo>
                      <a:pt x="18281" y="2836"/>
                      <a:pt x="17080" y="1935"/>
                      <a:pt x="16713" y="1802"/>
                    </a:cubicBezTo>
                    <a:cubicBezTo>
                      <a:pt x="15912" y="1401"/>
                      <a:pt x="15045" y="1101"/>
                      <a:pt x="14178" y="934"/>
                    </a:cubicBezTo>
                    <a:cubicBezTo>
                      <a:pt x="13477" y="901"/>
                      <a:pt x="12810" y="968"/>
                      <a:pt x="12176" y="1201"/>
                    </a:cubicBezTo>
                    <a:cubicBezTo>
                      <a:pt x="11376" y="1401"/>
                      <a:pt x="10542" y="1468"/>
                      <a:pt x="9741" y="1401"/>
                    </a:cubicBezTo>
                    <a:cubicBezTo>
                      <a:pt x="9241" y="1401"/>
                      <a:pt x="8774" y="1234"/>
                      <a:pt x="8340" y="1001"/>
                    </a:cubicBezTo>
                    <a:cubicBezTo>
                      <a:pt x="8073" y="801"/>
                      <a:pt x="7773" y="667"/>
                      <a:pt x="7440" y="567"/>
                    </a:cubicBezTo>
                    <a:cubicBezTo>
                      <a:pt x="6672" y="300"/>
                      <a:pt x="5838" y="200"/>
                      <a:pt x="5038" y="334"/>
                    </a:cubicBezTo>
                    <a:cubicBezTo>
                      <a:pt x="4237" y="467"/>
                      <a:pt x="3470" y="601"/>
                      <a:pt x="2703" y="267"/>
                    </a:cubicBezTo>
                    <a:cubicBezTo>
                      <a:pt x="2202" y="67"/>
                      <a:pt x="1702" y="0"/>
                      <a:pt x="1168" y="67"/>
                    </a:cubicBezTo>
                    <a:cubicBezTo>
                      <a:pt x="701" y="701"/>
                      <a:pt x="334" y="1368"/>
                      <a:pt x="1" y="2102"/>
                    </a:cubicBezTo>
                    <a:cubicBezTo>
                      <a:pt x="268" y="2135"/>
                      <a:pt x="1135" y="1635"/>
                      <a:pt x="1535" y="16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2" name="Google Shape;27392;p89"/>
              <p:cNvSpPr/>
              <p:nvPr/>
            </p:nvSpPr>
            <p:spPr>
              <a:xfrm>
                <a:off x="4080981" y="1827207"/>
                <a:ext cx="1083606" cy="329617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4404" extrusionOk="0">
                    <a:moveTo>
                      <a:pt x="1501" y="3102"/>
                    </a:moveTo>
                    <a:cubicBezTo>
                      <a:pt x="2302" y="3536"/>
                      <a:pt x="3169" y="3603"/>
                      <a:pt x="4036" y="3870"/>
                    </a:cubicBezTo>
                    <a:cubicBezTo>
                      <a:pt x="4837" y="4103"/>
                      <a:pt x="5704" y="4103"/>
                      <a:pt x="6505" y="3836"/>
                    </a:cubicBezTo>
                    <a:cubicBezTo>
                      <a:pt x="6705" y="3703"/>
                      <a:pt x="6938" y="3636"/>
                      <a:pt x="7172" y="3569"/>
                    </a:cubicBezTo>
                    <a:cubicBezTo>
                      <a:pt x="7539" y="3536"/>
                      <a:pt x="7906" y="3536"/>
                      <a:pt x="8273" y="3603"/>
                    </a:cubicBezTo>
                    <a:cubicBezTo>
                      <a:pt x="8706" y="3670"/>
                      <a:pt x="9140" y="3770"/>
                      <a:pt x="9574" y="3903"/>
                    </a:cubicBezTo>
                    <a:cubicBezTo>
                      <a:pt x="10074" y="4036"/>
                      <a:pt x="10574" y="4103"/>
                      <a:pt x="11075" y="4237"/>
                    </a:cubicBezTo>
                    <a:cubicBezTo>
                      <a:pt x="11442" y="4370"/>
                      <a:pt x="11842" y="4403"/>
                      <a:pt x="12242" y="4303"/>
                    </a:cubicBezTo>
                    <a:cubicBezTo>
                      <a:pt x="12476" y="4237"/>
                      <a:pt x="12376" y="3970"/>
                      <a:pt x="12276" y="3770"/>
                    </a:cubicBezTo>
                    <a:cubicBezTo>
                      <a:pt x="12075" y="3436"/>
                      <a:pt x="11842" y="3136"/>
                      <a:pt x="11575" y="2869"/>
                    </a:cubicBezTo>
                    <a:cubicBezTo>
                      <a:pt x="11275" y="2602"/>
                      <a:pt x="10674" y="2502"/>
                      <a:pt x="10541" y="2068"/>
                    </a:cubicBezTo>
                    <a:cubicBezTo>
                      <a:pt x="10441" y="1768"/>
                      <a:pt x="10541" y="1568"/>
                      <a:pt x="10875" y="1601"/>
                    </a:cubicBezTo>
                    <a:cubicBezTo>
                      <a:pt x="11242" y="1635"/>
                      <a:pt x="11608" y="1701"/>
                      <a:pt x="11975" y="1802"/>
                    </a:cubicBezTo>
                    <a:cubicBezTo>
                      <a:pt x="12409" y="1902"/>
                      <a:pt x="12843" y="2035"/>
                      <a:pt x="13276" y="2168"/>
                    </a:cubicBezTo>
                    <a:cubicBezTo>
                      <a:pt x="13577" y="2235"/>
                      <a:pt x="14077" y="2269"/>
                      <a:pt x="14477" y="2369"/>
                    </a:cubicBezTo>
                    <a:cubicBezTo>
                      <a:pt x="12976" y="1168"/>
                      <a:pt x="11175" y="367"/>
                      <a:pt x="9307" y="0"/>
                    </a:cubicBezTo>
                    <a:cubicBezTo>
                      <a:pt x="9073" y="134"/>
                      <a:pt x="8840" y="367"/>
                      <a:pt x="8706" y="401"/>
                    </a:cubicBezTo>
                    <a:cubicBezTo>
                      <a:pt x="8440" y="534"/>
                      <a:pt x="8173" y="634"/>
                      <a:pt x="8106" y="968"/>
                    </a:cubicBezTo>
                    <a:cubicBezTo>
                      <a:pt x="8039" y="1234"/>
                      <a:pt x="8139" y="1535"/>
                      <a:pt x="8373" y="1735"/>
                    </a:cubicBezTo>
                    <a:cubicBezTo>
                      <a:pt x="8506" y="1835"/>
                      <a:pt x="8907" y="2068"/>
                      <a:pt x="8873" y="2269"/>
                    </a:cubicBezTo>
                    <a:cubicBezTo>
                      <a:pt x="8806" y="2702"/>
                      <a:pt x="7239" y="2335"/>
                      <a:pt x="6972" y="2269"/>
                    </a:cubicBezTo>
                    <a:cubicBezTo>
                      <a:pt x="6138" y="2168"/>
                      <a:pt x="5371" y="1935"/>
                      <a:pt x="4603" y="1568"/>
                    </a:cubicBezTo>
                    <a:cubicBezTo>
                      <a:pt x="4303" y="1435"/>
                      <a:pt x="4036" y="1268"/>
                      <a:pt x="3803" y="1034"/>
                    </a:cubicBezTo>
                    <a:cubicBezTo>
                      <a:pt x="3603" y="834"/>
                      <a:pt x="3436" y="634"/>
                      <a:pt x="3269" y="401"/>
                    </a:cubicBezTo>
                    <a:cubicBezTo>
                      <a:pt x="2102" y="801"/>
                      <a:pt x="1001" y="1368"/>
                      <a:pt x="0" y="2135"/>
                    </a:cubicBezTo>
                    <a:cubicBezTo>
                      <a:pt x="200" y="2469"/>
                      <a:pt x="1134" y="2902"/>
                      <a:pt x="1501" y="310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3" name="Google Shape;27393;p89"/>
              <p:cNvSpPr/>
              <p:nvPr/>
            </p:nvSpPr>
            <p:spPr>
              <a:xfrm>
                <a:off x="4637673" y="3360098"/>
                <a:ext cx="272211" cy="22229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2970" extrusionOk="0">
                    <a:moveTo>
                      <a:pt x="1268" y="634"/>
                    </a:moveTo>
                    <a:cubicBezTo>
                      <a:pt x="1268" y="801"/>
                      <a:pt x="1402" y="1068"/>
                      <a:pt x="1235" y="1235"/>
                    </a:cubicBezTo>
                    <a:cubicBezTo>
                      <a:pt x="1035" y="1368"/>
                      <a:pt x="835" y="1135"/>
                      <a:pt x="668" y="1068"/>
                    </a:cubicBezTo>
                    <a:cubicBezTo>
                      <a:pt x="535" y="1001"/>
                      <a:pt x="168" y="868"/>
                      <a:pt x="34" y="1035"/>
                    </a:cubicBezTo>
                    <a:cubicBezTo>
                      <a:pt x="1" y="1235"/>
                      <a:pt x="1" y="1468"/>
                      <a:pt x="68" y="1668"/>
                    </a:cubicBezTo>
                    <a:cubicBezTo>
                      <a:pt x="168" y="2102"/>
                      <a:pt x="201" y="2969"/>
                      <a:pt x="635" y="2936"/>
                    </a:cubicBezTo>
                    <a:cubicBezTo>
                      <a:pt x="1569" y="2836"/>
                      <a:pt x="2469" y="2669"/>
                      <a:pt x="3337" y="2369"/>
                    </a:cubicBezTo>
                    <a:lnTo>
                      <a:pt x="3637" y="2269"/>
                    </a:lnTo>
                    <a:cubicBezTo>
                      <a:pt x="3236" y="1802"/>
                      <a:pt x="2769" y="1335"/>
                      <a:pt x="2302" y="935"/>
                    </a:cubicBezTo>
                    <a:cubicBezTo>
                      <a:pt x="2102" y="768"/>
                      <a:pt x="1335" y="1"/>
                      <a:pt x="1268" y="6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94" name="Google Shape;27394;p89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7395" name="Google Shape;27395;p89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396" name="Google Shape;27396;p89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97" name="Google Shape;27397;p89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7398" name="Google Shape;27398;p89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399" name="Google Shape;27399;p89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00" name="Google Shape;27400;p89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1" name="Google Shape;27401;p89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02" name="Google Shape;27402;p89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7403" name="Google Shape;27403;p89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7404" name="Google Shape;27404;p89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5" name="Google Shape;27405;p89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6" name="Google Shape;27406;p89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7" name="Google Shape;27407;p89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8" name="Google Shape;27408;p89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409" name="Google Shape;27409;p89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410" name="Google Shape;27410;p89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0" name="Google Shape;27230;p88"/>
          <p:cNvSpPr txBox="1">
            <a:spLocks noGrp="1"/>
          </p:cNvSpPr>
          <p:nvPr>
            <p:ph type="title"/>
          </p:nvPr>
        </p:nvSpPr>
        <p:spPr>
          <a:xfrm>
            <a:off x="561797" y="3151843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</a:t>
            </a:r>
            <a:endParaRPr dirty="0"/>
          </a:p>
        </p:txBody>
      </p:sp>
      <p:sp>
        <p:nvSpPr>
          <p:cNvPr id="27231" name="Google Shape;27231;p88"/>
          <p:cNvSpPr txBox="1">
            <a:spLocks noGrp="1"/>
          </p:cNvSpPr>
          <p:nvPr>
            <p:ph type="subTitle" idx="1"/>
          </p:nvPr>
        </p:nvSpPr>
        <p:spPr>
          <a:xfrm>
            <a:off x="2732597" y="1237857"/>
            <a:ext cx="3796684" cy="2678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solidFill>
                  <a:srgbClr val="E7A662"/>
                </a:solidFill>
              </a:rPr>
              <a:t>Жаркая и загадочная красавица Солнечной системы. </a:t>
            </a:r>
          </a:p>
          <a:p>
            <a:pPr marL="0" lvl="0" indent="0"/>
            <a:r>
              <a:rPr lang="ru-RU" dirty="0">
                <a:solidFill>
                  <a:srgbClr val="E7A662"/>
                </a:solidFill>
              </a:rPr>
              <a:t>Венера известна своими экстремальными условиями: температурой, способной плавить металл,</a:t>
            </a:r>
          </a:p>
          <a:p>
            <a:pPr marL="0" lvl="0" indent="0"/>
            <a:r>
              <a:rPr lang="ru-RU" dirty="0">
                <a:solidFill>
                  <a:srgbClr val="E7A662"/>
                </a:solidFill>
              </a:rPr>
              <a:t>и плотной атмосферой, состоящей из углекислого газа. </a:t>
            </a:r>
          </a:p>
          <a:p>
            <a:pPr marL="0" lvl="0" indent="0"/>
            <a:r>
              <a:rPr lang="ru-RU" dirty="0">
                <a:solidFill>
                  <a:srgbClr val="E7A662"/>
                </a:solidFill>
              </a:rPr>
              <a:t>Это планета для тех, кто готов испытать настоящее космическое приключение,</a:t>
            </a:r>
          </a:p>
          <a:p>
            <a:pPr marL="0" lvl="0" indent="0"/>
            <a:r>
              <a:rPr lang="ru-RU" dirty="0">
                <a:solidFill>
                  <a:srgbClr val="E7A662"/>
                </a:solidFill>
              </a:rPr>
              <a:t>а также тем, кому постоянно Жарко зимой.</a:t>
            </a:r>
          </a:p>
          <a:p>
            <a:pPr marL="0" lvl="0" indent="0"/>
            <a:endParaRPr lang="ru-RU" dirty="0">
              <a:solidFill>
                <a:srgbClr val="E7A662"/>
              </a:solidFill>
            </a:endParaRPr>
          </a:p>
        </p:txBody>
      </p:sp>
      <p:sp>
        <p:nvSpPr>
          <p:cNvPr id="27232" name="Google Shape;27232;p88"/>
          <p:cNvSpPr txBox="1">
            <a:spLocks noGrp="1"/>
          </p:cNvSpPr>
          <p:nvPr>
            <p:ph type="title" idx="2"/>
          </p:nvPr>
        </p:nvSpPr>
        <p:spPr>
          <a:xfrm>
            <a:off x="561797" y="1237857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 dirty="0"/>
          </a:p>
        </p:txBody>
      </p:sp>
      <p:cxnSp>
        <p:nvCxnSpPr>
          <p:cNvPr id="27233" name="Google Shape;27233;p88"/>
          <p:cNvCxnSpPr/>
          <p:nvPr/>
        </p:nvCxnSpPr>
        <p:spPr>
          <a:xfrm>
            <a:off x="686322" y="3017282"/>
            <a:ext cx="1928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34" name="Google Shape;27234;p88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7235" name="Google Shape;27235;p88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236" name="Google Shape;27236;p88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37" name="Google Shape;27237;p88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7238" name="Google Shape;27238;p88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239" name="Google Shape;27239;p88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0" name="Google Shape;27240;p88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1" name="Google Shape;27241;p88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42" name="Google Shape;27242;p88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7243" name="Google Shape;27243;p88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7244" name="Google Shape;27244;p88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5" name="Google Shape;27245;p88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6" name="Google Shape;27246;p88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7" name="Google Shape;27247;p88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8" name="Google Shape;27248;p88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249" name="Google Shape;27249;p88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50" name="Google Shape;27250;p88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6250;p74">
            <a:extLst>
              <a:ext uri="{FF2B5EF4-FFF2-40B4-BE49-F238E27FC236}">
                <a16:creationId xmlns:a16="http://schemas.microsoft.com/office/drawing/2014/main" id="{3221D29A-0033-CB78-47AB-D25263297551}"/>
              </a:ext>
            </a:extLst>
          </p:cNvPr>
          <p:cNvGrpSpPr/>
          <p:nvPr/>
        </p:nvGrpSpPr>
        <p:grpSpPr>
          <a:xfrm>
            <a:off x="6766002" y="2666047"/>
            <a:ext cx="2484752" cy="1794547"/>
            <a:chOff x="3891658" y="2410924"/>
            <a:chExt cx="447319" cy="321664"/>
          </a:xfrm>
        </p:grpSpPr>
        <p:sp>
          <p:nvSpPr>
            <p:cNvPr id="3" name="Google Shape;26251;p74">
              <a:extLst>
                <a:ext uri="{FF2B5EF4-FFF2-40B4-BE49-F238E27FC236}">
                  <a16:creationId xmlns:a16="http://schemas.microsoft.com/office/drawing/2014/main" id="{E9184784-5A89-8D4A-149A-EB7E2657BA13}"/>
                </a:ext>
              </a:extLst>
            </p:cNvPr>
            <p:cNvSpPr/>
            <p:nvPr/>
          </p:nvSpPr>
          <p:spPr>
            <a:xfrm>
              <a:off x="3891658" y="2410924"/>
              <a:ext cx="447319" cy="321664"/>
            </a:xfrm>
            <a:custGeom>
              <a:avLst/>
              <a:gdLst/>
              <a:ahLst/>
              <a:cxnLst/>
              <a:rect l="l" t="t" r="r" b="b"/>
              <a:pathLst>
                <a:path w="57496" h="41345" extrusionOk="0">
                  <a:moveTo>
                    <a:pt x="28677" y="0"/>
                  </a:moveTo>
                  <a:cubicBezTo>
                    <a:pt x="1522" y="0"/>
                    <a:pt x="0" y="41345"/>
                    <a:pt x="29460" y="41345"/>
                  </a:cubicBezTo>
                  <a:cubicBezTo>
                    <a:pt x="29729" y="41345"/>
                    <a:pt x="30001" y="41341"/>
                    <a:pt x="30276" y="41334"/>
                  </a:cubicBezTo>
                  <a:cubicBezTo>
                    <a:pt x="56784" y="40593"/>
                    <a:pt x="57496" y="0"/>
                    <a:pt x="28764" y="0"/>
                  </a:cubicBezTo>
                  <a:cubicBezTo>
                    <a:pt x="28735" y="0"/>
                    <a:pt x="28706" y="0"/>
                    <a:pt x="28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252;p74">
              <a:extLst>
                <a:ext uri="{FF2B5EF4-FFF2-40B4-BE49-F238E27FC236}">
                  <a16:creationId xmlns:a16="http://schemas.microsoft.com/office/drawing/2014/main" id="{BA0DB134-C125-BE44-F0F7-FCF55E50ECD9}"/>
                </a:ext>
              </a:extLst>
            </p:cNvPr>
            <p:cNvSpPr/>
            <p:nvPr/>
          </p:nvSpPr>
          <p:spPr>
            <a:xfrm>
              <a:off x="3974025" y="2419917"/>
              <a:ext cx="227005" cy="73389"/>
            </a:xfrm>
            <a:custGeom>
              <a:avLst/>
              <a:gdLst/>
              <a:ahLst/>
              <a:cxnLst/>
              <a:rect l="l" t="t" r="r" b="b"/>
              <a:pathLst>
                <a:path w="29178" h="9433" extrusionOk="0">
                  <a:moveTo>
                    <a:pt x="26034" y="1"/>
                  </a:moveTo>
                  <a:cubicBezTo>
                    <a:pt x="22684" y="1987"/>
                    <a:pt x="19066" y="3500"/>
                    <a:pt x="15300" y="4449"/>
                  </a:cubicBezTo>
                  <a:cubicBezTo>
                    <a:pt x="10882" y="5575"/>
                    <a:pt x="6316" y="6198"/>
                    <a:pt x="1750" y="6317"/>
                  </a:cubicBezTo>
                  <a:cubicBezTo>
                    <a:pt x="1097" y="7147"/>
                    <a:pt x="504" y="8036"/>
                    <a:pt x="0" y="8985"/>
                  </a:cubicBezTo>
                  <a:cubicBezTo>
                    <a:pt x="1959" y="9283"/>
                    <a:pt x="3937" y="9432"/>
                    <a:pt x="5914" y="9432"/>
                  </a:cubicBezTo>
                  <a:cubicBezTo>
                    <a:pt x="9445" y="9432"/>
                    <a:pt x="12976" y="8957"/>
                    <a:pt x="16398" y="8007"/>
                  </a:cubicBezTo>
                  <a:cubicBezTo>
                    <a:pt x="21053" y="6672"/>
                    <a:pt x="25412" y="4389"/>
                    <a:pt x="29177" y="1306"/>
                  </a:cubicBezTo>
                  <a:cubicBezTo>
                    <a:pt x="28169" y="801"/>
                    <a:pt x="27102" y="357"/>
                    <a:pt x="2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53;p74">
              <a:extLst>
                <a:ext uri="{FF2B5EF4-FFF2-40B4-BE49-F238E27FC236}">
                  <a16:creationId xmlns:a16="http://schemas.microsoft.com/office/drawing/2014/main" id="{15A31788-34F1-99E9-861D-8678695FB4C2}"/>
                </a:ext>
              </a:extLst>
            </p:cNvPr>
            <p:cNvSpPr/>
            <p:nvPr/>
          </p:nvSpPr>
          <p:spPr>
            <a:xfrm>
              <a:off x="3953260" y="2538259"/>
              <a:ext cx="329429" cy="96355"/>
            </a:xfrm>
            <a:custGeom>
              <a:avLst/>
              <a:gdLst/>
              <a:ahLst/>
              <a:cxnLst/>
              <a:rect l="l" t="t" r="r" b="b"/>
              <a:pathLst>
                <a:path w="42343" h="12385" extrusionOk="0">
                  <a:moveTo>
                    <a:pt x="41928" y="1"/>
                  </a:moveTo>
                  <a:cubicBezTo>
                    <a:pt x="37273" y="3203"/>
                    <a:pt x="31164" y="4211"/>
                    <a:pt x="25708" y="5190"/>
                  </a:cubicBezTo>
                  <a:cubicBezTo>
                    <a:pt x="21379" y="5991"/>
                    <a:pt x="16991" y="6524"/>
                    <a:pt x="12573" y="6791"/>
                  </a:cubicBezTo>
                  <a:cubicBezTo>
                    <a:pt x="11204" y="6849"/>
                    <a:pt x="9832" y="6879"/>
                    <a:pt x="8459" y="6879"/>
                  </a:cubicBezTo>
                  <a:cubicBezTo>
                    <a:pt x="5638" y="6879"/>
                    <a:pt x="2813" y="6754"/>
                    <a:pt x="1" y="6495"/>
                  </a:cubicBezTo>
                  <a:lnTo>
                    <a:pt x="1" y="6495"/>
                  </a:lnTo>
                  <a:cubicBezTo>
                    <a:pt x="179" y="8452"/>
                    <a:pt x="623" y="10349"/>
                    <a:pt x="1305" y="12158"/>
                  </a:cubicBezTo>
                  <a:cubicBezTo>
                    <a:pt x="2140" y="12327"/>
                    <a:pt x="3017" y="12385"/>
                    <a:pt x="3899" y="12385"/>
                  </a:cubicBezTo>
                  <a:cubicBezTo>
                    <a:pt x="5338" y="12385"/>
                    <a:pt x="6791" y="12231"/>
                    <a:pt x="8096" y="12158"/>
                  </a:cubicBezTo>
                  <a:cubicBezTo>
                    <a:pt x="9964" y="12039"/>
                    <a:pt x="11832" y="12069"/>
                    <a:pt x="13700" y="11950"/>
                  </a:cubicBezTo>
                  <a:cubicBezTo>
                    <a:pt x="16072" y="11802"/>
                    <a:pt x="18414" y="11506"/>
                    <a:pt x="20727" y="11120"/>
                  </a:cubicBezTo>
                  <a:cubicBezTo>
                    <a:pt x="24997" y="10349"/>
                    <a:pt x="29178" y="9341"/>
                    <a:pt x="33329" y="8096"/>
                  </a:cubicBezTo>
                  <a:cubicBezTo>
                    <a:pt x="36383" y="7236"/>
                    <a:pt x="39378" y="6139"/>
                    <a:pt x="42284" y="4893"/>
                  </a:cubicBezTo>
                  <a:cubicBezTo>
                    <a:pt x="42343" y="3233"/>
                    <a:pt x="42224" y="1602"/>
                    <a:pt x="41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254;p74">
              <a:extLst>
                <a:ext uri="{FF2B5EF4-FFF2-40B4-BE49-F238E27FC236}">
                  <a16:creationId xmlns:a16="http://schemas.microsoft.com/office/drawing/2014/main" id="{764DADEA-8435-79AC-E2E9-80E8581D2192}"/>
                </a:ext>
              </a:extLst>
            </p:cNvPr>
            <p:cNvSpPr/>
            <p:nvPr/>
          </p:nvSpPr>
          <p:spPr>
            <a:xfrm>
              <a:off x="3987865" y="2622921"/>
              <a:ext cx="286755" cy="71879"/>
            </a:xfrm>
            <a:custGeom>
              <a:avLst/>
              <a:gdLst/>
              <a:ahLst/>
              <a:cxnLst/>
              <a:rect l="l" t="t" r="r" b="b"/>
              <a:pathLst>
                <a:path w="36858" h="9239" extrusionOk="0">
                  <a:moveTo>
                    <a:pt x="36857" y="1"/>
                  </a:moveTo>
                  <a:lnTo>
                    <a:pt x="36857" y="1"/>
                  </a:lnTo>
                  <a:cubicBezTo>
                    <a:pt x="34159" y="1157"/>
                    <a:pt x="31372" y="2166"/>
                    <a:pt x="28555" y="2936"/>
                  </a:cubicBezTo>
                  <a:cubicBezTo>
                    <a:pt x="24433" y="4093"/>
                    <a:pt x="20252" y="4716"/>
                    <a:pt x="16042" y="5368"/>
                  </a:cubicBezTo>
                  <a:cubicBezTo>
                    <a:pt x="12395" y="5931"/>
                    <a:pt x="8748" y="6672"/>
                    <a:pt x="5071" y="6850"/>
                  </a:cubicBezTo>
                  <a:cubicBezTo>
                    <a:pt x="4420" y="6896"/>
                    <a:pt x="3769" y="6920"/>
                    <a:pt x="3118" y="6920"/>
                  </a:cubicBezTo>
                  <a:cubicBezTo>
                    <a:pt x="2079" y="6920"/>
                    <a:pt x="1040" y="6859"/>
                    <a:pt x="0" y="6732"/>
                  </a:cubicBezTo>
                  <a:lnTo>
                    <a:pt x="0" y="6732"/>
                  </a:lnTo>
                  <a:cubicBezTo>
                    <a:pt x="682" y="7592"/>
                    <a:pt x="1424" y="8363"/>
                    <a:pt x="2224" y="9074"/>
                  </a:cubicBezTo>
                  <a:cubicBezTo>
                    <a:pt x="3970" y="9184"/>
                    <a:pt x="5715" y="9238"/>
                    <a:pt x="7458" y="9238"/>
                  </a:cubicBezTo>
                  <a:cubicBezTo>
                    <a:pt x="11846" y="9238"/>
                    <a:pt x="16220" y="8893"/>
                    <a:pt x="20549" y="8214"/>
                  </a:cubicBezTo>
                  <a:cubicBezTo>
                    <a:pt x="25560" y="7384"/>
                    <a:pt x="30660" y="6079"/>
                    <a:pt x="35256" y="3826"/>
                  </a:cubicBezTo>
                  <a:cubicBezTo>
                    <a:pt x="35908" y="2610"/>
                    <a:pt x="36442" y="1335"/>
                    <a:pt x="36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255;p74">
              <a:extLst>
                <a:ext uri="{FF2B5EF4-FFF2-40B4-BE49-F238E27FC236}">
                  <a16:creationId xmlns:a16="http://schemas.microsoft.com/office/drawing/2014/main" id="{55F5A186-2087-205D-9D9C-26EBECB37992}"/>
                </a:ext>
              </a:extLst>
            </p:cNvPr>
            <p:cNvSpPr/>
            <p:nvPr/>
          </p:nvSpPr>
          <p:spPr>
            <a:xfrm>
              <a:off x="4034693" y="2686592"/>
              <a:ext cx="202786" cy="45801"/>
            </a:xfrm>
            <a:custGeom>
              <a:avLst/>
              <a:gdLst/>
              <a:ahLst/>
              <a:cxnLst/>
              <a:rect l="l" t="t" r="r" b="b"/>
              <a:pathLst>
                <a:path w="26065" h="5887" extrusionOk="0">
                  <a:moveTo>
                    <a:pt x="26064" y="1"/>
                  </a:moveTo>
                  <a:cubicBezTo>
                    <a:pt x="22595" y="1216"/>
                    <a:pt x="19096" y="2402"/>
                    <a:pt x="15449" y="2877"/>
                  </a:cubicBezTo>
                  <a:cubicBezTo>
                    <a:pt x="11800" y="3341"/>
                    <a:pt x="8136" y="3445"/>
                    <a:pt x="4468" y="3445"/>
                  </a:cubicBezTo>
                  <a:cubicBezTo>
                    <a:pt x="2979" y="3445"/>
                    <a:pt x="1490" y="3428"/>
                    <a:pt x="1" y="3411"/>
                  </a:cubicBezTo>
                  <a:lnTo>
                    <a:pt x="1" y="3411"/>
                  </a:lnTo>
                  <a:cubicBezTo>
                    <a:pt x="2984" y="4958"/>
                    <a:pt x="6611" y="5887"/>
                    <a:pt x="10929" y="5887"/>
                  </a:cubicBezTo>
                  <a:cubicBezTo>
                    <a:pt x="11246" y="5887"/>
                    <a:pt x="11566" y="5882"/>
                    <a:pt x="11891" y="5872"/>
                  </a:cubicBezTo>
                  <a:cubicBezTo>
                    <a:pt x="18029" y="5723"/>
                    <a:pt x="22743" y="3411"/>
                    <a:pt x="26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56;p74">
              <a:extLst>
                <a:ext uri="{FF2B5EF4-FFF2-40B4-BE49-F238E27FC236}">
                  <a16:creationId xmlns:a16="http://schemas.microsoft.com/office/drawing/2014/main" id="{6289001F-03E4-5D93-73C5-3F8783B086F3}"/>
                </a:ext>
              </a:extLst>
            </p:cNvPr>
            <p:cNvSpPr/>
            <p:nvPr/>
          </p:nvSpPr>
          <p:spPr>
            <a:xfrm>
              <a:off x="3953260" y="2463516"/>
              <a:ext cx="314203" cy="98448"/>
            </a:xfrm>
            <a:custGeom>
              <a:avLst/>
              <a:gdLst/>
              <a:ahLst/>
              <a:cxnLst/>
              <a:rect l="l" t="t" r="r" b="b"/>
              <a:pathLst>
                <a:path w="40386" h="12654" extrusionOk="0">
                  <a:moveTo>
                    <a:pt x="37332" y="1"/>
                  </a:moveTo>
                  <a:cubicBezTo>
                    <a:pt x="33507" y="3174"/>
                    <a:pt x="28555" y="5131"/>
                    <a:pt x="23929" y="6465"/>
                  </a:cubicBezTo>
                  <a:cubicBezTo>
                    <a:pt x="18696" y="7960"/>
                    <a:pt x="13200" y="8626"/>
                    <a:pt x="7707" y="8626"/>
                  </a:cubicBezTo>
                  <a:cubicBezTo>
                    <a:pt x="5358" y="8626"/>
                    <a:pt x="3010" y="8505"/>
                    <a:pt x="683" y="8274"/>
                  </a:cubicBezTo>
                  <a:cubicBezTo>
                    <a:pt x="357" y="9608"/>
                    <a:pt x="119" y="10942"/>
                    <a:pt x="1" y="12336"/>
                  </a:cubicBezTo>
                  <a:cubicBezTo>
                    <a:pt x="2818" y="12548"/>
                    <a:pt x="5635" y="12654"/>
                    <a:pt x="8451" y="12654"/>
                  </a:cubicBezTo>
                  <a:cubicBezTo>
                    <a:pt x="9578" y="12654"/>
                    <a:pt x="10705" y="12637"/>
                    <a:pt x="11832" y="12603"/>
                  </a:cubicBezTo>
                  <a:cubicBezTo>
                    <a:pt x="15983" y="12395"/>
                    <a:pt x="20134" y="11772"/>
                    <a:pt x="24137" y="10675"/>
                  </a:cubicBezTo>
                  <a:cubicBezTo>
                    <a:pt x="27547" y="9845"/>
                    <a:pt x="30868" y="8837"/>
                    <a:pt x="34159" y="7651"/>
                  </a:cubicBezTo>
                  <a:cubicBezTo>
                    <a:pt x="36324" y="6880"/>
                    <a:pt x="38399" y="5902"/>
                    <a:pt x="40386" y="4715"/>
                  </a:cubicBezTo>
                  <a:cubicBezTo>
                    <a:pt x="39585" y="2996"/>
                    <a:pt x="38577" y="1424"/>
                    <a:pt x="37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2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6" name="Google Shape;28866;p99"/>
          <p:cNvSpPr txBox="1">
            <a:spLocks noGrp="1"/>
          </p:cNvSpPr>
          <p:nvPr>
            <p:ph type="title"/>
          </p:nvPr>
        </p:nvSpPr>
        <p:spPr>
          <a:xfrm>
            <a:off x="2408047" y="1918931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Mars</a:t>
            </a:r>
            <a:endParaRPr dirty="0"/>
          </a:p>
        </p:txBody>
      </p:sp>
      <p:cxnSp>
        <p:nvCxnSpPr>
          <p:cNvPr id="28867" name="Google Shape;28867;p99"/>
          <p:cNvCxnSpPr/>
          <p:nvPr/>
        </p:nvCxnSpPr>
        <p:spPr>
          <a:xfrm>
            <a:off x="2506966" y="1909555"/>
            <a:ext cx="1928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68" name="Google Shape;28868;p99"/>
          <p:cNvSpPr txBox="1">
            <a:spLocks noGrp="1"/>
          </p:cNvSpPr>
          <p:nvPr>
            <p:ph type="subTitle" idx="1"/>
          </p:nvPr>
        </p:nvSpPr>
        <p:spPr>
          <a:xfrm>
            <a:off x="2221646" y="2453702"/>
            <a:ext cx="4844673" cy="1599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E7A662"/>
                </a:solidFill>
              </a:rPr>
              <a:t>Каменистая планета с сильными перепадами высоты. Для самых смелых и </a:t>
            </a:r>
            <a:r>
              <a:rPr lang="ru-RU" dirty="0" err="1">
                <a:solidFill>
                  <a:srgbClr val="E7A662"/>
                </a:solidFill>
              </a:rPr>
              <a:t>отчаяных</a:t>
            </a:r>
            <a:r>
              <a:rPr lang="ru-RU" dirty="0">
                <a:solidFill>
                  <a:srgbClr val="E7A662"/>
                </a:solidFill>
              </a:rPr>
              <a:t>,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E7A662"/>
                </a:solidFill>
              </a:rPr>
              <a:t>тех кто любит прокатиться с ветерком, несясь на высокой скоростью с обрыва</a:t>
            </a:r>
          </a:p>
          <a:p>
            <a:r>
              <a:rPr lang="ru-RU" dirty="0">
                <a:solidFill>
                  <a:srgbClr val="E7A662"/>
                </a:solidFill>
              </a:rPr>
              <a:t>и с большой скоростью заходить в повороты. Планета обладает </a:t>
            </a:r>
            <a:r>
              <a:rPr lang="ru-RU" dirty="0" err="1">
                <a:solidFill>
                  <a:srgbClr val="E7A662"/>
                </a:solidFill>
              </a:rPr>
              <a:t>хорошой</a:t>
            </a:r>
            <a:r>
              <a:rPr lang="ru-RU" dirty="0">
                <a:solidFill>
                  <a:srgbClr val="E7A662"/>
                </a:solidFill>
              </a:rPr>
              <a:t> атмосферой. Есть возможность колонизации, </a:t>
            </a:r>
          </a:p>
          <a:p>
            <a:r>
              <a:rPr lang="ru-RU" dirty="0">
                <a:solidFill>
                  <a:srgbClr val="E7A662"/>
                </a:solidFill>
              </a:rPr>
              <a:t>для крупных </a:t>
            </a:r>
            <a:r>
              <a:rPr lang="ru-RU" dirty="0" err="1">
                <a:solidFill>
                  <a:srgbClr val="E7A662"/>
                </a:solidFill>
              </a:rPr>
              <a:t>бизнессменов</a:t>
            </a:r>
            <a:r>
              <a:rPr lang="ru-RU" dirty="0">
                <a:solidFill>
                  <a:srgbClr val="E7A662"/>
                </a:solidFill>
              </a:rPr>
              <a:t>, которые хотят построить свои трассы.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ru-RU" dirty="0">
              <a:solidFill>
                <a:srgbClr val="E7A662"/>
              </a:solidFill>
            </a:endParaRPr>
          </a:p>
        </p:txBody>
      </p:sp>
      <p:sp>
        <p:nvSpPr>
          <p:cNvPr id="28869" name="Google Shape;28869;p99"/>
          <p:cNvSpPr txBox="1">
            <a:spLocks noGrp="1"/>
          </p:cNvSpPr>
          <p:nvPr>
            <p:ph type="title" idx="2"/>
          </p:nvPr>
        </p:nvSpPr>
        <p:spPr>
          <a:xfrm>
            <a:off x="2382441" y="13013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sp>
        <p:nvSpPr>
          <p:cNvPr id="28870" name="Google Shape;28870;p99"/>
          <p:cNvSpPr/>
          <p:nvPr/>
        </p:nvSpPr>
        <p:spPr>
          <a:xfrm flipH="1">
            <a:off x="2476536" y="5278109"/>
            <a:ext cx="59938" cy="60205"/>
          </a:xfrm>
          <a:custGeom>
            <a:avLst/>
            <a:gdLst/>
            <a:ahLst/>
            <a:cxnLst/>
            <a:rect l="l" t="t" r="r" b="b"/>
            <a:pathLst>
              <a:path w="4727" h="4748" extrusionOk="0">
                <a:moveTo>
                  <a:pt x="4175" y="0"/>
                </a:moveTo>
                <a:cubicBezTo>
                  <a:pt x="4124" y="0"/>
                  <a:pt x="4056" y="11"/>
                  <a:pt x="3968" y="35"/>
                </a:cubicBezTo>
                <a:cubicBezTo>
                  <a:pt x="3688" y="108"/>
                  <a:pt x="3439" y="253"/>
                  <a:pt x="3158" y="347"/>
                </a:cubicBezTo>
                <a:cubicBezTo>
                  <a:pt x="2794" y="475"/>
                  <a:pt x="2449" y="559"/>
                  <a:pt x="2094" y="559"/>
                </a:cubicBezTo>
                <a:cubicBezTo>
                  <a:pt x="1873" y="559"/>
                  <a:pt x="1649" y="527"/>
                  <a:pt x="1413" y="451"/>
                </a:cubicBezTo>
                <a:cubicBezTo>
                  <a:pt x="1039" y="336"/>
                  <a:pt x="686" y="170"/>
                  <a:pt x="302" y="77"/>
                </a:cubicBezTo>
                <a:cubicBezTo>
                  <a:pt x="280" y="69"/>
                  <a:pt x="252" y="62"/>
                  <a:pt x="227" y="62"/>
                </a:cubicBezTo>
                <a:cubicBezTo>
                  <a:pt x="217" y="62"/>
                  <a:pt x="207" y="63"/>
                  <a:pt x="198" y="66"/>
                </a:cubicBezTo>
                <a:cubicBezTo>
                  <a:pt x="104" y="87"/>
                  <a:pt x="63" y="202"/>
                  <a:pt x="63" y="295"/>
                </a:cubicBezTo>
                <a:cubicBezTo>
                  <a:pt x="104" y="918"/>
                  <a:pt x="427" y="1552"/>
                  <a:pt x="603" y="2154"/>
                </a:cubicBezTo>
                <a:cubicBezTo>
                  <a:pt x="624" y="2247"/>
                  <a:pt x="655" y="2341"/>
                  <a:pt x="655" y="2434"/>
                </a:cubicBezTo>
                <a:cubicBezTo>
                  <a:pt x="665" y="2632"/>
                  <a:pt x="561" y="2798"/>
                  <a:pt x="520" y="2985"/>
                </a:cubicBezTo>
                <a:cubicBezTo>
                  <a:pt x="406" y="3484"/>
                  <a:pt x="291" y="3930"/>
                  <a:pt x="73" y="4398"/>
                </a:cubicBezTo>
                <a:cubicBezTo>
                  <a:pt x="32" y="4481"/>
                  <a:pt x="0" y="4585"/>
                  <a:pt x="42" y="4657"/>
                </a:cubicBezTo>
                <a:cubicBezTo>
                  <a:pt x="86" y="4722"/>
                  <a:pt x="148" y="4747"/>
                  <a:pt x="219" y="4747"/>
                </a:cubicBezTo>
                <a:cubicBezTo>
                  <a:pt x="432" y="4747"/>
                  <a:pt x="725" y="4515"/>
                  <a:pt x="842" y="4429"/>
                </a:cubicBezTo>
                <a:cubicBezTo>
                  <a:pt x="1143" y="4211"/>
                  <a:pt x="1528" y="4096"/>
                  <a:pt x="1891" y="3972"/>
                </a:cubicBezTo>
                <a:cubicBezTo>
                  <a:pt x="2101" y="3906"/>
                  <a:pt x="2315" y="3878"/>
                  <a:pt x="2529" y="3878"/>
                </a:cubicBezTo>
                <a:cubicBezTo>
                  <a:pt x="3196" y="3878"/>
                  <a:pt x="3870" y="4144"/>
                  <a:pt x="4467" y="4356"/>
                </a:cubicBezTo>
                <a:cubicBezTo>
                  <a:pt x="4505" y="4372"/>
                  <a:pt x="4555" y="4386"/>
                  <a:pt x="4601" y="4386"/>
                </a:cubicBezTo>
                <a:cubicBezTo>
                  <a:pt x="4643" y="4386"/>
                  <a:pt x="4681" y="4375"/>
                  <a:pt x="4706" y="4345"/>
                </a:cubicBezTo>
                <a:cubicBezTo>
                  <a:pt x="4727" y="4315"/>
                  <a:pt x="4727" y="4262"/>
                  <a:pt x="4727" y="4221"/>
                </a:cubicBezTo>
                <a:cubicBezTo>
                  <a:pt x="4706" y="3701"/>
                  <a:pt x="4290" y="3297"/>
                  <a:pt x="4083" y="2829"/>
                </a:cubicBezTo>
                <a:cubicBezTo>
                  <a:pt x="3760" y="2102"/>
                  <a:pt x="4051" y="1250"/>
                  <a:pt x="4228" y="523"/>
                </a:cubicBezTo>
                <a:cubicBezTo>
                  <a:pt x="4290" y="295"/>
                  <a:pt x="4363" y="108"/>
                  <a:pt x="4290" y="35"/>
                </a:cubicBezTo>
                <a:cubicBezTo>
                  <a:pt x="4269" y="13"/>
                  <a:pt x="4232" y="0"/>
                  <a:pt x="4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71" name="Google Shape;28871;p99"/>
          <p:cNvGrpSpPr/>
          <p:nvPr/>
        </p:nvGrpSpPr>
        <p:grpSpPr>
          <a:xfrm>
            <a:off x="6553311" y="322653"/>
            <a:ext cx="2303088" cy="2879970"/>
            <a:chOff x="6553311" y="322653"/>
            <a:chExt cx="2303088" cy="2879970"/>
          </a:xfrm>
        </p:grpSpPr>
        <p:sp>
          <p:nvSpPr>
            <p:cNvPr id="28872" name="Google Shape;28872;p99"/>
            <p:cNvSpPr/>
            <p:nvPr/>
          </p:nvSpPr>
          <p:spPr>
            <a:xfrm flipH="1">
              <a:off x="6746529" y="420875"/>
              <a:ext cx="1863333" cy="1863333"/>
            </a:xfrm>
            <a:custGeom>
              <a:avLst/>
              <a:gdLst/>
              <a:ahLst/>
              <a:cxnLst/>
              <a:rect l="l" t="t" r="r" b="b"/>
              <a:pathLst>
                <a:path w="38002" h="38002" extrusionOk="0">
                  <a:moveTo>
                    <a:pt x="19017" y="0"/>
                  </a:moveTo>
                  <a:cubicBezTo>
                    <a:pt x="8500" y="0"/>
                    <a:pt x="1" y="8531"/>
                    <a:pt x="1" y="19017"/>
                  </a:cubicBezTo>
                  <a:cubicBezTo>
                    <a:pt x="1" y="29502"/>
                    <a:pt x="8500" y="38002"/>
                    <a:pt x="19017" y="38002"/>
                  </a:cubicBezTo>
                  <a:cubicBezTo>
                    <a:pt x="29502" y="38002"/>
                    <a:pt x="38002" y="29502"/>
                    <a:pt x="38002" y="19017"/>
                  </a:cubicBezTo>
                  <a:cubicBezTo>
                    <a:pt x="38002" y="8531"/>
                    <a:pt x="29502" y="0"/>
                    <a:pt x="19017" y="0"/>
                  </a:cubicBezTo>
                  <a:close/>
                </a:path>
              </a:pathLst>
            </a:custGeom>
            <a:solidFill>
              <a:schemeClr val="accent2">
                <a:alpha val="374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3" name="Google Shape;28873;p99"/>
            <p:cNvSpPr/>
            <p:nvPr/>
          </p:nvSpPr>
          <p:spPr>
            <a:xfrm flipH="1">
              <a:off x="6899772" y="574118"/>
              <a:ext cx="1556847" cy="1556847"/>
            </a:xfrm>
            <a:custGeom>
              <a:avLst/>
              <a:gdLst/>
              <a:ahLst/>
              <a:cxnLst/>
              <a:rect l="l" t="t" r="r" b="b"/>
              <a:pathLst>
                <a:path w="38002" h="38002" extrusionOk="0">
                  <a:moveTo>
                    <a:pt x="19017" y="0"/>
                  </a:moveTo>
                  <a:cubicBezTo>
                    <a:pt x="8500" y="0"/>
                    <a:pt x="1" y="8531"/>
                    <a:pt x="1" y="19017"/>
                  </a:cubicBezTo>
                  <a:cubicBezTo>
                    <a:pt x="1" y="29502"/>
                    <a:pt x="8500" y="38002"/>
                    <a:pt x="19017" y="38002"/>
                  </a:cubicBezTo>
                  <a:cubicBezTo>
                    <a:pt x="29502" y="38002"/>
                    <a:pt x="38002" y="29502"/>
                    <a:pt x="38002" y="19017"/>
                  </a:cubicBezTo>
                  <a:cubicBezTo>
                    <a:pt x="38002" y="8531"/>
                    <a:pt x="29502" y="0"/>
                    <a:pt x="19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4" name="Google Shape;28874;p99"/>
            <p:cNvSpPr/>
            <p:nvPr/>
          </p:nvSpPr>
          <p:spPr>
            <a:xfrm flipH="1">
              <a:off x="7076688" y="751042"/>
              <a:ext cx="1203014" cy="1203000"/>
            </a:xfrm>
            <a:custGeom>
              <a:avLst/>
              <a:gdLst/>
              <a:ahLst/>
              <a:cxnLst/>
              <a:rect l="l" t="t" r="r" b="b"/>
              <a:pathLst>
                <a:path w="87476" h="87475" extrusionOk="0">
                  <a:moveTo>
                    <a:pt x="43736" y="0"/>
                  </a:moveTo>
                  <a:cubicBezTo>
                    <a:pt x="33048" y="0"/>
                    <a:pt x="23251" y="3837"/>
                    <a:pt x="15651" y="10208"/>
                  </a:cubicBezTo>
                  <a:cubicBezTo>
                    <a:pt x="14799" y="10925"/>
                    <a:pt x="13973" y="11668"/>
                    <a:pt x="13177" y="12450"/>
                  </a:cubicBezTo>
                  <a:cubicBezTo>
                    <a:pt x="10268" y="15290"/>
                    <a:pt x="7767" y="18521"/>
                    <a:pt x="5748" y="22051"/>
                  </a:cubicBezTo>
                  <a:cubicBezTo>
                    <a:pt x="5383" y="22684"/>
                    <a:pt x="5036" y="23327"/>
                    <a:pt x="4709" y="23983"/>
                  </a:cubicBezTo>
                  <a:cubicBezTo>
                    <a:pt x="3176" y="26997"/>
                    <a:pt x="2003" y="30182"/>
                    <a:pt x="1217" y="33470"/>
                  </a:cubicBezTo>
                  <a:cubicBezTo>
                    <a:pt x="1044" y="34179"/>
                    <a:pt x="889" y="34895"/>
                    <a:pt x="753" y="35620"/>
                  </a:cubicBezTo>
                  <a:cubicBezTo>
                    <a:pt x="252" y="38297"/>
                    <a:pt x="0" y="41013"/>
                    <a:pt x="1" y="43735"/>
                  </a:cubicBezTo>
                  <a:cubicBezTo>
                    <a:pt x="0" y="44639"/>
                    <a:pt x="28" y="45536"/>
                    <a:pt x="84" y="46427"/>
                  </a:cubicBezTo>
                  <a:cubicBezTo>
                    <a:pt x="133" y="47209"/>
                    <a:pt x="198" y="47983"/>
                    <a:pt x="290" y="48753"/>
                  </a:cubicBezTo>
                  <a:cubicBezTo>
                    <a:pt x="764" y="52941"/>
                    <a:pt x="1847" y="57039"/>
                    <a:pt x="3506" y="60914"/>
                  </a:cubicBezTo>
                  <a:cubicBezTo>
                    <a:pt x="3943" y="61941"/>
                    <a:pt x="4415" y="62941"/>
                    <a:pt x="4931" y="63924"/>
                  </a:cubicBezTo>
                  <a:cubicBezTo>
                    <a:pt x="7457" y="68776"/>
                    <a:pt x="10865" y="73088"/>
                    <a:pt x="14943" y="76664"/>
                  </a:cubicBezTo>
                  <a:cubicBezTo>
                    <a:pt x="15732" y="77352"/>
                    <a:pt x="16546" y="78013"/>
                    <a:pt x="17386" y="78647"/>
                  </a:cubicBezTo>
                  <a:cubicBezTo>
                    <a:pt x="24714" y="84188"/>
                    <a:pt x="33843" y="87474"/>
                    <a:pt x="43736" y="87474"/>
                  </a:cubicBezTo>
                  <a:cubicBezTo>
                    <a:pt x="55858" y="87474"/>
                    <a:pt x="66828" y="82545"/>
                    <a:pt x="74750" y="74579"/>
                  </a:cubicBezTo>
                  <a:cubicBezTo>
                    <a:pt x="75390" y="73934"/>
                    <a:pt x="76008" y="73272"/>
                    <a:pt x="76607" y="72590"/>
                  </a:cubicBezTo>
                  <a:cubicBezTo>
                    <a:pt x="79005" y="69864"/>
                    <a:pt x="81053" y="66851"/>
                    <a:pt x="82708" y="63618"/>
                  </a:cubicBezTo>
                  <a:cubicBezTo>
                    <a:pt x="83036" y="62968"/>
                    <a:pt x="83354" y="62312"/>
                    <a:pt x="83652" y="61643"/>
                  </a:cubicBezTo>
                  <a:cubicBezTo>
                    <a:pt x="85078" y="58477"/>
                    <a:pt x="86116" y="55149"/>
                    <a:pt x="86745" y="51733"/>
                  </a:cubicBezTo>
                  <a:cubicBezTo>
                    <a:pt x="86877" y="51016"/>
                    <a:pt x="86994" y="50295"/>
                    <a:pt x="87090" y="49569"/>
                  </a:cubicBezTo>
                  <a:cubicBezTo>
                    <a:pt x="87347" y="47636"/>
                    <a:pt x="87475" y="45686"/>
                    <a:pt x="87475" y="43735"/>
                  </a:cubicBezTo>
                  <a:cubicBezTo>
                    <a:pt x="87475" y="42001"/>
                    <a:pt x="87374" y="40268"/>
                    <a:pt x="87170" y="38545"/>
                  </a:cubicBezTo>
                  <a:lnTo>
                    <a:pt x="87170" y="38539"/>
                  </a:lnTo>
                  <a:cubicBezTo>
                    <a:pt x="87078" y="37757"/>
                    <a:pt x="86964" y="36983"/>
                    <a:pt x="86833" y="36219"/>
                  </a:cubicBezTo>
                  <a:cubicBezTo>
                    <a:pt x="86078" y="31871"/>
                    <a:pt x="84666" y="27662"/>
                    <a:pt x="82647" y="23738"/>
                  </a:cubicBezTo>
                  <a:cubicBezTo>
                    <a:pt x="82096" y="22668"/>
                    <a:pt x="81497" y="21619"/>
                    <a:pt x="80859" y="20600"/>
                  </a:cubicBezTo>
                  <a:cubicBezTo>
                    <a:pt x="77856" y="15790"/>
                    <a:pt x="73949" y="11608"/>
                    <a:pt x="69354" y="8286"/>
                  </a:cubicBezTo>
                  <a:cubicBezTo>
                    <a:pt x="68519" y="7678"/>
                    <a:pt x="67658" y="7102"/>
                    <a:pt x="66779" y="6555"/>
                  </a:cubicBezTo>
                  <a:cubicBezTo>
                    <a:pt x="60089" y="2400"/>
                    <a:pt x="52192" y="0"/>
                    <a:pt x="43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5" name="Google Shape;28875;p99"/>
            <p:cNvSpPr/>
            <p:nvPr/>
          </p:nvSpPr>
          <p:spPr>
            <a:xfrm flipH="1">
              <a:off x="6971281" y="2530008"/>
              <a:ext cx="137971" cy="83485"/>
            </a:xfrm>
            <a:custGeom>
              <a:avLst/>
              <a:gdLst/>
              <a:ahLst/>
              <a:cxnLst/>
              <a:rect l="l" t="t" r="r" b="b"/>
              <a:pathLst>
                <a:path w="10881" h="6584" extrusionOk="0">
                  <a:moveTo>
                    <a:pt x="5449" y="0"/>
                  </a:moveTo>
                  <a:cubicBezTo>
                    <a:pt x="5336" y="0"/>
                    <a:pt x="5220" y="3"/>
                    <a:pt x="5100" y="9"/>
                  </a:cubicBezTo>
                  <a:cubicBezTo>
                    <a:pt x="1631" y="186"/>
                    <a:pt x="1" y="3883"/>
                    <a:pt x="2618" y="5753"/>
                  </a:cubicBezTo>
                  <a:cubicBezTo>
                    <a:pt x="2888" y="5950"/>
                    <a:pt x="3158" y="6106"/>
                    <a:pt x="3418" y="6231"/>
                  </a:cubicBezTo>
                  <a:cubicBezTo>
                    <a:pt x="3949" y="6475"/>
                    <a:pt x="4465" y="6584"/>
                    <a:pt x="4953" y="6584"/>
                  </a:cubicBezTo>
                  <a:cubicBezTo>
                    <a:pt x="8758" y="6584"/>
                    <a:pt x="10881" y="0"/>
                    <a:pt x="5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6" name="Google Shape;28876;p99"/>
            <p:cNvSpPr/>
            <p:nvPr/>
          </p:nvSpPr>
          <p:spPr>
            <a:xfrm flipH="1">
              <a:off x="8232772" y="2412842"/>
              <a:ext cx="69284" cy="41831"/>
            </a:xfrm>
            <a:custGeom>
              <a:avLst/>
              <a:gdLst/>
              <a:ahLst/>
              <a:cxnLst/>
              <a:rect l="l" t="t" r="r" b="b"/>
              <a:pathLst>
                <a:path w="5464" h="3299" extrusionOk="0">
                  <a:moveTo>
                    <a:pt x="2745" y="0"/>
                  </a:moveTo>
                  <a:cubicBezTo>
                    <a:pt x="2687" y="0"/>
                    <a:pt x="2627" y="2"/>
                    <a:pt x="2565" y="5"/>
                  </a:cubicBezTo>
                  <a:cubicBezTo>
                    <a:pt x="820" y="88"/>
                    <a:pt x="0" y="1947"/>
                    <a:pt x="1319" y="2882"/>
                  </a:cubicBezTo>
                  <a:cubicBezTo>
                    <a:pt x="1454" y="2985"/>
                    <a:pt x="1589" y="3059"/>
                    <a:pt x="1724" y="3121"/>
                  </a:cubicBezTo>
                  <a:cubicBezTo>
                    <a:pt x="1992" y="3244"/>
                    <a:pt x="2251" y="3298"/>
                    <a:pt x="2496" y="3298"/>
                  </a:cubicBezTo>
                  <a:cubicBezTo>
                    <a:pt x="4404" y="3298"/>
                    <a:pt x="5464" y="0"/>
                    <a:pt x="2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7" name="Google Shape;28877;p99"/>
            <p:cNvSpPr/>
            <p:nvPr/>
          </p:nvSpPr>
          <p:spPr>
            <a:xfrm flipH="1">
              <a:off x="6901957" y="420866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8" name="Google Shape;28878;p99"/>
            <p:cNvSpPr/>
            <p:nvPr/>
          </p:nvSpPr>
          <p:spPr>
            <a:xfrm flipH="1">
              <a:off x="8693448" y="2130977"/>
              <a:ext cx="162951" cy="98409"/>
            </a:xfrm>
            <a:custGeom>
              <a:avLst/>
              <a:gdLst/>
              <a:ahLst/>
              <a:cxnLst/>
              <a:rect l="l" t="t" r="r" b="b"/>
              <a:pathLst>
                <a:path w="12851" h="7761" extrusionOk="0">
                  <a:moveTo>
                    <a:pt x="6453" y="1"/>
                  </a:moveTo>
                  <a:cubicBezTo>
                    <a:pt x="6318" y="1"/>
                    <a:pt x="6179" y="4"/>
                    <a:pt x="6036" y="11"/>
                  </a:cubicBezTo>
                  <a:cubicBezTo>
                    <a:pt x="1933" y="208"/>
                    <a:pt x="1" y="4570"/>
                    <a:pt x="3096" y="6783"/>
                  </a:cubicBezTo>
                  <a:cubicBezTo>
                    <a:pt x="3418" y="7012"/>
                    <a:pt x="3730" y="7199"/>
                    <a:pt x="4042" y="7344"/>
                  </a:cubicBezTo>
                  <a:cubicBezTo>
                    <a:pt x="4668" y="7633"/>
                    <a:pt x="5277" y="7761"/>
                    <a:pt x="5853" y="7761"/>
                  </a:cubicBezTo>
                  <a:cubicBezTo>
                    <a:pt x="10339" y="7761"/>
                    <a:pt x="12850" y="1"/>
                    <a:pt x="6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9" name="Google Shape;28879;p99"/>
            <p:cNvSpPr/>
            <p:nvPr/>
          </p:nvSpPr>
          <p:spPr>
            <a:xfrm flipH="1">
              <a:off x="8736377" y="1714673"/>
              <a:ext cx="77069" cy="76689"/>
            </a:xfrm>
            <a:custGeom>
              <a:avLst/>
              <a:gdLst/>
              <a:ahLst/>
              <a:cxnLst/>
              <a:rect l="l" t="t" r="r" b="b"/>
              <a:pathLst>
                <a:path w="6078" h="6048" extrusionOk="0">
                  <a:moveTo>
                    <a:pt x="2177" y="1"/>
                  </a:moveTo>
                  <a:cubicBezTo>
                    <a:pt x="2172" y="1"/>
                    <a:pt x="2166" y="2"/>
                    <a:pt x="2161" y="3"/>
                  </a:cubicBezTo>
                  <a:cubicBezTo>
                    <a:pt x="2099" y="24"/>
                    <a:pt x="2047" y="96"/>
                    <a:pt x="1985" y="283"/>
                  </a:cubicBezTo>
                  <a:cubicBezTo>
                    <a:pt x="1902" y="553"/>
                    <a:pt x="1902" y="854"/>
                    <a:pt x="1828" y="1134"/>
                  </a:cubicBezTo>
                  <a:cubicBezTo>
                    <a:pt x="1694" y="1748"/>
                    <a:pt x="1486" y="2246"/>
                    <a:pt x="998" y="2672"/>
                  </a:cubicBezTo>
                  <a:cubicBezTo>
                    <a:pt x="707" y="2932"/>
                    <a:pt x="374" y="3150"/>
                    <a:pt x="104" y="3420"/>
                  </a:cubicBezTo>
                  <a:cubicBezTo>
                    <a:pt x="74" y="3451"/>
                    <a:pt x="42" y="3472"/>
                    <a:pt x="32" y="3513"/>
                  </a:cubicBezTo>
                  <a:cubicBezTo>
                    <a:pt x="0" y="3597"/>
                    <a:pt x="74" y="3690"/>
                    <a:pt x="157" y="3742"/>
                  </a:cubicBezTo>
                  <a:cubicBezTo>
                    <a:pt x="717" y="4033"/>
                    <a:pt x="1413" y="4095"/>
                    <a:pt x="2015" y="4261"/>
                  </a:cubicBezTo>
                  <a:cubicBezTo>
                    <a:pt x="2109" y="4282"/>
                    <a:pt x="2202" y="4313"/>
                    <a:pt x="2285" y="4354"/>
                  </a:cubicBezTo>
                  <a:cubicBezTo>
                    <a:pt x="2462" y="4458"/>
                    <a:pt x="2556" y="4635"/>
                    <a:pt x="2691" y="4770"/>
                  </a:cubicBezTo>
                  <a:cubicBezTo>
                    <a:pt x="3054" y="5123"/>
                    <a:pt x="3376" y="5455"/>
                    <a:pt x="3657" y="5882"/>
                  </a:cubicBezTo>
                  <a:cubicBezTo>
                    <a:pt x="3698" y="5965"/>
                    <a:pt x="3771" y="6048"/>
                    <a:pt x="3854" y="6048"/>
                  </a:cubicBezTo>
                  <a:cubicBezTo>
                    <a:pt x="4176" y="6037"/>
                    <a:pt x="4104" y="5445"/>
                    <a:pt x="4083" y="5248"/>
                  </a:cubicBezTo>
                  <a:cubicBezTo>
                    <a:pt x="4051" y="4874"/>
                    <a:pt x="4155" y="4490"/>
                    <a:pt x="4249" y="4116"/>
                  </a:cubicBezTo>
                  <a:cubicBezTo>
                    <a:pt x="4467" y="3243"/>
                    <a:pt x="5267" y="2651"/>
                    <a:pt x="5932" y="2132"/>
                  </a:cubicBezTo>
                  <a:cubicBezTo>
                    <a:pt x="5994" y="2080"/>
                    <a:pt x="6077" y="2007"/>
                    <a:pt x="6045" y="1924"/>
                  </a:cubicBezTo>
                  <a:cubicBezTo>
                    <a:pt x="6025" y="1882"/>
                    <a:pt x="5994" y="1852"/>
                    <a:pt x="5952" y="1831"/>
                  </a:cubicBezTo>
                  <a:cubicBezTo>
                    <a:pt x="5696" y="1688"/>
                    <a:pt x="5399" y="1671"/>
                    <a:pt x="5096" y="1671"/>
                  </a:cubicBezTo>
                  <a:cubicBezTo>
                    <a:pt x="5004" y="1671"/>
                    <a:pt x="4911" y="1673"/>
                    <a:pt x="4818" y="1673"/>
                  </a:cubicBezTo>
                  <a:cubicBezTo>
                    <a:pt x="4685" y="1673"/>
                    <a:pt x="4553" y="1669"/>
                    <a:pt x="4425" y="1654"/>
                  </a:cubicBezTo>
                  <a:cubicBezTo>
                    <a:pt x="3647" y="1540"/>
                    <a:pt x="3065" y="854"/>
                    <a:pt x="2546" y="314"/>
                  </a:cubicBezTo>
                  <a:cubicBezTo>
                    <a:pt x="2389" y="158"/>
                    <a:pt x="2269" y="1"/>
                    <a:pt x="2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0" name="Google Shape;28880;p99"/>
            <p:cNvSpPr/>
            <p:nvPr/>
          </p:nvSpPr>
          <p:spPr>
            <a:xfrm flipH="1">
              <a:off x="6686461" y="2977442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1" name="Google Shape;28881;p99"/>
            <p:cNvSpPr/>
            <p:nvPr/>
          </p:nvSpPr>
          <p:spPr>
            <a:xfrm flipH="1">
              <a:off x="7703244" y="240366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2" name="Google Shape;28882;p99"/>
            <p:cNvSpPr/>
            <p:nvPr/>
          </p:nvSpPr>
          <p:spPr>
            <a:xfrm flipH="1">
              <a:off x="7309611" y="2794647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3" name="Google Shape;28883;p99"/>
            <p:cNvSpPr/>
            <p:nvPr/>
          </p:nvSpPr>
          <p:spPr>
            <a:xfrm flipH="1">
              <a:off x="8435218" y="232222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1" y="0"/>
                  </a:moveTo>
                  <a:cubicBezTo>
                    <a:pt x="4129" y="0"/>
                    <a:pt x="4062" y="11"/>
                    <a:pt x="3979" y="36"/>
                  </a:cubicBezTo>
                  <a:cubicBezTo>
                    <a:pt x="3698" y="109"/>
                    <a:pt x="3439" y="254"/>
                    <a:pt x="3169" y="347"/>
                  </a:cubicBezTo>
                  <a:cubicBezTo>
                    <a:pt x="2799" y="475"/>
                    <a:pt x="2457" y="555"/>
                    <a:pt x="2103" y="555"/>
                  </a:cubicBezTo>
                  <a:cubicBezTo>
                    <a:pt x="1881" y="555"/>
                    <a:pt x="1654" y="523"/>
                    <a:pt x="1413" y="451"/>
                  </a:cubicBezTo>
                  <a:cubicBezTo>
                    <a:pt x="1050" y="337"/>
                    <a:pt x="686" y="171"/>
                    <a:pt x="312" y="77"/>
                  </a:cubicBezTo>
                  <a:cubicBezTo>
                    <a:pt x="283" y="70"/>
                    <a:pt x="259" y="63"/>
                    <a:pt x="233" y="63"/>
                  </a:cubicBezTo>
                  <a:cubicBezTo>
                    <a:pt x="222" y="63"/>
                    <a:pt x="211" y="64"/>
                    <a:pt x="198" y="67"/>
                  </a:cubicBezTo>
                  <a:cubicBezTo>
                    <a:pt x="105" y="88"/>
                    <a:pt x="63" y="202"/>
                    <a:pt x="74" y="296"/>
                  </a:cubicBezTo>
                  <a:cubicBezTo>
                    <a:pt x="115" y="919"/>
                    <a:pt x="427" y="1552"/>
                    <a:pt x="603" y="2154"/>
                  </a:cubicBezTo>
                  <a:cubicBezTo>
                    <a:pt x="635" y="2238"/>
                    <a:pt x="655" y="2331"/>
                    <a:pt x="665" y="2435"/>
                  </a:cubicBezTo>
                  <a:cubicBezTo>
                    <a:pt x="676" y="2632"/>
                    <a:pt x="572" y="2798"/>
                    <a:pt x="531" y="2985"/>
                  </a:cubicBezTo>
                  <a:cubicBezTo>
                    <a:pt x="416" y="3484"/>
                    <a:pt x="302" y="3931"/>
                    <a:pt x="84" y="4398"/>
                  </a:cubicBezTo>
                  <a:cubicBezTo>
                    <a:pt x="42" y="4481"/>
                    <a:pt x="1" y="4575"/>
                    <a:pt x="53" y="4658"/>
                  </a:cubicBezTo>
                  <a:cubicBezTo>
                    <a:pt x="97" y="4722"/>
                    <a:pt x="158" y="4748"/>
                    <a:pt x="229" y="4748"/>
                  </a:cubicBezTo>
                  <a:cubicBezTo>
                    <a:pt x="442" y="4748"/>
                    <a:pt x="736" y="4515"/>
                    <a:pt x="852" y="4430"/>
                  </a:cubicBezTo>
                  <a:cubicBezTo>
                    <a:pt x="1154" y="4211"/>
                    <a:pt x="1538" y="4086"/>
                    <a:pt x="1902" y="3973"/>
                  </a:cubicBezTo>
                  <a:cubicBezTo>
                    <a:pt x="2112" y="3906"/>
                    <a:pt x="2328" y="3878"/>
                    <a:pt x="2544" y="3878"/>
                  </a:cubicBezTo>
                  <a:cubicBezTo>
                    <a:pt x="3203" y="3878"/>
                    <a:pt x="3875" y="4138"/>
                    <a:pt x="4478" y="4356"/>
                  </a:cubicBezTo>
                  <a:cubicBezTo>
                    <a:pt x="4516" y="4373"/>
                    <a:pt x="4563" y="4387"/>
                    <a:pt x="4606" y="4387"/>
                  </a:cubicBezTo>
                  <a:cubicBezTo>
                    <a:pt x="4645" y="4387"/>
                    <a:pt x="4682" y="4376"/>
                    <a:pt x="4706" y="4346"/>
                  </a:cubicBezTo>
                  <a:cubicBezTo>
                    <a:pt x="4737" y="4315"/>
                    <a:pt x="4737" y="4263"/>
                    <a:pt x="4737" y="4222"/>
                  </a:cubicBezTo>
                  <a:cubicBezTo>
                    <a:pt x="4716" y="3702"/>
                    <a:pt x="4301" y="3297"/>
                    <a:pt x="4093" y="2830"/>
                  </a:cubicBezTo>
                  <a:cubicBezTo>
                    <a:pt x="3771" y="2103"/>
                    <a:pt x="4051" y="1251"/>
                    <a:pt x="4238" y="524"/>
                  </a:cubicBezTo>
                  <a:cubicBezTo>
                    <a:pt x="4291" y="296"/>
                    <a:pt x="4374" y="109"/>
                    <a:pt x="4301" y="36"/>
                  </a:cubicBezTo>
                  <a:cubicBezTo>
                    <a:pt x="4279" y="14"/>
                    <a:pt x="4239" y="0"/>
                    <a:pt x="4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4" name="Google Shape;28884;p99"/>
            <p:cNvSpPr/>
            <p:nvPr/>
          </p:nvSpPr>
          <p:spPr>
            <a:xfrm flipH="1">
              <a:off x="8349504" y="322653"/>
              <a:ext cx="59951" cy="60205"/>
            </a:xfrm>
            <a:custGeom>
              <a:avLst/>
              <a:gdLst/>
              <a:ahLst/>
              <a:cxnLst/>
              <a:rect l="l" t="t" r="r" b="b"/>
              <a:pathLst>
                <a:path w="4728" h="4748" extrusionOk="0">
                  <a:moveTo>
                    <a:pt x="4175" y="1"/>
                  </a:moveTo>
                  <a:cubicBezTo>
                    <a:pt x="4124" y="1"/>
                    <a:pt x="4057" y="11"/>
                    <a:pt x="3969" y="36"/>
                  </a:cubicBezTo>
                  <a:cubicBezTo>
                    <a:pt x="3689" y="108"/>
                    <a:pt x="3439" y="254"/>
                    <a:pt x="3159" y="348"/>
                  </a:cubicBezTo>
                  <a:cubicBezTo>
                    <a:pt x="2794" y="476"/>
                    <a:pt x="2453" y="560"/>
                    <a:pt x="2099" y="560"/>
                  </a:cubicBezTo>
                  <a:cubicBezTo>
                    <a:pt x="1879" y="560"/>
                    <a:pt x="1653" y="527"/>
                    <a:pt x="1414" y="452"/>
                  </a:cubicBezTo>
                  <a:cubicBezTo>
                    <a:pt x="1040" y="337"/>
                    <a:pt x="686" y="171"/>
                    <a:pt x="303" y="78"/>
                  </a:cubicBezTo>
                  <a:cubicBezTo>
                    <a:pt x="280" y="70"/>
                    <a:pt x="253" y="63"/>
                    <a:pt x="228" y="63"/>
                  </a:cubicBezTo>
                  <a:cubicBezTo>
                    <a:pt x="217" y="63"/>
                    <a:pt x="208" y="64"/>
                    <a:pt x="199" y="67"/>
                  </a:cubicBezTo>
                  <a:cubicBezTo>
                    <a:pt x="105" y="88"/>
                    <a:pt x="63" y="202"/>
                    <a:pt x="63" y="295"/>
                  </a:cubicBezTo>
                  <a:cubicBezTo>
                    <a:pt x="116" y="919"/>
                    <a:pt x="427" y="1553"/>
                    <a:pt x="603" y="2155"/>
                  </a:cubicBezTo>
                  <a:cubicBezTo>
                    <a:pt x="624" y="2248"/>
                    <a:pt x="656" y="2342"/>
                    <a:pt x="656" y="2435"/>
                  </a:cubicBezTo>
                  <a:cubicBezTo>
                    <a:pt x="666" y="2633"/>
                    <a:pt x="562" y="2799"/>
                    <a:pt x="520" y="2986"/>
                  </a:cubicBezTo>
                  <a:cubicBezTo>
                    <a:pt x="406" y="3484"/>
                    <a:pt x="292" y="3931"/>
                    <a:pt x="74" y="4398"/>
                  </a:cubicBezTo>
                  <a:cubicBezTo>
                    <a:pt x="43" y="4482"/>
                    <a:pt x="1" y="4585"/>
                    <a:pt x="43" y="4658"/>
                  </a:cubicBezTo>
                  <a:cubicBezTo>
                    <a:pt x="87" y="4722"/>
                    <a:pt x="148" y="4748"/>
                    <a:pt x="219" y="4748"/>
                  </a:cubicBezTo>
                  <a:cubicBezTo>
                    <a:pt x="433" y="4748"/>
                    <a:pt x="725" y="4515"/>
                    <a:pt x="843" y="4429"/>
                  </a:cubicBezTo>
                  <a:cubicBezTo>
                    <a:pt x="1143" y="4212"/>
                    <a:pt x="1538" y="4087"/>
                    <a:pt x="1902" y="3972"/>
                  </a:cubicBezTo>
                  <a:cubicBezTo>
                    <a:pt x="2113" y="3906"/>
                    <a:pt x="2327" y="3877"/>
                    <a:pt x="2543" y="3877"/>
                  </a:cubicBezTo>
                  <a:cubicBezTo>
                    <a:pt x="3202" y="3877"/>
                    <a:pt x="3873" y="4138"/>
                    <a:pt x="4467" y="4357"/>
                  </a:cubicBezTo>
                  <a:cubicBezTo>
                    <a:pt x="4511" y="4373"/>
                    <a:pt x="4560" y="4387"/>
                    <a:pt x="4605" y="4387"/>
                  </a:cubicBezTo>
                  <a:cubicBezTo>
                    <a:pt x="4645" y="4387"/>
                    <a:pt x="4682" y="4376"/>
                    <a:pt x="4707" y="4346"/>
                  </a:cubicBezTo>
                  <a:cubicBezTo>
                    <a:pt x="4727" y="4315"/>
                    <a:pt x="4727" y="4263"/>
                    <a:pt x="4727" y="4222"/>
                  </a:cubicBezTo>
                  <a:cubicBezTo>
                    <a:pt x="4707" y="3702"/>
                    <a:pt x="4291" y="3298"/>
                    <a:pt x="4083" y="2830"/>
                  </a:cubicBezTo>
                  <a:cubicBezTo>
                    <a:pt x="3761" y="2103"/>
                    <a:pt x="4052" y="1251"/>
                    <a:pt x="4229" y="524"/>
                  </a:cubicBezTo>
                  <a:cubicBezTo>
                    <a:pt x="4291" y="295"/>
                    <a:pt x="4363" y="108"/>
                    <a:pt x="4291" y="36"/>
                  </a:cubicBezTo>
                  <a:cubicBezTo>
                    <a:pt x="4269" y="14"/>
                    <a:pt x="4233" y="1"/>
                    <a:pt x="4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5" name="Google Shape;28885;p99"/>
            <p:cNvSpPr/>
            <p:nvPr/>
          </p:nvSpPr>
          <p:spPr>
            <a:xfrm flipH="1">
              <a:off x="6553311" y="1372167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6" name="Google Shape;28886;p99"/>
            <p:cNvSpPr/>
            <p:nvPr/>
          </p:nvSpPr>
          <p:spPr>
            <a:xfrm flipH="1">
              <a:off x="6906648" y="2130984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7" name="Google Shape;28887;p99"/>
            <p:cNvSpPr/>
            <p:nvPr/>
          </p:nvSpPr>
          <p:spPr>
            <a:xfrm flipH="1">
              <a:off x="7852110" y="2831385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8" name="Google Shape;28888;p99"/>
            <p:cNvSpPr/>
            <p:nvPr/>
          </p:nvSpPr>
          <p:spPr>
            <a:xfrm flipH="1">
              <a:off x="7511230" y="2977472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9" name="Google Shape;28889;p99"/>
            <p:cNvSpPr/>
            <p:nvPr/>
          </p:nvSpPr>
          <p:spPr>
            <a:xfrm flipH="1">
              <a:off x="7205938" y="316077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90" name="Google Shape;28890;p99"/>
          <p:cNvGrpSpPr/>
          <p:nvPr/>
        </p:nvGrpSpPr>
        <p:grpSpPr>
          <a:xfrm>
            <a:off x="-982887" y="690809"/>
            <a:ext cx="3951934" cy="5476747"/>
            <a:chOff x="-982887" y="690809"/>
            <a:chExt cx="3951934" cy="5476747"/>
          </a:xfrm>
        </p:grpSpPr>
        <p:sp>
          <p:nvSpPr>
            <p:cNvPr id="28891" name="Google Shape;28891;p99"/>
            <p:cNvSpPr/>
            <p:nvPr/>
          </p:nvSpPr>
          <p:spPr>
            <a:xfrm flipH="1">
              <a:off x="1719990" y="751058"/>
              <a:ext cx="237534" cy="143677"/>
            </a:xfrm>
            <a:custGeom>
              <a:avLst/>
              <a:gdLst/>
              <a:ahLst/>
              <a:cxnLst/>
              <a:rect l="l" t="t" r="r" b="b"/>
              <a:pathLst>
                <a:path w="18733" h="11331" extrusionOk="0">
                  <a:moveTo>
                    <a:pt x="9396" y="0"/>
                  </a:moveTo>
                  <a:cubicBezTo>
                    <a:pt x="9202" y="0"/>
                    <a:pt x="9003" y="5"/>
                    <a:pt x="8798" y="15"/>
                  </a:cubicBezTo>
                  <a:cubicBezTo>
                    <a:pt x="2805" y="316"/>
                    <a:pt x="0" y="6672"/>
                    <a:pt x="4508" y="9903"/>
                  </a:cubicBezTo>
                  <a:cubicBezTo>
                    <a:pt x="4976" y="10235"/>
                    <a:pt x="5443" y="10505"/>
                    <a:pt x="5900" y="10723"/>
                  </a:cubicBezTo>
                  <a:cubicBezTo>
                    <a:pt x="6813" y="11144"/>
                    <a:pt x="7700" y="11331"/>
                    <a:pt x="8539" y="11331"/>
                  </a:cubicBezTo>
                  <a:cubicBezTo>
                    <a:pt x="15079" y="11331"/>
                    <a:pt x="18732" y="0"/>
                    <a:pt x="9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92" name="Google Shape;28892;p99"/>
            <p:cNvGrpSpPr/>
            <p:nvPr/>
          </p:nvGrpSpPr>
          <p:grpSpPr>
            <a:xfrm flipH="1">
              <a:off x="-982887" y="2815875"/>
              <a:ext cx="3351776" cy="3351681"/>
              <a:chOff x="6837873" y="2699350"/>
              <a:chExt cx="3351776" cy="3351681"/>
            </a:xfrm>
          </p:grpSpPr>
          <p:sp>
            <p:nvSpPr>
              <p:cNvPr id="28893" name="Google Shape;28893;p99"/>
              <p:cNvSpPr/>
              <p:nvPr/>
            </p:nvSpPr>
            <p:spPr>
              <a:xfrm>
                <a:off x="6837873" y="2699350"/>
                <a:ext cx="3351776" cy="3351681"/>
              </a:xfrm>
              <a:custGeom>
                <a:avLst/>
                <a:gdLst/>
                <a:ahLst/>
                <a:cxnLst/>
                <a:rect l="l" t="t" r="r" b="b"/>
                <a:pathLst>
                  <a:path w="38002" h="38002" extrusionOk="0">
                    <a:moveTo>
                      <a:pt x="19017" y="0"/>
                    </a:moveTo>
                    <a:cubicBezTo>
                      <a:pt x="8500" y="0"/>
                      <a:pt x="1" y="8531"/>
                      <a:pt x="1" y="19017"/>
                    </a:cubicBezTo>
                    <a:cubicBezTo>
                      <a:pt x="1" y="29502"/>
                      <a:pt x="8500" y="38002"/>
                      <a:pt x="19017" y="38002"/>
                    </a:cubicBezTo>
                    <a:cubicBezTo>
                      <a:pt x="29502" y="38002"/>
                      <a:pt x="38002" y="29502"/>
                      <a:pt x="38002" y="19017"/>
                    </a:cubicBezTo>
                    <a:cubicBezTo>
                      <a:pt x="38002" y="8531"/>
                      <a:pt x="29502" y="0"/>
                      <a:pt x="19017" y="0"/>
                    </a:cubicBezTo>
                    <a:close/>
                  </a:path>
                </a:pathLst>
              </a:custGeom>
              <a:solidFill>
                <a:schemeClr val="accent5">
                  <a:alpha val="401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4" name="Google Shape;28894;p99"/>
              <p:cNvSpPr/>
              <p:nvPr/>
            </p:nvSpPr>
            <p:spPr>
              <a:xfrm>
                <a:off x="7098709" y="2960139"/>
                <a:ext cx="2830104" cy="2830104"/>
              </a:xfrm>
              <a:custGeom>
                <a:avLst/>
                <a:gdLst/>
                <a:ahLst/>
                <a:cxnLst/>
                <a:rect l="l" t="t" r="r" b="b"/>
                <a:pathLst>
                  <a:path w="38002" h="38002" extrusionOk="0">
                    <a:moveTo>
                      <a:pt x="19017" y="0"/>
                    </a:moveTo>
                    <a:cubicBezTo>
                      <a:pt x="8500" y="0"/>
                      <a:pt x="1" y="8531"/>
                      <a:pt x="1" y="19017"/>
                    </a:cubicBezTo>
                    <a:cubicBezTo>
                      <a:pt x="1" y="29502"/>
                      <a:pt x="8500" y="38002"/>
                      <a:pt x="19017" y="38002"/>
                    </a:cubicBezTo>
                    <a:cubicBezTo>
                      <a:pt x="29502" y="38002"/>
                      <a:pt x="38002" y="29502"/>
                      <a:pt x="38002" y="19017"/>
                    </a:cubicBezTo>
                    <a:cubicBezTo>
                      <a:pt x="38002" y="8531"/>
                      <a:pt x="29502" y="0"/>
                      <a:pt x="19017" y="0"/>
                    </a:cubicBezTo>
                    <a:close/>
                  </a:path>
                </a:pathLst>
              </a:custGeom>
              <a:solidFill>
                <a:schemeClr val="accent5">
                  <a:alpha val="401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95" name="Google Shape;28895;p99"/>
              <p:cNvGrpSpPr/>
              <p:nvPr/>
            </p:nvGrpSpPr>
            <p:grpSpPr>
              <a:xfrm>
                <a:off x="7420311" y="3281753"/>
                <a:ext cx="2186900" cy="2186875"/>
                <a:chOff x="7414725" y="3236000"/>
                <a:chExt cx="2186900" cy="2186875"/>
              </a:xfrm>
            </p:grpSpPr>
            <p:sp>
              <p:nvSpPr>
                <p:cNvPr id="28896" name="Google Shape;28896;p99"/>
                <p:cNvSpPr/>
                <p:nvPr/>
              </p:nvSpPr>
              <p:spPr>
                <a:xfrm>
                  <a:off x="8643425" y="4235775"/>
                  <a:ext cx="82750" cy="8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3311" extrusionOk="0">
                      <a:moveTo>
                        <a:pt x="2950" y="1"/>
                      </a:moveTo>
                      <a:lnTo>
                        <a:pt x="1572" y="972"/>
                      </a:lnTo>
                      <a:lnTo>
                        <a:pt x="1" y="362"/>
                      </a:lnTo>
                      <a:lnTo>
                        <a:pt x="1" y="362"/>
                      </a:lnTo>
                      <a:lnTo>
                        <a:pt x="972" y="1739"/>
                      </a:lnTo>
                      <a:lnTo>
                        <a:pt x="361" y="3311"/>
                      </a:lnTo>
                      <a:lnTo>
                        <a:pt x="361" y="3311"/>
                      </a:lnTo>
                      <a:lnTo>
                        <a:pt x="1739" y="2340"/>
                      </a:lnTo>
                      <a:lnTo>
                        <a:pt x="3310" y="2950"/>
                      </a:lnTo>
                      <a:lnTo>
                        <a:pt x="2339" y="1572"/>
                      </a:lnTo>
                      <a:lnTo>
                        <a:pt x="295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7" name="Google Shape;28897;p99"/>
                <p:cNvSpPr/>
                <p:nvPr/>
              </p:nvSpPr>
              <p:spPr>
                <a:xfrm>
                  <a:off x="8829750" y="5006975"/>
                  <a:ext cx="223975" cy="2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9" h="8957" extrusionOk="0">
                      <a:moveTo>
                        <a:pt x="3887" y="0"/>
                      </a:moveTo>
                      <a:lnTo>
                        <a:pt x="3304" y="3578"/>
                      </a:lnTo>
                      <a:lnTo>
                        <a:pt x="1" y="5071"/>
                      </a:lnTo>
                      <a:lnTo>
                        <a:pt x="3579" y="5655"/>
                      </a:lnTo>
                      <a:lnTo>
                        <a:pt x="5072" y="8956"/>
                      </a:lnTo>
                      <a:lnTo>
                        <a:pt x="5655" y="5380"/>
                      </a:lnTo>
                      <a:lnTo>
                        <a:pt x="8958" y="3886"/>
                      </a:lnTo>
                      <a:lnTo>
                        <a:pt x="5380" y="3303"/>
                      </a:lnTo>
                      <a:lnTo>
                        <a:pt x="388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8" name="Google Shape;28898;p99"/>
                <p:cNvSpPr/>
                <p:nvPr/>
              </p:nvSpPr>
              <p:spPr>
                <a:xfrm>
                  <a:off x="8277125" y="4277150"/>
                  <a:ext cx="183925" cy="18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7" h="7356" extrusionOk="0">
                      <a:moveTo>
                        <a:pt x="3679" y="0"/>
                      </a:moveTo>
                      <a:lnTo>
                        <a:pt x="3281" y="3280"/>
                      </a:lnTo>
                      <a:lnTo>
                        <a:pt x="1" y="3678"/>
                      </a:lnTo>
                      <a:lnTo>
                        <a:pt x="3281" y="4077"/>
                      </a:lnTo>
                      <a:lnTo>
                        <a:pt x="3679" y="7356"/>
                      </a:lnTo>
                      <a:lnTo>
                        <a:pt x="4078" y="4077"/>
                      </a:lnTo>
                      <a:lnTo>
                        <a:pt x="7357" y="3678"/>
                      </a:lnTo>
                      <a:lnTo>
                        <a:pt x="4078" y="3280"/>
                      </a:lnTo>
                      <a:lnTo>
                        <a:pt x="367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9" name="Google Shape;28899;p99"/>
                <p:cNvSpPr/>
                <p:nvPr/>
              </p:nvSpPr>
              <p:spPr>
                <a:xfrm>
                  <a:off x="7414725" y="3236000"/>
                  <a:ext cx="2186900" cy="21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76" h="87475" extrusionOk="0">
                      <a:moveTo>
                        <a:pt x="43736" y="0"/>
                      </a:moveTo>
                      <a:cubicBezTo>
                        <a:pt x="33048" y="0"/>
                        <a:pt x="23251" y="3837"/>
                        <a:pt x="15651" y="10208"/>
                      </a:cubicBezTo>
                      <a:cubicBezTo>
                        <a:pt x="14799" y="10925"/>
                        <a:pt x="13973" y="11668"/>
                        <a:pt x="13177" y="12450"/>
                      </a:cubicBezTo>
                      <a:cubicBezTo>
                        <a:pt x="10268" y="15290"/>
                        <a:pt x="7767" y="18521"/>
                        <a:pt x="5748" y="22051"/>
                      </a:cubicBezTo>
                      <a:cubicBezTo>
                        <a:pt x="5383" y="22684"/>
                        <a:pt x="5036" y="23327"/>
                        <a:pt x="4709" y="23983"/>
                      </a:cubicBezTo>
                      <a:cubicBezTo>
                        <a:pt x="3176" y="26997"/>
                        <a:pt x="2003" y="30182"/>
                        <a:pt x="1217" y="33470"/>
                      </a:cubicBezTo>
                      <a:cubicBezTo>
                        <a:pt x="1044" y="34179"/>
                        <a:pt x="889" y="34895"/>
                        <a:pt x="753" y="35620"/>
                      </a:cubicBezTo>
                      <a:cubicBezTo>
                        <a:pt x="252" y="38297"/>
                        <a:pt x="0" y="41013"/>
                        <a:pt x="1" y="43735"/>
                      </a:cubicBezTo>
                      <a:cubicBezTo>
                        <a:pt x="0" y="44639"/>
                        <a:pt x="28" y="45536"/>
                        <a:pt x="84" y="46427"/>
                      </a:cubicBezTo>
                      <a:cubicBezTo>
                        <a:pt x="133" y="47209"/>
                        <a:pt x="198" y="47983"/>
                        <a:pt x="290" y="48753"/>
                      </a:cubicBezTo>
                      <a:cubicBezTo>
                        <a:pt x="764" y="52941"/>
                        <a:pt x="1847" y="57039"/>
                        <a:pt x="3506" y="60914"/>
                      </a:cubicBezTo>
                      <a:cubicBezTo>
                        <a:pt x="3943" y="61941"/>
                        <a:pt x="4415" y="62941"/>
                        <a:pt x="4931" y="63924"/>
                      </a:cubicBezTo>
                      <a:cubicBezTo>
                        <a:pt x="7457" y="68776"/>
                        <a:pt x="10865" y="73088"/>
                        <a:pt x="14943" y="76664"/>
                      </a:cubicBezTo>
                      <a:cubicBezTo>
                        <a:pt x="15732" y="77352"/>
                        <a:pt x="16546" y="78013"/>
                        <a:pt x="17386" y="78647"/>
                      </a:cubicBezTo>
                      <a:cubicBezTo>
                        <a:pt x="24714" y="84188"/>
                        <a:pt x="33843" y="87474"/>
                        <a:pt x="43736" y="87474"/>
                      </a:cubicBezTo>
                      <a:cubicBezTo>
                        <a:pt x="55858" y="87474"/>
                        <a:pt x="66828" y="82545"/>
                        <a:pt x="74750" y="74579"/>
                      </a:cubicBezTo>
                      <a:cubicBezTo>
                        <a:pt x="75390" y="73934"/>
                        <a:pt x="76008" y="73272"/>
                        <a:pt x="76607" y="72590"/>
                      </a:cubicBezTo>
                      <a:cubicBezTo>
                        <a:pt x="79005" y="69864"/>
                        <a:pt x="81053" y="66851"/>
                        <a:pt x="82708" y="63618"/>
                      </a:cubicBezTo>
                      <a:cubicBezTo>
                        <a:pt x="83036" y="62968"/>
                        <a:pt x="83354" y="62312"/>
                        <a:pt x="83652" y="61643"/>
                      </a:cubicBezTo>
                      <a:cubicBezTo>
                        <a:pt x="85078" y="58477"/>
                        <a:pt x="86116" y="55149"/>
                        <a:pt x="86745" y="51733"/>
                      </a:cubicBezTo>
                      <a:cubicBezTo>
                        <a:pt x="86877" y="51016"/>
                        <a:pt x="86994" y="50295"/>
                        <a:pt x="87090" y="49569"/>
                      </a:cubicBezTo>
                      <a:cubicBezTo>
                        <a:pt x="87347" y="47636"/>
                        <a:pt x="87475" y="45686"/>
                        <a:pt x="87475" y="43735"/>
                      </a:cubicBezTo>
                      <a:cubicBezTo>
                        <a:pt x="87475" y="42001"/>
                        <a:pt x="87374" y="40268"/>
                        <a:pt x="87170" y="38545"/>
                      </a:cubicBezTo>
                      <a:lnTo>
                        <a:pt x="87170" y="38539"/>
                      </a:lnTo>
                      <a:cubicBezTo>
                        <a:pt x="87078" y="37757"/>
                        <a:pt x="86964" y="36983"/>
                        <a:pt x="86833" y="36219"/>
                      </a:cubicBezTo>
                      <a:cubicBezTo>
                        <a:pt x="86078" y="31871"/>
                        <a:pt x="84666" y="27662"/>
                        <a:pt x="82647" y="23738"/>
                      </a:cubicBezTo>
                      <a:cubicBezTo>
                        <a:pt x="82096" y="22668"/>
                        <a:pt x="81497" y="21619"/>
                        <a:pt x="80859" y="20600"/>
                      </a:cubicBezTo>
                      <a:cubicBezTo>
                        <a:pt x="77856" y="15790"/>
                        <a:pt x="73949" y="11608"/>
                        <a:pt x="69354" y="8286"/>
                      </a:cubicBezTo>
                      <a:cubicBezTo>
                        <a:pt x="68519" y="7678"/>
                        <a:pt x="67658" y="7102"/>
                        <a:pt x="66779" y="6555"/>
                      </a:cubicBezTo>
                      <a:cubicBezTo>
                        <a:pt x="60089" y="2400"/>
                        <a:pt x="52192" y="0"/>
                        <a:pt x="437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0" name="Google Shape;28900;p99"/>
                <p:cNvSpPr/>
                <p:nvPr/>
              </p:nvSpPr>
              <p:spPr>
                <a:xfrm>
                  <a:off x="7744150" y="3383500"/>
                  <a:ext cx="1404400" cy="16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6" h="6556" extrusionOk="0">
                      <a:moveTo>
                        <a:pt x="20215" y="0"/>
                      </a:moveTo>
                      <a:cubicBezTo>
                        <a:pt x="15076" y="0"/>
                        <a:pt x="12472" y="1158"/>
                        <a:pt x="9959" y="2282"/>
                      </a:cubicBezTo>
                      <a:cubicBezTo>
                        <a:pt x="7892" y="3198"/>
                        <a:pt x="5925" y="4077"/>
                        <a:pt x="2473" y="4309"/>
                      </a:cubicBezTo>
                      <a:cubicBezTo>
                        <a:pt x="1621" y="5025"/>
                        <a:pt x="795" y="5769"/>
                        <a:pt x="0" y="6551"/>
                      </a:cubicBezTo>
                      <a:cubicBezTo>
                        <a:pt x="192" y="6555"/>
                        <a:pt x="389" y="6555"/>
                        <a:pt x="589" y="6555"/>
                      </a:cubicBezTo>
                      <a:cubicBezTo>
                        <a:pt x="5729" y="6555"/>
                        <a:pt x="8329" y="5398"/>
                        <a:pt x="10846" y="4274"/>
                      </a:cubicBezTo>
                      <a:cubicBezTo>
                        <a:pt x="13258" y="3198"/>
                        <a:pt x="15539" y="2185"/>
                        <a:pt x="20215" y="2185"/>
                      </a:cubicBezTo>
                      <a:cubicBezTo>
                        <a:pt x="24886" y="2185"/>
                        <a:pt x="27168" y="3198"/>
                        <a:pt x="29580" y="4274"/>
                      </a:cubicBezTo>
                      <a:cubicBezTo>
                        <a:pt x="32098" y="5398"/>
                        <a:pt x="34697" y="6555"/>
                        <a:pt x="39837" y="6555"/>
                      </a:cubicBezTo>
                      <a:cubicBezTo>
                        <a:pt x="44976" y="6555"/>
                        <a:pt x="47576" y="5398"/>
                        <a:pt x="50093" y="4274"/>
                      </a:cubicBezTo>
                      <a:cubicBezTo>
                        <a:pt x="51862" y="3488"/>
                        <a:pt x="53558" y="2732"/>
                        <a:pt x="56175" y="2386"/>
                      </a:cubicBezTo>
                      <a:cubicBezTo>
                        <a:pt x="55342" y="1778"/>
                        <a:pt x="54481" y="1202"/>
                        <a:pt x="53601" y="656"/>
                      </a:cubicBezTo>
                      <a:cubicBezTo>
                        <a:pt x="51876" y="1089"/>
                        <a:pt x="50529" y="1691"/>
                        <a:pt x="49206" y="2282"/>
                      </a:cubicBezTo>
                      <a:cubicBezTo>
                        <a:pt x="46789" y="3356"/>
                        <a:pt x="44512" y="4371"/>
                        <a:pt x="39837" y="4371"/>
                      </a:cubicBezTo>
                      <a:cubicBezTo>
                        <a:pt x="35166" y="4371"/>
                        <a:pt x="32884" y="3356"/>
                        <a:pt x="30472" y="2282"/>
                      </a:cubicBezTo>
                      <a:cubicBezTo>
                        <a:pt x="27955" y="1158"/>
                        <a:pt x="25350" y="0"/>
                        <a:pt x="202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1" name="Google Shape;28901;p99"/>
                <p:cNvSpPr/>
                <p:nvPr/>
              </p:nvSpPr>
              <p:spPr>
                <a:xfrm>
                  <a:off x="7532425" y="3715600"/>
                  <a:ext cx="1948475" cy="1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9" h="6557" extrusionOk="0">
                      <a:moveTo>
                        <a:pt x="28685" y="0"/>
                      </a:moveTo>
                      <a:cubicBezTo>
                        <a:pt x="23545" y="0"/>
                        <a:pt x="20941" y="1159"/>
                        <a:pt x="18428" y="2277"/>
                      </a:cubicBezTo>
                      <a:cubicBezTo>
                        <a:pt x="16011" y="3352"/>
                        <a:pt x="13736" y="4370"/>
                        <a:pt x="9059" y="4370"/>
                      </a:cubicBezTo>
                      <a:cubicBezTo>
                        <a:pt x="5258" y="4370"/>
                        <a:pt x="3037" y="3697"/>
                        <a:pt x="1040" y="2867"/>
                      </a:cubicBezTo>
                      <a:cubicBezTo>
                        <a:pt x="675" y="3499"/>
                        <a:pt x="328" y="4143"/>
                        <a:pt x="1" y="4799"/>
                      </a:cubicBezTo>
                      <a:cubicBezTo>
                        <a:pt x="2195" y="5730"/>
                        <a:pt x="4725" y="6556"/>
                        <a:pt x="9059" y="6556"/>
                      </a:cubicBezTo>
                      <a:cubicBezTo>
                        <a:pt x="14198" y="6556"/>
                        <a:pt x="16799" y="5393"/>
                        <a:pt x="19315" y="4275"/>
                      </a:cubicBezTo>
                      <a:cubicBezTo>
                        <a:pt x="21728" y="3199"/>
                        <a:pt x="24009" y="2186"/>
                        <a:pt x="28685" y="2186"/>
                      </a:cubicBezTo>
                      <a:cubicBezTo>
                        <a:pt x="33356" y="2186"/>
                        <a:pt x="35638" y="3199"/>
                        <a:pt x="38050" y="4275"/>
                      </a:cubicBezTo>
                      <a:cubicBezTo>
                        <a:pt x="40567" y="5393"/>
                        <a:pt x="43167" y="6556"/>
                        <a:pt x="48306" y="6556"/>
                      </a:cubicBezTo>
                      <a:cubicBezTo>
                        <a:pt x="53445" y="6556"/>
                        <a:pt x="56045" y="5393"/>
                        <a:pt x="58563" y="4275"/>
                      </a:cubicBezTo>
                      <a:cubicBezTo>
                        <a:pt x="60979" y="3199"/>
                        <a:pt x="63257" y="2186"/>
                        <a:pt x="67932" y="2186"/>
                      </a:cubicBezTo>
                      <a:cubicBezTo>
                        <a:pt x="72607" y="2186"/>
                        <a:pt x="74884" y="3199"/>
                        <a:pt x="77301" y="4275"/>
                      </a:cubicBezTo>
                      <a:cubicBezTo>
                        <a:pt x="77511" y="4370"/>
                        <a:pt x="77725" y="4463"/>
                        <a:pt x="77939" y="4554"/>
                      </a:cubicBezTo>
                      <a:cubicBezTo>
                        <a:pt x="77388" y="3484"/>
                        <a:pt x="76789" y="2435"/>
                        <a:pt x="76151" y="1416"/>
                      </a:cubicBezTo>
                      <a:cubicBezTo>
                        <a:pt x="74137" y="634"/>
                        <a:pt x="71725" y="0"/>
                        <a:pt x="67932" y="0"/>
                      </a:cubicBezTo>
                      <a:cubicBezTo>
                        <a:pt x="62793" y="0"/>
                        <a:pt x="60192" y="1159"/>
                        <a:pt x="57675" y="2277"/>
                      </a:cubicBezTo>
                      <a:cubicBezTo>
                        <a:pt x="55259" y="3352"/>
                        <a:pt x="52982" y="4370"/>
                        <a:pt x="48306" y="4370"/>
                      </a:cubicBezTo>
                      <a:cubicBezTo>
                        <a:pt x="43635" y="4370"/>
                        <a:pt x="41353" y="3352"/>
                        <a:pt x="38941" y="2277"/>
                      </a:cubicBezTo>
                      <a:cubicBezTo>
                        <a:pt x="36424" y="1159"/>
                        <a:pt x="33820" y="0"/>
                        <a:pt x="286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2" name="Google Shape;28902;p99"/>
                <p:cNvSpPr/>
                <p:nvPr/>
              </p:nvSpPr>
              <p:spPr>
                <a:xfrm>
                  <a:off x="7433550" y="4047600"/>
                  <a:ext cx="2160425" cy="1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7" h="6557" extrusionOk="0">
                      <a:moveTo>
                        <a:pt x="32639" y="1"/>
                      </a:moveTo>
                      <a:cubicBezTo>
                        <a:pt x="27500" y="1"/>
                        <a:pt x="24896" y="1164"/>
                        <a:pt x="22383" y="2282"/>
                      </a:cubicBezTo>
                      <a:cubicBezTo>
                        <a:pt x="19966" y="3358"/>
                        <a:pt x="17690" y="4371"/>
                        <a:pt x="13014" y="4371"/>
                      </a:cubicBezTo>
                      <a:cubicBezTo>
                        <a:pt x="8343" y="4371"/>
                        <a:pt x="6061" y="3358"/>
                        <a:pt x="3650" y="2282"/>
                      </a:cubicBezTo>
                      <a:cubicBezTo>
                        <a:pt x="2653" y="1841"/>
                        <a:pt x="1639" y="1387"/>
                        <a:pt x="463" y="1006"/>
                      </a:cubicBezTo>
                      <a:cubicBezTo>
                        <a:pt x="290" y="1715"/>
                        <a:pt x="135" y="2431"/>
                        <a:pt x="0" y="3156"/>
                      </a:cubicBezTo>
                      <a:cubicBezTo>
                        <a:pt x="988" y="3488"/>
                        <a:pt x="1862" y="3882"/>
                        <a:pt x="2758" y="4280"/>
                      </a:cubicBezTo>
                      <a:cubicBezTo>
                        <a:pt x="5275" y="5398"/>
                        <a:pt x="7875" y="6557"/>
                        <a:pt x="13014" y="6557"/>
                      </a:cubicBezTo>
                      <a:cubicBezTo>
                        <a:pt x="18153" y="6557"/>
                        <a:pt x="20754" y="5398"/>
                        <a:pt x="23270" y="4280"/>
                      </a:cubicBezTo>
                      <a:cubicBezTo>
                        <a:pt x="25683" y="3204"/>
                        <a:pt x="27964" y="2187"/>
                        <a:pt x="32639" y="2187"/>
                      </a:cubicBezTo>
                      <a:cubicBezTo>
                        <a:pt x="37310" y="2187"/>
                        <a:pt x="39592" y="3204"/>
                        <a:pt x="42004" y="4280"/>
                      </a:cubicBezTo>
                      <a:cubicBezTo>
                        <a:pt x="44522" y="5398"/>
                        <a:pt x="47122" y="6557"/>
                        <a:pt x="52261" y="6557"/>
                      </a:cubicBezTo>
                      <a:cubicBezTo>
                        <a:pt x="57400" y="6557"/>
                        <a:pt x="60000" y="5398"/>
                        <a:pt x="62517" y="4280"/>
                      </a:cubicBezTo>
                      <a:cubicBezTo>
                        <a:pt x="64934" y="3204"/>
                        <a:pt x="67211" y="2187"/>
                        <a:pt x="71887" y="2187"/>
                      </a:cubicBezTo>
                      <a:cubicBezTo>
                        <a:pt x="76562" y="2187"/>
                        <a:pt x="78839" y="3204"/>
                        <a:pt x="81256" y="4280"/>
                      </a:cubicBezTo>
                      <a:cubicBezTo>
                        <a:pt x="82767" y="4952"/>
                        <a:pt x="84309" y="5639"/>
                        <a:pt x="86416" y="6075"/>
                      </a:cubicBezTo>
                      <a:cubicBezTo>
                        <a:pt x="86325" y="5293"/>
                        <a:pt x="86212" y="4519"/>
                        <a:pt x="86080" y="3755"/>
                      </a:cubicBezTo>
                      <a:cubicBezTo>
                        <a:pt x="84577" y="3366"/>
                        <a:pt x="83379" y="2833"/>
                        <a:pt x="82143" y="2282"/>
                      </a:cubicBezTo>
                      <a:cubicBezTo>
                        <a:pt x="79625" y="1164"/>
                        <a:pt x="77026" y="1"/>
                        <a:pt x="71887" y="1"/>
                      </a:cubicBezTo>
                      <a:cubicBezTo>
                        <a:pt x="66747" y="1"/>
                        <a:pt x="64147" y="1164"/>
                        <a:pt x="61630" y="2282"/>
                      </a:cubicBezTo>
                      <a:cubicBezTo>
                        <a:pt x="59213" y="3358"/>
                        <a:pt x="56937" y="4371"/>
                        <a:pt x="52261" y="4371"/>
                      </a:cubicBezTo>
                      <a:cubicBezTo>
                        <a:pt x="47590" y="4371"/>
                        <a:pt x="45308" y="3358"/>
                        <a:pt x="42896" y="2282"/>
                      </a:cubicBezTo>
                      <a:cubicBezTo>
                        <a:pt x="40379" y="1164"/>
                        <a:pt x="37774" y="1"/>
                        <a:pt x="326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3" name="Google Shape;28903;p99"/>
                <p:cNvSpPr/>
                <p:nvPr/>
              </p:nvSpPr>
              <p:spPr>
                <a:xfrm>
                  <a:off x="7416825" y="4379725"/>
                  <a:ext cx="2175175" cy="16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07" h="6556" extrusionOk="0">
                      <a:moveTo>
                        <a:pt x="33308" y="1"/>
                      </a:moveTo>
                      <a:cubicBezTo>
                        <a:pt x="28169" y="1"/>
                        <a:pt x="25565" y="1158"/>
                        <a:pt x="23052" y="2282"/>
                      </a:cubicBezTo>
                      <a:cubicBezTo>
                        <a:pt x="20635" y="3357"/>
                        <a:pt x="18359" y="4371"/>
                        <a:pt x="13683" y="4371"/>
                      </a:cubicBezTo>
                      <a:cubicBezTo>
                        <a:pt x="9012" y="4371"/>
                        <a:pt x="6730" y="3357"/>
                        <a:pt x="4319" y="2282"/>
                      </a:cubicBezTo>
                      <a:cubicBezTo>
                        <a:pt x="3016" y="1701"/>
                        <a:pt x="1691" y="1111"/>
                        <a:pt x="0" y="678"/>
                      </a:cubicBezTo>
                      <a:lnTo>
                        <a:pt x="0" y="678"/>
                      </a:lnTo>
                      <a:cubicBezTo>
                        <a:pt x="48" y="1460"/>
                        <a:pt x="114" y="2234"/>
                        <a:pt x="206" y="3003"/>
                      </a:cubicBezTo>
                      <a:cubicBezTo>
                        <a:pt x="1390" y="3366"/>
                        <a:pt x="2396" y="3816"/>
                        <a:pt x="3427" y="4274"/>
                      </a:cubicBezTo>
                      <a:cubicBezTo>
                        <a:pt x="5944" y="5398"/>
                        <a:pt x="8544" y="6556"/>
                        <a:pt x="13682" y="6556"/>
                      </a:cubicBezTo>
                      <a:cubicBezTo>
                        <a:pt x="18822" y="6556"/>
                        <a:pt x="21422" y="5398"/>
                        <a:pt x="23939" y="4274"/>
                      </a:cubicBezTo>
                      <a:cubicBezTo>
                        <a:pt x="26351" y="3200"/>
                        <a:pt x="28632" y="2185"/>
                        <a:pt x="33308" y="2185"/>
                      </a:cubicBezTo>
                      <a:cubicBezTo>
                        <a:pt x="37979" y="2185"/>
                        <a:pt x="40261" y="3200"/>
                        <a:pt x="42673" y="4274"/>
                      </a:cubicBezTo>
                      <a:cubicBezTo>
                        <a:pt x="45191" y="5398"/>
                        <a:pt x="47790" y="6556"/>
                        <a:pt x="52930" y="6556"/>
                      </a:cubicBezTo>
                      <a:cubicBezTo>
                        <a:pt x="58069" y="6556"/>
                        <a:pt x="60669" y="5398"/>
                        <a:pt x="63186" y="4274"/>
                      </a:cubicBezTo>
                      <a:cubicBezTo>
                        <a:pt x="65603" y="3200"/>
                        <a:pt x="67880" y="2185"/>
                        <a:pt x="72555" y="2185"/>
                      </a:cubicBezTo>
                      <a:cubicBezTo>
                        <a:pt x="77231" y="2185"/>
                        <a:pt x="79508" y="3200"/>
                        <a:pt x="81925" y="4274"/>
                      </a:cubicBezTo>
                      <a:cubicBezTo>
                        <a:pt x="83331" y="4904"/>
                        <a:pt x="84769" y="5542"/>
                        <a:pt x="86661" y="5983"/>
                      </a:cubicBezTo>
                      <a:cubicBezTo>
                        <a:pt x="86793" y="5267"/>
                        <a:pt x="86910" y="4545"/>
                        <a:pt x="87006" y="3820"/>
                      </a:cubicBezTo>
                      <a:cubicBezTo>
                        <a:pt x="85381" y="3427"/>
                        <a:pt x="84119" y="2864"/>
                        <a:pt x="82812" y="2282"/>
                      </a:cubicBezTo>
                      <a:cubicBezTo>
                        <a:pt x="80294" y="1158"/>
                        <a:pt x="77695" y="1"/>
                        <a:pt x="72556" y="1"/>
                      </a:cubicBezTo>
                      <a:cubicBezTo>
                        <a:pt x="67416" y="1"/>
                        <a:pt x="64816" y="1158"/>
                        <a:pt x="62299" y="2282"/>
                      </a:cubicBezTo>
                      <a:cubicBezTo>
                        <a:pt x="59882" y="3357"/>
                        <a:pt x="57606" y="4371"/>
                        <a:pt x="52930" y="4371"/>
                      </a:cubicBezTo>
                      <a:cubicBezTo>
                        <a:pt x="48259" y="4371"/>
                        <a:pt x="45977" y="3357"/>
                        <a:pt x="43565" y="2282"/>
                      </a:cubicBezTo>
                      <a:cubicBezTo>
                        <a:pt x="41048" y="1158"/>
                        <a:pt x="38443" y="1"/>
                        <a:pt x="3330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4" name="Google Shape;28904;p99"/>
                <p:cNvSpPr/>
                <p:nvPr/>
              </p:nvSpPr>
              <p:spPr>
                <a:xfrm>
                  <a:off x="7502375" y="4711850"/>
                  <a:ext cx="2003650" cy="16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46" h="6556" extrusionOk="0">
                      <a:moveTo>
                        <a:pt x="29886" y="1"/>
                      </a:moveTo>
                      <a:cubicBezTo>
                        <a:pt x="24747" y="1"/>
                        <a:pt x="22143" y="1159"/>
                        <a:pt x="19630" y="2277"/>
                      </a:cubicBezTo>
                      <a:cubicBezTo>
                        <a:pt x="17213" y="3352"/>
                        <a:pt x="14937" y="4371"/>
                        <a:pt x="10260" y="4371"/>
                      </a:cubicBezTo>
                      <a:cubicBezTo>
                        <a:pt x="5589" y="4371"/>
                        <a:pt x="3307" y="3352"/>
                        <a:pt x="896" y="2277"/>
                      </a:cubicBezTo>
                      <a:cubicBezTo>
                        <a:pt x="599" y="2147"/>
                        <a:pt x="301" y="2015"/>
                        <a:pt x="0" y="1880"/>
                      </a:cubicBezTo>
                      <a:lnTo>
                        <a:pt x="0" y="1880"/>
                      </a:lnTo>
                      <a:cubicBezTo>
                        <a:pt x="437" y="2907"/>
                        <a:pt x="909" y="3907"/>
                        <a:pt x="1425" y="4890"/>
                      </a:cubicBezTo>
                      <a:cubicBezTo>
                        <a:pt x="3570" y="5783"/>
                        <a:pt x="6070" y="6555"/>
                        <a:pt x="10260" y="6555"/>
                      </a:cubicBezTo>
                      <a:cubicBezTo>
                        <a:pt x="15400" y="6555"/>
                        <a:pt x="18000" y="5394"/>
                        <a:pt x="20517" y="4274"/>
                      </a:cubicBezTo>
                      <a:cubicBezTo>
                        <a:pt x="22929" y="3200"/>
                        <a:pt x="25210" y="2185"/>
                        <a:pt x="29886" y="2185"/>
                      </a:cubicBezTo>
                      <a:cubicBezTo>
                        <a:pt x="34557" y="2185"/>
                        <a:pt x="36839" y="3200"/>
                        <a:pt x="39251" y="4274"/>
                      </a:cubicBezTo>
                      <a:cubicBezTo>
                        <a:pt x="41769" y="5394"/>
                        <a:pt x="44368" y="6555"/>
                        <a:pt x="49508" y="6555"/>
                      </a:cubicBezTo>
                      <a:cubicBezTo>
                        <a:pt x="54647" y="6555"/>
                        <a:pt x="57247" y="5394"/>
                        <a:pt x="59764" y="4274"/>
                      </a:cubicBezTo>
                      <a:cubicBezTo>
                        <a:pt x="62181" y="3200"/>
                        <a:pt x="64458" y="2185"/>
                        <a:pt x="69133" y="2185"/>
                      </a:cubicBezTo>
                      <a:cubicBezTo>
                        <a:pt x="73809" y="2185"/>
                        <a:pt x="76086" y="3200"/>
                        <a:pt x="78503" y="4274"/>
                      </a:cubicBezTo>
                      <a:cubicBezTo>
                        <a:pt x="78734" y="4379"/>
                        <a:pt x="78965" y="4480"/>
                        <a:pt x="79202" y="4584"/>
                      </a:cubicBezTo>
                      <a:cubicBezTo>
                        <a:pt x="79530" y="3934"/>
                        <a:pt x="79848" y="3278"/>
                        <a:pt x="80146" y="2609"/>
                      </a:cubicBezTo>
                      <a:cubicBezTo>
                        <a:pt x="79893" y="2500"/>
                        <a:pt x="79643" y="2392"/>
                        <a:pt x="79390" y="2277"/>
                      </a:cubicBezTo>
                      <a:cubicBezTo>
                        <a:pt x="76872" y="1159"/>
                        <a:pt x="74273" y="1"/>
                        <a:pt x="69133" y="1"/>
                      </a:cubicBezTo>
                      <a:cubicBezTo>
                        <a:pt x="63994" y="1"/>
                        <a:pt x="61394" y="1159"/>
                        <a:pt x="58877" y="2277"/>
                      </a:cubicBezTo>
                      <a:cubicBezTo>
                        <a:pt x="56460" y="3352"/>
                        <a:pt x="54183" y="4371"/>
                        <a:pt x="49508" y="4371"/>
                      </a:cubicBezTo>
                      <a:cubicBezTo>
                        <a:pt x="44837" y="4371"/>
                        <a:pt x="42555" y="3352"/>
                        <a:pt x="40143" y="2277"/>
                      </a:cubicBezTo>
                      <a:cubicBezTo>
                        <a:pt x="37626" y="1159"/>
                        <a:pt x="35021" y="1"/>
                        <a:pt x="298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5" name="Google Shape;28905;p99"/>
                <p:cNvSpPr/>
                <p:nvPr/>
              </p:nvSpPr>
              <p:spPr>
                <a:xfrm>
                  <a:off x="7788275" y="5043875"/>
                  <a:ext cx="1541650" cy="1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66" h="6555" extrusionOk="0">
                      <a:moveTo>
                        <a:pt x="18450" y="0"/>
                      </a:moveTo>
                      <a:cubicBezTo>
                        <a:pt x="13311" y="0"/>
                        <a:pt x="10707" y="1158"/>
                        <a:pt x="8194" y="2281"/>
                      </a:cubicBezTo>
                      <a:cubicBezTo>
                        <a:pt x="5987" y="3261"/>
                        <a:pt x="3903" y="4191"/>
                        <a:pt x="1" y="4349"/>
                      </a:cubicBezTo>
                      <a:cubicBezTo>
                        <a:pt x="790" y="5037"/>
                        <a:pt x="1604" y="5698"/>
                        <a:pt x="2444" y="6332"/>
                      </a:cubicBezTo>
                      <a:cubicBezTo>
                        <a:pt x="5345" y="5939"/>
                        <a:pt x="7237" y="5100"/>
                        <a:pt x="9081" y="4278"/>
                      </a:cubicBezTo>
                      <a:cubicBezTo>
                        <a:pt x="11493" y="3203"/>
                        <a:pt x="13774" y="2185"/>
                        <a:pt x="18450" y="2185"/>
                      </a:cubicBezTo>
                      <a:cubicBezTo>
                        <a:pt x="23121" y="2185"/>
                        <a:pt x="25403" y="3203"/>
                        <a:pt x="27815" y="4278"/>
                      </a:cubicBezTo>
                      <a:cubicBezTo>
                        <a:pt x="30333" y="5397"/>
                        <a:pt x="32932" y="6555"/>
                        <a:pt x="38072" y="6555"/>
                      </a:cubicBezTo>
                      <a:cubicBezTo>
                        <a:pt x="43211" y="6555"/>
                        <a:pt x="45811" y="5397"/>
                        <a:pt x="48328" y="4278"/>
                      </a:cubicBezTo>
                      <a:cubicBezTo>
                        <a:pt x="50745" y="3203"/>
                        <a:pt x="53022" y="2185"/>
                        <a:pt x="57697" y="2185"/>
                      </a:cubicBezTo>
                      <a:cubicBezTo>
                        <a:pt x="58462" y="2185"/>
                        <a:pt x="59161" y="2212"/>
                        <a:pt x="59808" y="2264"/>
                      </a:cubicBezTo>
                      <a:cubicBezTo>
                        <a:pt x="60448" y="1619"/>
                        <a:pt x="61066" y="957"/>
                        <a:pt x="61665" y="275"/>
                      </a:cubicBezTo>
                      <a:cubicBezTo>
                        <a:pt x="60524" y="101"/>
                        <a:pt x="59223" y="0"/>
                        <a:pt x="57697" y="0"/>
                      </a:cubicBezTo>
                      <a:cubicBezTo>
                        <a:pt x="52558" y="0"/>
                        <a:pt x="49957" y="1158"/>
                        <a:pt x="47441" y="2281"/>
                      </a:cubicBezTo>
                      <a:cubicBezTo>
                        <a:pt x="45024" y="3356"/>
                        <a:pt x="42747" y="4370"/>
                        <a:pt x="38072" y="4370"/>
                      </a:cubicBezTo>
                      <a:cubicBezTo>
                        <a:pt x="33401" y="4370"/>
                        <a:pt x="31119" y="3356"/>
                        <a:pt x="28707" y="2281"/>
                      </a:cubicBezTo>
                      <a:cubicBezTo>
                        <a:pt x="26190" y="1158"/>
                        <a:pt x="23585" y="0"/>
                        <a:pt x="1845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906" name="Google Shape;28906;p99"/>
            <p:cNvSpPr/>
            <p:nvPr/>
          </p:nvSpPr>
          <p:spPr>
            <a:xfrm flipH="1">
              <a:off x="2899763" y="4864104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7" name="Google Shape;28907;p99"/>
            <p:cNvSpPr/>
            <p:nvPr/>
          </p:nvSpPr>
          <p:spPr>
            <a:xfrm flipH="1">
              <a:off x="2724995" y="4632137"/>
              <a:ext cx="81418" cy="49198"/>
            </a:xfrm>
            <a:custGeom>
              <a:avLst/>
              <a:gdLst/>
              <a:ahLst/>
              <a:cxnLst/>
              <a:rect l="l" t="t" r="r" b="b"/>
              <a:pathLst>
                <a:path w="6421" h="3880" extrusionOk="0">
                  <a:moveTo>
                    <a:pt x="3226" y="0"/>
                  </a:moveTo>
                  <a:cubicBezTo>
                    <a:pt x="3157" y="0"/>
                    <a:pt x="3086" y="2"/>
                    <a:pt x="3013" y="6"/>
                  </a:cubicBezTo>
                  <a:cubicBezTo>
                    <a:pt x="967" y="100"/>
                    <a:pt x="1" y="2281"/>
                    <a:pt x="1549" y="3392"/>
                  </a:cubicBezTo>
                  <a:cubicBezTo>
                    <a:pt x="1704" y="3507"/>
                    <a:pt x="1860" y="3600"/>
                    <a:pt x="2027" y="3673"/>
                  </a:cubicBezTo>
                  <a:cubicBezTo>
                    <a:pt x="2338" y="3816"/>
                    <a:pt x="2640" y="3880"/>
                    <a:pt x="2926" y="3880"/>
                  </a:cubicBezTo>
                  <a:cubicBezTo>
                    <a:pt x="5163" y="3880"/>
                    <a:pt x="6421" y="0"/>
                    <a:pt x="3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8" name="Google Shape;28908;p99"/>
            <p:cNvSpPr/>
            <p:nvPr/>
          </p:nvSpPr>
          <p:spPr>
            <a:xfrm flipH="1">
              <a:off x="2545223" y="4864091"/>
              <a:ext cx="117353" cy="116770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9" name="Google Shape;28909;p99"/>
            <p:cNvSpPr/>
            <p:nvPr/>
          </p:nvSpPr>
          <p:spPr>
            <a:xfrm flipH="1">
              <a:off x="586880" y="1883034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0" name="Google Shape;28910;p99"/>
            <p:cNvSpPr/>
            <p:nvPr/>
          </p:nvSpPr>
          <p:spPr>
            <a:xfrm flipH="1">
              <a:off x="689986" y="214812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1" name="Google Shape;28911;p99"/>
            <p:cNvSpPr/>
            <p:nvPr/>
          </p:nvSpPr>
          <p:spPr>
            <a:xfrm flipH="1">
              <a:off x="1068352" y="2605145"/>
              <a:ext cx="237534" cy="143677"/>
            </a:xfrm>
            <a:custGeom>
              <a:avLst/>
              <a:gdLst/>
              <a:ahLst/>
              <a:cxnLst/>
              <a:rect l="l" t="t" r="r" b="b"/>
              <a:pathLst>
                <a:path w="18733" h="11331" extrusionOk="0">
                  <a:moveTo>
                    <a:pt x="9396" y="0"/>
                  </a:moveTo>
                  <a:cubicBezTo>
                    <a:pt x="9202" y="0"/>
                    <a:pt x="9003" y="5"/>
                    <a:pt x="8798" y="15"/>
                  </a:cubicBezTo>
                  <a:cubicBezTo>
                    <a:pt x="2805" y="316"/>
                    <a:pt x="0" y="6672"/>
                    <a:pt x="4508" y="9903"/>
                  </a:cubicBezTo>
                  <a:cubicBezTo>
                    <a:pt x="4976" y="10235"/>
                    <a:pt x="5443" y="10505"/>
                    <a:pt x="5900" y="10723"/>
                  </a:cubicBezTo>
                  <a:cubicBezTo>
                    <a:pt x="6813" y="11144"/>
                    <a:pt x="7700" y="11331"/>
                    <a:pt x="8539" y="11331"/>
                  </a:cubicBezTo>
                  <a:cubicBezTo>
                    <a:pt x="15079" y="11331"/>
                    <a:pt x="18732" y="0"/>
                    <a:pt x="9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2" name="Google Shape;28912;p99"/>
            <p:cNvSpPr/>
            <p:nvPr/>
          </p:nvSpPr>
          <p:spPr>
            <a:xfrm flipH="1">
              <a:off x="1564610" y="2748835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3" name="Google Shape;28913;p99"/>
            <p:cNvSpPr/>
            <p:nvPr/>
          </p:nvSpPr>
          <p:spPr>
            <a:xfrm flipH="1">
              <a:off x="1364082" y="2575891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4" name="Google Shape;28914;p99"/>
            <p:cNvSpPr/>
            <p:nvPr/>
          </p:nvSpPr>
          <p:spPr>
            <a:xfrm flipH="1">
              <a:off x="2471863" y="350062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5" name="Google Shape;28915;p99"/>
            <p:cNvSpPr/>
            <p:nvPr/>
          </p:nvSpPr>
          <p:spPr>
            <a:xfrm flipH="1">
              <a:off x="2683655" y="3690484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6" name="Google Shape;28916;p99"/>
            <p:cNvSpPr/>
            <p:nvPr/>
          </p:nvSpPr>
          <p:spPr>
            <a:xfrm flipH="1">
              <a:off x="1720011" y="1047572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7" name="Google Shape;28917;p99"/>
            <p:cNvSpPr/>
            <p:nvPr/>
          </p:nvSpPr>
          <p:spPr>
            <a:xfrm flipH="1">
              <a:off x="1957530" y="1107784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8" name="Google Shape;28918;p99"/>
            <p:cNvSpPr/>
            <p:nvPr/>
          </p:nvSpPr>
          <p:spPr>
            <a:xfrm flipH="1">
              <a:off x="1433410" y="894735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9" name="Google Shape;28919;p99"/>
            <p:cNvSpPr/>
            <p:nvPr/>
          </p:nvSpPr>
          <p:spPr>
            <a:xfrm flipH="1">
              <a:off x="1522180" y="6908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0" name="Google Shape;28920;p99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8921" name="Google Shape;28921;p99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8922" name="Google Shape;28922;p99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3" name="Google Shape;28923;p99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8924" name="Google Shape;28924;p99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8925" name="Google Shape;28925;p99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26" name="Google Shape;28926;p99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7" name="Google Shape;28927;p99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28" name="Google Shape;28928;p99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8929" name="Google Shape;28929;p99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8930" name="Google Shape;28930;p99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1" name="Google Shape;28931;p99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2" name="Google Shape;28932;p99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3" name="Google Shape;28933;p99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4" name="Google Shape;28934;p99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8935" name="Google Shape;28935;p99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936" name="Google Shape;28936;p99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2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3" name="Google Shape;31583;p112"/>
          <p:cNvSpPr txBox="1">
            <a:spLocks noGrp="1"/>
          </p:cNvSpPr>
          <p:nvPr>
            <p:ph type="title"/>
          </p:nvPr>
        </p:nvSpPr>
        <p:spPr>
          <a:xfrm>
            <a:off x="1822645" y="1337813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Jupiter</a:t>
            </a:r>
            <a:endParaRPr dirty="0"/>
          </a:p>
        </p:txBody>
      </p:sp>
      <p:sp>
        <p:nvSpPr>
          <p:cNvPr id="31584" name="Google Shape;31584;p112"/>
          <p:cNvSpPr txBox="1">
            <a:spLocks noGrp="1"/>
          </p:cNvSpPr>
          <p:nvPr>
            <p:ph type="subTitle" idx="1"/>
          </p:nvPr>
        </p:nvSpPr>
        <p:spPr>
          <a:xfrm>
            <a:off x="113741" y="2008346"/>
            <a:ext cx="4548747" cy="1468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E7A662"/>
                </a:solidFill>
              </a:rPr>
              <a:t>Огромная величественная планета. Завораживает и одновременно пугает своим размером, а также тем, что там нет твердой поверхности. Как его часто </a:t>
            </a:r>
            <a:r>
              <a:rPr lang="ru-RU" dirty="0" err="1">
                <a:solidFill>
                  <a:srgbClr val="E7A662"/>
                </a:solidFill>
              </a:rPr>
              <a:t>называеют</a:t>
            </a:r>
            <a:r>
              <a:rPr lang="ru-RU" dirty="0">
                <a:solidFill>
                  <a:srgbClr val="E7A662"/>
                </a:solidFill>
              </a:rPr>
              <a:t>: Газовый Гигант. За дополнительную плату вы можете увидеть одно очень интересное явление. Кольца Юпитера.</a:t>
            </a:r>
          </a:p>
        </p:txBody>
      </p:sp>
      <p:sp>
        <p:nvSpPr>
          <p:cNvPr id="31585" name="Google Shape;31585;p112"/>
          <p:cNvSpPr txBox="1">
            <a:spLocks noGrp="1"/>
          </p:cNvSpPr>
          <p:nvPr>
            <p:ph type="title" idx="2"/>
          </p:nvPr>
        </p:nvSpPr>
        <p:spPr>
          <a:xfrm>
            <a:off x="113741" y="220013"/>
            <a:ext cx="14736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cxnSp>
        <p:nvCxnSpPr>
          <p:cNvPr id="31586" name="Google Shape;31586;p112"/>
          <p:cNvCxnSpPr/>
          <p:nvPr/>
        </p:nvCxnSpPr>
        <p:spPr>
          <a:xfrm>
            <a:off x="1943845" y="1335602"/>
            <a:ext cx="1928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87" name="Google Shape;31587;p112"/>
          <p:cNvGrpSpPr/>
          <p:nvPr/>
        </p:nvGrpSpPr>
        <p:grpSpPr>
          <a:xfrm>
            <a:off x="7536260" y="3328529"/>
            <a:ext cx="813742" cy="1049196"/>
            <a:chOff x="5824973" y="3287504"/>
            <a:chExt cx="813742" cy="1049196"/>
          </a:xfrm>
        </p:grpSpPr>
        <p:sp>
          <p:nvSpPr>
            <p:cNvPr id="31588" name="Google Shape;31588;p112"/>
            <p:cNvSpPr/>
            <p:nvPr/>
          </p:nvSpPr>
          <p:spPr>
            <a:xfrm flipH="1">
              <a:off x="5865507" y="3575192"/>
              <a:ext cx="641386" cy="641386"/>
            </a:xfrm>
            <a:custGeom>
              <a:avLst/>
              <a:gdLst/>
              <a:ahLst/>
              <a:cxnLst/>
              <a:rect l="l" t="t" r="r" b="b"/>
              <a:pathLst>
                <a:path w="28794" h="28794" extrusionOk="0">
                  <a:moveTo>
                    <a:pt x="14397" y="1"/>
                  </a:moveTo>
                  <a:cubicBezTo>
                    <a:pt x="10579" y="1"/>
                    <a:pt x="6917" y="1518"/>
                    <a:pt x="4217" y="4218"/>
                  </a:cubicBezTo>
                  <a:cubicBezTo>
                    <a:pt x="1518" y="6917"/>
                    <a:pt x="1" y="10579"/>
                    <a:pt x="1" y="14398"/>
                  </a:cubicBezTo>
                  <a:cubicBezTo>
                    <a:pt x="1" y="18216"/>
                    <a:pt x="1518" y="21877"/>
                    <a:pt x="4217" y="24578"/>
                  </a:cubicBezTo>
                  <a:cubicBezTo>
                    <a:pt x="6917" y="27277"/>
                    <a:pt x="10579" y="28794"/>
                    <a:pt x="14397" y="28794"/>
                  </a:cubicBezTo>
                  <a:cubicBezTo>
                    <a:pt x="18216" y="28794"/>
                    <a:pt x="21877" y="27277"/>
                    <a:pt x="24577" y="24578"/>
                  </a:cubicBezTo>
                  <a:cubicBezTo>
                    <a:pt x="27277" y="21877"/>
                    <a:pt x="28794" y="18216"/>
                    <a:pt x="28794" y="14398"/>
                  </a:cubicBezTo>
                  <a:cubicBezTo>
                    <a:pt x="28794" y="10579"/>
                    <a:pt x="27277" y="6917"/>
                    <a:pt x="24577" y="4218"/>
                  </a:cubicBezTo>
                  <a:cubicBezTo>
                    <a:pt x="21877" y="1518"/>
                    <a:pt x="18216" y="1"/>
                    <a:pt x="14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9" name="Google Shape;31589;p112"/>
            <p:cNvSpPr/>
            <p:nvPr/>
          </p:nvSpPr>
          <p:spPr>
            <a:xfrm flipH="1">
              <a:off x="6453500" y="3723164"/>
              <a:ext cx="5279" cy="1247"/>
            </a:xfrm>
            <a:custGeom>
              <a:avLst/>
              <a:gdLst/>
              <a:ahLst/>
              <a:cxnLst/>
              <a:rect l="l" t="t" r="r" b="b"/>
              <a:pathLst>
                <a:path w="237" h="56" extrusionOk="0">
                  <a:moveTo>
                    <a:pt x="37" y="0"/>
                  </a:moveTo>
                  <a:cubicBezTo>
                    <a:pt x="1" y="0"/>
                    <a:pt x="1" y="56"/>
                    <a:pt x="37" y="56"/>
                  </a:cubicBezTo>
                  <a:lnTo>
                    <a:pt x="200" y="56"/>
                  </a:lnTo>
                  <a:cubicBezTo>
                    <a:pt x="237" y="56"/>
                    <a:pt x="237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0" name="Google Shape;31590;p112"/>
            <p:cNvSpPr/>
            <p:nvPr/>
          </p:nvSpPr>
          <p:spPr>
            <a:xfrm flipH="1">
              <a:off x="6171209" y="3854162"/>
              <a:ext cx="335684" cy="256140"/>
            </a:xfrm>
            <a:custGeom>
              <a:avLst/>
              <a:gdLst/>
              <a:ahLst/>
              <a:cxnLst/>
              <a:rect l="l" t="t" r="r" b="b"/>
              <a:pathLst>
                <a:path w="15070" h="11499" extrusionOk="0">
                  <a:moveTo>
                    <a:pt x="11710" y="1"/>
                  </a:moveTo>
                  <a:cubicBezTo>
                    <a:pt x="11235" y="1"/>
                    <a:pt x="10760" y="65"/>
                    <a:pt x="10316" y="174"/>
                  </a:cubicBezTo>
                  <a:cubicBezTo>
                    <a:pt x="8805" y="544"/>
                    <a:pt x="7423" y="1301"/>
                    <a:pt x="5902" y="1659"/>
                  </a:cubicBezTo>
                  <a:cubicBezTo>
                    <a:pt x="5073" y="1855"/>
                    <a:pt x="4207" y="1982"/>
                    <a:pt x="3346" y="1982"/>
                  </a:cubicBezTo>
                  <a:cubicBezTo>
                    <a:pt x="2831" y="1982"/>
                    <a:pt x="2319" y="1937"/>
                    <a:pt x="1817" y="1834"/>
                  </a:cubicBezTo>
                  <a:cubicBezTo>
                    <a:pt x="1183" y="1704"/>
                    <a:pt x="576" y="1487"/>
                    <a:pt x="19" y="1159"/>
                  </a:cubicBezTo>
                  <a:cubicBezTo>
                    <a:pt x="7" y="1396"/>
                    <a:pt x="1" y="1633"/>
                    <a:pt x="1" y="1874"/>
                  </a:cubicBezTo>
                  <a:cubicBezTo>
                    <a:pt x="1" y="5574"/>
                    <a:pt x="1399" y="8948"/>
                    <a:pt x="3693" y="11499"/>
                  </a:cubicBezTo>
                  <a:cubicBezTo>
                    <a:pt x="5788" y="10498"/>
                    <a:pt x="7770" y="9278"/>
                    <a:pt x="9606" y="7842"/>
                  </a:cubicBezTo>
                  <a:cubicBezTo>
                    <a:pt x="10817" y="6894"/>
                    <a:pt x="11938" y="5849"/>
                    <a:pt x="13014" y="4750"/>
                  </a:cubicBezTo>
                  <a:cubicBezTo>
                    <a:pt x="13553" y="4197"/>
                    <a:pt x="14094" y="3622"/>
                    <a:pt x="14566" y="3010"/>
                  </a:cubicBezTo>
                  <a:cubicBezTo>
                    <a:pt x="15070" y="2356"/>
                    <a:pt x="14936" y="1610"/>
                    <a:pt x="14389" y="1025"/>
                  </a:cubicBezTo>
                  <a:cubicBezTo>
                    <a:pt x="13694" y="282"/>
                    <a:pt x="12704" y="1"/>
                    <a:pt x="11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1" name="Google Shape;31591;p112"/>
            <p:cNvSpPr/>
            <p:nvPr/>
          </p:nvSpPr>
          <p:spPr>
            <a:xfrm flipH="1">
              <a:off x="5953428" y="3592344"/>
              <a:ext cx="397564" cy="189716"/>
            </a:xfrm>
            <a:custGeom>
              <a:avLst/>
              <a:gdLst/>
              <a:ahLst/>
              <a:cxnLst/>
              <a:rect l="l" t="t" r="r" b="b"/>
              <a:pathLst>
                <a:path w="17848" h="8517" extrusionOk="0">
                  <a:moveTo>
                    <a:pt x="12038" y="0"/>
                  </a:moveTo>
                  <a:cubicBezTo>
                    <a:pt x="11553" y="478"/>
                    <a:pt x="11064" y="952"/>
                    <a:pt x="10550" y="1399"/>
                  </a:cubicBezTo>
                  <a:cubicBezTo>
                    <a:pt x="9183" y="2588"/>
                    <a:pt x="7688" y="3480"/>
                    <a:pt x="5909" y="3875"/>
                  </a:cubicBezTo>
                  <a:cubicBezTo>
                    <a:pt x="4389" y="4212"/>
                    <a:pt x="2720" y="4361"/>
                    <a:pt x="1433" y="5322"/>
                  </a:cubicBezTo>
                  <a:cubicBezTo>
                    <a:pt x="819" y="5781"/>
                    <a:pt x="1" y="6584"/>
                    <a:pt x="454" y="7415"/>
                  </a:cubicBezTo>
                  <a:cubicBezTo>
                    <a:pt x="883" y="8201"/>
                    <a:pt x="2076" y="8354"/>
                    <a:pt x="2866" y="8451"/>
                  </a:cubicBezTo>
                  <a:cubicBezTo>
                    <a:pt x="3231" y="8496"/>
                    <a:pt x="3596" y="8517"/>
                    <a:pt x="3962" y="8517"/>
                  </a:cubicBezTo>
                  <a:cubicBezTo>
                    <a:pt x="5629" y="8517"/>
                    <a:pt x="7297" y="8090"/>
                    <a:pt x="8883" y="7625"/>
                  </a:cubicBezTo>
                  <a:cubicBezTo>
                    <a:pt x="10801" y="7061"/>
                    <a:pt x="12674" y="6354"/>
                    <a:pt x="14485" y="5508"/>
                  </a:cubicBezTo>
                  <a:cubicBezTo>
                    <a:pt x="15635" y="4972"/>
                    <a:pt x="16755" y="4375"/>
                    <a:pt x="17847" y="3730"/>
                  </a:cubicBezTo>
                  <a:cubicBezTo>
                    <a:pt x="16242" y="2034"/>
                    <a:pt x="14248" y="754"/>
                    <a:pt x="12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2" name="Google Shape;31592;p112"/>
            <p:cNvSpPr/>
            <p:nvPr/>
          </p:nvSpPr>
          <p:spPr>
            <a:xfrm flipH="1">
              <a:off x="5865443" y="3865655"/>
              <a:ext cx="295612" cy="247965"/>
            </a:xfrm>
            <a:custGeom>
              <a:avLst/>
              <a:gdLst/>
              <a:ahLst/>
              <a:cxnLst/>
              <a:rect l="l" t="t" r="r" b="b"/>
              <a:pathLst>
                <a:path w="13271" h="11132" extrusionOk="0">
                  <a:moveTo>
                    <a:pt x="13202" y="1"/>
                  </a:moveTo>
                  <a:cubicBezTo>
                    <a:pt x="12167" y="1493"/>
                    <a:pt x="10861" y="2693"/>
                    <a:pt x="9219" y="3501"/>
                  </a:cubicBezTo>
                  <a:cubicBezTo>
                    <a:pt x="7499" y="4345"/>
                    <a:pt x="5651" y="4895"/>
                    <a:pt x="4028" y="5934"/>
                  </a:cubicBezTo>
                  <a:cubicBezTo>
                    <a:pt x="2507" y="6907"/>
                    <a:pt x="1207" y="8160"/>
                    <a:pt x="149" y="9619"/>
                  </a:cubicBezTo>
                  <a:cubicBezTo>
                    <a:pt x="1" y="9824"/>
                    <a:pt x="56" y="10195"/>
                    <a:pt x="244" y="10361"/>
                  </a:cubicBezTo>
                  <a:cubicBezTo>
                    <a:pt x="939" y="10966"/>
                    <a:pt x="1802" y="11131"/>
                    <a:pt x="2700" y="11131"/>
                  </a:cubicBezTo>
                  <a:cubicBezTo>
                    <a:pt x="2720" y="11131"/>
                    <a:pt x="2740" y="11131"/>
                    <a:pt x="2760" y="11131"/>
                  </a:cubicBezTo>
                  <a:cubicBezTo>
                    <a:pt x="3823" y="11123"/>
                    <a:pt x="4890" y="11007"/>
                    <a:pt x="5940" y="10848"/>
                  </a:cubicBezTo>
                  <a:cubicBezTo>
                    <a:pt x="7547" y="10604"/>
                    <a:pt x="9122" y="10192"/>
                    <a:pt x="10646" y="9635"/>
                  </a:cubicBezTo>
                  <a:cubicBezTo>
                    <a:pt x="12355" y="7214"/>
                    <a:pt x="13271" y="4321"/>
                    <a:pt x="13268" y="1357"/>
                  </a:cubicBezTo>
                  <a:cubicBezTo>
                    <a:pt x="13268" y="900"/>
                    <a:pt x="13244" y="448"/>
                    <a:pt x="13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3" name="Google Shape;31593;p112"/>
            <p:cNvSpPr/>
            <p:nvPr/>
          </p:nvSpPr>
          <p:spPr>
            <a:xfrm flipH="1">
              <a:off x="6373488" y="3709732"/>
              <a:ext cx="121733" cy="100505"/>
            </a:xfrm>
            <a:custGeom>
              <a:avLst/>
              <a:gdLst/>
              <a:ahLst/>
              <a:cxnLst/>
              <a:rect l="l" t="t" r="r" b="b"/>
              <a:pathLst>
                <a:path w="5465" h="4512" extrusionOk="0">
                  <a:moveTo>
                    <a:pt x="4624" y="1"/>
                  </a:moveTo>
                  <a:cubicBezTo>
                    <a:pt x="4579" y="1"/>
                    <a:pt x="4534" y="8"/>
                    <a:pt x="4492" y="23"/>
                  </a:cubicBezTo>
                  <a:cubicBezTo>
                    <a:pt x="3574" y="347"/>
                    <a:pt x="2627" y="583"/>
                    <a:pt x="1665" y="730"/>
                  </a:cubicBezTo>
                  <a:cubicBezTo>
                    <a:pt x="930" y="1904"/>
                    <a:pt x="370" y="3177"/>
                    <a:pt x="1" y="4512"/>
                  </a:cubicBezTo>
                  <a:cubicBezTo>
                    <a:pt x="45" y="4487"/>
                    <a:pt x="87" y="4459"/>
                    <a:pt x="131" y="4433"/>
                  </a:cubicBezTo>
                  <a:cubicBezTo>
                    <a:pt x="925" y="3995"/>
                    <a:pt x="1761" y="3686"/>
                    <a:pt x="2637" y="3458"/>
                  </a:cubicBezTo>
                  <a:cubicBezTo>
                    <a:pt x="3440" y="3249"/>
                    <a:pt x="4300" y="3014"/>
                    <a:pt x="4838" y="2333"/>
                  </a:cubicBezTo>
                  <a:cubicBezTo>
                    <a:pt x="5310" y="1735"/>
                    <a:pt x="5465" y="939"/>
                    <a:pt x="5073" y="259"/>
                  </a:cubicBezTo>
                  <a:cubicBezTo>
                    <a:pt x="4988" y="111"/>
                    <a:pt x="4803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4" name="Google Shape;31594;p112"/>
            <p:cNvSpPr/>
            <p:nvPr/>
          </p:nvSpPr>
          <p:spPr>
            <a:xfrm flipH="1">
              <a:off x="6243292" y="4124132"/>
              <a:ext cx="144030" cy="86093"/>
            </a:xfrm>
            <a:custGeom>
              <a:avLst/>
              <a:gdLst/>
              <a:ahLst/>
              <a:cxnLst/>
              <a:rect l="l" t="t" r="r" b="b"/>
              <a:pathLst>
                <a:path w="6466" h="3865" extrusionOk="0">
                  <a:moveTo>
                    <a:pt x="3431" y="1"/>
                  </a:moveTo>
                  <a:cubicBezTo>
                    <a:pt x="2618" y="1"/>
                    <a:pt x="1833" y="263"/>
                    <a:pt x="1066" y="557"/>
                  </a:cubicBezTo>
                  <a:cubicBezTo>
                    <a:pt x="721" y="689"/>
                    <a:pt x="365" y="839"/>
                    <a:pt x="1" y="964"/>
                  </a:cubicBezTo>
                  <a:cubicBezTo>
                    <a:pt x="1762" y="2384"/>
                    <a:pt x="3863" y="3399"/>
                    <a:pt x="6163" y="3864"/>
                  </a:cubicBezTo>
                  <a:cubicBezTo>
                    <a:pt x="6164" y="3843"/>
                    <a:pt x="6163" y="3822"/>
                    <a:pt x="6167" y="3802"/>
                  </a:cubicBezTo>
                  <a:cubicBezTo>
                    <a:pt x="6225" y="3343"/>
                    <a:pt x="6447" y="2927"/>
                    <a:pt x="6457" y="2455"/>
                  </a:cubicBezTo>
                  <a:cubicBezTo>
                    <a:pt x="6465" y="2074"/>
                    <a:pt x="6351" y="1688"/>
                    <a:pt x="6151" y="1365"/>
                  </a:cubicBezTo>
                  <a:cubicBezTo>
                    <a:pt x="5707" y="642"/>
                    <a:pt x="4869" y="199"/>
                    <a:pt x="4054" y="55"/>
                  </a:cubicBezTo>
                  <a:cubicBezTo>
                    <a:pt x="3844" y="18"/>
                    <a:pt x="3637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5" name="Google Shape;31595;p112"/>
            <p:cNvSpPr/>
            <p:nvPr/>
          </p:nvSpPr>
          <p:spPr>
            <a:xfrm flipH="1">
              <a:off x="6450849" y="3594750"/>
              <a:ext cx="34816" cy="32967"/>
            </a:xfrm>
            <a:custGeom>
              <a:avLst/>
              <a:gdLst/>
              <a:ahLst/>
              <a:cxnLst/>
              <a:rect l="l" t="t" r="r" b="b"/>
              <a:pathLst>
                <a:path w="1563" h="1480" extrusionOk="0">
                  <a:moveTo>
                    <a:pt x="778" y="1"/>
                  </a:moveTo>
                  <a:cubicBezTo>
                    <a:pt x="774" y="1"/>
                    <a:pt x="770" y="1"/>
                    <a:pt x="767" y="1"/>
                  </a:cubicBezTo>
                  <a:cubicBezTo>
                    <a:pt x="512" y="9"/>
                    <a:pt x="251" y="135"/>
                    <a:pt x="128" y="367"/>
                  </a:cubicBezTo>
                  <a:cubicBezTo>
                    <a:pt x="35" y="544"/>
                    <a:pt x="0" y="741"/>
                    <a:pt x="54" y="937"/>
                  </a:cubicBezTo>
                  <a:cubicBezTo>
                    <a:pt x="112" y="1120"/>
                    <a:pt x="232" y="1275"/>
                    <a:pt x="393" y="1379"/>
                  </a:cubicBezTo>
                  <a:cubicBezTo>
                    <a:pt x="506" y="1445"/>
                    <a:pt x="641" y="1480"/>
                    <a:pt x="776" y="1480"/>
                  </a:cubicBezTo>
                  <a:cubicBezTo>
                    <a:pt x="905" y="1480"/>
                    <a:pt x="1032" y="1448"/>
                    <a:pt x="1140" y="1379"/>
                  </a:cubicBezTo>
                  <a:lnTo>
                    <a:pt x="1152" y="1370"/>
                  </a:lnTo>
                  <a:cubicBezTo>
                    <a:pt x="1236" y="1325"/>
                    <a:pt x="1307" y="1261"/>
                    <a:pt x="1358" y="1181"/>
                  </a:cubicBezTo>
                  <a:cubicBezTo>
                    <a:pt x="1383" y="1149"/>
                    <a:pt x="1407" y="1118"/>
                    <a:pt x="1430" y="1087"/>
                  </a:cubicBezTo>
                  <a:lnTo>
                    <a:pt x="1467" y="1037"/>
                  </a:lnTo>
                  <a:cubicBezTo>
                    <a:pt x="1526" y="936"/>
                    <a:pt x="1558" y="820"/>
                    <a:pt x="1558" y="701"/>
                  </a:cubicBezTo>
                  <a:cubicBezTo>
                    <a:pt x="1562" y="613"/>
                    <a:pt x="1542" y="524"/>
                    <a:pt x="1501" y="445"/>
                  </a:cubicBezTo>
                  <a:cubicBezTo>
                    <a:pt x="1474" y="363"/>
                    <a:pt x="1427" y="289"/>
                    <a:pt x="1363" y="231"/>
                  </a:cubicBezTo>
                  <a:cubicBezTo>
                    <a:pt x="1282" y="149"/>
                    <a:pt x="1180" y="90"/>
                    <a:pt x="1070" y="60"/>
                  </a:cubicBezTo>
                  <a:lnTo>
                    <a:pt x="1010" y="39"/>
                  </a:lnTo>
                  <a:cubicBezTo>
                    <a:pt x="1002" y="37"/>
                    <a:pt x="993" y="32"/>
                    <a:pt x="984" y="30"/>
                  </a:cubicBezTo>
                  <a:cubicBezTo>
                    <a:pt x="955" y="19"/>
                    <a:pt x="925" y="14"/>
                    <a:pt x="895" y="14"/>
                  </a:cubicBezTo>
                  <a:cubicBezTo>
                    <a:pt x="890" y="14"/>
                    <a:pt x="884" y="14"/>
                    <a:pt x="879" y="15"/>
                  </a:cubicBezTo>
                  <a:cubicBezTo>
                    <a:pt x="846" y="5"/>
                    <a:pt x="812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6" name="Google Shape;31596;p112"/>
            <p:cNvSpPr/>
            <p:nvPr/>
          </p:nvSpPr>
          <p:spPr>
            <a:xfrm flipH="1">
              <a:off x="6603320" y="3735415"/>
              <a:ext cx="35395" cy="27465"/>
            </a:xfrm>
            <a:custGeom>
              <a:avLst/>
              <a:gdLst/>
              <a:ahLst/>
              <a:cxnLst/>
              <a:rect l="l" t="t" r="r" b="b"/>
              <a:pathLst>
                <a:path w="1589" h="1233" extrusionOk="0">
                  <a:moveTo>
                    <a:pt x="794" y="0"/>
                  </a:moveTo>
                  <a:cubicBezTo>
                    <a:pt x="1" y="0"/>
                    <a:pt x="0" y="1233"/>
                    <a:pt x="794" y="1233"/>
                  </a:cubicBezTo>
                  <a:cubicBezTo>
                    <a:pt x="1589" y="1233"/>
                    <a:pt x="1589" y="0"/>
                    <a:pt x="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7" name="Google Shape;31597;p112"/>
            <p:cNvSpPr/>
            <p:nvPr/>
          </p:nvSpPr>
          <p:spPr>
            <a:xfrm flipH="1">
              <a:off x="6550083" y="4026034"/>
              <a:ext cx="25928" cy="25950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2" y="0"/>
                  </a:moveTo>
                  <a:cubicBezTo>
                    <a:pt x="265" y="9"/>
                    <a:pt x="9" y="265"/>
                    <a:pt x="0" y="583"/>
                  </a:cubicBezTo>
                  <a:lnTo>
                    <a:pt x="21" y="737"/>
                  </a:lnTo>
                  <a:cubicBezTo>
                    <a:pt x="48" y="835"/>
                    <a:pt x="100" y="923"/>
                    <a:pt x="171" y="995"/>
                  </a:cubicBezTo>
                  <a:lnTo>
                    <a:pt x="289" y="1085"/>
                  </a:lnTo>
                  <a:cubicBezTo>
                    <a:pt x="378" y="1138"/>
                    <a:pt x="479" y="1165"/>
                    <a:pt x="581" y="1165"/>
                  </a:cubicBezTo>
                  <a:cubicBezTo>
                    <a:pt x="735" y="1159"/>
                    <a:pt x="880" y="1098"/>
                    <a:pt x="993" y="995"/>
                  </a:cubicBezTo>
                  <a:cubicBezTo>
                    <a:pt x="1097" y="882"/>
                    <a:pt x="1157" y="736"/>
                    <a:pt x="1164" y="584"/>
                  </a:cubicBezTo>
                  <a:lnTo>
                    <a:pt x="1144" y="429"/>
                  </a:lnTo>
                  <a:cubicBezTo>
                    <a:pt x="1117" y="332"/>
                    <a:pt x="1064" y="243"/>
                    <a:pt x="993" y="172"/>
                  </a:cubicBezTo>
                  <a:lnTo>
                    <a:pt x="876" y="80"/>
                  </a:lnTo>
                  <a:cubicBezTo>
                    <a:pt x="787" y="29"/>
                    <a:pt x="686" y="0"/>
                    <a:pt x="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8" name="Google Shape;31598;p112"/>
            <p:cNvSpPr/>
            <p:nvPr/>
          </p:nvSpPr>
          <p:spPr>
            <a:xfrm flipH="1">
              <a:off x="6360213" y="4294712"/>
              <a:ext cx="46711" cy="41988"/>
            </a:xfrm>
            <a:custGeom>
              <a:avLst/>
              <a:gdLst/>
              <a:ahLst/>
              <a:cxnLst/>
              <a:rect l="l" t="t" r="r" b="b"/>
              <a:pathLst>
                <a:path w="2097" h="1885" extrusionOk="0">
                  <a:moveTo>
                    <a:pt x="1022" y="0"/>
                  </a:moveTo>
                  <a:cubicBezTo>
                    <a:pt x="948" y="0"/>
                    <a:pt x="874" y="12"/>
                    <a:pt x="804" y="34"/>
                  </a:cubicBezTo>
                  <a:lnTo>
                    <a:pt x="717" y="71"/>
                  </a:lnTo>
                  <a:cubicBezTo>
                    <a:pt x="701" y="77"/>
                    <a:pt x="685" y="81"/>
                    <a:pt x="670" y="85"/>
                  </a:cubicBezTo>
                  <a:lnTo>
                    <a:pt x="657" y="87"/>
                  </a:lnTo>
                  <a:cubicBezTo>
                    <a:pt x="543" y="113"/>
                    <a:pt x="439" y="167"/>
                    <a:pt x="353" y="247"/>
                  </a:cubicBezTo>
                  <a:cubicBezTo>
                    <a:pt x="286" y="285"/>
                    <a:pt x="232" y="341"/>
                    <a:pt x="192" y="407"/>
                  </a:cubicBezTo>
                  <a:cubicBezTo>
                    <a:pt x="114" y="492"/>
                    <a:pt x="58" y="597"/>
                    <a:pt x="32" y="711"/>
                  </a:cubicBezTo>
                  <a:cubicBezTo>
                    <a:pt x="22" y="790"/>
                    <a:pt x="11" y="869"/>
                    <a:pt x="1" y="948"/>
                  </a:cubicBezTo>
                  <a:cubicBezTo>
                    <a:pt x="11" y="1028"/>
                    <a:pt x="22" y="1107"/>
                    <a:pt x="32" y="1186"/>
                  </a:cubicBezTo>
                  <a:cubicBezTo>
                    <a:pt x="103" y="1406"/>
                    <a:pt x="248" y="1595"/>
                    <a:pt x="443" y="1721"/>
                  </a:cubicBezTo>
                  <a:cubicBezTo>
                    <a:pt x="532" y="1768"/>
                    <a:pt x="625" y="1807"/>
                    <a:pt x="721" y="1837"/>
                  </a:cubicBezTo>
                  <a:cubicBezTo>
                    <a:pt x="821" y="1867"/>
                    <a:pt x="932" y="1873"/>
                    <a:pt x="1035" y="1883"/>
                  </a:cubicBezTo>
                  <a:cubicBezTo>
                    <a:pt x="1041" y="1884"/>
                    <a:pt x="1048" y="1884"/>
                    <a:pt x="1054" y="1885"/>
                  </a:cubicBezTo>
                  <a:lnTo>
                    <a:pt x="1305" y="1851"/>
                  </a:lnTo>
                  <a:cubicBezTo>
                    <a:pt x="1382" y="1821"/>
                    <a:pt x="1458" y="1790"/>
                    <a:pt x="1533" y="1754"/>
                  </a:cubicBezTo>
                  <a:cubicBezTo>
                    <a:pt x="1605" y="1712"/>
                    <a:pt x="1679" y="1650"/>
                    <a:pt x="1744" y="1591"/>
                  </a:cubicBezTo>
                  <a:cubicBezTo>
                    <a:pt x="1814" y="1528"/>
                    <a:pt x="1903" y="1415"/>
                    <a:pt x="1933" y="1356"/>
                  </a:cubicBezTo>
                  <a:cubicBezTo>
                    <a:pt x="2097" y="1076"/>
                    <a:pt x="2097" y="730"/>
                    <a:pt x="1933" y="449"/>
                  </a:cubicBezTo>
                  <a:cubicBezTo>
                    <a:pt x="1771" y="173"/>
                    <a:pt x="1476" y="4"/>
                    <a:pt x="1156" y="4"/>
                  </a:cubicBezTo>
                  <a:cubicBezTo>
                    <a:pt x="1145" y="3"/>
                    <a:pt x="1134" y="3"/>
                    <a:pt x="1123" y="3"/>
                  </a:cubicBezTo>
                  <a:cubicBezTo>
                    <a:pt x="1114" y="3"/>
                    <a:pt x="1105" y="3"/>
                    <a:pt x="1096" y="3"/>
                  </a:cubicBezTo>
                  <a:cubicBezTo>
                    <a:pt x="1087" y="3"/>
                    <a:pt x="1079" y="3"/>
                    <a:pt x="1070" y="2"/>
                  </a:cubicBezTo>
                  <a:cubicBezTo>
                    <a:pt x="1054" y="1"/>
                    <a:pt x="1038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9" name="Google Shape;31599;p112"/>
            <p:cNvSpPr/>
            <p:nvPr/>
          </p:nvSpPr>
          <p:spPr>
            <a:xfrm flipH="1">
              <a:off x="5987957" y="4216795"/>
              <a:ext cx="19491" cy="20003"/>
            </a:xfrm>
            <a:custGeom>
              <a:avLst/>
              <a:gdLst/>
              <a:ahLst/>
              <a:cxnLst/>
              <a:rect l="l" t="t" r="r" b="b"/>
              <a:pathLst>
                <a:path w="875" h="898" extrusionOk="0">
                  <a:moveTo>
                    <a:pt x="409" y="1"/>
                  </a:moveTo>
                  <a:cubicBezTo>
                    <a:pt x="358" y="1"/>
                    <a:pt x="308" y="13"/>
                    <a:pt x="262" y="38"/>
                  </a:cubicBezTo>
                  <a:cubicBezTo>
                    <a:pt x="162" y="80"/>
                    <a:pt x="82" y="160"/>
                    <a:pt x="39" y="260"/>
                  </a:cubicBezTo>
                  <a:cubicBezTo>
                    <a:pt x="13" y="311"/>
                    <a:pt x="0" y="367"/>
                    <a:pt x="3" y="424"/>
                  </a:cubicBezTo>
                  <a:cubicBezTo>
                    <a:pt x="6" y="464"/>
                    <a:pt x="12" y="505"/>
                    <a:pt x="20" y="545"/>
                  </a:cubicBezTo>
                  <a:cubicBezTo>
                    <a:pt x="20" y="548"/>
                    <a:pt x="21" y="552"/>
                    <a:pt x="22" y="555"/>
                  </a:cubicBezTo>
                  <a:cubicBezTo>
                    <a:pt x="35" y="592"/>
                    <a:pt x="49" y="628"/>
                    <a:pt x="67" y="663"/>
                  </a:cubicBezTo>
                  <a:cubicBezTo>
                    <a:pt x="69" y="666"/>
                    <a:pt x="71" y="669"/>
                    <a:pt x="72" y="672"/>
                  </a:cubicBezTo>
                  <a:cubicBezTo>
                    <a:pt x="94" y="708"/>
                    <a:pt x="119" y="739"/>
                    <a:pt x="149" y="768"/>
                  </a:cubicBezTo>
                  <a:cubicBezTo>
                    <a:pt x="150" y="770"/>
                    <a:pt x="151" y="771"/>
                    <a:pt x="152" y="772"/>
                  </a:cubicBezTo>
                  <a:cubicBezTo>
                    <a:pt x="165" y="783"/>
                    <a:pt x="180" y="794"/>
                    <a:pt x="195" y="804"/>
                  </a:cubicBezTo>
                  <a:cubicBezTo>
                    <a:pt x="208" y="816"/>
                    <a:pt x="222" y="826"/>
                    <a:pt x="236" y="837"/>
                  </a:cubicBezTo>
                  <a:cubicBezTo>
                    <a:pt x="239" y="839"/>
                    <a:pt x="242" y="841"/>
                    <a:pt x="245" y="843"/>
                  </a:cubicBezTo>
                  <a:lnTo>
                    <a:pt x="341" y="883"/>
                  </a:lnTo>
                  <a:cubicBezTo>
                    <a:pt x="371" y="893"/>
                    <a:pt x="402" y="898"/>
                    <a:pt x="433" y="898"/>
                  </a:cubicBezTo>
                  <a:cubicBezTo>
                    <a:pt x="456" y="898"/>
                    <a:pt x="479" y="895"/>
                    <a:pt x="502" y="890"/>
                  </a:cubicBezTo>
                  <a:cubicBezTo>
                    <a:pt x="537" y="890"/>
                    <a:pt x="572" y="880"/>
                    <a:pt x="603" y="863"/>
                  </a:cubicBezTo>
                  <a:cubicBezTo>
                    <a:pt x="630" y="854"/>
                    <a:pt x="652" y="839"/>
                    <a:pt x="673" y="822"/>
                  </a:cubicBezTo>
                  <a:lnTo>
                    <a:pt x="673" y="822"/>
                  </a:lnTo>
                  <a:cubicBezTo>
                    <a:pt x="692" y="811"/>
                    <a:pt x="710" y="798"/>
                    <a:pt x="727" y="783"/>
                  </a:cubicBezTo>
                  <a:cubicBezTo>
                    <a:pt x="728" y="782"/>
                    <a:pt x="731" y="781"/>
                    <a:pt x="732" y="780"/>
                  </a:cubicBezTo>
                  <a:lnTo>
                    <a:pt x="735" y="777"/>
                  </a:lnTo>
                  <a:lnTo>
                    <a:pt x="753" y="762"/>
                  </a:lnTo>
                  <a:cubicBezTo>
                    <a:pt x="757" y="758"/>
                    <a:pt x="761" y="754"/>
                    <a:pt x="765" y="750"/>
                  </a:cubicBezTo>
                  <a:cubicBezTo>
                    <a:pt x="810" y="697"/>
                    <a:pt x="843" y="655"/>
                    <a:pt x="860" y="586"/>
                  </a:cubicBezTo>
                  <a:cubicBezTo>
                    <a:pt x="872" y="548"/>
                    <a:pt x="874" y="508"/>
                    <a:pt x="866" y="470"/>
                  </a:cubicBezTo>
                  <a:cubicBezTo>
                    <a:pt x="864" y="450"/>
                    <a:pt x="853" y="432"/>
                    <a:pt x="847" y="413"/>
                  </a:cubicBezTo>
                  <a:cubicBezTo>
                    <a:pt x="846" y="395"/>
                    <a:pt x="843" y="378"/>
                    <a:pt x="840" y="360"/>
                  </a:cubicBezTo>
                  <a:cubicBezTo>
                    <a:pt x="840" y="358"/>
                    <a:pt x="841" y="357"/>
                    <a:pt x="841" y="355"/>
                  </a:cubicBezTo>
                  <a:cubicBezTo>
                    <a:pt x="841" y="349"/>
                    <a:pt x="837" y="345"/>
                    <a:pt x="836" y="340"/>
                  </a:cubicBezTo>
                  <a:cubicBezTo>
                    <a:pt x="833" y="322"/>
                    <a:pt x="829" y="304"/>
                    <a:pt x="823" y="288"/>
                  </a:cubicBezTo>
                  <a:cubicBezTo>
                    <a:pt x="817" y="265"/>
                    <a:pt x="817" y="241"/>
                    <a:pt x="804" y="219"/>
                  </a:cubicBezTo>
                  <a:cubicBezTo>
                    <a:pt x="802" y="214"/>
                    <a:pt x="800" y="210"/>
                    <a:pt x="797" y="207"/>
                  </a:cubicBezTo>
                  <a:cubicBezTo>
                    <a:pt x="785" y="189"/>
                    <a:pt x="765" y="163"/>
                    <a:pt x="751" y="148"/>
                  </a:cubicBezTo>
                  <a:cubicBezTo>
                    <a:pt x="750" y="145"/>
                    <a:pt x="748" y="143"/>
                    <a:pt x="746" y="142"/>
                  </a:cubicBezTo>
                  <a:cubicBezTo>
                    <a:pt x="740" y="136"/>
                    <a:pt x="732" y="132"/>
                    <a:pt x="726" y="127"/>
                  </a:cubicBezTo>
                  <a:lnTo>
                    <a:pt x="725" y="125"/>
                  </a:lnTo>
                  <a:lnTo>
                    <a:pt x="639" y="59"/>
                  </a:lnTo>
                  <a:lnTo>
                    <a:pt x="537" y="16"/>
                  </a:lnTo>
                  <a:lnTo>
                    <a:pt x="426" y="1"/>
                  </a:lnTo>
                  <a:cubicBezTo>
                    <a:pt x="420" y="1"/>
                    <a:pt x="414" y="1"/>
                    <a:pt x="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0" name="Google Shape;31600;p112"/>
            <p:cNvSpPr/>
            <p:nvPr/>
          </p:nvSpPr>
          <p:spPr>
            <a:xfrm flipH="1">
              <a:off x="5825507" y="4123798"/>
              <a:ext cx="36553" cy="31475"/>
            </a:xfrm>
            <a:custGeom>
              <a:avLst/>
              <a:gdLst/>
              <a:ahLst/>
              <a:cxnLst/>
              <a:rect l="l" t="t" r="r" b="b"/>
              <a:pathLst>
                <a:path w="1641" h="1413" extrusionOk="0">
                  <a:moveTo>
                    <a:pt x="912" y="1"/>
                  </a:moveTo>
                  <a:cubicBezTo>
                    <a:pt x="908" y="1"/>
                    <a:pt x="904" y="1"/>
                    <a:pt x="899" y="1"/>
                  </a:cubicBezTo>
                  <a:lnTo>
                    <a:pt x="854" y="2"/>
                  </a:lnTo>
                  <a:cubicBezTo>
                    <a:pt x="329" y="2"/>
                    <a:pt x="0" y="573"/>
                    <a:pt x="266" y="1027"/>
                  </a:cubicBezTo>
                  <a:lnTo>
                    <a:pt x="291" y="1063"/>
                  </a:lnTo>
                  <a:cubicBezTo>
                    <a:pt x="417" y="1279"/>
                    <a:pt x="650" y="1412"/>
                    <a:pt x="900" y="1412"/>
                  </a:cubicBezTo>
                  <a:lnTo>
                    <a:pt x="906" y="1412"/>
                  </a:lnTo>
                  <a:cubicBezTo>
                    <a:pt x="1156" y="1412"/>
                    <a:pt x="1387" y="1280"/>
                    <a:pt x="1512" y="1064"/>
                  </a:cubicBezTo>
                  <a:cubicBezTo>
                    <a:pt x="1637" y="850"/>
                    <a:pt x="1641" y="570"/>
                    <a:pt x="1512" y="355"/>
                  </a:cubicBezTo>
                  <a:lnTo>
                    <a:pt x="1509" y="350"/>
                  </a:lnTo>
                  <a:cubicBezTo>
                    <a:pt x="1385" y="145"/>
                    <a:pt x="1157" y="1"/>
                    <a:pt x="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1" name="Google Shape;31601;p112"/>
            <p:cNvSpPr/>
            <p:nvPr/>
          </p:nvSpPr>
          <p:spPr>
            <a:xfrm flipH="1">
              <a:off x="5824973" y="3655047"/>
              <a:ext cx="47847" cy="42946"/>
            </a:xfrm>
            <a:custGeom>
              <a:avLst/>
              <a:gdLst/>
              <a:ahLst/>
              <a:cxnLst/>
              <a:rect l="l" t="t" r="r" b="b"/>
              <a:pathLst>
                <a:path w="2148" h="1928" extrusionOk="0">
                  <a:moveTo>
                    <a:pt x="468" y="1793"/>
                  </a:moveTo>
                  <a:lnTo>
                    <a:pt x="468" y="1793"/>
                  </a:lnTo>
                  <a:cubicBezTo>
                    <a:pt x="468" y="1793"/>
                    <a:pt x="468" y="1793"/>
                    <a:pt x="469" y="1793"/>
                  </a:cubicBezTo>
                  <a:lnTo>
                    <a:pt x="468" y="1793"/>
                  </a:lnTo>
                  <a:lnTo>
                    <a:pt x="468" y="1793"/>
                  </a:lnTo>
                  <a:cubicBezTo>
                    <a:pt x="468" y="1793"/>
                    <a:pt x="468" y="1793"/>
                    <a:pt x="468" y="1793"/>
                  </a:cubicBezTo>
                  <a:close/>
                  <a:moveTo>
                    <a:pt x="1273" y="1"/>
                  </a:moveTo>
                  <a:cubicBezTo>
                    <a:pt x="1224" y="1"/>
                    <a:pt x="1174" y="6"/>
                    <a:pt x="1125" y="17"/>
                  </a:cubicBezTo>
                  <a:cubicBezTo>
                    <a:pt x="1056" y="21"/>
                    <a:pt x="988" y="36"/>
                    <a:pt x="923" y="62"/>
                  </a:cubicBezTo>
                  <a:cubicBezTo>
                    <a:pt x="881" y="62"/>
                    <a:pt x="838" y="67"/>
                    <a:pt x="796" y="77"/>
                  </a:cubicBezTo>
                  <a:cubicBezTo>
                    <a:pt x="736" y="90"/>
                    <a:pt x="680" y="113"/>
                    <a:pt x="628" y="144"/>
                  </a:cubicBezTo>
                  <a:cubicBezTo>
                    <a:pt x="617" y="149"/>
                    <a:pt x="609" y="158"/>
                    <a:pt x="598" y="165"/>
                  </a:cubicBezTo>
                  <a:cubicBezTo>
                    <a:pt x="580" y="172"/>
                    <a:pt x="561" y="179"/>
                    <a:pt x="544" y="188"/>
                  </a:cubicBezTo>
                  <a:cubicBezTo>
                    <a:pt x="521" y="196"/>
                    <a:pt x="498" y="204"/>
                    <a:pt x="475" y="216"/>
                  </a:cubicBezTo>
                  <a:cubicBezTo>
                    <a:pt x="465" y="220"/>
                    <a:pt x="455" y="225"/>
                    <a:pt x="446" y="231"/>
                  </a:cubicBezTo>
                  <a:cubicBezTo>
                    <a:pt x="426" y="245"/>
                    <a:pt x="406" y="260"/>
                    <a:pt x="387" y="275"/>
                  </a:cubicBezTo>
                  <a:cubicBezTo>
                    <a:pt x="329" y="320"/>
                    <a:pt x="335" y="313"/>
                    <a:pt x="307" y="350"/>
                  </a:cubicBezTo>
                  <a:lnTo>
                    <a:pt x="266" y="382"/>
                  </a:lnTo>
                  <a:cubicBezTo>
                    <a:pt x="159" y="489"/>
                    <a:pt x="82" y="620"/>
                    <a:pt x="42" y="766"/>
                  </a:cubicBezTo>
                  <a:cubicBezTo>
                    <a:pt x="0" y="917"/>
                    <a:pt x="0" y="1077"/>
                    <a:pt x="42" y="1229"/>
                  </a:cubicBezTo>
                  <a:cubicBezTo>
                    <a:pt x="43" y="1233"/>
                    <a:pt x="45" y="1238"/>
                    <a:pt x="47" y="1242"/>
                  </a:cubicBezTo>
                  <a:cubicBezTo>
                    <a:pt x="61" y="1281"/>
                    <a:pt x="120" y="1425"/>
                    <a:pt x="138" y="1460"/>
                  </a:cubicBezTo>
                  <a:lnTo>
                    <a:pt x="143" y="1468"/>
                  </a:lnTo>
                  <a:lnTo>
                    <a:pt x="285" y="1651"/>
                  </a:lnTo>
                  <a:lnTo>
                    <a:pt x="468" y="1793"/>
                  </a:lnTo>
                  <a:lnTo>
                    <a:pt x="468" y="1793"/>
                  </a:lnTo>
                  <a:cubicBezTo>
                    <a:pt x="472" y="1794"/>
                    <a:pt x="622" y="1871"/>
                    <a:pt x="696" y="1887"/>
                  </a:cubicBezTo>
                  <a:cubicBezTo>
                    <a:pt x="742" y="1898"/>
                    <a:pt x="794" y="1902"/>
                    <a:pt x="839" y="1908"/>
                  </a:cubicBezTo>
                  <a:cubicBezTo>
                    <a:pt x="888" y="1914"/>
                    <a:pt x="946" y="1927"/>
                    <a:pt x="999" y="1927"/>
                  </a:cubicBezTo>
                  <a:cubicBezTo>
                    <a:pt x="1003" y="1927"/>
                    <a:pt x="1007" y="1927"/>
                    <a:pt x="1010" y="1927"/>
                  </a:cubicBezTo>
                  <a:cubicBezTo>
                    <a:pt x="1020" y="1927"/>
                    <a:pt x="1029" y="1926"/>
                    <a:pt x="1037" y="1925"/>
                  </a:cubicBezTo>
                  <a:cubicBezTo>
                    <a:pt x="1126" y="1916"/>
                    <a:pt x="1218" y="1905"/>
                    <a:pt x="1305" y="1888"/>
                  </a:cubicBezTo>
                  <a:cubicBezTo>
                    <a:pt x="1314" y="1886"/>
                    <a:pt x="1324" y="1884"/>
                    <a:pt x="1332" y="1882"/>
                  </a:cubicBezTo>
                  <a:lnTo>
                    <a:pt x="1340" y="1880"/>
                  </a:lnTo>
                  <a:lnTo>
                    <a:pt x="1559" y="1787"/>
                  </a:lnTo>
                  <a:cubicBezTo>
                    <a:pt x="1563" y="1785"/>
                    <a:pt x="1567" y="1783"/>
                    <a:pt x="1572" y="1781"/>
                  </a:cubicBezTo>
                  <a:cubicBezTo>
                    <a:pt x="1580" y="1776"/>
                    <a:pt x="1587" y="1770"/>
                    <a:pt x="1595" y="1765"/>
                  </a:cubicBezTo>
                  <a:cubicBezTo>
                    <a:pt x="1663" y="1716"/>
                    <a:pt x="1732" y="1663"/>
                    <a:pt x="1796" y="1609"/>
                  </a:cubicBezTo>
                  <a:cubicBezTo>
                    <a:pt x="1812" y="1597"/>
                    <a:pt x="1827" y="1583"/>
                    <a:pt x="1840" y="1569"/>
                  </a:cubicBezTo>
                  <a:cubicBezTo>
                    <a:pt x="1904" y="1500"/>
                    <a:pt x="1958" y="1420"/>
                    <a:pt x="2015" y="1346"/>
                  </a:cubicBezTo>
                  <a:lnTo>
                    <a:pt x="2105" y="1133"/>
                  </a:lnTo>
                  <a:cubicBezTo>
                    <a:pt x="2142" y="1018"/>
                    <a:pt x="2148" y="894"/>
                    <a:pt x="2121" y="776"/>
                  </a:cubicBezTo>
                  <a:cubicBezTo>
                    <a:pt x="2121" y="697"/>
                    <a:pt x="2101" y="619"/>
                    <a:pt x="2061" y="550"/>
                  </a:cubicBezTo>
                  <a:cubicBezTo>
                    <a:pt x="2025" y="441"/>
                    <a:pt x="1962" y="341"/>
                    <a:pt x="1876" y="263"/>
                  </a:cubicBezTo>
                  <a:lnTo>
                    <a:pt x="1695" y="124"/>
                  </a:lnTo>
                  <a:lnTo>
                    <a:pt x="1482" y="34"/>
                  </a:lnTo>
                  <a:cubicBezTo>
                    <a:pt x="1414" y="12"/>
                    <a:pt x="1344" y="1"/>
                    <a:pt x="1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2" name="Google Shape;31602;p112"/>
            <p:cNvSpPr/>
            <p:nvPr/>
          </p:nvSpPr>
          <p:spPr>
            <a:xfrm flipH="1">
              <a:off x="5998605" y="3514850"/>
              <a:ext cx="23946" cy="23701"/>
            </a:xfrm>
            <a:custGeom>
              <a:avLst/>
              <a:gdLst/>
              <a:ahLst/>
              <a:cxnLst/>
              <a:rect l="l" t="t" r="r" b="b"/>
              <a:pathLst>
                <a:path w="1075" h="1064" extrusionOk="0">
                  <a:moveTo>
                    <a:pt x="513" y="0"/>
                  </a:moveTo>
                  <a:cubicBezTo>
                    <a:pt x="510" y="0"/>
                    <a:pt x="382" y="17"/>
                    <a:pt x="379" y="18"/>
                  </a:cubicBezTo>
                  <a:lnTo>
                    <a:pt x="378" y="18"/>
                  </a:lnTo>
                  <a:lnTo>
                    <a:pt x="375" y="19"/>
                  </a:lnTo>
                  <a:cubicBezTo>
                    <a:pt x="374" y="19"/>
                    <a:pt x="257" y="68"/>
                    <a:pt x="255" y="69"/>
                  </a:cubicBezTo>
                  <a:lnTo>
                    <a:pt x="254" y="69"/>
                  </a:lnTo>
                  <a:lnTo>
                    <a:pt x="152" y="148"/>
                  </a:lnTo>
                  <a:cubicBezTo>
                    <a:pt x="105" y="192"/>
                    <a:pt x="70" y="247"/>
                    <a:pt x="50" y="309"/>
                  </a:cubicBezTo>
                  <a:cubicBezTo>
                    <a:pt x="27" y="347"/>
                    <a:pt x="15" y="390"/>
                    <a:pt x="15" y="434"/>
                  </a:cubicBezTo>
                  <a:cubicBezTo>
                    <a:pt x="1" y="501"/>
                    <a:pt x="4" y="569"/>
                    <a:pt x="25" y="634"/>
                  </a:cubicBezTo>
                  <a:cubicBezTo>
                    <a:pt x="32" y="652"/>
                    <a:pt x="39" y="669"/>
                    <a:pt x="47" y="688"/>
                  </a:cubicBezTo>
                  <a:cubicBezTo>
                    <a:pt x="56" y="731"/>
                    <a:pt x="72" y="773"/>
                    <a:pt x="96" y="810"/>
                  </a:cubicBezTo>
                  <a:lnTo>
                    <a:pt x="174" y="912"/>
                  </a:lnTo>
                  <a:cubicBezTo>
                    <a:pt x="235" y="972"/>
                    <a:pt x="311" y="1017"/>
                    <a:pt x="394" y="1040"/>
                  </a:cubicBezTo>
                  <a:lnTo>
                    <a:pt x="408" y="1044"/>
                  </a:lnTo>
                  <a:lnTo>
                    <a:pt x="415" y="1045"/>
                  </a:lnTo>
                  <a:cubicBezTo>
                    <a:pt x="454" y="1057"/>
                    <a:pt x="495" y="1063"/>
                    <a:pt x="536" y="1063"/>
                  </a:cubicBezTo>
                  <a:cubicBezTo>
                    <a:pt x="564" y="1063"/>
                    <a:pt x="593" y="1060"/>
                    <a:pt x="622" y="1054"/>
                  </a:cubicBezTo>
                  <a:cubicBezTo>
                    <a:pt x="646" y="1054"/>
                    <a:pt x="670" y="1051"/>
                    <a:pt x="693" y="1044"/>
                  </a:cubicBezTo>
                  <a:lnTo>
                    <a:pt x="816" y="991"/>
                  </a:lnTo>
                  <a:cubicBezTo>
                    <a:pt x="856" y="969"/>
                    <a:pt x="891" y="942"/>
                    <a:pt x="923" y="909"/>
                  </a:cubicBezTo>
                  <a:cubicBezTo>
                    <a:pt x="1016" y="808"/>
                    <a:pt x="1069" y="679"/>
                    <a:pt x="1074" y="542"/>
                  </a:cubicBezTo>
                  <a:lnTo>
                    <a:pt x="1055" y="404"/>
                  </a:lnTo>
                  <a:cubicBezTo>
                    <a:pt x="1032" y="318"/>
                    <a:pt x="986" y="239"/>
                    <a:pt x="923" y="175"/>
                  </a:cubicBezTo>
                  <a:cubicBezTo>
                    <a:pt x="883" y="141"/>
                    <a:pt x="842" y="109"/>
                    <a:pt x="800" y="81"/>
                  </a:cubicBezTo>
                  <a:cubicBezTo>
                    <a:pt x="797" y="79"/>
                    <a:pt x="794" y="77"/>
                    <a:pt x="791" y="74"/>
                  </a:cubicBezTo>
                  <a:cubicBezTo>
                    <a:pt x="749" y="55"/>
                    <a:pt x="706" y="36"/>
                    <a:pt x="663" y="20"/>
                  </a:cubicBezTo>
                  <a:cubicBezTo>
                    <a:pt x="660" y="19"/>
                    <a:pt x="658" y="19"/>
                    <a:pt x="656" y="18"/>
                  </a:cubicBezTo>
                  <a:lnTo>
                    <a:pt x="653" y="18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3" name="Google Shape;31603;p112"/>
            <p:cNvSpPr/>
            <p:nvPr/>
          </p:nvSpPr>
          <p:spPr>
            <a:xfrm flipH="1">
              <a:off x="6243296" y="3287504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04" name="Google Shape;31604;p112"/>
          <p:cNvGrpSpPr/>
          <p:nvPr/>
        </p:nvGrpSpPr>
        <p:grpSpPr>
          <a:xfrm>
            <a:off x="6182381" y="513418"/>
            <a:ext cx="2099402" cy="2401584"/>
            <a:chOff x="6197744" y="279385"/>
            <a:chExt cx="2320294" cy="2654271"/>
          </a:xfrm>
        </p:grpSpPr>
        <p:sp>
          <p:nvSpPr>
            <p:cNvPr id="31605" name="Google Shape;31605;p112"/>
            <p:cNvSpPr/>
            <p:nvPr/>
          </p:nvSpPr>
          <p:spPr>
            <a:xfrm flipH="1">
              <a:off x="6704184" y="589978"/>
              <a:ext cx="1191817" cy="1191817"/>
            </a:xfrm>
            <a:custGeom>
              <a:avLst/>
              <a:gdLst/>
              <a:ahLst/>
              <a:cxnLst/>
              <a:rect l="l" t="t" r="r" b="b"/>
              <a:pathLst>
                <a:path w="48865" h="48865" extrusionOk="0">
                  <a:moveTo>
                    <a:pt x="24432" y="0"/>
                  </a:moveTo>
                  <a:cubicBezTo>
                    <a:pt x="17953" y="0"/>
                    <a:pt x="11738" y="2574"/>
                    <a:pt x="7156" y="7156"/>
                  </a:cubicBezTo>
                  <a:cubicBezTo>
                    <a:pt x="2574" y="11738"/>
                    <a:pt x="1" y="17953"/>
                    <a:pt x="1" y="24432"/>
                  </a:cubicBezTo>
                  <a:cubicBezTo>
                    <a:pt x="1" y="30912"/>
                    <a:pt x="2574" y="37127"/>
                    <a:pt x="7156" y="41709"/>
                  </a:cubicBezTo>
                  <a:cubicBezTo>
                    <a:pt x="11738" y="46291"/>
                    <a:pt x="17953" y="48864"/>
                    <a:pt x="24432" y="48864"/>
                  </a:cubicBezTo>
                  <a:cubicBezTo>
                    <a:pt x="30912" y="48864"/>
                    <a:pt x="37127" y="46291"/>
                    <a:pt x="41709" y="41709"/>
                  </a:cubicBezTo>
                  <a:cubicBezTo>
                    <a:pt x="46291" y="37127"/>
                    <a:pt x="48865" y="30912"/>
                    <a:pt x="48865" y="24432"/>
                  </a:cubicBezTo>
                  <a:cubicBezTo>
                    <a:pt x="48865" y="17953"/>
                    <a:pt x="46291" y="11738"/>
                    <a:pt x="41709" y="7156"/>
                  </a:cubicBezTo>
                  <a:cubicBezTo>
                    <a:pt x="37127" y="2574"/>
                    <a:pt x="30912" y="0"/>
                    <a:pt x="24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6" name="Google Shape;31606;p112"/>
            <p:cNvSpPr/>
            <p:nvPr/>
          </p:nvSpPr>
          <p:spPr>
            <a:xfrm flipH="1">
              <a:off x="6689477" y="965681"/>
              <a:ext cx="583262" cy="421264"/>
            </a:xfrm>
            <a:custGeom>
              <a:avLst/>
              <a:gdLst/>
              <a:ahLst/>
              <a:cxnLst/>
              <a:rect l="l" t="t" r="r" b="b"/>
              <a:pathLst>
                <a:path w="23914" h="17272" extrusionOk="0">
                  <a:moveTo>
                    <a:pt x="21575" y="0"/>
                  </a:moveTo>
                  <a:cubicBezTo>
                    <a:pt x="20567" y="271"/>
                    <a:pt x="19546" y="486"/>
                    <a:pt x="18515" y="647"/>
                  </a:cubicBezTo>
                  <a:cubicBezTo>
                    <a:pt x="15733" y="1080"/>
                    <a:pt x="12900" y="835"/>
                    <a:pt x="10121" y="1285"/>
                  </a:cubicBezTo>
                  <a:cubicBezTo>
                    <a:pt x="7552" y="1700"/>
                    <a:pt x="5084" y="2903"/>
                    <a:pt x="2819" y="4144"/>
                  </a:cubicBezTo>
                  <a:cubicBezTo>
                    <a:pt x="1819" y="4691"/>
                    <a:pt x="874" y="5410"/>
                    <a:pt x="434" y="6495"/>
                  </a:cubicBezTo>
                  <a:cubicBezTo>
                    <a:pt x="1" y="7562"/>
                    <a:pt x="208" y="8772"/>
                    <a:pt x="812" y="9733"/>
                  </a:cubicBezTo>
                  <a:cubicBezTo>
                    <a:pt x="2247" y="12015"/>
                    <a:pt x="4928" y="12302"/>
                    <a:pt x="7390" y="12322"/>
                  </a:cubicBezTo>
                  <a:cubicBezTo>
                    <a:pt x="9725" y="12340"/>
                    <a:pt x="12015" y="12537"/>
                    <a:pt x="14275" y="13150"/>
                  </a:cubicBezTo>
                  <a:cubicBezTo>
                    <a:pt x="17103" y="13914"/>
                    <a:pt x="19780" y="15279"/>
                    <a:pt x="21872" y="17272"/>
                  </a:cubicBezTo>
                  <a:cubicBezTo>
                    <a:pt x="22050" y="16774"/>
                    <a:pt x="22218" y="16270"/>
                    <a:pt x="22366" y="15756"/>
                  </a:cubicBezTo>
                  <a:cubicBezTo>
                    <a:pt x="23914" y="10349"/>
                    <a:pt x="23508" y="4849"/>
                    <a:pt x="21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7" name="Google Shape;31607;p112"/>
            <p:cNvSpPr/>
            <p:nvPr/>
          </p:nvSpPr>
          <p:spPr>
            <a:xfrm flipH="1">
              <a:off x="7434714" y="605368"/>
              <a:ext cx="389094" cy="352216"/>
            </a:xfrm>
            <a:custGeom>
              <a:avLst/>
              <a:gdLst/>
              <a:ahLst/>
              <a:cxnLst/>
              <a:rect l="l" t="t" r="r" b="b"/>
              <a:pathLst>
                <a:path w="15953" h="14441" extrusionOk="0">
                  <a:moveTo>
                    <a:pt x="15953" y="1"/>
                  </a:moveTo>
                  <a:lnTo>
                    <a:pt x="15953" y="1"/>
                  </a:lnTo>
                  <a:cubicBezTo>
                    <a:pt x="9249" y="1563"/>
                    <a:pt x="3371" y="5923"/>
                    <a:pt x="0" y="12147"/>
                  </a:cubicBezTo>
                  <a:cubicBezTo>
                    <a:pt x="73" y="12614"/>
                    <a:pt x="242" y="13063"/>
                    <a:pt x="529" y="13443"/>
                  </a:cubicBezTo>
                  <a:cubicBezTo>
                    <a:pt x="1068" y="14156"/>
                    <a:pt x="1757" y="14440"/>
                    <a:pt x="2475" y="14440"/>
                  </a:cubicBezTo>
                  <a:cubicBezTo>
                    <a:pt x="3680" y="14440"/>
                    <a:pt x="4966" y="13639"/>
                    <a:pt x="5754" y="12714"/>
                  </a:cubicBezTo>
                  <a:cubicBezTo>
                    <a:pt x="7039" y="11207"/>
                    <a:pt x="7290" y="8956"/>
                    <a:pt x="8804" y="7633"/>
                  </a:cubicBezTo>
                  <a:cubicBezTo>
                    <a:pt x="9672" y="6875"/>
                    <a:pt x="10915" y="7053"/>
                    <a:pt x="11844" y="6405"/>
                  </a:cubicBezTo>
                  <a:cubicBezTo>
                    <a:pt x="12742" y="5779"/>
                    <a:pt x="13179" y="4778"/>
                    <a:pt x="13584" y="3801"/>
                  </a:cubicBezTo>
                  <a:cubicBezTo>
                    <a:pt x="14165" y="2397"/>
                    <a:pt x="14947" y="1109"/>
                    <a:pt x="15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8" name="Google Shape;31608;p112"/>
            <p:cNvSpPr/>
            <p:nvPr/>
          </p:nvSpPr>
          <p:spPr>
            <a:xfrm flipH="1">
              <a:off x="7403275" y="981535"/>
              <a:ext cx="479190" cy="707212"/>
            </a:xfrm>
            <a:custGeom>
              <a:avLst/>
              <a:gdLst/>
              <a:ahLst/>
              <a:cxnLst/>
              <a:rect l="l" t="t" r="r" b="b"/>
              <a:pathLst>
                <a:path w="19647" h="28996" extrusionOk="0">
                  <a:moveTo>
                    <a:pt x="15443" y="1"/>
                  </a:moveTo>
                  <a:cubicBezTo>
                    <a:pt x="15203" y="1"/>
                    <a:pt x="14960" y="24"/>
                    <a:pt x="14716" y="69"/>
                  </a:cubicBezTo>
                  <a:cubicBezTo>
                    <a:pt x="13647" y="271"/>
                    <a:pt x="12648" y="919"/>
                    <a:pt x="11905" y="1700"/>
                  </a:cubicBezTo>
                  <a:cubicBezTo>
                    <a:pt x="11061" y="2589"/>
                    <a:pt x="10566" y="3705"/>
                    <a:pt x="10125" y="4833"/>
                  </a:cubicBezTo>
                  <a:cubicBezTo>
                    <a:pt x="9702" y="5912"/>
                    <a:pt x="9345" y="7023"/>
                    <a:pt x="8730" y="8013"/>
                  </a:cubicBezTo>
                  <a:cubicBezTo>
                    <a:pt x="8170" y="8912"/>
                    <a:pt x="7379" y="9644"/>
                    <a:pt x="6505" y="10233"/>
                  </a:cubicBezTo>
                  <a:cubicBezTo>
                    <a:pt x="4666" y="11474"/>
                    <a:pt x="2554" y="12223"/>
                    <a:pt x="596" y="13247"/>
                  </a:cubicBezTo>
                  <a:cubicBezTo>
                    <a:pt x="396" y="13352"/>
                    <a:pt x="198" y="13461"/>
                    <a:pt x="1" y="13569"/>
                  </a:cubicBezTo>
                  <a:cubicBezTo>
                    <a:pt x="1376" y="19872"/>
                    <a:pt x="5223" y="25473"/>
                    <a:pt x="10768" y="28996"/>
                  </a:cubicBezTo>
                  <a:cubicBezTo>
                    <a:pt x="11037" y="28559"/>
                    <a:pt x="11382" y="28153"/>
                    <a:pt x="11691" y="27770"/>
                  </a:cubicBezTo>
                  <a:cubicBezTo>
                    <a:pt x="12596" y="26651"/>
                    <a:pt x="13501" y="25533"/>
                    <a:pt x="14406" y="24414"/>
                  </a:cubicBezTo>
                  <a:cubicBezTo>
                    <a:pt x="15294" y="23317"/>
                    <a:pt x="16188" y="22226"/>
                    <a:pt x="17068" y="21123"/>
                  </a:cubicBezTo>
                  <a:cubicBezTo>
                    <a:pt x="17871" y="20113"/>
                    <a:pt x="18629" y="19082"/>
                    <a:pt x="19116" y="17878"/>
                  </a:cubicBezTo>
                  <a:cubicBezTo>
                    <a:pt x="19581" y="16735"/>
                    <a:pt x="19646" y="15527"/>
                    <a:pt x="19386" y="14327"/>
                  </a:cubicBezTo>
                  <a:cubicBezTo>
                    <a:pt x="19129" y="13142"/>
                    <a:pt x="18585" y="12043"/>
                    <a:pt x="18294" y="10867"/>
                  </a:cubicBezTo>
                  <a:cubicBezTo>
                    <a:pt x="17693" y="8453"/>
                    <a:pt x="19222" y="6204"/>
                    <a:pt x="19005" y="3784"/>
                  </a:cubicBezTo>
                  <a:cubicBezTo>
                    <a:pt x="18907" y="2699"/>
                    <a:pt x="18552" y="1589"/>
                    <a:pt x="17714" y="847"/>
                  </a:cubicBezTo>
                  <a:cubicBezTo>
                    <a:pt x="17068" y="275"/>
                    <a:pt x="16272" y="1"/>
                    <a:pt x="15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9" name="Google Shape;31609;p112"/>
            <p:cNvSpPr/>
            <p:nvPr/>
          </p:nvSpPr>
          <p:spPr>
            <a:xfrm flipH="1">
              <a:off x="6969206" y="592075"/>
              <a:ext cx="312826" cy="162535"/>
            </a:xfrm>
            <a:custGeom>
              <a:avLst/>
              <a:gdLst/>
              <a:ahLst/>
              <a:cxnLst/>
              <a:rect l="l" t="t" r="r" b="b"/>
              <a:pathLst>
                <a:path w="12826" h="6664" extrusionOk="0">
                  <a:moveTo>
                    <a:pt x="1313" y="0"/>
                  </a:moveTo>
                  <a:cubicBezTo>
                    <a:pt x="1211" y="898"/>
                    <a:pt x="832" y="1676"/>
                    <a:pt x="468" y="2493"/>
                  </a:cubicBezTo>
                  <a:cubicBezTo>
                    <a:pt x="200" y="3094"/>
                    <a:pt x="0" y="3731"/>
                    <a:pt x="127" y="4395"/>
                  </a:cubicBezTo>
                  <a:cubicBezTo>
                    <a:pt x="260" y="5084"/>
                    <a:pt x="755" y="5603"/>
                    <a:pt x="1353" y="5934"/>
                  </a:cubicBezTo>
                  <a:cubicBezTo>
                    <a:pt x="2273" y="6445"/>
                    <a:pt x="3345" y="6664"/>
                    <a:pt x="4396" y="6664"/>
                  </a:cubicBezTo>
                  <a:cubicBezTo>
                    <a:pt x="4566" y="6664"/>
                    <a:pt x="4736" y="6658"/>
                    <a:pt x="4905" y="6647"/>
                  </a:cubicBezTo>
                  <a:cubicBezTo>
                    <a:pt x="7503" y="6473"/>
                    <a:pt x="9724" y="5179"/>
                    <a:pt x="12107" y="4278"/>
                  </a:cubicBezTo>
                  <a:cubicBezTo>
                    <a:pt x="12344" y="4187"/>
                    <a:pt x="12584" y="4103"/>
                    <a:pt x="12826" y="4025"/>
                  </a:cubicBezTo>
                  <a:cubicBezTo>
                    <a:pt x="9390" y="1733"/>
                    <a:pt x="5429" y="349"/>
                    <a:pt x="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0" name="Google Shape;31610;p112"/>
            <p:cNvSpPr/>
            <p:nvPr/>
          </p:nvSpPr>
          <p:spPr>
            <a:xfrm flipH="1">
              <a:off x="7028986" y="1581699"/>
              <a:ext cx="230998" cy="198852"/>
            </a:xfrm>
            <a:custGeom>
              <a:avLst/>
              <a:gdLst/>
              <a:ahLst/>
              <a:cxnLst/>
              <a:rect l="l" t="t" r="r" b="b"/>
              <a:pathLst>
                <a:path w="9471" h="8153" extrusionOk="0">
                  <a:moveTo>
                    <a:pt x="5785" y="0"/>
                  </a:moveTo>
                  <a:cubicBezTo>
                    <a:pt x="4495" y="0"/>
                    <a:pt x="3173" y="582"/>
                    <a:pt x="2316" y="1502"/>
                  </a:cubicBezTo>
                  <a:cubicBezTo>
                    <a:pt x="628" y="3313"/>
                    <a:pt x="370" y="5819"/>
                    <a:pt x="1" y="8152"/>
                  </a:cubicBezTo>
                  <a:cubicBezTo>
                    <a:pt x="3303" y="7930"/>
                    <a:pt x="6490" y="7034"/>
                    <a:pt x="9385" y="5567"/>
                  </a:cubicBezTo>
                  <a:cubicBezTo>
                    <a:pt x="9392" y="4853"/>
                    <a:pt x="9471" y="4125"/>
                    <a:pt x="9397" y="3420"/>
                  </a:cubicBezTo>
                  <a:cubicBezTo>
                    <a:pt x="9280" y="2277"/>
                    <a:pt x="8813" y="1235"/>
                    <a:pt x="7829" y="587"/>
                  </a:cubicBezTo>
                  <a:cubicBezTo>
                    <a:pt x="7215" y="182"/>
                    <a:pt x="6505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1" name="Google Shape;31611;p112"/>
            <p:cNvSpPr/>
            <p:nvPr/>
          </p:nvSpPr>
          <p:spPr>
            <a:xfrm flipH="1">
              <a:off x="6374797" y="747757"/>
              <a:ext cx="1871347" cy="876284"/>
            </a:xfrm>
            <a:custGeom>
              <a:avLst/>
              <a:gdLst/>
              <a:ahLst/>
              <a:cxnLst/>
              <a:rect l="l" t="t" r="r" b="b"/>
              <a:pathLst>
                <a:path w="76726" h="35928" extrusionOk="0">
                  <a:moveTo>
                    <a:pt x="21002" y="0"/>
                  </a:moveTo>
                  <a:cubicBezTo>
                    <a:pt x="10991" y="0"/>
                    <a:pt x="3717" y="2612"/>
                    <a:pt x="2312" y="7515"/>
                  </a:cubicBezTo>
                  <a:cubicBezTo>
                    <a:pt x="1" y="15586"/>
                    <a:pt x="14458" y="26805"/>
                    <a:pt x="34603" y="32575"/>
                  </a:cubicBezTo>
                  <a:cubicBezTo>
                    <a:pt x="42507" y="34839"/>
                    <a:pt x="50112" y="35928"/>
                    <a:pt x="56575" y="35928"/>
                  </a:cubicBezTo>
                  <a:cubicBezTo>
                    <a:pt x="66586" y="35928"/>
                    <a:pt x="73860" y="33316"/>
                    <a:pt x="75264" y="28411"/>
                  </a:cubicBezTo>
                  <a:cubicBezTo>
                    <a:pt x="76726" y="23312"/>
                    <a:pt x="71488" y="16954"/>
                    <a:pt x="62353" y="11510"/>
                  </a:cubicBezTo>
                  <a:lnTo>
                    <a:pt x="62353" y="11510"/>
                  </a:lnTo>
                  <a:cubicBezTo>
                    <a:pt x="62808" y="13168"/>
                    <a:pt x="63085" y="14870"/>
                    <a:pt x="63181" y="16586"/>
                  </a:cubicBezTo>
                  <a:cubicBezTo>
                    <a:pt x="67396" y="19446"/>
                    <a:pt x="69648" y="22268"/>
                    <a:pt x="69016" y="24471"/>
                  </a:cubicBezTo>
                  <a:cubicBezTo>
                    <a:pt x="68324" y="26888"/>
                    <a:pt x="64299" y="28100"/>
                    <a:pt x="58371" y="28100"/>
                  </a:cubicBezTo>
                  <a:cubicBezTo>
                    <a:pt x="52580" y="28100"/>
                    <a:pt x="44974" y="26944"/>
                    <a:pt x="36880" y="24626"/>
                  </a:cubicBezTo>
                  <a:cubicBezTo>
                    <a:pt x="20500" y="19935"/>
                    <a:pt x="8331" y="12258"/>
                    <a:pt x="9700" y="7481"/>
                  </a:cubicBezTo>
                  <a:cubicBezTo>
                    <a:pt x="10331" y="5277"/>
                    <a:pt x="13732" y="4077"/>
                    <a:pt x="18817" y="3882"/>
                  </a:cubicBezTo>
                  <a:cubicBezTo>
                    <a:pt x="19809" y="2475"/>
                    <a:pt x="20948" y="1178"/>
                    <a:pt x="22214" y="13"/>
                  </a:cubicBezTo>
                  <a:cubicBezTo>
                    <a:pt x="21805" y="4"/>
                    <a:pt x="21401" y="0"/>
                    <a:pt x="21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2" name="Google Shape;31612;p112"/>
            <p:cNvSpPr/>
            <p:nvPr/>
          </p:nvSpPr>
          <p:spPr>
            <a:xfrm flipH="1">
              <a:off x="7858539" y="691513"/>
              <a:ext cx="29292" cy="28805"/>
            </a:xfrm>
            <a:custGeom>
              <a:avLst/>
              <a:gdLst/>
              <a:ahLst/>
              <a:cxnLst/>
              <a:rect l="l" t="t" r="r" b="b"/>
              <a:pathLst>
                <a:path w="1201" h="1181" extrusionOk="0">
                  <a:moveTo>
                    <a:pt x="603" y="0"/>
                  </a:moveTo>
                  <a:cubicBezTo>
                    <a:pt x="498" y="0"/>
                    <a:pt x="395" y="27"/>
                    <a:pt x="305" y="81"/>
                  </a:cubicBezTo>
                  <a:cubicBezTo>
                    <a:pt x="218" y="132"/>
                    <a:pt x="144" y="205"/>
                    <a:pt x="93" y="292"/>
                  </a:cubicBezTo>
                  <a:cubicBezTo>
                    <a:pt x="84" y="313"/>
                    <a:pt x="74" y="333"/>
                    <a:pt x="65" y="352"/>
                  </a:cubicBezTo>
                  <a:cubicBezTo>
                    <a:pt x="24" y="442"/>
                    <a:pt x="0" y="487"/>
                    <a:pt x="0" y="589"/>
                  </a:cubicBezTo>
                  <a:cubicBezTo>
                    <a:pt x="0" y="693"/>
                    <a:pt x="24" y="733"/>
                    <a:pt x="65" y="825"/>
                  </a:cubicBezTo>
                  <a:cubicBezTo>
                    <a:pt x="70" y="835"/>
                    <a:pt x="74" y="846"/>
                    <a:pt x="80" y="856"/>
                  </a:cubicBezTo>
                  <a:cubicBezTo>
                    <a:pt x="84" y="867"/>
                    <a:pt x="88" y="876"/>
                    <a:pt x="92" y="886"/>
                  </a:cubicBezTo>
                  <a:cubicBezTo>
                    <a:pt x="113" y="934"/>
                    <a:pt x="145" y="975"/>
                    <a:pt x="185" y="1008"/>
                  </a:cubicBezTo>
                  <a:cubicBezTo>
                    <a:pt x="257" y="1080"/>
                    <a:pt x="347" y="1132"/>
                    <a:pt x="447" y="1159"/>
                  </a:cubicBezTo>
                  <a:cubicBezTo>
                    <a:pt x="491" y="1174"/>
                    <a:pt x="537" y="1181"/>
                    <a:pt x="584" y="1181"/>
                  </a:cubicBezTo>
                  <a:cubicBezTo>
                    <a:pt x="616" y="1181"/>
                    <a:pt x="649" y="1177"/>
                    <a:pt x="682" y="1170"/>
                  </a:cubicBezTo>
                  <a:cubicBezTo>
                    <a:pt x="759" y="1167"/>
                    <a:pt x="835" y="1143"/>
                    <a:pt x="900" y="1100"/>
                  </a:cubicBezTo>
                  <a:cubicBezTo>
                    <a:pt x="988" y="1049"/>
                    <a:pt x="1061" y="975"/>
                    <a:pt x="1112" y="889"/>
                  </a:cubicBezTo>
                  <a:cubicBezTo>
                    <a:pt x="1155" y="823"/>
                    <a:pt x="1179" y="747"/>
                    <a:pt x="1183" y="669"/>
                  </a:cubicBezTo>
                  <a:cubicBezTo>
                    <a:pt x="1200" y="591"/>
                    <a:pt x="1197" y="509"/>
                    <a:pt x="1172" y="433"/>
                  </a:cubicBezTo>
                  <a:cubicBezTo>
                    <a:pt x="1145" y="335"/>
                    <a:pt x="1093" y="245"/>
                    <a:pt x="1020" y="173"/>
                  </a:cubicBezTo>
                  <a:cubicBezTo>
                    <a:pt x="907" y="68"/>
                    <a:pt x="758" y="6"/>
                    <a:pt x="6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3" name="Google Shape;31613;p112"/>
            <p:cNvSpPr/>
            <p:nvPr/>
          </p:nvSpPr>
          <p:spPr>
            <a:xfrm flipH="1">
              <a:off x="8085731" y="695781"/>
              <a:ext cx="41341" cy="42975"/>
            </a:xfrm>
            <a:custGeom>
              <a:avLst/>
              <a:gdLst/>
              <a:ahLst/>
              <a:cxnLst/>
              <a:rect l="l" t="t" r="r" b="b"/>
              <a:pathLst>
                <a:path w="1695" h="1762" extrusionOk="0">
                  <a:moveTo>
                    <a:pt x="958" y="0"/>
                  </a:moveTo>
                  <a:cubicBezTo>
                    <a:pt x="950" y="0"/>
                    <a:pt x="942" y="0"/>
                    <a:pt x="934" y="1"/>
                  </a:cubicBezTo>
                  <a:cubicBezTo>
                    <a:pt x="853" y="8"/>
                    <a:pt x="770" y="13"/>
                    <a:pt x="691" y="36"/>
                  </a:cubicBezTo>
                  <a:cubicBezTo>
                    <a:pt x="686" y="37"/>
                    <a:pt x="682" y="40"/>
                    <a:pt x="677" y="43"/>
                  </a:cubicBezTo>
                  <a:cubicBezTo>
                    <a:pt x="661" y="46"/>
                    <a:pt x="644" y="45"/>
                    <a:pt x="629" y="49"/>
                  </a:cubicBezTo>
                  <a:cubicBezTo>
                    <a:pt x="423" y="116"/>
                    <a:pt x="245" y="252"/>
                    <a:pt x="128" y="434"/>
                  </a:cubicBezTo>
                  <a:cubicBezTo>
                    <a:pt x="53" y="562"/>
                    <a:pt x="13" y="708"/>
                    <a:pt x="13" y="857"/>
                  </a:cubicBezTo>
                  <a:cubicBezTo>
                    <a:pt x="0" y="953"/>
                    <a:pt x="13" y="1095"/>
                    <a:pt x="41" y="1167"/>
                  </a:cubicBezTo>
                  <a:cubicBezTo>
                    <a:pt x="118" y="1445"/>
                    <a:pt x="336" y="1662"/>
                    <a:pt x="614" y="1735"/>
                  </a:cubicBezTo>
                  <a:cubicBezTo>
                    <a:pt x="682" y="1753"/>
                    <a:pt x="752" y="1762"/>
                    <a:pt x="820" y="1762"/>
                  </a:cubicBezTo>
                  <a:cubicBezTo>
                    <a:pt x="1032" y="1762"/>
                    <a:pt x="1239" y="1679"/>
                    <a:pt x="1393" y="1525"/>
                  </a:cubicBezTo>
                  <a:lnTo>
                    <a:pt x="1396" y="1522"/>
                  </a:lnTo>
                  <a:lnTo>
                    <a:pt x="1523" y="1359"/>
                  </a:lnTo>
                  <a:lnTo>
                    <a:pt x="1529" y="1347"/>
                  </a:lnTo>
                  <a:cubicBezTo>
                    <a:pt x="1533" y="1340"/>
                    <a:pt x="1537" y="1334"/>
                    <a:pt x="1541" y="1327"/>
                  </a:cubicBezTo>
                  <a:cubicBezTo>
                    <a:pt x="1550" y="1314"/>
                    <a:pt x="1559" y="1301"/>
                    <a:pt x="1569" y="1289"/>
                  </a:cubicBezTo>
                  <a:cubicBezTo>
                    <a:pt x="1608" y="1224"/>
                    <a:pt x="1639" y="1154"/>
                    <a:pt x="1659" y="1080"/>
                  </a:cubicBezTo>
                  <a:cubicBezTo>
                    <a:pt x="1689" y="985"/>
                    <a:pt x="1695" y="886"/>
                    <a:pt x="1678" y="790"/>
                  </a:cubicBezTo>
                  <a:cubicBezTo>
                    <a:pt x="1685" y="727"/>
                    <a:pt x="1679" y="666"/>
                    <a:pt x="1665" y="605"/>
                  </a:cubicBezTo>
                  <a:cubicBezTo>
                    <a:pt x="1661" y="593"/>
                    <a:pt x="1657" y="581"/>
                    <a:pt x="1653" y="569"/>
                  </a:cubicBezTo>
                  <a:lnTo>
                    <a:pt x="1653" y="569"/>
                  </a:lnTo>
                  <a:cubicBezTo>
                    <a:pt x="1652" y="561"/>
                    <a:pt x="1651" y="554"/>
                    <a:pt x="1650" y="547"/>
                  </a:cubicBezTo>
                  <a:lnTo>
                    <a:pt x="1575" y="370"/>
                  </a:lnTo>
                  <a:cubicBezTo>
                    <a:pt x="1530" y="285"/>
                    <a:pt x="1464" y="213"/>
                    <a:pt x="1383" y="161"/>
                  </a:cubicBezTo>
                  <a:cubicBezTo>
                    <a:pt x="1339" y="115"/>
                    <a:pt x="1282" y="82"/>
                    <a:pt x="1220" y="66"/>
                  </a:cubicBezTo>
                  <a:cubicBezTo>
                    <a:pt x="1139" y="22"/>
                    <a:pt x="1049" y="0"/>
                    <a:pt x="9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4" name="Google Shape;31614;p112"/>
            <p:cNvSpPr/>
            <p:nvPr/>
          </p:nvSpPr>
          <p:spPr>
            <a:xfrm flipH="1">
              <a:off x="8261486" y="1104070"/>
              <a:ext cx="35195" cy="35146"/>
            </a:xfrm>
            <a:custGeom>
              <a:avLst/>
              <a:gdLst/>
              <a:ahLst/>
              <a:cxnLst/>
              <a:rect l="l" t="t" r="r" b="b"/>
              <a:pathLst>
                <a:path w="1443" h="1441" extrusionOk="0">
                  <a:moveTo>
                    <a:pt x="721" y="0"/>
                  </a:moveTo>
                  <a:cubicBezTo>
                    <a:pt x="328" y="11"/>
                    <a:pt x="11" y="328"/>
                    <a:pt x="1" y="721"/>
                  </a:cubicBezTo>
                  <a:cubicBezTo>
                    <a:pt x="9" y="784"/>
                    <a:pt x="18" y="848"/>
                    <a:pt x="27" y="912"/>
                  </a:cubicBezTo>
                  <a:cubicBezTo>
                    <a:pt x="60" y="1032"/>
                    <a:pt x="124" y="1142"/>
                    <a:pt x="212" y="1230"/>
                  </a:cubicBezTo>
                  <a:lnTo>
                    <a:pt x="358" y="1343"/>
                  </a:lnTo>
                  <a:cubicBezTo>
                    <a:pt x="468" y="1407"/>
                    <a:pt x="593" y="1441"/>
                    <a:pt x="722" y="1441"/>
                  </a:cubicBezTo>
                  <a:cubicBezTo>
                    <a:pt x="1115" y="1430"/>
                    <a:pt x="1432" y="1114"/>
                    <a:pt x="1442" y="721"/>
                  </a:cubicBezTo>
                  <a:cubicBezTo>
                    <a:pt x="1434" y="657"/>
                    <a:pt x="1424" y="593"/>
                    <a:pt x="1416" y="529"/>
                  </a:cubicBezTo>
                  <a:cubicBezTo>
                    <a:pt x="1383" y="409"/>
                    <a:pt x="1319" y="299"/>
                    <a:pt x="1231" y="212"/>
                  </a:cubicBezTo>
                  <a:lnTo>
                    <a:pt x="1085" y="99"/>
                  </a:lnTo>
                  <a:cubicBezTo>
                    <a:pt x="975" y="34"/>
                    <a:pt x="849" y="0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5" name="Google Shape;31615;p112"/>
            <p:cNvSpPr/>
            <p:nvPr/>
          </p:nvSpPr>
          <p:spPr>
            <a:xfrm flipH="1">
              <a:off x="7949123" y="1467896"/>
              <a:ext cx="46195" cy="44975"/>
            </a:xfrm>
            <a:custGeom>
              <a:avLst/>
              <a:gdLst/>
              <a:ahLst/>
              <a:cxnLst/>
              <a:rect l="l" t="t" r="r" b="b"/>
              <a:pathLst>
                <a:path w="1894" h="1844" extrusionOk="0">
                  <a:moveTo>
                    <a:pt x="958" y="1"/>
                  </a:moveTo>
                  <a:cubicBezTo>
                    <a:pt x="948" y="1"/>
                    <a:pt x="939" y="1"/>
                    <a:pt x="929" y="2"/>
                  </a:cubicBezTo>
                  <a:lnTo>
                    <a:pt x="685" y="35"/>
                  </a:lnTo>
                  <a:lnTo>
                    <a:pt x="465" y="128"/>
                  </a:lnTo>
                  <a:lnTo>
                    <a:pt x="462" y="131"/>
                  </a:lnTo>
                  <a:lnTo>
                    <a:pt x="451" y="138"/>
                  </a:lnTo>
                  <a:cubicBezTo>
                    <a:pt x="172" y="300"/>
                    <a:pt x="1" y="599"/>
                    <a:pt x="1" y="922"/>
                  </a:cubicBezTo>
                  <a:cubicBezTo>
                    <a:pt x="1" y="1246"/>
                    <a:pt x="172" y="1544"/>
                    <a:pt x="451" y="1707"/>
                  </a:cubicBezTo>
                  <a:cubicBezTo>
                    <a:pt x="491" y="1735"/>
                    <a:pt x="506" y="1733"/>
                    <a:pt x="575" y="1763"/>
                  </a:cubicBezTo>
                  <a:cubicBezTo>
                    <a:pt x="693" y="1813"/>
                    <a:pt x="754" y="1844"/>
                    <a:pt x="889" y="1844"/>
                  </a:cubicBezTo>
                  <a:cubicBezTo>
                    <a:pt x="903" y="1844"/>
                    <a:pt x="918" y="1844"/>
                    <a:pt x="934" y="1843"/>
                  </a:cubicBezTo>
                  <a:lnTo>
                    <a:pt x="1179" y="1810"/>
                  </a:lnTo>
                  <a:lnTo>
                    <a:pt x="1185" y="1807"/>
                  </a:lnTo>
                  <a:lnTo>
                    <a:pt x="1226" y="1792"/>
                  </a:lnTo>
                  <a:lnTo>
                    <a:pt x="1441" y="1700"/>
                  </a:lnTo>
                  <a:cubicBezTo>
                    <a:pt x="1544" y="1645"/>
                    <a:pt x="1631" y="1566"/>
                    <a:pt x="1694" y="1468"/>
                  </a:cubicBezTo>
                  <a:cubicBezTo>
                    <a:pt x="1750" y="1412"/>
                    <a:pt x="1790" y="1344"/>
                    <a:pt x="1810" y="1269"/>
                  </a:cubicBezTo>
                  <a:cubicBezTo>
                    <a:pt x="1866" y="1162"/>
                    <a:pt x="1893" y="1042"/>
                    <a:pt x="1888" y="922"/>
                  </a:cubicBezTo>
                  <a:lnTo>
                    <a:pt x="1855" y="682"/>
                  </a:lnTo>
                  <a:cubicBezTo>
                    <a:pt x="1825" y="611"/>
                    <a:pt x="1795" y="539"/>
                    <a:pt x="1764" y="467"/>
                  </a:cubicBezTo>
                  <a:cubicBezTo>
                    <a:pt x="1638" y="272"/>
                    <a:pt x="1448" y="125"/>
                    <a:pt x="1226" y="53"/>
                  </a:cubicBezTo>
                  <a:lnTo>
                    <a:pt x="1185" y="37"/>
                  </a:lnTo>
                  <a:cubicBezTo>
                    <a:pt x="1144" y="21"/>
                    <a:pt x="1138" y="29"/>
                    <a:pt x="1057" y="19"/>
                  </a:cubicBezTo>
                  <a:cubicBezTo>
                    <a:pt x="1025" y="6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6" name="Google Shape;31616;p112"/>
            <p:cNvSpPr/>
            <p:nvPr/>
          </p:nvSpPr>
          <p:spPr>
            <a:xfrm flipH="1">
              <a:off x="6789501" y="1711918"/>
              <a:ext cx="48804" cy="44902"/>
            </a:xfrm>
            <a:custGeom>
              <a:avLst/>
              <a:gdLst/>
              <a:ahLst/>
              <a:cxnLst/>
              <a:rect l="l" t="t" r="r" b="b"/>
              <a:pathLst>
                <a:path w="2001" h="1841" extrusionOk="0">
                  <a:moveTo>
                    <a:pt x="1047" y="0"/>
                  </a:moveTo>
                  <a:cubicBezTo>
                    <a:pt x="887" y="0"/>
                    <a:pt x="726" y="42"/>
                    <a:pt x="582" y="126"/>
                  </a:cubicBezTo>
                  <a:cubicBezTo>
                    <a:pt x="146" y="385"/>
                    <a:pt x="1" y="946"/>
                    <a:pt x="257" y="1383"/>
                  </a:cubicBezTo>
                  <a:cubicBezTo>
                    <a:pt x="428" y="1677"/>
                    <a:pt x="737" y="1840"/>
                    <a:pt x="1054" y="1840"/>
                  </a:cubicBezTo>
                  <a:cubicBezTo>
                    <a:pt x="1210" y="1840"/>
                    <a:pt x="1368" y="1801"/>
                    <a:pt x="1513" y="1718"/>
                  </a:cubicBezTo>
                  <a:lnTo>
                    <a:pt x="1551" y="1691"/>
                  </a:lnTo>
                  <a:lnTo>
                    <a:pt x="1555" y="1687"/>
                  </a:lnTo>
                  <a:lnTo>
                    <a:pt x="1735" y="1548"/>
                  </a:lnTo>
                  <a:cubicBezTo>
                    <a:pt x="1820" y="1471"/>
                    <a:pt x="1883" y="1373"/>
                    <a:pt x="1918" y="1263"/>
                  </a:cubicBezTo>
                  <a:cubicBezTo>
                    <a:pt x="1935" y="1227"/>
                    <a:pt x="1951" y="1192"/>
                    <a:pt x="1963" y="1154"/>
                  </a:cubicBezTo>
                  <a:cubicBezTo>
                    <a:pt x="1990" y="1080"/>
                    <a:pt x="2001" y="1001"/>
                    <a:pt x="1996" y="922"/>
                  </a:cubicBezTo>
                  <a:cubicBezTo>
                    <a:pt x="1994" y="919"/>
                    <a:pt x="1965" y="696"/>
                    <a:pt x="1964" y="694"/>
                  </a:cubicBezTo>
                  <a:cubicBezTo>
                    <a:pt x="1964" y="694"/>
                    <a:pt x="1964" y="693"/>
                    <a:pt x="1964" y="693"/>
                  </a:cubicBezTo>
                  <a:cubicBezTo>
                    <a:pt x="1964" y="692"/>
                    <a:pt x="1964" y="690"/>
                    <a:pt x="1963" y="689"/>
                  </a:cubicBezTo>
                  <a:cubicBezTo>
                    <a:pt x="1963" y="688"/>
                    <a:pt x="1962" y="687"/>
                    <a:pt x="1962" y="686"/>
                  </a:cubicBezTo>
                  <a:cubicBezTo>
                    <a:pt x="1936" y="573"/>
                    <a:pt x="1882" y="470"/>
                    <a:pt x="1803" y="384"/>
                  </a:cubicBezTo>
                  <a:cubicBezTo>
                    <a:pt x="1764" y="319"/>
                    <a:pt x="1710" y="264"/>
                    <a:pt x="1644" y="225"/>
                  </a:cubicBezTo>
                  <a:cubicBezTo>
                    <a:pt x="1611" y="199"/>
                    <a:pt x="1584" y="176"/>
                    <a:pt x="1551" y="154"/>
                  </a:cubicBezTo>
                  <a:lnTo>
                    <a:pt x="1513" y="126"/>
                  </a:lnTo>
                  <a:cubicBezTo>
                    <a:pt x="1369" y="42"/>
                    <a:pt x="1208" y="0"/>
                    <a:pt x="1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7" name="Google Shape;31617;p112"/>
            <p:cNvSpPr/>
            <p:nvPr/>
          </p:nvSpPr>
          <p:spPr>
            <a:xfrm flipH="1">
              <a:off x="6396846" y="1612114"/>
              <a:ext cx="40390" cy="47707"/>
            </a:xfrm>
            <a:custGeom>
              <a:avLst/>
              <a:gdLst/>
              <a:ahLst/>
              <a:cxnLst/>
              <a:rect l="l" t="t" r="r" b="b"/>
              <a:pathLst>
                <a:path w="1656" h="1956" extrusionOk="0">
                  <a:moveTo>
                    <a:pt x="635" y="1"/>
                  </a:moveTo>
                  <a:cubicBezTo>
                    <a:pt x="624" y="1"/>
                    <a:pt x="612" y="2"/>
                    <a:pt x="600" y="4"/>
                  </a:cubicBezTo>
                  <a:cubicBezTo>
                    <a:pt x="495" y="20"/>
                    <a:pt x="424" y="145"/>
                    <a:pt x="376" y="229"/>
                  </a:cubicBezTo>
                  <a:cubicBezTo>
                    <a:pt x="351" y="274"/>
                    <a:pt x="337" y="326"/>
                    <a:pt x="317" y="374"/>
                  </a:cubicBezTo>
                  <a:cubicBezTo>
                    <a:pt x="284" y="402"/>
                    <a:pt x="255" y="434"/>
                    <a:pt x="230" y="470"/>
                  </a:cubicBezTo>
                  <a:cubicBezTo>
                    <a:pt x="193" y="511"/>
                    <a:pt x="159" y="555"/>
                    <a:pt x="128" y="600"/>
                  </a:cubicBezTo>
                  <a:cubicBezTo>
                    <a:pt x="70" y="689"/>
                    <a:pt x="60" y="752"/>
                    <a:pt x="48" y="847"/>
                  </a:cubicBezTo>
                  <a:cubicBezTo>
                    <a:pt x="44" y="876"/>
                    <a:pt x="42" y="896"/>
                    <a:pt x="41" y="915"/>
                  </a:cubicBezTo>
                  <a:lnTo>
                    <a:pt x="39" y="919"/>
                  </a:lnTo>
                  <a:cubicBezTo>
                    <a:pt x="6" y="1025"/>
                    <a:pt x="1" y="1138"/>
                    <a:pt x="25" y="1246"/>
                  </a:cubicBezTo>
                  <a:cubicBezTo>
                    <a:pt x="25" y="1319"/>
                    <a:pt x="45" y="1390"/>
                    <a:pt x="81" y="1453"/>
                  </a:cubicBezTo>
                  <a:cubicBezTo>
                    <a:pt x="114" y="1553"/>
                    <a:pt x="172" y="1644"/>
                    <a:pt x="249" y="1715"/>
                  </a:cubicBezTo>
                  <a:lnTo>
                    <a:pt x="415" y="1844"/>
                  </a:lnTo>
                  <a:lnTo>
                    <a:pt x="610" y="1925"/>
                  </a:lnTo>
                  <a:cubicBezTo>
                    <a:pt x="672" y="1945"/>
                    <a:pt x="736" y="1955"/>
                    <a:pt x="800" y="1955"/>
                  </a:cubicBezTo>
                  <a:cubicBezTo>
                    <a:pt x="846" y="1955"/>
                    <a:pt x="892" y="1950"/>
                    <a:pt x="937" y="1940"/>
                  </a:cubicBezTo>
                  <a:cubicBezTo>
                    <a:pt x="1009" y="1940"/>
                    <a:pt x="1081" y="1921"/>
                    <a:pt x="1143" y="1884"/>
                  </a:cubicBezTo>
                  <a:cubicBezTo>
                    <a:pt x="1245" y="1852"/>
                    <a:pt x="1335" y="1793"/>
                    <a:pt x="1407" y="1715"/>
                  </a:cubicBezTo>
                  <a:lnTo>
                    <a:pt x="1534" y="1550"/>
                  </a:lnTo>
                  <a:cubicBezTo>
                    <a:pt x="1561" y="1485"/>
                    <a:pt x="1590" y="1419"/>
                    <a:pt x="1617" y="1354"/>
                  </a:cubicBezTo>
                  <a:cubicBezTo>
                    <a:pt x="1650" y="1249"/>
                    <a:pt x="1655" y="1137"/>
                    <a:pt x="1631" y="1028"/>
                  </a:cubicBezTo>
                  <a:cubicBezTo>
                    <a:pt x="1631" y="956"/>
                    <a:pt x="1613" y="885"/>
                    <a:pt x="1576" y="822"/>
                  </a:cubicBezTo>
                  <a:cubicBezTo>
                    <a:pt x="1543" y="722"/>
                    <a:pt x="1485" y="631"/>
                    <a:pt x="1407" y="559"/>
                  </a:cubicBezTo>
                  <a:lnTo>
                    <a:pt x="1242" y="431"/>
                  </a:lnTo>
                  <a:lnTo>
                    <a:pt x="1045" y="349"/>
                  </a:lnTo>
                  <a:cubicBezTo>
                    <a:pt x="997" y="338"/>
                    <a:pt x="948" y="331"/>
                    <a:pt x="898" y="329"/>
                  </a:cubicBezTo>
                  <a:cubicBezTo>
                    <a:pt x="880" y="321"/>
                    <a:pt x="862" y="314"/>
                    <a:pt x="844" y="309"/>
                  </a:cubicBezTo>
                  <a:cubicBezTo>
                    <a:pt x="837" y="307"/>
                    <a:pt x="830" y="308"/>
                    <a:pt x="822" y="306"/>
                  </a:cubicBezTo>
                  <a:cubicBezTo>
                    <a:pt x="818" y="291"/>
                    <a:pt x="811" y="277"/>
                    <a:pt x="808" y="261"/>
                  </a:cubicBezTo>
                  <a:cubicBezTo>
                    <a:pt x="807" y="255"/>
                    <a:pt x="806" y="248"/>
                    <a:pt x="805" y="242"/>
                  </a:cubicBezTo>
                  <a:cubicBezTo>
                    <a:pt x="803" y="231"/>
                    <a:pt x="802" y="215"/>
                    <a:pt x="802" y="214"/>
                  </a:cubicBezTo>
                  <a:cubicBezTo>
                    <a:pt x="801" y="200"/>
                    <a:pt x="800" y="186"/>
                    <a:pt x="799" y="172"/>
                  </a:cubicBezTo>
                  <a:cubicBezTo>
                    <a:pt x="799" y="142"/>
                    <a:pt x="791" y="111"/>
                    <a:pt x="775" y="85"/>
                  </a:cubicBezTo>
                  <a:cubicBezTo>
                    <a:pt x="757" y="62"/>
                    <a:pt x="748" y="50"/>
                    <a:pt x="748" y="50"/>
                  </a:cubicBezTo>
                  <a:lnTo>
                    <a:pt x="748" y="50"/>
                  </a:lnTo>
                  <a:cubicBezTo>
                    <a:pt x="748" y="50"/>
                    <a:pt x="753" y="57"/>
                    <a:pt x="763" y="70"/>
                  </a:cubicBezTo>
                  <a:lnTo>
                    <a:pt x="763" y="70"/>
                  </a:lnTo>
                  <a:cubicBezTo>
                    <a:pt x="727" y="23"/>
                    <a:pt x="687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8" name="Google Shape;31618;p112"/>
            <p:cNvSpPr/>
            <p:nvPr/>
          </p:nvSpPr>
          <p:spPr>
            <a:xfrm flipH="1">
              <a:off x="6273920" y="1294434"/>
              <a:ext cx="46561" cy="34829"/>
            </a:xfrm>
            <a:custGeom>
              <a:avLst/>
              <a:gdLst/>
              <a:ahLst/>
              <a:cxnLst/>
              <a:rect l="l" t="t" r="r" b="b"/>
              <a:pathLst>
                <a:path w="1909" h="1428" extrusionOk="0">
                  <a:moveTo>
                    <a:pt x="1195" y="0"/>
                  </a:moveTo>
                  <a:cubicBezTo>
                    <a:pt x="1071" y="0"/>
                    <a:pt x="946" y="33"/>
                    <a:pt x="836" y="98"/>
                  </a:cubicBezTo>
                  <a:cubicBezTo>
                    <a:pt x="755" y="138"/>
                    <a:pt x="680" y="187"/>
                    <a:pt x="613" y="247"/>
                  </a:cubicBezTo>
                  <a:cubicBezTo>
                    <a:pt x="599" y="254"/>
                    <a:pt x="584" y="258"/>
                    <a:pt x="570" y="267"/>
                  </a:cubicBezTo>
                  <a:cubicBezTo>
                    <a:pt x="515" y="302"/>
                    <a:pt x="465" y="345"/>
                    <a:pt x="422" y="395"/>
                  </a:cubicBezTo>
                  <a:cubicBezTo>
                    <a:pt x="383" y="413"/>
                    <a:pt x="347" y="437"/>
                    <a:pt x="318" y="468"/>
                  </a:cubicBezTo>
                  <a:cubicBezTo>
                    <a:pt x="310" y="477"/>
                    <a:pt x="301" y="487"/>
                    <a:pt x="294" y="497"/>
                  </a:cubicBezTo>
                  <a:lnTo>
                    <a:pt x="285" y="500"/>
                  </a:lnTo>
                  <a:lnTo>
                    <a:pt x="172" y="541"/>
                  </a:lnTo>
                  <a:cubicBezTo>
                    <a:pt x="1" y="602"/>
                    <a:pt x="0" y="826"/>
                    <a:pt x="172" y="888"/>
                  </a:cubicBezTo>
                  <a:lnTo>
                    <a:pt x="276" y="925"/>
                  </a:lnTo>
                  <a:cubicBezTo>
                    <a:pt x="283" y="927"/>
                    <a:pt x="289" y="931"/>
                    <a:pt x="296" y="933"/>
                  </a:cubicBezTo>
                  <a:cubicBezTo>
                    <a:pt x="330" y="971"/>
                    <a:pt x="372" y="1004"/>
                    <a:pt x="416" y="1028"/>
                  </a:cubicBezTo>
                  <a:cubicBezTo>
                    <a:pt x="459" y="1081"/>
                    <a:pt x="512" y="1126"/>
                    <a:pt x="570" y="1162"/>
                  </a:cubicBezTo>
                  <a:cubicBezTo>
                    <a:pt x="584" y="1169"/>
                    <a:pt x="598" y="1174"/>
                    <a:pt x="613" y="1180"/>
                  </a:cubicBezTo>
                  <a:cubicBezTo>
                    <a:pt x="680" y="1240"/>
                    <a:pt x="754" y="1290"/>
                    <a:pt x="835" y="1330"/>
                  </a:cubicBezTo>
                  <a:cubicBezTo>
                    <a:pt x="946" y="1395"/>
                    <a:pt x="1070" y="1428"/>
                    <a:pt x="1195" y="1428"/>
                  </a:cubicBezTo>
                  <a:cubicBezTo>
                    <a:pt x="1319" y="1428"/>
                    <a:pt x="1444" y="1395"/>
                    <a:pt x="1555" y="1330"/>
                  </a:cubicBezTo>
                  <a:cubicBezTo>
                    <a:pt x="1774" y="1202"/>
                    <a:pt x="1908" y="968"/>
                    <a:pt x="1908" y="714"/>
                  </a:cubicBezTo>
                  <a:cubicBezTo>
                    <a:pt x="1908" y="460"/>
                    <a:pt x="1774" y="226"/>
                    <a:pt x="1555" y="98"/>
                  </a:cubicBezTo>
                  <a:lnTo>
                    <a:pt x="1556" y="98"/>
                  </a:lnTo>
                  <a:cubicBezTo>
                    <a:pt x="1445" y="33"/>
                    <a:pt x="1320" y="0"/>
                    <a:pt x="1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9" name="Google Shape;31619;p112"/>
            <p:cNvSpPr/>
            <p:nvPr/>
          </p:nvSpPr>
          <p:spPr>
            <a:xfrm flipH="1">
              <a:off x="6612575" y="1283312"/>
              <a:ext cx="28853" cy="28536"/>
            </a:xfrm>
            <a:custGeom>
              <a:avLst/>
              <a:gdLst/>
              <a:ahLst/>
              <a:cxnLst/>
              <a:rect l="l" t="t" r="r" b="b"/>
              <a:pathLst>
                <a:path w="1183" h="1170" extrusionOk="0">
                  <a:moveTo>
                    <a:pt x="569" y="0"/>
                  </a:moveTo>
                  <a:cubicBezTo>
                    <a:pt x="424" y="0"/>
                    <a:pt x="280" y="54"/>
                    <a:pt x="168" y="160"/>
                  </a:cubicBezTo>
                  <a:lnTo>
                    <a:pt x="79" y="275"/>
                  </a:lnTo>
                  <a:cubicBezTo>
                    <a:pt x="27" y="362"/>
                    <a:pt x="0" y="461"/>
                    <a:pt x="1" y="563"/>
                  </a:cubicBezTo>
                  <a:cubicBezTo>
                    <a:pt x="8" y="613"/>
                    <a:pt x="15" y="663"/>
                    <a:pt x="21" y="713"/>
                  </a:cubicBezTo>
                  <a:cubicBezTo>
                    <a:pt x="47" y="808"/>
                    <a:pt x="97" y="895"/>
                    <a:pt x="168" y="964"/>
                  </a:cubicBezTo>
                  <a:cubicBezTo>
                    <a:pt x="175" y="973"/>
                    <a:pt x="183" y="980"/>
                    <a:pt x="192" y="988"/>
                  </a:cubicBezTo>
                  <a:cubicBezTo>
                    <a:pt x="195" y="991"/>
                    <a:pt x="198" y="995"/>
                    <a:pt x="202" y="999"/>
                  </a:cubicBezTo>
                  <a:cubicBezTo>
                    <a:pt x="286" y="1082"/>
                    <a:pt x="349" y="1111"/>
                    <a:pt x="460" y="1149"/>
                  </a:cubicBezTo>
                  <a:cubicBezTo>
                    <a:pt x="509" y="1163"/>
                    <a:pt x="560" y="1170"/>
                    <a:pt x="610" y="1170"/>
                  </a:cubicBezTo>
                  <a:cubicBezTo>
                    <a:pt x="661" y="1170"/>
                    <a:pt x="711" y="1163"/>
                    <a:pt x="760" y="1149"/>
                  </a:cubicBezTo>
                  <a:cubicBezTo>
                    <a:pt x="953" y="1096"/>
                    <a:pt x="1102" y="946"/>
                    <a:pt x="1155" y="754"/>
                  </a:cubicBezTo>
                  <a:cubicBezTo>
                    <a:pt x="1183" y="656"/>
                    <a:pt x="1183" y="551"/>
                    <a:pt x="1156" y="453"/>
                  </a:cubicBezTo>
                  <a:cubicBezTo>
                    <a:pt x="1117" y="341"/>
                    <a:pt x="1090" y="279"/>
                    <a:pt x="1005" y="195"/>
                  </a:cubicBezTo>
                  <a:lnTo>
                    <a:pt x="994" y="184"/>
                  </a:lnTo>
                  <a:lnTo>
                    <a:pt x="970" y="160"/>
                  </a:lnTo>
                  <a:cubicBezTo>
                    <a:pt x="858" y="54"/>
                    <a:pt x="713" y="0"/>
                    <a:pt x="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0" name="Google Shape;31620;p112"/>
            <p:cNvSpPr/>
            <p:nvPr/>
          </p:nvSpPr>
          <p:spPr>
            <a:xfrm flipH="1">
              <a:off x="6615844" y="951535"/>
              <a:ext cx="36585" cy="34975"/>
            </a:xfrm>
            <a:custGeom>
              <a:avLst/>
              <a:gdLst/>
              <a:ahLst/>
              <a:cxnLst/>
              <a:rect l="l" t="t" r="r" b="b"/>
              <a:pathLst>
                <a:path w="1500" h="1434" extrusionOk="0">
                  <a:moveTo>
                    <a:pt x="801" y="0"/>
                  </a:moveTo>
                  <a:cubicBezTo>
                    <a:pt x="793" y="0"/>
                    <a:pt x="785" y="1"/>
                    <a:pt x="777" y="1"/>
                  </a:cubicBezTo>
                  <a:lnTo>
                    <a:pt x="590" y="26"/>
                  </a:lnTo>
                  <a:cubicBezTo>
                    <a:pt x="473" y="58"/>
                    <a:pt x="367" y="121"/>
                    <a:pt x="281" y="207"/>
                  </a:cubicBezTo>
                  <a:cubicBezTo>
                    <a:pt x="277" y="212"/>
                    <a:pt x="271" y="218"/>
                    <a:pt x="267" y="224"/>
                  </a:cubicBezTo>
                  <a:cubicBezTo>
                    <a:pt x="260" y="231"/>
                    <a:pt x="252" y="237"/>
                    <a:pt x="245" y="244"/>
                  </a:cubicBezTo>
                  <a:cubicBezTo>
                    <a:pt x="184" y="287"/>
                    <a:pt x="135" y="345"/>
                    <a:pt x="101" y="411"/>
                  </a:cubicBezTo>
                  <a:cubicBezTo>
                    <a:pt x="47" y="467"/>
                    <a:pt x="2" y="536"/>
                    <a:pt x="1" y="615"/>
                  </a:cubicBezTo>
                  <a:cubicBezTo>
                    <a:pt x="2" y="680"/>
                    <a:pt x="31" y="743"/>
                    <a:pt x="81" y="785"/>
                  </a:cubicBezTo>
                  <a:cubicBezTo>
                    <a:pt x="84" y="820"/>
                    <a:pt x="91" y="856"/>
                    <a:pt x="100" y="889"/>
                  </a:cubicBezTo>
                  <a:cubicBezTo>
                    <a:pt x="124" y="946"/>
                    <a:pt x="147" y="1001"/>
                    <a:pt x="171" y="1058"/>
                  </a:cubicBezTo>
                  <a:cubicBezTo>
                    <a:pt x="213" y="1137"/>
                    <a:pt x="276" y="1205"/>
                    <a:pt x="352" y="1254"/>
                  </a:cubicBezTo>
                  <a:cubicBezTo>
                    <a:pt x="395" y="1297"/>
                    <a:pt x="448" y="1329"/>
                    <a:pt x="507" y="1344"/>
                  </a:cubicBezTo>
                  <a:cubicBezTo>
                    <a:pt x="575" y="1379"/>
                    <a:pt x="649" y="1398"/>
                    <a:pt x="724" y="1401"/>
                  </a:cubicBezTo>
                  <a:cubicBezTo>
                    <a:pt x="789" y="1422"/>
                    <a:pt x="856" y="1434"/>
                    <a:pt x="923" y="1434"/>
                  </a:cubicBezTo>
                  <a:cubicBezTo>
                    <a:pt x="1021" y="1434"/>
                    <a:pt x="1119" y="1409"/>
                    <a:pt x="1207" y="1358"/>
                  </a:cubicBezTo>
                  <a:cubicBezTo>
                    <a:pt x="1381" y="1256"/>
                    <a:pt x="1500" y="1059"/>
                    <a:pt x="1496" y="855"/>
                  </a:cubicBezTo>
                  <a:cubicBezTo>
                    <a:pt x="1492" y="801"/>
                    <a:pt x="1486" y="745"/>
                    <a:pt x="1476" y="692"/>
                  </a:cubicBezTo>
                  <a:cubicBezTo>
                    <a:pt x="1478" y="632"/>
                    <a:pt x="1470" y="573"/>
                    <a:pt x="1454" y="516"/>
                  </a:cubicBezTo>
                  <a:lnTo>
                    <a:pt x="1383" y="349"/>
                  </a:lnTo>
                  <a:cubicBezTo>
                    <a:pt x="1341" y="269"/>
                    <a:pt x="1278" y="201"/>
                    <a:pt x="1202" y="153"/>
                  </a:cubicBezTo>
                  <a:cubicBezTo>
                    <a:pt x="1159" y="109"/>
                    <a:pt x="1106" y="78"/>
                    <a:pt x="1047" y="62"/>
                  </a:cubicBezTo>
                  <a:cubicBezTo>
                    <a:pt x="971" y="21"/>
                    <a:pt x="887" y="0"/>
                    <a:pt x="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1" name="Google Shape;31621;p112"/>
            <p:cNvSpPr/>
            <p:nvPr/>
          </p:nvSpPr>
          <p:spPr>
            <a:xfrm flipH="1">
              <a:off x="8124163" y="2375783"/>
              <a:ext cx="137971" cy="83485"/>
            </a:xfrm>
            <a:custGeom>
              <a:avLst/>
              <a:gdLst/>
              <a:ahLst/>
              <a:cxnLst/>
              <a:rect l="l" t="t" r="r" b="b"/>
              <a:pathLst>
                <a:path w="10881" h="6584" extrusionOk="0">
                  <a:moveTo>
                    <a:pt x="5449" y="0"/>
                  </a:moveTo>
                  <a:cubicBezTo>
                    <a:pt x="5336" y="0"/>
                    <a:pt x="5220" y="3"/>
                    <a:pt x="5100" y="9"/>
                  </a:cubicBezTo>
                  <a:cubicBezTo>
                    <a:pt x="1631" y="186"/>
                    <a:pt x="1" y="3883"/>
                    <a:pt x="2618" y="5753"/>
                  </a:cubicBezTo>
                  <a:cubicBezTo>
                    <a:pt x="2888" y="5950"/>
                    <a:pt x="3158" y="6106"/>
                    <a:pt x="3418" y="6231"/>
                  </a:cubicBezTo>
                  <a:cubicBezTo>
                    <a:pt x="3949" y="6475"/>
                    <a:pt x="4465" y="6584"/>
                    <a:pt x="4953" y="6584"/>
                  </a:cubicBezTo>
                  <a:cubicBezTo>
                    <a:pt x="8758" y="6584"/>
                    <a:pt x="10881" y="0"/>
                    <a:pt x="5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2" name="Google Shape;31622;p112"/>
            <p:cNvSpPr/>
            <p:nvPr/>
          </p:nvSpPr>
          <p:spPr>
            <a:xfrm flipH="1">
              <a:off x="7668404" y="2172617"/>
              <a:ext cx="69284" cy="41831"/>
            </a:xfrm>
            <a:custGeom>
              <a:avLst/>
              <a:gdLst/>
              <a:ahLst/>
              <a:cxnLst/>
              <a:rect l="l" t="t" r="r" b="b"/>
              <a:pathLst>
                <a:path w="5464" h="3299" extrusionOk="0">
                  <a:moveTo>
                    <a:pt x="2745" y="0"/>
                  </a:moveTo>
                  <a:cubicBezTo>
                    <a:pt x="2687" y="0"/>
                    <a:pt x="2627" y="2"/>
                    <a:pt x="2565" y="5"/>
                  </a:cubicBezTo>
                  <a:cubicBezTo>
                    <a:pt x="820" y="88"/>
                    <a:pt x="0" y="1947"/>
                    <a:pt x="1319" y="2882"/>
                  </a:cubicBezTo>
                  <a:cubicBezTo>
                    <a:pt x="1454" y="2985"/>
                    <a:pt x="1589" y="3059"/>
                    <a:pt x="1724" y="3121"/>
                  </a:cubicBezTo>
                  <a:cubicBezTo>
                    <a:pt x="1992" y="3244"/>
                    <a:pt x="2251" y="3298"/>
                    <a:pt x="2496" y="3298"/>
                  </a:cubicBezTo>
                  <a:cubicBezTo>
                    <a:pt x="4404" y="3298"/>
                    <a:pt x="5464" y="0"/>
                    <a:pt x="2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3" name="Google Shape;31623;p112"/>
            <p:cNvSpPr/>
            <p:nvPr/>
          </p:nvSpPr>
          <p:spPr>
            <a:xfrm flipH="1">
              <a:off x="8054877" y="1811591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4" name="Google Shape;31624;p112"/>
            <p:cNvSpPr/>
            <p:nvPr/>
          </p:nvSpPr>
          <p:spPr>
            <a:xfrm>
              <a:off x="8275788" y="713852"/>
              <a:ext cx="162951" cy="98409"/>
            </a:xfrm>
            <a:custGeom>
              <a:avLst/>
              <a:gdLst/>
              <a:ahLst/>
              <a:cxnLst/>
              <a:rect l="l" t="t" r="r" b="b"/>
              <a:pathLst>
                <a:path w="12851" h="7761" extrusionOk="0">
                  <a:moveTo>
                    <a:pt x="6453" y="1"/>
                  </a:moveTo>
                  <a:cubicBezTo>
                    <a:pt x="6318" y="1"/>
                    <a:pt x="6179" y="4"/>
                    <a:pt x="6036" y="11"/>
                  </a:cubicBezTo>
                  <a:cubicBezTo>
                    <a:pt x="1933" y="208"/>
                    <a:pt x="1" y="4570"/>
                    <a:pt x="3096" y="6783"/>
                  </a:cubicBezTo>
                  <a:cubicBezTo>
                    <a:pt x="3418" y="7012"/>
                    <a:pt x="3730" y="7199"/>
                    <a:pt x="4042" y="7344"/>
                  </a:cubicBezTo>
                  <a:cubicBezTo>
                    <a:pt x="4668" y="7633"/>
                    <a:pt x="5277" y="7761"/>
                    <a:pt x="5853" y="7761"/>
                  </a:cubicBezTo>
                  <a:cubicBezTo>
                    <a:pt x="10339" y="7761"/>
                    <a:pt x="12850" y="1"/>
                    <a:pt x="6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5" name="Google Shape;31625;p112"/>
            <p:cNvSpPr/>
            <p:nvPr/>
          </p:nvSpPr>
          <p:spPr>
            <a:xfrm>
              <a:off x="7854641" y="589985"/>
              <a:ext cx="77069" cy="76689"/>
            </a:xfrm>
            <a:custGeom>
              <a:avLst/>
              <a:gdLst/>
              <a:ahLst/>
              <a:cxnLst/>
              <a:rect l="l" t="t" r="r" b="b"/>
              <a:pathLst>
                <a:path w="6078" h="6048" extrusionOk="0">
                  <a:moveTo>
                    <a:pt x="2177" y="1"/>
                  </a:moveTo>
                  <a:cubicBezTo>
                    <a:pt x="2172" y="1"/>
                    <a:pt x="2166" y="2"/>
                    <a:pt x="2161" y="3"/>
                  </a:cubicBezTo>
                  <a:cubicBezTo>
                    <a:pt x="2099" y="24"/>
                    <a:pt x="2047" y="96"/>
                    <a:pt x="1985" y="283"/>
                  </a:cubicBezTo>
                  <a:cubicBezTo>
                    <a:pt x="1902" y="553"/>
                    <a:pt x="1902" y="854"/>
                    <a:pt x="1828" y="1134"/>
                  </a:cubicBezTo>
                  <a:cubicBezTo>
                    <a:pt x="1694" y="1748"/>
                    <a:pt x="1486" y="2246"/>
                    <a:pt x="998" y="2672"/>
                  </a:cubicBezTo>
                  <a:cubicBezTo>
                    <a:pt x="707" y="2932"/>
                    <a:pt x="374" y="3150"/>
                    <a:pt x="104" y="3420"/>
                  </a:cubicBezTo>
                  <a:cubicBezTo>
                    <a:pt x="74" y="3451"/>
                    <a:pt x="42" y="3472"/>
                    <a:pt x="32" y="3513"/>
                  </a:cubicBezTo>
                  <a:cubicBezTo>
                    <a:pt x="0" y="3597"/>
                    <a:pt x="74" y="3690"/>
                    <a:pt x="157" y="3742"/>
                  </a:cubicBezTo>
                  <a:cubicBezTo>
                    <a:pt x="717" y="4033"/>
                    <a:pt x="1413" y="4095"/>
                    <a:pt x="2015" y="4261"/>
                  </a:cubicBezTo>
                  <a:cubicBezTo>
                    <a:pt x="2109" y="4282"/>
                    <a:pt x="2202" y="4313"/>
                    <a:pt x="2285" y="4354"/>
                  </a:cubicBezTo>
                  <a:cubicBezTo>
                    <a:pt x="2462" y="4458"/>
                    <a:pt x="2556" y="4635"/>
                    <a:pt x="2691" y="4770"/>
                  </a:cubicBezTo>
                  <a:cubicBezTo>
                    <a:pt x="3054" y="5123"/>
                    <a:pt x="3376" y="5455"/>
                    <a:pt x="3657" y="5882"/>
                  </a:cubicBezTo>
                  <a:cubicBezTo>
                    <a:pt x="3698" y="5965"/>
                    <a:pt x="3771" y="6048"/>
                    <a:pt x="3854" y="6048"/>
                  </a:cubicBezTo>
                  <a:cubicBezTo>
                    <a:pt x="4176" y="6037"/>
                    <a:pt x="4104" y="5445"/>
                    <a:pt x="4083" y="5248"/>
                  </a:cubicBezTo>
                  <a:cubicBezTo>
                    <a:pt x="4051" y="4874"/>
                    <a:pt x="4155" y="4490"/>
                    <a:pt x="4249" y="4116"/>
                  </a:cubicBezTo>
                  <a:cubicBezTo>
                    <a:pt x="4467" y="3243"/>
                    <a:pt x="5267" y="2651"/>
                    <a:pt x="5932" y="2132"/>
                  </a:cubicBezTo>
                  <a:cubicBezTo>
                    <a:pt x="5994" y="2080"/>
                    <a:pt x="6077" y="2007"/>
                    <a:pt x="6045" y="1924"/>
                  </a:cubicBezTo>
                  <a:cubicBezTo>
                    <a:pt x="6025" y="1882"/>
                    <a:pt x="5994" y="1852"/>
                    <a:pt x="5952" y="1831"/>
                  </a:cubicBezTo>
                  <a:cubicBezTo>
                    <a:pt x="5696" y="1688"/>
                    <a:pt x="5399" y="1671"/>
                    <a:pt x="5096" y="1671"/>
                  </a:cubicBezTo>
                  <a:cubicBezTo>
                    <a:pt x="5004" y="1671"/>
                    <a:pt x="4911" y="1673"/>
                    <a:pt x="4818" y="1673"/>
                  </a:cubicBezTo>
                  <a:cubicBezTo>
                    <a:pt x="4685" y="1673"/>
                    <a:pt x="4553" y="1669"/>
                    <a:pt x="4425" y="1654"/>
                  </a:cubicBezTo>
                  <a:cubicBezTo>
                    <a:pt x="3647" y="1540"/>
                    <a:pt x="3065" y="854"/>
                    <a:pt x="2546" y="314"/>
                  </a:cubicBezTo>
                  <a:cubicBezTo>
                    <a:pt x="2389" y="158"/>
                    <a:pt x="2269" y="1"/>
                    <a:pt x="2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6" name="Google Shape;31626;p112"/>
            <p:cNvSpPr/>
            <p:nvPr/>
          </p:nvSpPr>
          <p:spPr>
            <a:xfrm flipH="1">
              <a:off x="7737701" y="189381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7" name="Google Shape;31627;p112"/>
            <p:cNvSpPr/>
            <p:nvPr/>
          </p:nvSpPr>
          <p:spPr>
            <a:xfrm flipH="1">
              <a:off x="7417751" y="2873451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1" y="0"/>
                  </a:moveTo>
                  <a:cubicBezTo>
                    <a:pt x="4129" y="0"/>
                    <a:pt x="4062" y="11"/>
                    <a:pt x="3979" y="36"/>
                  </a:cubicBezTo>
                  <a:cubicBezTo>
                    <a:pt x="3698" y="109"/>
                    <a:pt x="3439" y="254"/>
                    <a:pt x="3169" y="347"/>
                  </a:cubicBezTo>
                  <a:cubicBezTo>
                    <a:pt x="2799" y="475"/>
                    <a:pt x="2457" y="555"/>
                    <a:pt x="2103" y="555"/>
                  </a:cubicBezTo>
                  <a:cubicBezTo>
                    <a:pt x="1881" y="555"/>
                    <a:pt x="1654" y="523"/>
                    <a:pt x="1413" y="451"/>
                  </a:cubicBezTo>
                  <a:cubicBezTo>
                    <a:pt x="1050" y="337"/>
                    <a:pt x="686" y="171"/>
                    <a:pt x="312" y="77"/>
                  </a:cubicBezTo>
                  <a:cubicBezTo>
                    <a:pt x="283" y="70"/>
                    <a:pt x="259" y="63"/>
                    <a:pt x="233" y="63"/>
                  </a:cubicBezTo>
                  <a:cubicBezTo>
                    <a:pt x="222" y="63"/>
                    <a:pt x="211" y="64"/>
                    <a:pt x="198" y="67"/>
                  </a:cubicBezTo>
                  <a:cubicBezTo>
                    <a:pt x="105" y="88"/>
                    <a:pt x="63" y="202"/>
                    <a:pt x="74" y="296"/>
                  </a:cubicBezTo>
                  <a:cubicBezTo>
                    <a:pt x="115" y="919"/>
                    <a:pt x="427" y="1552"/>
                    <a:pt x="603" y="2154"/>
                  </a:cubicBezTo>
                  <a:cubicBezTo>
                    <a:pt x="635" y="2238"/>
                    <a:pt x="655" y="2331"/>
                    <a:pt x="665" y="2435"/>
                  </a:cubicBezTo>
                  <a:cubicBezTo>
                    <a:pt x="676" y="2632"/>
                    <a:pt x="572" y="2798"/>
                    <a:pt x="531" y="2985"/>
                  </a:cubicBezTo>
                  <a:cubicBezTo>
                    <a:pt x="416" y="3484"/>
                    <a:pt x="302" y="3931"/>
                    <a:pt x="84" y="4398"/>
                  </a:cubicBezTo>
                  <a:cubicBezTo>
                    <a:pt x="42" y="4481"/>
                    <a:pt x="1" y="4575"/>
                    <a:pt x="53" y="4658"/>
                  </a:cubicBezTo>
                  <a:cubicBezTo>
                    <a:pt x="97" y="4722"/>
                    <a:pt x="158" y="4748"/>
                    <a:pt x="229" y="4748"/>
                  </a:cubicBezTo>
                  <a:cubicBezTo>
                    <a:pt x="442" y="4748"/>
                    <a:pt x="736" y="4515"/>
                    <a:pt x="852" y="4430"/>
                  </a:cubicBezTo>
                  <a:cubicBezTo>
                    <a:pt x="1154" y="4211"/>
                    <a:pt x="1538" y="4086"/>
                    <a:pt x="1902" y="3973"/>
                  </a:cubicBezTo>
                  <a:cubicBezTo>
                    <a:pt x="2112" y="3906"/>
                    <a:pt x="2328" y="3878"/>
                    <a:pt x="2544" y="3878"/>
                  </a:cubicBezTo>
                  <a:cubicBezTo>
                    <a:pt x="3203" y="3878"/>
                    <a:pt x="3875" y="4138"/>
                    <a:pt x="4478" y="4356"/>
                  </a:cubicBezTo>
                  <a:cubicBezTo>
                    <a:pt x="4516" y="4373"/>
                    <a:pt x="4563" y="4387"/>
                    <a:pt x="4606" y="4387"/>
                  </a:cubicBezTo>
                  <a:cubicBezTo>
                    <a:pt x="4645" y="4387"/>
                    <a:pt x="4682" y="4376"/>
                    <a:pt x="4706" y="4346"/>
                  </a:cubicBezTo>
                  <a:cubicBezTo>
                    <a:pt x="4737" y="4315"/>
                    <a:pt x="4737" y="4263"/>
                    <a:pt x="4737" y="4222"/>
                  </a:cubicBezTo>
                  <a:cubicBezTo>
                    <a:pt x="4716" y="3702"/>
                    <a:pt x="4301" y="3297"/>
                    <a:pt x="4093" y="2830"/>
                  </a:cubicBezTo>
                  <a:cubicBezTo>
                    <a:pt x="3771" y="2103"/>
                    <a:pt x="4051" y="1251"/>
                    <a:pt x="4238" y="524"/>
                  </a:cubicBezTo>
                  <a:cubicBezTo>
                    <a:pt x="4291" y="296"/>
                    <a:pt x="4374" y="109"/>
                    <a:pt x="4301" y="36"/>
                  </a:cubicBezTo>
                  <a:cubicBezTo>
                    <a:pt x="4279" y="14"/>
                    <a:pt x="4239" y="0"/>
                    <a:pt x="4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8" name="Google Shape;31628;p112"/>
            <p:cNvSpPr/>
            <p:nvPr/>
          </p:nvSpPr>
          <p:spPr>
            <a:xfrm flipH="1">
              <a:off x="6197744" y="1037755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9" name="Google Shape;31629;p112"/>
            <p:cNvSpPr/>
            <p:nvPr/>
          </p:nvSpPr>
          <p:spPr>
            <a:xfrm>
              <a:off x="8458100" y="321072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0" name="Google Shape;31630;p112"/>
            <p:cNvSpPr/>
            <p:nvPr/>
          </p:nvSpPr>
          <p:spPr>
            <a:xfrm flipH="1">
              <a:off x="8220492" y="2029023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1" name="Google Shape;31631;p112"/>
            <p:cNvSpPr/>
            <p:nvPr/>
          </p:nvSpPr>
          <p:spPr>
            <a:xfrm flipH="1">
              <a:off x="7417750" y="237555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2" name="Google Shape;31632;p112"/>
            <p:cNvSpPr/>
            <p:nvPr/>
          </p:nvSpPr>
          <p:spPr>
            <a:xfrm flipH="1">
              <a:off x="7386643" y="2070709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3" name="Google Shape;31633;p112"/>
            <p:cNvSpPr/>
            <p:nvPr/>
          </p:nvSpPr>
          <p:spPr>
            <a:xfrm>
              <a:off x="8098266" y="279385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4" name="Google Shape;31634;p112"/>
            <p:cNvSpPr/>
            <p:nvPr/>
          </p:nvSpPr>
          <p:spPr>
            <a:xfrm flipH="1">
              <a:off x="6483393" y="1893822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35" name="Google Shape;31635;p112"/>
          <p:cNvGrpSpPr/>
          <p:nvPr/>
        </p:nvGrpSpPr>
        <p:grpSpPr>
          <a:xfrm>
            <a:off x="4713771" y="2640091"/>
            <a:ext cx="1623004" cy="1651778"/>
            <a:chOff x="635250" y="1186125"/>
            <a:chExt cx="2652400" cy="2699425"/>
          </a:xfrm>
        </p:grpSpPr>
        <p:sp>
          <p:nvSpPr>
            <p:cNvPr id="31636" name="Google Shape;31636;p112"/>
            <p:cNvSpPr/>
            <p:nvPr/>
          </p:nvSpPr>
          <p:spPr>
            <a:xfrm>
              <a:off x="635250" y="1710675"/>
              <a:ext cx="1701200" cy="2174875"/>
            </a:xfrm>
            <a:custGeom>
              <a:avLst/>
              <a:gdLst/>
              <a:ahLst/>
              <a:cxnLst/>
              <a:rect l="l" t="t" r="r" b="b"/>
              <a:pathLst>
                <a:path w="68048" h="86995" extrusionOk="0">
                  <a:moveTo>
                    <a:pt x="61162" y="1"/>
                  </a:moveTo>
                  <a:cubicBezTo>
                    <a:pt x="60993" y="1"/>
                    <a:pt x="60823" y="6"/>
                    <a:pt x="60653" y="16"/>
                  </a:cubicBezTo>
                  <a:cubicBezTo>
                    <a:pt x="58533" y="139"/>
                    <a:pt x="56517" y="969"/>
                    <a:pt x="54628" y="1884"/>
                  </a:cubicBezTo>
                  <a:cubicBezTo>
                    <a:pt x="51293" y="3497"/>
                    <a:pt x="48049" y="5315"/>
                    <a:pt x="44914" y="7287"/>
                  </a:cubicBezTo>
                  <a:cubicBezTo>
                    <a:pt x="38692" y="11199"/>
                    <a:pt x="32913" y="15779"/>
                    <a:pt x="27682" y="20943"/>
                  </a:cubicBezTo>
                  <a:cubicBezTo>
                    <a:pt x="22493" y="26066"/>
                    <a:pt x="17879" y="31768"/>
                    <a:pt x="13997" y="37942"/>
                  </a:cubicBezTo>
                  <a:cubicBezTo>
                    <a:pt x="9961" y="44362"/>
                    <a:pt x="6701" y="51261"/>
                    <a:pt x="4368" y="58479"/>
                  </a:cubicBezTo>
                  <a:cubicBezTo>
                    <a:pt x="2039" y="65683"/>
                    <a:pt x="579" y="73175"/>
                    <a:pt x="152" y="80738"/>
                  </a:cubicBezTo>
                  <a:cubicBezTo>
                    <a:pt x="48" y="82588"/>
                    <a:pt x="1" y="84441"/>
                    <a:pt x="13" y="86295"/>
                  </a:cubicBezTo>
                  <a:cubicBezTo>
                    <a:pt x="16" y="86735"/>
                    <a:pt x="436" y="86994"/>
                    <a:pt x="837" y="86994"/>
                  </a:cubicBezTo>
                  <a:cubicBezTo>
                    <a:pt x="1131" y="86994"/>
                    <a:pt x="1415" y="86854"/>
                    <a:pt x="1516" y="86543"/>
                  </a:cubicBezTo>
                  <a:cubicBezTo>
                    <a:pt x="3272" y="81147"/>
                    <a:pt x="5397" y="75877"/>
                    <a:pt x="7802" y="70739"/>
                  </a:cubicBezTo>
                  <a:cubicBezTo>
                    <a:pt x="9565" y="67650"/>
                    <a:pt x="11413" y="64611"/>
                    <a:pt x="13348" y="61624"/>
                  </a:cubicBezTo>
                  <a:cubicBezTo>
                    <a:pt x="17287" y="55561"/>
                    <a:pt x="21593" y="49735"/>
                    <a:pt x="26258" y="44212"/>
                  </a:cubicBezTo>
                  <a:cubicBezTo>
                    <a:pt x="30890" y="38729"/>
                    <a:pt x="35874" y="33540"/>
                    <a:pt x="41204" y="28733"/>
                  </a:cubicBezTo>
                  <a:cubicBezTo>
                    <a:pt x="46535" y="23927"/>
                    <a:pt x="52207" y="19484"/>
                    <a:pt x="58191" y="15517"/>
                  </a:cubicBezTo>
                  <a:cubicBezTo>
                    <a:pt x="59666" y="14538"/>
                    <a:pt x="61179" y="13622"/>
                    <a:pt x="62663" y="12659"/>
                  </a:cubicBezTo>
                  <a:cubicBezTo>
                    <a:pt x="64007" y="11786"/>
                    <a:pt x="65343" y="10805"/>
                    <a:pt x="66388" y="9580"/>
                  </a:cubicBezTo>
                  <a:cubicBezTo>
                    <a:pt x="67392" y="8403"/>
                    <a:pt x="68047" y="6959"/>
                    <a:pt x="67962" y="5388"/>
                  </a:cubicBezTo>
                  <a:cubicBezTo>
                    <a:pt x="67874" y="3745"/>
                    <a:pt x="66914" y="2285"/>
                    <a:pt x="65585" y="1356"/>
                  </a:cubicBezTo>
                  <a:cubicBezTo>
                    <a:pt x="64275" y="440"/>
                    <a:pt x="62742" y="1"/>
                    <a:pt x="61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7" name="Google Shape;31637;p112"/>
            <p:cNvSpPr/>
            <p:nvPr/>
          </p:nvSpPr>
          <p:spPr>
            <a:xfrm>
              <a:off x="1464325" y="1953350"/>
              <a:ext cx="514700" cy="369800"/>
            </a:xfrm>
            <a:custGeom>
              <a:avLst/>
              <a:gdLst/>
              <a:ahLst/>
              <a:cxnLst/>
              <a:rect l="l" t="t" r="r" b="b"/>
              <a:pathLst>
                <a:path w="20588" h="14792" extrusionOk="0">
                  <a:moveTo>
                    <a:pt x="12744" y="0"/>
                  </a:moveTo>
                  <a:cubicBezTo>
                    <a:pt x="12235" y="0"/>
                    <a:pt x="11726" y="48"/>
                    <a:pt x="11223" y="139"/>
                  </a:cubicBezTo>
                  <a:cubicBezTo>
                    <a:pt x="10936" y="191"/>
                    <a:pt x="10651" y="260"/>
                    <a:pt x="10371" y="344"/>
                  </a:cubicBezTo>
                  <a:cubicBezTo>
                    <a:pt x="10310" y="356"/>
                    <a:pt x="10249" y="369"/>
                    <a:pt x="10189" y="381"/>
                  </a:cubicBezTo>
                  <a:cubicBezTo>
                    <a:pt x="9441" y="543"/>
                    <a:pt x="8708" y="773"/>
                    <a:pt x="8001" y="1069"/>
                  </a:cubicBezTo>
                  <a:cubicBezTo>
                    <a:pt x="6608" y="1648"/>
                    <a:pt x="5326" y="2467"/>
                    <a:pt x="4214" y="3486"/>
                  </a:cubicBezTo>
                  <a:cubicBezTo>
                    <a:pt x="3901" y="3772"/>
                    <a:pt x="4156" y="4278"/>
                    <a:pt x="4546" y="4290"/>
                  </a:cubicBezTo>
                  <a:lnTo>
                    <a:pt x="6341" y="4344"/>
                  </a:lnTo>
                  <a:cubicBezTo>
                    <a:pt x="6102" y="4531"/>
                    <a:pt x="5874" y="4723"/>
                    <a:pt x="5666" y="4902"/>
                  </a:cubicBezTo>
                  <a:cubicBezTo>
                    <a:pt x="4811" y="5637"/>
                    <a:pt x="4063" y="6487"/>
                    <a:pt x="3401" y="7397"/>
                  </a:cubicBezTo>
                  <a:cubicBezTo>
                    <a:pt x="1934" y="9408"/>
                    <a:pt x="954" y="11726"/>
                    <a:pt x="112" y="14053"/>
                  </a:cubicBezTo>
                  <a:cubicBezTo>
                    <a:pt x="0" y="14360"/>
                    <a:pt x="287" y="14685"/>
                    <a:pt x="590" y="14685"/>
                  </a:cubicBezTo>
                  <a:cubicBezTo>
                    <a:pt x="591" y="14685"/>
                    <a:pt x="592" y="14685"/>
                    <a:pt x="593" y="14685"/>
                  </a:cubicBezTo>
                  <a:cubicBezTo>
                    <a:pt x="2826" y="14671"/>
                    <a:pt x="5082" y="14595"/>
                    <a:pt x="7262" y="14071"/>
                  </a:cubicBezTo>
                  <a:cubicBezTo>
                    <a:pt x="8124" y="13863"/>
                    <a:pt x="8964" y="13578"/>
                    <a:pt x="9773" y="13216"/>
                  </a:cubicBezTo>
                  <a:lnTo>
                    <a:pt x="9773" y="13216"/>
                  </a:lnTo>
                  <a:cubicBezTo>
                    <a:pt x="9665" y="13578"/>
                    <a:pt x="9600" y="13950"/>
                    <a:pt x="9577" y="14326"/>
                  </a:cubicBezTo>
                  <a:cubicBezTo>
                    <a:pt x="9561" y="14572"/>
                    <a:pt x="9797" y="14792"/>
                    <a:pt x="10033" y="14792"/>
                  </a:cubicBezTo>
                  <a:cubicBezTo>
                    <a:pt x="10036" y="14792"/>
                    <a:pt x="10039" y="14792"/>
                    <a:pt x="10042" y="14792"/>
                  </a:cubicBezTo>
                  <a:cubicBezTo>
                    <a:pt x="13770" y="14720"/>
                    <a:pt x="17593" y="11971"/>
                    <a:pt x="19063" y="8579"/>
                  </a:cubicBezTo>
                  <a:cubicBezTo>
                    <a:pt x="20588" y="5067"/>
                    <a:pt x="18110" y="1067"/>
                    <a:pt x="14536" y="209"/>
                  </a:cubicBezTo>
                  <a:cubicBezTo>
                    <a:pt x="13946" y="67"/>
                    <a:pt x="13345" y="0"/>
                    <a:pt x="12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8" name="Google Shape;31638;p112"/>
            <p:cNvSpPr/>
            <p:nvPr/>
          </p:nvSpPr>
          <p:spPr>
            <a:xfrm>
              <a:off x="1553250" y="1980250"/>
              <a:ext cx="358650" cy="281950"/>
            </a:xfrm>
            <a:custGeom>
              <a:avLst/>
              <a:gdLst/>
              <a:ahLst/>
              <a:cxnLst/>
              <a:rect l="l" t="t" r="r" b="b"/>
              <a:pathLst>
                <a:path w="14346" h="11278" extrusionOk="0">
                  <a:moveTo>
                    <a:pt x="9172" y="0"/>
                  </a:moveTo>
                  <a:cubicBezTo>
                    <a:pt x="9042" y="0"/>
                    <a:pt x="8912" y="4"/>
                    <a:pt x="8781" y="12"/>
                  </a:cubicBezTo>
                  <a:cubicBezTo>
                    <a:pt x="8556" y="24"/>
                    <a:pt x="8335" y="84"/>
                    <a:pt x="8134" y="187"/>
                  </a:cubicBezTo>
                  <a:cubicBezTo>
                    <a:pt x="7756" y="214"/>
                    <a:pt x="7375" y="259"/>
                    <a:pt x="7005" y="337"/>
                  </a:cubicBezTo>
                  <a:cubicBezTo>
                    <a:pt x="6094" y="531"/>
                    <a:pt x="5217" y="915"/>
                    <a:pt x="4435" y="1418"/>
                  </a:cubicBezTo>
                  <a:cubicBezTo>
                    <a:pt x="4113" y="1624"/>
                    <a:pt x="4119" y="2214"/>
                    <a:pt x="4550" y="2297"/>
                  </a:cubicBezTo>
                  <a:lnTo>
                    <a:pt x="6507" y="2671"/>
                  </a:lnTo>
                  <a:cubicBezTo>
                    <a:pt x="4375" y="3761"/>
                    <a:pt x="2765" y="5614"/>
                    <a:pt x="1387" y="7611"/>
                  </a:cubicBezTo>
                  <a:cubicBezTo>
                    <a:pt x="1177" y="7914"/>
                    <a:pt x="974" y="8219"/>
                    <a:pt x="771" y="8526"/>
                  </a:cubicBezTo>
                  <a:cubicBezTo>
                    <a:pt x="556" y="8852"/>
                    <a:pt x="292" y="9180"/>
                    <a:pt x="140" y="9540"/>
                  </a:cubicBezTo>
                  <a:cubicBezTo>
                    <a:pt x="12" y="9845"/>
                    <a:pt x="0" y="10185"/>
                    <a:pt x="222" y="10452"/>
                  </a:cubicBezTo>
                  <a:cubicBezTo>
                    <a:pt x="464" y="10744"/>
                    <a:pt x="841" y="10758"/>
                    <a:pt x="1192" y="10793"/>
                  </a:cubicBezTo>
                  <a:cubicBezTo>
                    <a:pt x="1498" y="10823"/>
                    <a:pt x="1804" y="10837"/>
                    <a:pt x="2110" y="10837"/>
                  </a:cubicBezTo>
                  <a:cubicBezTo>
                    <a:pt x="3394" y="10837"/>
                    <a:pt x="4679" y="10587"/>
                    <a:pt x="5903" y="10218"/>
                  </a:cubicBezTo>
                  <a:cubicBezTo>
                    <a:pt x="6994" y="9889"/>
                    <a:pt x="8049" y="9456"/>
                    <a:pt x="9085" y="8984"/>
                  </a:cubicBezTo>
                  <a:lnTo>
                    <a:pt x="9085" y="8984"/>
                  </a:lnTo>
                  <a:cubicBezTo>
                    <a:pt x="8849" y="9460"/>
                    <a:pt x="8647" y="9952"/>
                    <a:pt x="8478" y="10456"/>
                  </a:cubicBezTo>
                  <a:cubicBezTo>
                    <a:pt x="8343" y="10866"/>
                    <a:pt x="8707" y="11278"/>
                    <a:pt x="9107" y="11278"/>
                  </a:cubicBezTo>
                  <a:cubicBezTo>
                    <a:pt x="9163" y="11278"/>
                    <a:pt x="9219" y="11270"/>
                    <a:pt x="9275" y="11253"/>
                  </a:cubicBezTo>
                  <a:cubicBezTo>
                    <a:pt x="11498" y="10577"/>
                    <a:pt x="13726" y="9196"/>
                    <a:pt x="14135" y="6725"/>
                  </a:cubicBezTo>
                  <a:cubicBezTo>
                    <a:pt x="14346" y="5445"/>
                    <a:pt x="14240" y="3927"/>
                    <a:pt x="13770" y="2713"/>
                  </a:cubicBezTo>
                  <a:cubicBezTo>
                    <a:pt x="13345" y="1618"/>
                    <a:pt x="12511" y="844"/>
                    <a:pt x="11433" y="407"/>
                  </a:cubicBezTo>
                  <a:cubicBezTo>
                    <a:pt x="10861" y="175"/>
                    <a:pt x="10248" y="61"/>
                    <a:pt x="9635" y="17"/>
                  </a:cubicBezTo>
                  <a:cubicBezTo>
                    <a:pt x="9480" y="6"/>
                    <a:pt x="9326" y="0"/>
                    <a:pt x="9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9" name="Google Shape;31639;p112"/>
            <p:cNvSpPr/>
            <p:nvPr/>
          </p:nvSpPr>
          <p:spPr>
            <a:xfrm>
              <a:off x="1951625" y="1930800"/>
              <a:ext cx="679050" cy="686000"/>
            </a:xfrm>
            <a:custGeom>
              <a:avLst/>
              <a:gdLst/>
              <a:ahLst/>
              <a:cxnLst/>
              <a:rect l="l" t="t" r="r" b="b"/>
              <a:pathLst>
                <a:path w="27162" h="27440" extrusionOk="0">
                  <a:moveTo>
                    <a:pt x="26904" y="0"/>
                  </a:moveTo>
                  <a:lnTo>
                    <a:pt x="20266" y="305"/>
                  </a:lnTo>
                  <a:lnTo>
                    <a:pt x="4034" y="10918"/>
                  </a:lnTo>
                  <a:cubicBezTo>
                    <a:pt x="4034" y="10918"/>
                    <a:pt x="1" y="27440"/>
                    <a:pt x="4920" y="27440"/>
                  </a:cubicBezTo>
                  <a:cubicBezTo>
                    <a:pt x="5200" y="27440"/>
                    <a:pt x="5509" y="27386"/>
                    <a:pt x="5850" y="27273"/>
                  </a:cubicBezTo>
                  <a:cubicBezTo>
                    <a:pt x="15719" y="23993"/>
                    <a:pt x="27162" y="5569"/>
                    <a:pt x="26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0" name="Google Shape;31640;p112"/>
            <p:cNvSpPr/>
            <p:nvPr/>
          </p:nvSpPr>
          <p:spPr>
            <a:xfrm>
              <a:off x="1354100" y="1351375"/>
              <a:ext cx="919575" cy="462200"/>
            </a:xfrm>
            <a:custGeom>
              <a:avLst/>
              <a:gdLst/>
              <a:ahLst/>
              <a:cxnLst/>
              <a:rect l="l" t="t" r="r" b="b"/>
              <a:pathLst>
                <a:path w="36783" h="18488" extrusionOk="0">
                  <a:moveTo>
                    <a:pt x="33198" y="1"/>
                  </a:moveTo>
                  <a:cubicBezTo>
                    <a:pt x="25217" y="1"/>
                    <a:pt x="9422" y="4420"/>
                    <a:pt x="4077" y="11330"/>
                  </a:cubicBezTo>
                  <a:cubicBezTo>
                    <a:pt x="1" y="16599"/>
                    <a:pt x="18690" y="18488"/>
                    <a:pt x="18690" y="18488"/>
                  </a:cubicBezTo>
                  <a:lnTo>
                    <a:pt x="34297" y="6657"/>
                  </a:lnTo>
                  <a:lnTo>
                    <a:pt x="36782" y="495"/>
                  </a:lnTo>
                  <a:cubicBezTo>
                    <a:pt x="35955" y="161"/>
                    <a:pt x="34718" y="1"/>
                    <a:pt x="33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1" name="Google Shape;31641;p112"/>
            <p:cNvSpPr/>
            <p:nvPr/>
          </p:nvSpPr>
          <p:spPr>
            <a:xfrm>
              <a:off x="1746025" y="1811075"/>
              <a:ext cx="393450" cy="394200"/>
            </a:xfrm>
            <a:custGeom>
              <a:avLst/>
              <a:gdLst/>
              <a:ahLst/>
              <a:cxnLst/>
              <a:rect l="l" t="t" r="r" b="b"/>
              <a:pathLst>
                <a:path w="15738" h="15768" extrusionOk="0">
                  <a:moveTo>
                    <a:pt x="4404" y="1"/>
                  </a:moveTo>
                  <a:cubicBezTo>
                    <a:pt x="4404" y="1"/>
                    <a:pt x="1124" y="3082"/>
                    <a:pt x="428" y="5170"/>
                  </a:cubicBezTo>
                  <a:cubicBezTo>
                    <a:pt x="0" y="6453"/>
                    <a:pt x="4963" y="15023"/>
                    <a:pt x="7188" y="15707"/>
                  </a:cubicBezTo>
                  <a:cubicBezTo>
                    <a:pt x="7324" y="15749"/>
                    <a:pt x="7526" y="15768"/>
                    <a:pt x="7778" y="15768"/>
                  </a:cubicBezTo>
                  <a:cubicBezTo>
                    <a:pt x="9926" y="15768"/>
                    <a:pt x="15737" y="14414"/>
                    <a:pt x="15737" y="14414"/>
                  </a:cubicBezTo>
                  <a:lnTo>
                    <a:pt x="4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2" name="Google Shape;31642;p112"/>
            <p:cNvSpPr/>
            <p:nvPr/>
          </p:nvSpPr>
          <p:spPr>
            <a:xfrm>
              <a:off x="1821325" y="1186125"/>
              <a:ext cx="1466325" cy="1018325"/>
            </a:xfrm>
            <a:custGeom>
              <a:avLst/>
              <a:gdLst/>
              <a:ahLst/>
              <a:cxnLst/>
              <a:rect l="l" t="t" r="r" b="b"/>
              <a:pathLst>
                <a:path w="58653" h="40733" extrusionOk="0">
                  <a:moveTo>
                    <a:pt x="42226" y="0"/>
                  </a:moveTo>
                  <a:cubicBezTo>
                    <a:pt x="28874" y="0"/>
                    <a:pt x="9328" y="6913"/>
                    <a:pt x="1" y="25098"/>
                  </a:cubicBezTo>
                  <a:cubicBezTo>
                    <a:pt x="1" y="25098"/>
                    <a:pt x="3380" y="33945"/>
                    <a:pt x="9246" y="40705"/>
                  </a:cubicBezTo>
                  <a:cubicBezTo>
                    <a:pt x="9246" y="40705"/>
                    <a:pt x="9715" y="40732"/>
                    <a:pt x="10557" y="40732"/>
                  </a:cubicBezTo>
                  <a:cubicBezTo>
                    <a:pt x="15076" y="40732"/>
                    <a:pt x="30342" y="39956"/>
                    <a:pt x="41654" y="30069"/>
                  </a:cubicBezTo>
                  <a:cubicBezTo>
                    <a:pt x="55074" y="18338"/>
                    <a:pt x="58652" y="9490"/>
                    <a:pt x="55372" y="4321"/>
                  </a:cubicBezTo>
                  <a:cubicBezTo>
                    <a:pt x="53647" y="1603"/>
                    <a:pt x="48654" y="0"/>
                    <a:pt x="42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3" name="Google Shape;31643;p112"/>
            <p:cNvSpPr/>
            <p:nvPr/>
          </p:nvSpPr>
          <p:spPr>
            <a:xfrm>
              <a:off x="2798275" y="1186150"/>
              <a:ext cx="466675" cy="525100"/>
            </a:xfrm>
            <a:custGeom>
              <a:avLst/>
              <a:gdLst/>
              <a:ahLst/>
              <a:cxnLst/>
              <a:rect l="l" t="t" r="r" b="b"/>
              <a:pathLst>
                <a:path w="18667" h="21004" extrusionOk="0">
                  <a:moveTo>
                    <a:pt x="3152" y="1"/>
                  </a:moveTo>
                  <a:cubicBezTo>
                    <a:pt x="2135" y="1"/>
                    <a:pt x="1082" y="41"/>
                    <a:pt x="1" y="123"/>
                  </a:cubicBezTo>
                  <a:cubicBezTo>
                    <a:pt x="3399" y="2458"/>
                    <a:pt x="6382" y="5344"/>
                    <a:pt x="8305" y="9073"/>
                  </a:cubicBezTo>
                  <a:cubicBezTo>
                    <a:pt x="8772" y="9981"/>
                    <a:pt x="9182" y="10915"/>
                    <a:pt x="9537" y="11872"/>
                  </a:cubicBezTo>
                  <a:cubicBezTo>
                    <a:pt x="9661" y="12208"/>
                    <a:pt x="9778" y="12548"/>
                    <a:pt x="9891" y="12890"/>
                  </a:cubicBezTo>
                  <a:cubicBezTo>
                    <a:pt x="9911" y="12953"/>
                    <a:pt x="9932" y="13014"/>
                    <a:pt x="9952" y="13077"/>
                  </a:cubicBezTo>
                  <a:cubicBezTo>
                    <a:pt x="10169" y="13754"/>
                    <a:pt x="10363" y="14438"/>
                    <a:pt x="10534" y="15129"/>
                  </a:cubicBezTo>
                  <a:cubicBezTo>
                    <a:pt x="10551" y="15197"/>
                    <a:pt x="10567" y="15265"/>
                    <a:pt x="10583" y="15333"/>
                  </a:cubicBezTo>
                  <a:cubicBezTo>
                    <a:pt x="10749" y="16019"/>
                    <a:pt x="10895" y="16711"/>
                    <a:pt x="11020" y="17408"/>
                  </a:cubicBezTo>
                  <a:cubicBezTo>
                    <a:pt x="11035" y="17484"/>
                    <a:pt x="11047" y="17560"/>
                    <a:pt x="11061" y="17636"/>
                  </a:cubicBezTo>
                  <a:cubicBezTo>
                    <a:pt x="11122" y="17980"/>
                    <a:pt x="11179" y="18324"/>
                    <a:pt x="11231" y="18669"/>
                  </a:cubicBezTo>
                  <a:cubicBezTo>
                    <a:pt x="11231" y="18670"/>
                    <a:pt x="11231" y="18672"/>
                    <a:pt x="11232" y="18674"/>
                  </a:cubicBezTo>
                  <a:cubicBezTo>
                    <a:pt x="11285" y="19020"/>
                    <a:pt x="11331" y="19367"/>
                    <a:pt x="11375" y="19715"/>
                  </a:cubicBezTo>
                  <a:cubicBezTo>
                    <a:pt x="11385" y="19800"/>
                    <a:pt x="11395" y="19884"/>
                    <a:pt x="11406" y="19968"/>
                  </a:cubicBezTo>
                  <a:cubicBezTo>
                    <a:pt x="11447" y="20313"/>
                    <a:pt x="11486" y="20658"/>
                    <a:pt x="11521" y="21003"/>
                  </a:cubicBezTo>
                  <a:cubicBezTo>
                    <a:pt x="17449" y="13720"/>
                    <a:pt x="18666" y="8058"/>
                    <a:pt x="16294" y="4320"/>
                  </a:cubicBezTo>
                  <a:cubicBezTo>
                    <a:pt x="14570" y="1602"/>
                    <a:pt x="9578" y="1"/>
                    <a:pt x="3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4" name="Google Shape;31644;p112"/>
            <p:cNvSpPr/>
            <p:nvPr/>
          </p:nvSpPr>
          <p:spPr>
            <a:xfrm>
              <a:off x="2313425" y="1425850"/>
              <a:ext cx="452325" cy="452350"/>
            </a:xfrm>
            <a:custGeom>
              <a:avLst/>
              <a:gdLst/>
              <a:ahLst/>
              <a:cxnLst/>
              <a:rect l="l" t="t" r="r" b="b"/>
              <a:pathLst>
                <a:path w="18093" h="18094" extrusionOk="0">
                  <a:moveTo>
                    <a:pt x="9046" y="1"/>
                  </a:moveTo>
                  <a:cubicBezTo>
                    <a:pt x="6647" y="1"/>
                    <a:pt x="4346" y="954"/>
                    <a:pt x="2649" y="2650"/>
                  </a:cubicBezTo>
                  <a:cubicBezTo>
                    <a:pt x="952" y="4346"/>
                    <a:pt x="0" y="6647"/>
                    <a:pt x="0" y="9047"/>
                  </a:cubicBezTo>
                  <a:cubicBezTo>
                    <a:pt x="0" y="11447"/>
                    <a:pt x="952" y="13747"/>
                    <a:pt x="2649" y="15444"/>
                  </a:cubicBezTo>
                  <a:cubicBezTo>
                    <a:pt x="4346" y="17140"/>
                    <a:pt x="6647" y="18093"/>
                    <a:pt x="9046" y="18093"/>
                  </a:cubicBezTo>
                  <a:cubicBezTo>
                    <a:pt x="11445" y="18093"/>
                    <a:pt x="13746" y="17140"/>
                    <a:pt x="15442" y="15444"/>
                  </a:cubicBezTo>
                  <a:cubicBezTo>
                    <a:pt x="17139" y="13747"/>
                    <a:pt x="18092" y="11447"/>
                    <a:pt x="18092" y="9047"/>
                  </a:cubicBezTo>
                  <a:cubicBezTo>
                    <a:pt x="18092" y="6647"/>
                    <a:pt x="17139" y="4346"/>
                    <a:pt x="15442" y="2650"/>
                  </a:cubicBezTo>
                  <a:cubicBezTo>
                    <a:pt x="13746" y="954"/>
                    <a:pt x="11445" y="1"/>
                    <a:pt x="9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5" name="Google Shape;31645;p112"/>
            <p:cNvSpPr/>
            <p:nvPr/>
          </p:nvSpPr>
          <p:spPr>
            <a:xfrm>
              <a:off x="2405350" y="1517800"/>
              <a:ext cx="268425" cy="268450"/>
            </a:xfrm>
            <a:custGeom>
              <a:avLst/>
              <a:gdLst/>
              <a:ahLst/>
              <a:cxnLst/>
              <a:rect l="l" t="t" r="r" b="b"/>
              <a:pathLst>
                <a:path w="10737" h="10738" extrusionOk="0">
                  <a:moveTo>
                    <a:pt x="5369" y="0"/>
                  </a:moveTo>
                  <a:cubicBezTo>
                    <a:pt x="3945" y="0"/>
                    <a:pt x="2580" y="566"/>
                    <a:pt x="1573" y="1573"/>
                  </a:cubicBezTo>
                  <a:cubicBezTo>
                    <a:pt x="566" y="2579"/>
                    <a:pt x="1" y="3946"/>
                    <a:pt x="1" y="5369"/>
                  </a:cubicBezTo>
                  <a:cubicBezTo>
                    <a:pt x="1" y="6792"/>
                    <a:pt x="566" y="8158"/>
                    <a:pt x="1573" y="9165"/>
                  </a:cubicBezTo>
                  <a:cubicBezTo>
                    <a:pt x="2580" y="10172"/>
                    <a:pt x="3945" y="10737"/>
                    <a:pt x="5369" y="10737"/>
                  </a:cubicBezTo>
                  <a:cubicBezTo>
                    <a:pt x="6793" y="10737"/>
                    <a:pt x="8158" y="10172"/>
                    <a:pt x="9164" y="9165"/>
                  </a:cubicBezTo>
                  <a:cubicBezTo>
                    <a:pt x="10171" y="8158"/>
                    <a:pt x="10737" y="6792"/>
                    <a:pt x="10737" y="5369"/>
                  </a:cubicBezTo>
                  <a:cubicBezTo>
                    <a:pt x="10737" y="3946"/>
                    <a:pt x="10171" y="2579"/>
                    <a:pt x="9164" y="1573"/>
                  </a:cubicBezTo>
                  <a:cubicBezTo>
                    <a:pt x="8158" y="566"/>
                    <a:pt x="6793" y="0"/>
                    <a:pt x="5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6" name="Google Shape;31646;p112"/>
            <p:cNvSpPr/>
            <p:nvPr/>
          </p:nvSpPr>
          <p:spPr>
            <a:xfrm>
              <a:off x="2429975" y="1548475"/>
              <a:ext cx="98775" cy="122675"/>
            </a:xfrm>
            <a:custGeom>
              <a:avLst/>
              <a:gdLst/>
              <a:ahLst/>
              <a:cxnLst/>
              <a:rect l="l" t="t" r="r" b="b"/>
              <a:pathLst>
                <a:path w="3951" h="4907" extrusionOk="0">
                  <a:moveTo>
                    <a:pt x="2795" y="1"/>
                  </a:moveTo>
                  <a:cubicBezTo>
                    <a:pt x="2676" y="1"/>
                    <a:pt x="2555" y="23"/>
                    <a:pt x="2432" y="74"/>
                  </a:cubicBezTo>
                  <a:cubicBezTo>
                    <a:pt x="2245" y="151"/>
                    <a:pt x="2106" y="204"/>
                    <a:pt x="1949" y="319"/>
                  </a:cubicBezTo>
                  <a:cubicBezTo>
                    <a:pt x="1721" y="485"/>
                    <a:pt x="1496" y="659"/>
                    <a:pt x="1294" y="856"/>
                  </a:cubicBezTo>
                  <a:cubicBezTo>
                    <a:pt x="943" y="1194"/>
                    <a:pt x="622" y="1598"/>
                    <a:pt x="389" y="2027"/>
                  </a:cubicBezTo>
                  <a:cubicBezTo>
                    <a:pt x="259" y="2266"/>
                    <a:pt x="137" y="2536"/>
                    <a:pt x="67" y="2801"/>
                  </a:cubicBezTo>
                  <a:cubicBezTo>
                    <a:pt x="0" y="3054"/>
                    <a:pt x="7" y="3350"/>
                    <a:pt x="25" y="3611"/>
                  </a:cubicBezTo>
                  <a:cubicBezTo>
                    <a:pt x="43" y="3882"/>
                    <a:pt x="69" y="4147"/>
                    <a:pt x="176" y="4399"/>
                  </a:cubicBezTo>
                  <a:cubicBezTo>
                    <a:pt x="234" y="4535"/>
                    <a:pt x="321" y="4689"/>
                    <a:pt x="438" y="4780"/>
                  </a:cubicBezTo>
                  <a:cubicBezTo>
                    <a:pt x="491" y="4829"/>
                    <a:pt x="556" y="4863"/>
                    <a:pt x="627" y="4880"/>
                  </a:cubicBezTo>
                  <a:lnTo>
                    <a:pt x="627" y="4880"/>
                  </a:lnTo>
                  <a:cubicBezTo>
                    <a:pt x="670" y="4898"/>
                    <a:pt x="717" y="4907"/>
                    <a:pt x="765" y="4907"/>
                  </a:cubicBezTo>
                  <a:cubicBezTo>
                    <a:pt x="767" y="4907"/>
                    <a:pt x="770" y="4907"/>
                    <a:pt x="772" y="4907"/>
                  </a:cubicBezTo>
                  <a:cubicBezTo>
                    <a:pt x="824" y="4907"/>
                    <a:pt x="876" y="4898"/>
                    <a:pt x="925" y="4880"/>
                  </a:cubicBezTo>
                  <a:lnTo>
                    <a:pt x="925" y="4880"/>
                  </a:lnTo>
                  <a:cubicBezTo>
                    <a:pt x="925" y="4881"/>
                    <a:pt x="924" y="4881"/>
                    <a:pt x="925" y="4881"/>
                  </a:cubicBezTo>
                  <a:cubicBezTo>
                    <a:pt x="925" y="4881"/>
                    <a:pt x="932" y="4878"/>
                    <a:pt x="943" y="4874"/>
                  </a:cubicBezTo>
                  <a:lnTo>
                    <a:pt x="943" y="4874"/>
                  </a:lnTo>
                  <a:cubicBezTo>
                    <a:pt x="948" y="4872"/>
                    <a:pt x="953" y="4870"/>
                    <a:pt x="958" y="4868"/>
                  </a:cubicBezTo>
                  <a:lnTo>
                    <a:pt x="958" y="4868"/>
                  </a:lnTo>
                  <a:cubicBezTo>
                    <a:pt x="980" y="4858"/>
                    <a:pt x="1014" y="4844"/>
                    <a:pt x="1059" y="4824"/>
                  </a:cubicBezTo>
                  <a:lnTo>
                    <a:pt x="1173" y="4736"/>
                  </a:lnTo>
                  <a:cubicBezTo>
                    <a:pt x="1196" y="4707"/>
                    <a:pt x="1213" y="4685"/>
                    <a:pt x="1227" y="4667"/>
                  </a:cubicBezTo>
                  <a:cubicBezTo>
                    <a:pt x="1239" y="4655"/>
                    <a:pt x="1251" y="4643"/>
                    <a:pt x="1263" y="4632"/>
                  </a:cubicBezTo>
                  <a:cubicBezTo>
                    <a:pt x="1355" y="4531"/>
                    <a:pt x="1437" y="4422"/>
                    <a:pt x="1504" y="4302"/>
                  </a:cubicBezTo>
                  <a:cubicBezTo>
                    <a:pt x="1557" y="4211"/>
                    <a:pt x="1608" y="4119"/>
                    <a:pt x="1668" y="4032"/>
                  </a:cubicBezTo>
                  <a:cubicBezTo>
                    <a:pt x="1702" y="3981"/>
                    <a:pt x="1817" y="3842"/>
                    <a:pt x="1815" y="3842"/>
                  </a:cubicBezTo>
                  <a:lnTo>
                    <a:pt x="1815" y="3842"/>
                  </a:lnTo>
                  <a:cubicBezTo>
                    <a:pt x="1814" y="3842"/>
                    <a:pt x="1789" y="3871"/>
                    <a:pt x="1720" y="3951"/>
                  </a:cubicBezTo>
                  <a:cubicBezTo>
                    <a:pt x="2007" y="3617"/>
                    <a:pt x="2205" y="3224"/>
                    <a:pt x="2457" y="2865"/>
                  </a:cubicBezTo>
                  <a:cubicBezTo>
                    <a:pt x="2626" y="2662"/>
                    <a:pt x="2813" y="2475"/>
                    <a:pt x="3015" y="2306"/>
                  </a:cubicBezTo>
                  <a:cubicBezTo>
                    <a:pt x="3086" y="2257"/>
                    <a:pt x="3158" y="2205"/>
                    <a:pt x="3229" y="2156"/>
                  </a:cubicBezTo>
                  <a:cubicBezTo>
                    <a:pt x="3349" y="2074"/>
                    <a:pt x="3464" y="1984"/>
                    <a:pt x="3573" y="1886"/>
                  </a:cubicBezTo>
                  <a:cubicBezTo>
                    <a:pt x="3810" y="1671"/>
                    <a:pt x="3886" y="1375"/>
                    <a:pt x="3916" y="1069"/>
                  </a:cubicBezTo>
                  <a:cubicBezTo>
                    <a:pt x="3951" y="733"/>
                    <a:pt x="3698" y="302"/>
                    <a:pt x="3394" y="157"/>
                  </a:cubicBezTo>
                  <a:cubicBezTo>
                    <a:pt x="3198" y="65"/>
                    <a:pt x="2999" y="1"/>
                    <a:pt x="2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47" name="Google Shape;31647;p112"/>
          <p:cNvSpPr/>
          <p:nvPr/>
        </p:nvSpPr>
        <p:spPr>
          <a:xfrm flipH="1">
            <a:off x="5303194" y="4040517"/>
            <a:ext cx="60065" cy="60281"/>
          </a:xfrm>
          <a:custGeom>
            <a:avLst/>
            <a:gdLst/>
            <a:ahLst/>
            <a:cxnLst/>
            <a:rect l="l" t="t" r="r" b="b"/>
            <a:pathLst>
              <a:path w="4737" h="4754" extrusionOk="0">
                <a:moveTo>
                  <a:pt x="4174" y="0"/>
                </a:moveTo>
                <a:cubicBezTo>
                  <a:pt x="4123" y="0"/>
                  <a:pt x="4056" y="11"/>
                  <a:pt x="3968" y="36"/>
                </a:cubicBezTo>
                <a:cubicBezTo>
                  <a:pt x="3687" y="108"/>
                  <a:pt x="3438" y="253"/>
                  <a:pt x="3168" y="347"/>
                </a:cubicBezTo>
                <a:cubicBezTo>
                  <a:pt x="2797" y="475"/>
                  <a:pt x="2453" y="560"/>
                  <a:pt x="2099" y="560"/>
                </a:cubicBezTo>
                <a:cubicBezTo>
                  <a:pt x="1878" y="560"/>
                  <a:pt x="1652" y="527"/>
                  <a:pt x="1413" y="451"/>
                </a:cubicBezTo>
                <a:cubicBezTo>
                  <a:pt x="1039" y="336"/>
                  <a:pt x="686" y="170"/>
                  <a:pt x="301" y="77"/>
                </a:cubicBezTo>
                <a:cubicBezTo>
                  <a:pt x="270" y="66"/>
                  <a:pt x="229" y="66"/>
                  <a:pt x="197" y="66"/>
                </a:cubicBezTo>
                <a:cubicBezTo>
                  <a:pt x="104" y="87"/>
                  <a:pt x="62" y="202"/>
                  <a:pt x="62" y="295"/>
                </a:cubicBezTo>
                <a:cubicBezTo>
                  <a:pt x="114" y="918"/>
                  <a:pt x="426" y="1552"/>
                  <a:pt x="602" y="2155"/>
                </a:cubicBezTo>
                <a:cubicBezTo>
                  <a:pt x="623" y="2248"/>
                  <a:pt x="654" y="2342"/>
                  <a:pt x="654" y="2435"/>
                </a:cubicBezTo>
                <a:cubicBezTo>
                  <a:pt x="665" y="2632"/>
                  <a:pt x="561" y="2808"/>
                  <a:pt x="519" y="2995"/>
                </a:cubicBezTo>
                <a:cubicBezTo>
                  <a:pt x="405" y="3494"/>
                  <a:pt x="291" y="3930"/>
                  <a:pt x="72" y="4398"/>
                </a:cubicBezTo>
                <a:cubicBezTo>
                  <a:pt x="42" y="4481"/>
                  <a:pt x="0" y="4585"/>
                  <a:pt x="52" y="4657"/>
                </a:cubicBezTo>
                <a:cubicBezTo>
                  <a:pt x="97" y="4726"/>
                  <a:pt x="160" y="4753"/>
                  <a:pt x="232" y="4753"/>
                </a:cubicBezTo>
                <a:cubicBezTo>
                  <a:pt x="442" y="4753"/>
                  <a:pt x="725" y="4522"/>
                  <a:pt x="841" y="4429"/>
                </a:cubicBezTo>
                <a:cubicBezTo>
                  <a:pt x="1153" y="4211"/>
                  <a:pt x="1537" y="4096"/>
                  <a:pt x="1900" y="3983"/>
                </a:cubicBezTo>
                <a:cubicBezTo>
                  <a:pt x="2111" y="3916"/>
                  <a:pt x="2326" y="3888"/>
                  <a:pt x="2543" y="3888"/>
                </a:cubicBezTo>
                <a:cubicBezTo>
                  <a:pt x="3201" y="3888"/>
                  <a:pt x="3872" y="4148"/>
                  <a:pt x="4466" y="4366"/>
                </a:cubicBezTo>
                <a:cubicBezTo>
                  <a:pt x="4510" y="4377"/>
                  <a:pt x="4560" y="4391"/>
                  <a:pt x="4605" y="4391"/>
                </a:cubicBezTo>
                <a:cubicBezTo>
                  <a:pt x="4644" y="4391"/>
                  <a:pt x="4680" y="4380"/>
                  <a:pt x="4705" y="4346"/>
                </a:cubicBezTo>
                <a:cubicBezTo>
                  <a:pt x="4726" y="4315"/>
                  <a:pt x="4736" y="4263"/>
                  <a:pt x="4726" y="4221"/>
                </a:cubicBezTo>
                <a:cubicBezTo>
                  <a:pt x="4705" y="3713"/>
                  <a:pt x="4300" y="3307"/>
                  <a:pt x="4082" y="2829"/>
                </a:cubicBezTo>
                <a:cubicBezTo>
                  <a:pt x="3760" y="2102"/>
                  <a:pt x="4051" y="1250"/>
                  <a:pt x="4227" y="523"/>
                </a:cubicBezTo>
                <a:cubicBezTo>
                  <a:pt x="4289" y="295"/>
                  <a:pt x="4362" y="108"/>
                  <a:pt x="4289" y="36"/>
                </a:cubicBezTo>
                <a:cubicBezTo>
                  <a:pt x="4267" y="14"/>
                  <a:pt x="4231" y="0"/>
                  <a:pt x="41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8" name="Google Shape;31648;p112"/>
          <p:cNvSpPr/>
          <p:nvPr/>
        </p:nvSpPr>
        <p:spPr>
          <a:xfrm flipH="1">
            <a:off x="5243125" y="2261834"/>
            <a:ext cx="60065" cy="60230"/>
          </a:xfrm>
          <a:custGeom>
            <a:avLst/>
            <a:gdLst/>
            <a:ahLst/>
            <a:cxnLst/>
            <a:rect l="l" t="t" r="r" b="b"/>
            <a:pathLst>
              <a:path w="4737" h="4750" extrusionOk="0">
                <a:moveTo>
                  <a:pt x="4194" y="1"/>
                </a:moveTo>
                <a:cubicBezTo>
                  <a:pt x="4142" y="1"/>
                  <a:pt x="4072" y="11"/>
                  <a:pt x="3979" y="32"/>
                </a:cubicBezTo>
                <a:cubicBezTo>
                  <a:pt x="3698" y="104"/>
                  <a:pt x="3449" y="260"/>
                  <a:pt x="3169" y="354"/>
                </a:cubicBezTo>
                <a:cubicBezTo>
                  <a:pt x="2801" y="476"/>
                  <a:pt x="2453" y="559"/>
                  <a:pt x="2095" y="559"/>
                </a:cubicBezTo>
                <a:cubicBezTo>
                  <a:pt x="1877" y="559"/>
                  <a:pt x="1656" y="528"/>
                  <a:pt x="1424" y="457"/>
                </a:cubicBezTo>
                <a:cubicBezTo>
                  <a:pt x="1050" y="344"/>
                  <a:pt x="686" y="177"/>
                  <a:pt x="312" y="83"/>
                </a:cubicBezTo>
                <a:cubicBezTo>
                  <a:pt x="290" y="76"/>
                  <a:pt x="263" y="69"/>
                  <a:pt x="238" y="69"/>
                </a:cubicBezTo>
                <a:cubicBezTo>
                  <a:pt x="228" y="69"/>
                  <a:pt x="217" y="70"/>
                  <a:pt x="208" y="74"/>
                </a:cubicBezTo>
                <a:cubicBezTo>
                  <a:pt x="115" y="94"/>
                  <a:pt x="63" y="198"/>
                  <a:pt x="74" y="302"/>
                </a:cubicBezTo>
                <a:cubicBezTo>
                  <a:pt x="115" y="925"/>
                  <a:pt x="437" y="1558"/>
                  <a:pt x="603" y="2151"/>
                </a:cubicBezTo>
                <a:cubicBezTo>
                  <a:pt x="634" y="2244"/>
                  <a:pt x="665" y="2338"/>
                  <a:pt x="665" y="2431"/>
                </a:cubicBezTo>
                <a:cubicBezTo>
                  <a:pt x="676" y="2639"/>
                  <a:pt x="572" y="2805"/>
                  <a:pt x="531" y="2992"/>
                </a:cubicBezTo>
                <a:cubicBezTo>
                  <a:pt x="416" y="3490"/>
                  <a:pt x="302" y="3937"/>
                  <a:pt x="84" y="4394"/>
                </a:cubicBezTo>
                <a:cubicBezTo>
                  <a:pt x="42" y="4477"/>
                  <a:pt x="0" y="4581"/>
                  <a:pt x="53" y="4654"/>
                </a:cubicBezTo>
                <a:cubicBezTo>
                  <a:pt x="98" y="4723"/>
                  <a:pt x="162" y="4750"/>
                  <a:pt x="235" y="4750"/>
                </a:cubicBezTo>
                <a:cubicBezTo>
                  <a:pt x="448" y="4750"/>
                  <a:pt x="736" y="4521"/>
                  <a:pt x="852" y="4436"/>
                </a:cubicBezTo>
                <a:cubicBezTo>
                  <a:pt x="1154" y="4207"/>
                  <a:pt x="1538" y="4093"/>
                  <a:pt x="1902" y="3979"/>
                </a:cubicBezTo>
                <a:cubicBezTo>
                  <a:pt x="2115" y="3912"/>
                  <a:pt x="2332" y="3884"/>
                  <a:pt x="2550" y="3884"/>
                </a:cubicBezTo>
                <a:cubicBezTo>
                  <a:pt x="3212" y="3884"/>
                  <a:pt x="3883" y="4144"/>
                  <a:pt x="4477" y="4363"/>
                </a:cubicBezTo>
                <a:cubicBezTo>
                  <a:pt x="4516" y="4379"/>
                  <a:pt x="4563" y="4393"/>
                  <a:pt x="4606" y="4393"/>
                </a:cubicBezTo>
                <a:cubicBezTo>
                  <a:pt x="4645" y="4393"/>
                  <a:pt x="4681" y="4382"/>
                  <a:pt x="4706" y="4353"/>
                </a:cubicBezTo>
                <a:cubicBezTo>
                  <a:pt x="4737" y="4311"/>
                  <a:pt x="4737" y="4270"/>
                  <a:pt x="4737" y="4228"/>
                </a:cubicBezTo>
                <a:cubicBezTo>
                  <a:pt x="4716" y="3709"/>
                  <a:pt x="4301" y="3303"/>
                  <a:pt x="4093" y="2826"/>
                </a:cubicBezTo>
                <a:cubicBezTo>
                  <a:pt x="3771" y="2109"/>
                  <a:pt x="4062" y="1247"/>
                  <a:pt x="4238" y="520"/>
                </a:cubicBezTo>
                <a:cubicBezTo>
                  <a:pt x="4301" y="291"/>
                  <a:pt x="4374" y="104"/>
                  <a:pt x="4301" y="32"/>
                </a:cubicBezTo>
                <a:cubicBezTo>
                  <a:pt x="4280" y="11"/>
                  <a:pt x="4246" y="1"/>
                  <a:pt x="41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49" name="Google Shape;31649;p112"/>
          <p:cNvGrpSpPr/>
          <p:nvPr/>
        </p:nvGrpSpPr>
        <p:grpSpPr>
          <a:xfrm>
            <a:off x="2208354" y="604239"/>
            <a:ext cx="813775" cy="661687"/>
            <a:chOff x="6994168" y="3517029"/>
            <a:chExt cx="1155931" cy="939896"/>
          </a:xfrm>
        </p:grpSpPr>
        <p:sp>
          <p:nvSpPr>
            <p:cNvPr id="31650" name="Google Shape;31650;p112"/>
            <p:cNvSpPr/>
            <p:nvPr/>
          </p:nvSpPr>
          <p:spPr>
            <a:xfrm flipH="1">
              <a:off x="7250544" y="3609219"/>
              <a:ext cx="813718" cy="813790"/>
            </a:xfrm>
            <a:custGeom>
              <a:avLst/>
              <a:gdLst/>
              <a:ahLst/>
              <a:cxnLst/>
              <a:rect l="l" t="t" r="r" b="b"/>
              <a:pathLst>
                <a:path w="28794" h="28794" extrusionOk="0">
                  <a:moveTo>
                    <a:pt x="14397" y="1"/>
                  </a:moveTo>
                  <a:cubicBezTo>
                    <a:pt x="10579" y="1"/>
                    <a:pt x="6917" y="1518"/>
                    <a:pt x="4217" y="4218"/>
                  </a:cubicBezTo>
                  <a:cubicBezTo>
                    <a:pt x="1518" y="6917"/>
                    <a:pt x="1" y="10579"/>
                    <a:pt x="1" y="14398"/>
                  </a:cubicBezTo>
                  <a:cubicBezTo>
                    <a:pt x="1" y="18216"/>
                    <a:pt x="1518" y="21877"/>
                    <a:pt x="4217" y="24578"/>
                  </a:cubicBezTo>
                  <a:cubicBezTo>
                    <a:pt x="6917" y="27277"/>
                    <a:pt x="10579" y="28794"/>
                    <a:pt x="14397" y="28794"/>
                  </a:cubicBezTo>
                  <a:cubicBezTo>
                    <a:pt x="18216" y="28794"/>
                    <a:pt x="21877" y="27277"/>
                    <a:pt x="24577" y="24578"/>
                  </a:cubicBezTo>
                  <a:cubicBezTo>
                    <a:pt x="27277" y="21877"/>
                    <a:pt x="28794" y="18216"/>
                    <a:pt x="28794" y="14398"/>
                  </a:cubicBezTo>
                  <a:cubicBezTo>
                    <a:pt x="28794" y="10579"/>
                    <a:pt x="27277" y="6917"/>
                    <a:pt x="24577" y="4218"/>
                  </a:cubicBezTo>
                  <a:cubicBezTo>
                    <a:pt x="21877" y="1518"/>
                    <a:pt x="18216" y="1"/>
                    <a:pt x="14397" y="1"/>
                  </a:cubicBezTo>
                  <a:close/>
                </a:path>
              </a:pathLst>
            </a:custGeom>
            <a:solidFill>
              <a:schemeClr val="accent3">
                <a:alpha val="245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1" name="Google Shape;31651;p112"/>
            <p:cNvSpPr/>
            <p:nvPr/>
          </p:nvSpPr>
          <p:spPr>
            <a:xfrm flipH="1">
              <a:off x="6994168" y="4308459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2" name="Google Shape;31652;p112"/>
            <p:cNvSpPr/>
            <p:nvPr/>
          </p:nvSpPr>
          <p:spPr>
            <a:xfrm flipH="1">
              <a:off x="7054096" y="405732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3" name="Google Shape;31653;p112"/>
            <p:cNvSpPr/>
            <p:nvPr/>
          </p:nvSpPr>
          <p:spPr>
            <a:xfrm flipH="1">
              <a:off x="7336719" y="3695417"/>
              <a:ext cx="641386" cy="641386"/>
            </a:xfrm>
            <a:custGeom>
              <a:avLst/>
              <a:gdLst/>
              <a:ahLst/>
              <a:cxnLst/>
              <a:rect l="l" t="t" r="r" b="b"/>
              <a:pathLst>
                <a:path w="28794" h="28794" extrusionOk="0">
                  <a:moveTo>
                    <a:pt x="14397" y="1"/>
                  </a:moveTo>
                  <a:cubicBezTo>
                    <a:pt x="10579" y="1"/>
                    <a:pt x="6917" y="1518"/>
                    <a:pt x="4217" y="4218"/>
                  </a:cubicBezTo>
                  <a:cubicBezTo>
                    <a:pt x="1518" y="6917"/>
                    <a:pt x="1" y="10579"/>
                    <a:pt x="1" y="14398"/>
                  </a:cubicBezTo>
                  <a:cubicBezTo>
                    <a:pt x="1" y="18216"/>
                    <a:pt x="1518" y="21877"/>
                    <a:pt x="4217" y="24578"/>
                  </a:cubicBezTo>
                  <a:cubicBezTo>
                    <a:pt x="6917" y="27277"/>
                    <a:pt x="10579" y="28794"/>
                    <a:pt x="14397" y="28794"/>
                  </a:cubicBezTo>
                  <a:cubicBezTo>
                    <a:pt x="18216" y="28794"/>
                    <a:pt x="21877" y="27277"/>
                    <a:pt x="24577" y="24578"/>
                  </a:cubicBezTo>
                  <a:cubicBezTo>
                    <a:pt x="27277" y="21877"/>
                    <a:pt x="28794" y="18216"/>
                    <a:pt x="28794" y="14398"/>
                  </a:cubicBezTo>
                  <a:cubicBezTo>
                    <a:pt x="28794" y="10579"/>
                    <a:pt x="27277" y="6917"/>
                    <a:pt x="24577" y="4218"/>
                  </a:cubicBezTo>
                  <a:cubicBezTo>
                    <a:pt x="21877" y="1518"/>
                    <a:pt x="18216" y="1"/>
                    <a:pt x="14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4" name="Google Shape;31654;p112"/>
            <p:cNvSpPr/>
            <p:nvPr/>
          </p:nvSpPr>
          <p:spPr>
            <a:xfrm flipH="1">
              <a:off x="7924713" y="3843389"/>
              <a:ext cx="5279" cy="1247"/>
            </a:xfrm>
            <a:custGeom>
              <a:avLst/>
              <a:gdLst/>
              <a:ahLst/>
              <a:cxnLst/>
              <a:rect l="l" t="t" r="r" b="b"/>
              <a:pathLst>
                <a:path w="237" h="56" extrusionOk="0">
                  <a:moveTo>
                    <a:pt x="37" y="0"/>
                  </a:moveTo>
                  <a:cubicBezTo>
                    <a:pt x="1" y="0"/>
                    <a:pt x="1" y="56"/>
                    <a:pt x="37" y="56"/>
                  </a:cubicBezTo>
                  <a:lnTo>
                    <a:pt x="200" y="56"/>
                  </a:lnTo>
                  <a:cubicBezTo>
                    <a:pt x="237" y="56"/>
                    <a:pt x="237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5" name="Google Shape;31655;p112"/>
            <p:cNvSpPr/>
            <p:nvPr/>
          </p:nvSpPr>
          <p:spPr>
            <a:xfrm flipH="1">
              <a:off x="8074533" y="3855640"/>
              <a:ext cx="35395" cy="27465"/>
            </a:xfrm>
            <a:custGeom>
              <a:avLst/>
              <a:gdLst/>
              <a:ahLst/>
              <a:cxnLst/>
              <a:rect l="l" t="t" r="r" b="b"/>
              <a:pathLst>
                <a:path w="1589" h="1233" extrusionOk="0">
                  <a:moveTo>
                    <a:pt x="794" y="0"/>
                  </a:moveTo>
                  <a:cubicBezTo>
                    <a:pt x="1" y="0"/>
                    <a:pt x="0" y="1233"/>
                    <a:pt x="794" y="1233"/>
                  </a:cubicBezTo>
                  <a:cubicBezTo>
                    <a:pt x="1589" y="1233"/>
                    <a:pt x="1589" y="0"/>
                    <a:pt x="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6" name="Google Shape;31656;p112"/>
            <p:cNvSpPr/>
            <p:nvPr/>
          </p:nvSpPr>
          <p:spPr>
            <a:xfrm flipH="1">
              <a:off x="8124171" y="4199034"/>
              <a:ext cx="25928" cy="25950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2" y="0"/>
                  </a:moveTo>
                  <a:cubicBezTo>
                    <a:pt x="265" y="9"/>
                    <a:pt x="9" y="265"/>
                    <a:pt x="0" y="583"/>
                  </a:cubicBezTo>
                  <a:lnTo>
                    <a:pt x="21" y="737"/>
                  </a:lnTo>
                  <a:cubicBezTo>
                    <a:pt x="48" y="835"/>
                    <a:pt x="100" y="923"/>
                    <a:pt x="171" y="995"/>
                  </a:cubicBezTo>
                  <a:lnTo>
                    <a:pt x="289" y="1085"/>
                  </a:lnTo>
                  <a:cubicBezTo>
                    <a:pt x="378" y="1138"/>
                    <a:pt x="479" y="1165"/>
                    <a:pt x="581" y="1165"/>
                  </a:cubicBezTo>
                  <a:cubicBezTo>
                    <a:pt x="735" y="1159"/>
                    <a:pt x="880" y="1098"/>
                    <a:pt x="993" y="995"/>
                  </a:cubicBezTo>
                  <a:cubicBezTo>
                    <a:pt x="1097" y="882"/>
                    <a:pt x="1157" y="736"/>
                    <a:pt x="1164" y="584"/>
                  </a:cubicBezTo>
                  <a:lnTo>
                    <a:pt x="1144" y="429"/>
                  </a:lnTo>
                  <a:cubicBezTo>
                    <a:pt x="1117" y="332"/>
                    <a:pt x="1064" y="243"/>
                    <a:pt x="993" y="172"/>
                  </a:cubicBezTo>
                  <a:lnTo>
                    <a:pt x="876" y="80"/>
                  </a:lnTo>
                  <a:cubicBezTo>
                    <a:pt x="787" y="29"/>
                    <a:pt x="686" y="0"/>
                    <a:pt x="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7" name="Google Shape;31657;p112"/>
            <p:cNvSpPr/>
            <p:nvPr/>
          </p:nvSpPr>
          <p:spPr>
            <a:xfrm flipH="1">
              <a:off x="7831426" y="4414937"/>
              <a:ext cx="46711" cy="41988"/>
            </a:xfrm>
            <a:custGeom>
              <a:avLst/>
              <a:gdLst/>
              <a:ahLst/>
              <a:cxnLst/>
              <a:rect l="l" t="t" r="r" b="b"/>
              <a:pathLst>
                <a:path w="2097" h="1885" extrusionOk="0">
                  <a:moveTo>
                    <a:pt x="1022" y="0"/>
                  </a:moveTo>
                  <a:cubicBezTo>
                    <a:pt x="948" y="0"/>
                    <a:pt x="874" y="12"/>
                    <a:pt x="804" y="34"/>
                  </a:cubicBezTo>
                  <a:lnTo>
                    <a:pt x="717" y="71"/>
                  </a:lnTo>
                  <a:cubicBezTo>
                    <a:pt x="701" y="77"/>
                    <a:pt x="685" y="81"/>
                    <a:pt x="670" y="85"/>
                  </a:cubicBezTo>
                  <a:lnTo>
                    <a:pt x="657" y="87"/>
                  </a:lnTo>
                  <a:cubicBezTo>
                    <a:pt x="543" y="113"/>
                    <a:pt x="439" y="167"/>
                    <a:pt x="353" y="247"/>
                  </a:cubicBezTo>
                  <a:cubicBezTo>
                    <a:pt x="286" y="285"/>
                    <a:pt x="232" y="341"/>
                    <a:pt x="192" y="407"/>
                  </a:cubicBezTo>
                  <a:cubicBezTo>
                    <a:pt x="114" y="492"/>
                    <a:pt x="58" y="597"/>
                    <a:pt x="32" y="711"/>
                  </a:cubicBezTo>
                  <a:cubicBezTo>
                    <a:pt x="22" y="790"/>
                    <a:pt x="11" y="869"/>
                    <a:pt x="1" y="948"/>
                  </a:cubicBezTo>
                  <a:cubicBezTo>
                    <a:pt x="11" y="1028"/>
                    <a:pt x="22" y="1107"/>
                    <a:pt x="32" y="1186"/>
                  </a:cubicBezTo>
                  <a:cubicBezTo>
                    <a:pt x="103" y="1406"/>
                    <a:pt x="248" y="1595"/>
                    <a:pt x="443" y="1721"/>
                  </a:cubicBezTo>
                  <a:cubicBezTo>
                    <a:pt x="532" y="1768"/>
                    <a:pt x="625" y="1807"/>
                    <a:pt x="721" y="1837"/>
                  </a:cubicBezTo>
                  <a:cubicBezTo>
                    <a:pt x="821" y="1867"/>
                    <a:pt x="932" y="1873"/>
                    <a:pt x="1035" y="1883"/>
                  </a:cubicBezTo>
                  <a:cubicBezTo>
                    <a:pt x="1041" y="1884"/>
                    <a:pt x="1048" y="1884"/>
                    <a:pt x="1054" y="1885"/>
                  </a:cubicBezTo>
                  <a:lnTo>
                    <a:pt x="1305" y="1851"/>
                  </a:lnTo>
                  <a:cubicBezTo>
                    <a:pt x="1382" y="1821"/>
                    <a:pt x="1458" y="1790"/>
                    <a:pt x="1533" y="1754"/>
                  </a:cubicBezTo>
                  <a:cubicBezTo>
                    <a:pt x="1605" y="1712"/>
                    <a:pt x="1679" y="1650"/>
                    <a:pt x="1744" y="1591"/>
                  </a:cubicBezTo>
                  <a:cubicBezTo>
                    <a:pt x="1814" y="1528"/>
                    <a:pt x="1903" y="1415"/>
                    <a:pt x="1933" y="1356"/>
                  </a:cubicBezTo>
                  <a:cubicBezTo>
                    <a:pt x="2097" y="1076"/>
                    <a:pt x="2097" y="730"/>
                    <a:pt x="1933" y="449"/>
                  </a:cubicBezTo>
                  <a:cubicBezTo>
                    <a:pt x="1771" y="173"/>
                    <a:pt x="1476" y="4"/>
                    <a:pt x="1156" y="4"/>
                  </a:cubicBezTo>
                  <a:cubicBezTo>
                    <a:pt x="1145" y="3"/>
                    <a:pt x="1134" y="3"/>
                    <a:pt x="1123" y="3"/>
                  </a:cubicBezTo>
                  <a:cubicBezTo>
                    <a:pt x="1114" y="3"/>
                    <a:pt x="1105" y="3"/>
                    <a:pt x="1096" y="3"/>
                  </a:cubicBezTo>
                  <a:cubicBezTo>
                    <a:pt x="1087" y="3"/>
                    <a:pt x="1079" y="3"/>
                    <a:pt x="1070" y="2"/>
                  </a:cubicBezTo>
                  <a:cubicBezTo>
                    <a:pt x="1054" y="1"/>
                    <a:pt x="1038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8" name="Google Shape;31658;p112"/>
            <p:cNvSpPr/>
            <p:nvPr/>
          </p:nvSpPr>
          <p:spPr>
            <a:xfrm flipH="1">
              <a:off x="7438045" y="4430470"/>
              <a:ext cx="19491" cy="20003"/>
            </a:xfrm>
            <a:custGeom>
              <a:avLst/>
              <a:gdLst/>
              <a:ahLst/>
              <a:cxnLst/>
              <a:rect l="l" t="t" r="r" b="b"/>
              <a:pathLst>
                <a:path w="875" h="898" extrusionOk="0">
                  <a:moveTo>
                    <a:pt x="409" y="1"/>
                  </a:moveTo>
                  <a:cubicBezTo>
                    <a:pt x="358" y="1"/>
                    <a:pt x="308" y="13"/>
                    <a:pt x="262" y="38"/>
                  </a:cubicBezTo>
                  <a:cubicBezTo>
                    <a:pt x="162" y="80"/>
                    <a:pt x="82" y="160"/>
                    <a:pt x="39" y="260"/>
                  </a:cubicBezTo>
                  <a:cubicBezTo>
                    <a:pt x="13" y="311"/>
                    <a:pt x="0" y="367"/>
                    <a:pt x="3" y="424"/>
                  </a:cubicBezTo>
                  <a:cubicBezTo>
                    <a:pt x="6" y="464"/>
                    <a:pt x="12" y="505"/>
                    <a:pt x="20" y="545"/>
                  </a:cubicBezTo>
                  <a:cubicBezTo>
                    <a:pt x="20" y="548"/>
                    <a:pt x="21" y="552"/>
                    <a:pt x="22" y="555"/>
                  </a:cubicBezTo>
                  <a:cubicBezTo>
                    <a:pt x="35" y="592"/>
                    <a:pt x="49" y="628"/>
                    <a:pt x="67" y="663"/>
                  </a:cubicBezTo>
                  <a:cubicBezTo>
                    <a:pt x="69" y="666"/>
                    <a:pt x="71" y="669"/>
                    <a:pt x="72" y="672"/>
                  </a:cubicBezTo>
                  <a:cubicBezTo>
                    <a:pt x="94" y="708"/>
                    <a:pt x="119" y="739"/>
                    <a:pt x="149" y="768"/>
                  </a:cubicBezTo>
                  <a:cubicBezTo>
                    <a:pt x="150" y="770"/>
                    <a:pt x="151" y="771"/>
                    <a:pt x="152" y="772"/>
                  </a:cubicBezTo>
                  <a:cubicBezTo>
                    <a:pt x="165" y="783"/>
                    <a:pt x="180" y="794"/>
                    <a:pt x="195" y="804"/>
                  </a:cubicBezTo>
                  <a:cubicBezTo>
                    <a:pt x="208" y="816"/>
                    <a:pt x="222" y="826"/>
                    <a:pt x="236" y="837"/>
                  </a:cubicBezTo>
                  <a:cubicBezTo>
                    <a:pt x="239" y="839"/>
                    <a:pt x="242" y="841"/>
                    <a:pt x="245" y="843"/>
                  </a:cubicBezTo>
                  <a:lnTo>
                    <a:pt x="341" y="883"/>
                  </a:lnTo>
                  <a:cubicBezTo>
                    <a:pt x="371" y="893"/>
                    <a:pt x="402" y="898"/>
                    <a:pt x="433" y="898"/>
                  </a:cubicBezTo>
                  <a:cubicBezTo>
                    <a:pt x="456" y="898"/>
                    <a:pt x="479" y="895"/>
                    <a:pt x="502" y="890"/>
                  </a:cubicBezTo>
                  <a:cubicBezTo>
                    <a:pt x="537" y="890"/>
                    <a:pt x="572" y="880"/>
                    <a:pt x="603" y="863"/>
                  </a:cubicBezTo>
                  <a:cubicBezTo>
                    <a:pt x="630" y="854"/>
                    <a:pt x="652" y="839"/>
                    <a:pt x="673" y="822"/>
                  </a:cubicBezTo>
                  <a:lnTo>
                    <a:pt x="673" y="822"/>
                  </a:lnTo>
                  <a:cubicBezTo>
                    <a:pt x="692" y="811"/>
                    <a:pt x="710" y="798"/>
                    <a:pt x="727" y="783"/>
                  </a:cubicBezTo>
                  <a:cubicBezTo>
                    <a:pt x="728" y="782"/>
                    <a:pt x="731" y="781"/>
                    <a:pt x="732" y="780"/>
                  </a:cubicBezTo>
                  <a:lnTo>
                    <a:pt x="735" y="777"/>
                  </a:lnTo>
                  <a:lnTo>
                    <a:pt x="753" y="762"/>
                  </a:lnTo>
                  <a:cubicBezTo>
                    <a:pt x="757" y="758"/>
                    <a:pt x="761" y="754"/>
                    <a:pt x="765" y="750"/>
                  </a:cubicBezTo>
                  <a:cubicBezTo>
                    <a:pt x="810" y="697"/>
                    <a:pt x="843" y="655"/>
                    <a:pt x="860" y="586"/>
                  </a:cubicBezTo>
                  <a:cubicBezTo>
                    <a:pt x="872" y="548"/>
                    <a:pt x="874" y="508"/>
                    <a:pt x="866" y="470"/>
                  </a:cubicBezTo>
                  <a:cubicBezTo>
                    <a:pt x="864" y="450"/>
                    <a:pt x="853" y="432"/>
                    <a:pt x="847" y="413"/>
                  </a:cubicBezTo>
                  <a:cubicBezTo>
                    <a:pt x="846" y="395"/>
                    <a:pt x="843" y="378"/>
                    <a:pt x="840" y="360"/>
                  </a:cubicBezTo>
                  <a:cubicBezTo>
                    <a:pt x="840" y="358"/>
                    <a:pt x="841" y="357"/>
                    <a:pt x="841" y="355"/>
                  </a:cubicBezTo>
                  <a:cubicBezTo>
                    <a:pt x="841" y="349"/>
                    <a:pt x="837" y="345"/>
                    <a:pt x="836" y="340"/>
                  </a:cubicBezTo>
                  <a:cubicBezTo>
                    <a:pt x="833" y="322"/>
                    <a:pt x="829" y="304"/>
                    <a:pt x="823" y="288"/>
                  </a:cubicBezTo>
                  <a:cubicBezTo>
                    <a:pt x="817" y="265"/>
                    <a:pt x="817" y="241"/>
                    <a:pt x="804" y="219"/>
                  </a:cubicBezTo>
                  <a:cubicBezTo>
                    <a:pt x="802" y="214"/>
                    <a:pt x="800" y="210"/>
                    <a:pt x="797" y="207"/>
                  </a:cubicBezTo>
                  <a:cubicBezTo>
                    <a:pt x="785" y="189"/>
                    <a:pt x="765" y="163"/>
                    <a:pt x="751" y="148"/>
                  </a:cubicBezTo>
                  <a:cubicBezTo>
                    <a:pt x="750" y="145"/>
                    <a:pt x="748" y="143"/>
                    <a:pt x="746" y="142"/>
                  </a:cubicBezTo>
                  <a:cubicBezTo>
                    <a:pt x="740" y="136"/>
                    <a:pt x="732" y="132"/>
                    <a:pt x="726" y="127"/>
                  </a:cubicBezTo>
                  <a:lnTo>
                    <a:pt x="725" y="125"/>
                  </a:lnTo>
                  <a:lnTo>
                    <a:pt x="639" y="59"/>
                  </a:lnTo>
                  <a:lnTo>
                    <a:pt x="537" y="16"/>
                  </a:lnTo>
                  <a:lnTo>
                    <a:pt x="426" y="1"/>
                  </a:lnTo>
                  <a:cubicBezTo>
                    <a:pt x="420" y="1"/>
                    <a:pt x="414" y="1"/>
                    <a:pt x="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9" name="Google Shape;31659;p112"/>
            <p:cNvSpPr/>
            <p:nvPr/>
          </p:nvSpPr>
          <p:spPr>
            <a:xfrm flipH="1">
              <a:off x="7225620" y="4322835"/>
              <a:ext cx="36553" cy="31475"/>
            </a:xfrm>
            <a:custGeom>
              <a:avLst/>
              <a:gdLst/>
              <a:ahLst/>
              <a:cxnLst/>
              <a:rect l="l" t="t" r="r" b="b"/>
              <a:pathLst>
                <a:path w="1641" h="1413" extrusionOk="0">
                  <a:moveTo>
                    <a:pt x="912" y="1"/>
                  </a:moveTo>
                  <a:cubicBezTo>
                    <a:pt x="908" y="1"/>
                    <a:pt x="904" y="1"/>
                    <a:pt x="899" y="1"/>
                  </a:cubicBezTo>
                  <a:lnTo>
                    <a:pt x="854" y="2"/>
                  </a:lnTo>
                  <a:cubicBezTo>
                    <a:pt x="329" y="2"/>
                    <a:pt x="0" y="573"/>
                    <a:pt x="266" y="1027"/>
                  </a:cubicBezTo>
                  <a:lnTo>
                    <a:pt x="291" y="1063"/>
                  </a:lnTo>
                  <a:cubicBezTo>
                    <a:pt x="417" y="1279"/>
                    <a:pt x="650" y="1412"/>
                    <a:pt x="900" y="1412"/>
                  </a:cubicBezTo>
                  <a:lnTo>
                    <a:pt x="906" y="1412"/>
                  </a:lnTo>
                  <a:cubicBezTo>
                    <a:pt x="1156" y="1412"/>
                    <a:pt x="1387" y="1280"/>
                    <a:pt x="1512" y="1064"/>
                  </a:cubicBezTo>
                  <a:cubicBezTo>
                    <a:pt x="1637" y="850"/>
                    <a:pt x="1641" y="570"/>
                    <a:pt x="1512" y="355"/>
                  </a:cubicBezTo>
                  <a:lnTo>
                    <a:pt x="1509" y="350"/>
                  </a:lnTo>
                  <a:cubicBezTo>
                    <a:pt x="1385" y="145"/>
                    <a:pt x="1157" y="1"/>
                    <a:pt x="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0" name="Google Shape;31660;p112"/>
            <p:cNvSpPr/>
            <p:nvPr/>
          </p:nvSpPr>
          <p:spPr>
            <a:xfrm flipH="1">
              <a:off x="7219985" y="3699072"/>
              <a:ext cx="47847" cy="42946"/>
            </a:xfrm>
            <a:custGeom>
              <a:avLst/>
              <a:gdLst/>
              <a:ahLst/>
              <a:cxnLst/>
              <a:rect l="l" t="t" r="r" b="b"/>
              <a:pathLst>
                <a:path w="2148" h="1928" extrusionOk="0">
                  <a:moveTo>
                    <a:pt x="468" y="1793"/>
                  </a:moveTo>
                  <a:lnTo>
                    <a:pt x="468" y="1793"/>
                  </a:lnTo>
                  <a:cubicBezTo>
                    <a:pt x="468" y="1793"/>
                    <a:pt x="468" y="1793"/>
                    <a:pt x="469" y="1793"/>
                  </a:cubicBezTo>
                  <a:lnTo>
                    <a:pt x="468" y="1793"/>
                  </a:lnTo>
                  <a:lnTo>
                    <a:pt x="468" y="1793"/>
                  </a:lnTo>
                  <a:cubicBezTo>
                    <a:pt x="468" y="1793"/>
                    <a:pt x="468" y="1793"/>
                    <a:pt x="468" y="1793"/>
                  </a:cubicBezTo>
                  <a:close/>
                  <a:moveTo>
                    <a:pt x="1273" y="1"/>
                  </a:moveTo>
                  <a:cubicBezTo>
                    <a:pt x="1224" y="1"/>
                    <a:pt x="1174" y="6"/>
                    <a:pt x="1125" y="17"/>
                  </a:cubicBezTo>
                  <a:cubicBezTo>
                    <a:pt x="1056" y="21"/>
                    <a:pt x="988" y="36"/>
                    <a:pt x="923" y="62"/>
                  </a:cubicBezTo>
                  <a:cubicBezTo>
                    <a:pt x="881" y="62"/>
                    <a:pt x="838" y="67"/>
                    <a:pt x="796" y="77"/>
                  </a:cubicBezTo>
                  <a:cubicBezTo>
                    <a:pt x="736" y="90"/>
                    <a:pt x="680" y="113"/>
                    <a:pt x="628" y="144"/>
                  </a:cubicBezTo>
                  <a:cubicBezTo>
                    <a:pt x="617" y="149"/>
                    <a:pt x="609" y="158"/>
                    <a:pt x="598" y="165"/>
                  </a:cubicBezTo>
                  <a:cubicBezTo>
                    <a:pt x="580" y="172"/>
                    <a:pt x="561" y="179"/>
                    <a:pt x="544" y="188"/>
                  </a:cubicBezTo>
                  <a:cubicBezTo>
                    <a:pt x="521" y="196"/>
                    <a:pt x="498" y="204"/>
                    <a:pt x="475" y="216"/>
                  </a:cubicBezTo>
                  <a:cubicBezTo>
                    <a:pt x="465" y="220"/>
                    <a:pt x="455" y="225"/>
                    <a:pt x="446" y="231"/>
                  </a:cubicBezTo>
                  <a:cubicBezTo>
                    <a:pt x="426" y="245"/>
                    <a:pt x="406" y="260"/>
                    <a:pt x="387" y="275"/>
                  </a:cubicBezTo>
                  <a:cubicBezTo>
                    <a:pt x="329" y="320"/>
                    <a:pt x="335" y="313"/>
                    <a:pt x="307" y="350"/>
                  </a:cubicBezTo>
                  <a:lnTo>
                    <a:pt x="266" y="382"/>
                  </a:lnTo>
                  <a:cubicBezTo>
                    <a:pt x="159" y="489"/>
                    <a:pt x="82" y="620"/>
                    <a:pt x="42" y="766"/>
                  </a:cubicBezTo>
                  <a:cubicBezTo>
                    <a:pt x="0" y="917"/>
                    <a:pt x="0" y="1077"/>
                    <a:pt x="42" y="1229"/>
                  </a:cubicBezTo>
                  <a:cubicBezTo>
                    <a:pt x="43" y="1233"/>
                    <a:pt x="45" y="1238"/>
                    <a:pt x="47" y="1242"/>
                  </a:cubicBezTo>
                  <a:cubicBezTo>
                    <a:pt x="61" y="1281"/>
                    <a:pt x="120" y="1425"/>
                    <a:pt x="138" y="1460"/>
                  </a:cubicBezTo>
                  <a:lnTo>
                    <a:pt x="143" y="1468"/>
                  </a:lnTo>
                  <a:lnTo>
                    <a:pt x="285" y="1651"/>
                  </a:lnTo>
                  <a:lnTo>
                    <a:pt x="468" y="1793"/>
                  </a:lnTo>
                  <a:lnTo>
                    <a:pt x="468" y="1793"/>
                  </a:lnTo>
                  <a:cubicBezTo>
                    <a:pt x="472" y="1794"/>
                    <a:pt x="622" y="1871"/>
                    <a:pt x="696" y="1887"/>
                  </a:cubicBezTo>
                  <a:cubicBezTo>
                    <a:pt x="742" y="1898"/>
                    <a:pt x="794" y="1902"/>
                    <a:pt x="839" y="1908"/>
                  </a:cubicBezTo>
                  <a:cubicBezTo>
                    <a:pt x="888" y="1914"/>
                    <a:pt x="946" y="1927"/>
                    <a:pt x="999" y="1927"/>
                  </a:cubicBezTo>
                  <a:cubicBezTo>
                    <a:pt x="1003" y="1927"/>
                    <a:pt x="1007" y="1927"/>
                    <a:pt x="1010" y="1927"/>
                  </a:cubicBezTo>
                  <a:cubicBezTo>
                    <a:pt x="1020" y="1927"/>
                    <a:pt x="1029" y="1926"/>
                    <a:pt x="1037" y="1925"/>
                  </a:cubicBezTo>
                  <a:cubicBezTo>
                    <a:pt x="1126" y="1916"/>
                    <a:pt x="1218" y="1905"/>
                    <a:pt x="1305" y="1888"/>
                  </a:cubicBezTo>
                  <a:cubicBezTo>
                    <a:pt x="1314" y="1886"/>
                    <a:pt x="1324" y="1884"/>
                    <a:pt x="1332" y="1882"/>
                  </a:cubicBezTo>
                  <a:lnTo>
                    <a:pt x="1340" y="1880"/>
                  </a:lnTo>
                  <a:lnTo>
                    <a:pt x="1559" y="1787"/>
                  </a:lnTo>
                  <a:cubicBezTo>
                    <a:pt x="1563" y="1785"/>
                    <a:pt x="1567" y="1783"/>
                    <a:pt x="1572" y="1781"/>
                  </a:cubicBezTo>
                  <a:cubicBezTo>
                    <a:pt x="1580" y="1776"/>
                    <a:pt x="1587" y="1770"/>
                    <a:pt x="1595" y="1765"/>
                  </a:cubicBezTo>
                  <a:cubicBezTo>
                    <a:pt x="1663" y="1716"/>
                    <a:pt x="1732" y="1663"/>
                    <a:pt x="1796" y="1609"/>
                  </a:cubicBezTo>
                  <a:cubicBezTo>
                    <a:pt x="1812" y="1597"/>
                    <a:pt x="1827" y="1583"/>
                    <a:pt x="1840" y="1569"/>
                  </a:cubicBezTo>
                  <a:cubicBezTo>
                    <a:pt x="1904" y="1500"/>
                    <a:pt x="1958" y="1420"/>
                    <a:pt x="2015" y="1346"/>
                  </a:cubicBezTo>
                  <a:lnTo>
                    <a:pt x="2105" y="1133"/>
                  </a:lnTo>
                  <a:cubicBezTo>
                    <a:pt x="2142" y="1018"/>
                    <a:pt x="2148" y="894"/>
                    <a:pt x="2121" y="776"/>
                  </a:cubicBezTo>
                  <a:cubicBezTo>
                    <a:pt x="2121" y="697"/>
                    <a:pt x="2101" y="619"/>
                    <a:pt x="2061" y="550"/>
                  </a:cubicBezTo>
                  <a:cubicBezTo>
                    <a:pt x="2025" y="441"/>
                    <a:pt x="1962" y="341"/>
                    <a:pt x="1876" y="263"/>
                  </a:cubicBezTo>
                  <a:lnTo>
                    <a:pt x="1695" y="124"/>
                  </a:lnTo>
                  <a:lnTo>
                    <a:pt x="1482" y="34"/>
                  </a:lnTo>
                  <a:cubicBezTo>
                    <a:pt x="1414" y="12"/>
                    <a:pt x="1344" y="1"/>
                    <a:pt x="1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1" name="Google Shape;31661;p112"/>
            <p:cNvSpPr/>
            <p:nvPr/>
          </p:nvSpPr>
          <p:spPr>
            <a:xfrm flipH="1">
              <a:off x="7469817" y="3558875"/>
              <a:ext cx="23946" cy="23701"/>
            </a:xfrm>
            <a:custGeom>
              <a:avLst/>
              <a:gdLst/>
              <a:ahLst/>
              <a:cxnLst/>
              <a:rect l="l" t="t" r="r" b="b"/>
              <a:pathLst>
                <a:path w="1075" h="1064" extrusionOk="0">
                  <a:moveTo>
                    <a:pt x="513" y="0"/>
                  </a:moveTo>
                  <a:cubicBezTo>
                    <a:pt x="510" y="0"/>
                    <a:pt x="382" y="17"/>
                    <a:pt x="379" y="18"/>
                  </a:cubicBezTo>
                  <a:lnTo>
                    <a:pt x="378" y="18"/>
                  </a:lnTo>
                  <a:lnTo>
                    <a:pt x="375" y="19"/>
                  </a:lnTo>
                  <a:cubicBezTo>
                    <a:pt x="374" y="19"/>
                    <a:pt x="257" y="68"/>
                    <a:pt x="255" y="69"/>
                  </a:cubicBezTo>
                  <a:lnTo>
                    <a:pt x="254" y="69"/>
                  </a:lnTo>
                  <a:lnTo>
                    <a:pt x="152" y="148"/>
                  </a:lnTo>
                  <a:cubicBezTo>
                    <a:pt x="105" y="192"/>
                    <a:pt x="70" y="247"/>
                    <a:pt x="50" y="309"/>
                  </a:cubicBezTo>
                  <a:cubicBezTo>
                    <a:pt x="27" y="347"/>
                    <a:pt x="15" y="390"/>
                    <a:pt x="15" y="434"/>
                  </a:cubicBezTo>
                  <a:cubicBezTo>
                    <a:pt x="1" y="501"/>
                    <a:pt x="4" y="569"/>
                    <a:pt x="25" y="634"/>
                  </a:cubicBezTo>
                  <a:cubicBezTo>
                    <a:pt x="32" y="652"/>
                    <a:pt x="39" y="669"/>
                    <a:pt x="47" y="688"/>
                  </a:cubicBezTo>
                  <a:cubicBezTo>
                    <a:pt x="56" y="731"/>
                    <a:pt x="72" y="773"/>
                    <a:pt x="96" y="810"/>
                  </a:cubicBezTo>
                  <a:lnTo>
                    <a:pt x="174" y="912"/>
                  </a:lnTo>
                  <a:cubicBezTo>
                    <a:pt x="235" y="972"/>
                    <a:pt x="311" y="1017"/>
                    <a:pt x="394" y="1040"/>
                  </a:cubicBezTo>
                  <a:lnTo>
                    <a:pt x="408" y="1044"/>
                  </a:lnTo>
                  <a:lnTo>
                    <a:pt x="415" y="1045"/>
                  </a:lnTo>
                  <a:cubicBezTo>
                    <a:pt x="454" y="1057"/>
                    <a:pt x="495" y="1063"/>
                    <a:pt x="536" y="1063"/>
                  </a:cubicBezTo>
                  <a:cubicBezTo>
                    <a:pt x="564" y="1063"/>
                    <a:pt x="593" y="1060"/>
                    <a:pt x="622" y="1054"/>
                  </a:cubicBezTo>
                  <a:cubicBezTo>
                    <a:pt x="646" y="1054"/>
                    <a:pt x="670" y="1051"/>
                    <a:pt x="693" y="1044"/>
                  </a:cubicBezTo>
                  <a:lnTo>
                    <a:pt x="816" y="991"/>
                  </a:lnTo>
                  <a:cubicBezTo>
                    <a:pt x="856" y="969"/>
                    <a:pt x="891" y="942"/>
                    <a:pt x="923" y="909"/>
                  </a:cubicBezTo>
                  <a:cubicBezTo>
                    <a:pt x="1016" y="808"/>
                    <a:pt x="1069" y="679"/>
                    <a:pt x="1074" y="542"/>
                  </a:cubicBezTo>
                  <a:lnTo>
                    <a:pt x="1055" y="404"/>
                  </a:lnTo>
                  <a:cubicBezTo>
                    <a:pt x="1032" y="318"/>
                    <a:pt x="986" y="239"/>
                    <a:pt x="923" y="175"/>
                  </a:cubicBezTo>
                  <a:cubicBezTo>
                    <a:pt x="883" y="141"/>
                    <a:pt x="842" y="109"/>
                    <a:pt x="800" y="81"/>
                  </a:cubicBezTo>
                  <a:cubicBezTo>
                    <a:pt x="797" y="79"/>
                    <a:pt x="794" y="77"/>
                    <a:pt x="791" y="74"/>
                  </a:cubicBezTo>
                  <a:cubicBezTo>
                    <a:pt x="749" y="55"/>
                    <a:pt x="706" y="36"/>
                    <a:pt x="663" y="20"/>
                  </a:cubicBezTo>
                  <a:cubicBezTo>
                    <a:pt x="660" y="19"/>
                    <a:pt x="658" y="19"/>
                    <a:pt x="656" y="18"/>
                  </a:cubicBezTo>
                  <a:lnTo>
                    <a:pt x="653" y="18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2" name="Google Shape;31662;p112"/>
            <p:cNvSpPr/>
            <p:nvPr/>
          </p:nvSpPr>
          <p:spPr>
            <a:xfrm flipH="1">
              <a:off x="7733096" y="351702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63" name="Google Shape;31663;p112"/>
          <p:cNvGrpSpPr/>
          <p:nvPr/>
        </p:nvGrpSpPr>
        <p:grpSpPr>
          <a:xfrm>
            <a:off x="167050" y="3517034"/>
            <a:ext cx="2918991" cy="1561315"/>
            <a:chOff x="167050" y="3517034"/>
            <a:chExt cx="2918991" cy="1561315"/>
          </a:xfrm>
        </p:grpSpPr>
        <p:sp>
          <p:nvSpPr>
            <p:cNvPr id="31664" name="Google Shape;31664;p112"/>
            <p:cNvSpPr/>
            <p:nvPr/>
          </p:nvSpPr>
          <p:spPr>
            <a:xfrm flipH="1">
              <a:off x="1054388" y="4224983"/>
              <a:ext cx="137971" cy="83485"/>
            </a:xfrm>
            <a:custGeom>
              <a:avLst/>
              <a:gdLst/>
              <a:ahLst/>
              <a:cxnLst/>
              <a:rect l="l" t="t" r="r" b="b"/>
              <a:pathLst>
                <a:path w="10881" h="6584" extrusionOk="0">
                  <a:moveTo>
                    <a:pt x="5449" y="0"/>
                  </a:moveTo>
                  <a:cubicBezTo>
                    <a:pt x="5336" y="0"/>
                    <a:pt x="5220" y="3"/>
                    <a:pt x="5100" y="9"/>
                  </a:cubicBezTo>
                  <a:cubicBezTo>
                    <a:pt x="1631" y="186"/>
                    <a:pt x="1" y="3883"/>
                    <a:pt x="2618" y="5753"/>
                  </a:cubicBezTo>
                  <a:cubicBezTo>
                    <a:pt x="2888" y="5950"/>
                    <a:pt x="3158" y="6106"/>
                    <a:pt x="3418" y="6231"/>
                  </a:cubicBezTo>
                  <a:cubicBezTo>
                    <a:pt x="3949" y="6475"/>
                    <a:pt x="4465" y="6584"/>
                    <a:pt x="4953" y="6584"/>
                  </a:cubicBezTo>
                  <a:cubicBezTo>
                    <a:pt x="8758" y="6584"/>
                    <a:pt x="10881" y="0"/>
                    <a:pt x="5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5" name="Google Shape;31665;p112"/>
            <p:cNvSpPr/>
            <p:nvPr/>
          </p:nvSpPr>
          <p:spPr>
            <a:xfrm flipH="1">
              <a:off x="1192343" y="4456922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6" name="Google Shape;31666;p112"/>
            <p:cNvSpPr/>
            <p:nvPr/>
          </p:nvSpPr>
          <p:spPr>
            <a:xfrm flipH="1">
              <a:off x="1093338" y="402117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1" y="0"/>
                  </a:moveTo>
                  <a:cubicBezTo>
                    <a:pt x="4129" y="0"/>
                    <a:pt x="4062" y="11"/>
                    <a:pt x="3979" y="36"/>
                  </a:cubicBezTo>
                  <a:cubicBezTo>
                    <a:pt x="3698" y="109"/>
                    <a:pt x="3439" y="254"/>
                    <a:pt x="3169" y="347"/>
                  </a:cubicBezTo>
                  <a:cubicBezTo>
                    <a:pt x="2799" y="475"/>
                    <a:pt x="2457" y="555"/>
                    <a:pt x="2103" y="555"/>
                  </a:cubicBezTo>
                  <a:cubicBezTo>
                    <a:pt x="1881" y="555"/>
                    <a:pt x="1654" y="523"/>
                    <a:pt x="1413" y="451"/>
                  </a:cubicBezTo>
                  <a:cubicBezTo>
                    <a:pt x="1050" y="337"/>
                    <a:pt x="686" y="171"/>
                    <a:pt x="312" y="77"/>
                  </a:cubicBezTo>
                  <a:cubicBezTo>
                    <a:pt x="283" y="70"/>
                    <a:pt x="259" y="63"/>
                    <a:pt x="233" y="63"/>
                  </a:cubicBezTo>
                  <a:cubicBezTo>
                    <a:pt x="222" y="63"/>
                    <a:pt x="211" y="64"/>
                    <a:pt x="198" y="67"/>
                  </a:cubicBezTo>
                  <a:cubicBezTo>
                    <a:pt x="105" y="88"/>
                    <a:pt x="63" y="202"/>
                    <a:pt x="74" y="296"/>
                  </a:cubicBezTo>
                  <a:cubicBezTo>
                    <a:pt x="115" y="919"/>
                    <a:pt x="427" y="1552"/>
                    <a:pt x="603" y="2154"/>
                  </a:cubicBezTo>
                  <a:cubicBezTo>
                    <a:pt x="635" y="2238"/>
                    <a:pt x="655" y="2331"/>
                    <a:pt x="665" y="2435"/>
                  </a:cubicBezTo>
                  <a:cubicBezTo>
                    <a:pt x="676" y="2632"/>
                    <a:pt x="572" y="2798"/>
                    <a:pt x="531" y="2985"/>
                  </a:cubicBezTo>
                  <a:cubicBezTo>
                    <a:pt x="416" y="3484"/>
                    <a:pt x="302" y="3931"/>
                    <a:pt x="84" y="4398"/>
                  </a:cubicBezTo>
                  <a:cubicBezTo>
                    <a:pt x="42" y="4481"/>
                    <a:pt x="1" y="4575"/>
                    <a:pt x="53" y="4658"/>
                  </a:cubicBezTo>
                  <a:cubicBezTo>
                    <a:pt x="97" y="4722"/>
                    <a:pt x="158" y="4748"/>
                    <a:pt x="229" y="4748"/>
                  </a:cubicBezTo>
                  <a:cubicBezTo>
                    <a:pt x="442" y="4748"/>
                    <a:pt x="736" y="4515"/>
                    <a:pt x="852" y="4430"/>
                  </a:cubicBezTo>
                  <a:cubicBezTo>
                    <a:pt x="1154" y="4211"/>
                    <a:pt x="1538" y="4086"/>
                    <a:pt x="1902" y="3973"/>
                  </a:cubicBezTo>
                  <a:cubicBezTo>
                    <a:pt x="2112" y="3906"/>
                    <a:pt x="2328" y="3878"/>
                    <a:pt x="2544" y="3878"/>
                  </a:cubicBezTo>
                  <a:cubicBezTo>
                    <a:pt x="3203" y="3878"/>
                    <a:pt x="3875" y="4138"/>
                    <a:pt x="4478" y="4356"/>
                  </a:cubicBezTo>
                  <a:cubicBezTo>
                    <a:pt x="4516" y="4373"/>
                    <a:pt x="4563" y="4387"/>
                    <a:pt x="4606" y="4387"/>
                  </a:cubicBezTo>
                  <a:cubicBezTo>
                    <a:pt x="4645" y="4387"/>
                    <a:pt x="4682" y="4376"/>
                    <a:pt x="4706" y="4346"/>
                  </a:cubicBezTo>
                  <a:cubicBezTo>
                    <a:pt x="4737" y="4315"/>
                    <a:pt x="4737" y="4263"/>
                    <a:pt x="4737" y="4222"/>
                  </a:cubicBezTo>
                  <a:cubicBezTo>
                    <a:pt x="4716" y="3702"/>
                    <a:pt x="4301" y="3297"/>
                    <a:pt x="4093" y="2830"/>
                  </a:cubicBezTo>
                  <a:cubicBezTo>
                    <a:pt x="3771" y="2103"/>
                    <a:pt x="4051" y="1251"/>
                    <a:pt x="4238" y="524"/>
                  </a:cubicBezTo>
                  <a:cubicBezTo>
                    <a:pt x="4291" y="296"/>
                    <a:pt x="4374" y="109"/>
                    <a:pt x="4301" y="36"/>
                  </a:cubicBezTo>
                  <a:cubicBezTo>
                    <a:pt x="4279" y="14"/>
                    <a:pt x="4239" y="0"/>
                    <a:pt x="4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7" name="Google Shape;31667;p112"/>
            <p:cNvSpPr/>
            <p:nvPr/>
          </p:nvSpPr>
          <p:spPr>
            <a:xfrm flipH="1">
              <a:off x="881533" y="4368667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8" name="Google Shape;31668;p112"/>
            <p:cNvSpPr/>
            <p:nvPr/>
          </p:nvSpPr>
          <p:spPr>
            <a:xfrm flipH="1">
              <a:off x="713217" y="4081373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9" name="Google Shape;31669;p112"/>
            <p:cNvSpPr/>
            <p:nvPr/>
          </p:nvSpPr>
          <p:spPr>
            <a:xfrm flipH="1">
              <a:off x="1419988" y="42366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0" name="Google Shape;31670;p112"/>
            <p:cNvSpPr/>
            <p:nvPr/>
          </p:nvSpPr>
          <p:spPr>
            <a:xfrm flipH="1">
              <a:off x="1690104" y="4466105"/>
              <a:ext cx="69284" cy="41831"/>
            </a:xfrm>
            <a:custGeom>
              <a:avLst/>
              <a:gdLst/>
              <a:ahLst/>
              <a:cxnLst/>
              <a:rect l="l" t="t" r="r" b="b"/>
              <a:pathLst>
                <a:path w="5464" h="3299" extrusionOk="0">
                  <a:moveTo>
                    <a:pt x="2745" y="0"/>
                  </a:moveTo>
                  <a:cubicBezTo>
                    <a:pt x="2687" y="0"/>
                    <a:pt x="2627" y="2"/>
                    <a:pt x="2565" y="5"/>
                  </a:cubicBezTo>
                  <a:cubicBezTo>
                    <a:pt x="820" y="88"/>
                    <a:pt x="0" y="1947"/>
                    <a:pt x="1319" y="2882"/>
                  </a:cubicBezTo>
                  <a:cubicBezTo>
                    <a:pt x="1454" y="2985"/>
                    <a:pt x="1589" y="3059"/>
                    <a:pt x="1724" y="3121"/>
                  </a:cubicBezTo>
                  <a:cubicBezTo>
                    <a:pt x="1992" y="3244"/>
                    <a:pt x="2251" y="3298"/>
                    <a:pt x="2496" y="3298"/>
                  </a:cubicBezTo>
                  <a:cubicBezTo>
                    <a:pt x="4404" y="3298"/>
                    <a:pt x="5464" y="0"/>
                    <a:pt x="2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1" name="Google Shape;31671;p112"/>
            <p:cNvSpPr/>
            <p:nvPr/>
          </p:nvSpPr>
          <p:spPr>
            <a:xfrm flipH="1">
              <a:off x="505677" y="3672491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2" name="Google Shape;31672;p112"/>
            <p:cNvSpPr/>
            <p:nvPr/>
          </p:nvSpPr>
          <p:spPr>
            <a:xfrm flipH="1">
              <a:off x="388694" y="3923842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3" name="Google Shape;31673;p112"/>
            <p:cNvSpPr/>
            <p:nvPr/>
          </p:nvSpPr>
          <p:spPr>
            <a:xfrm flipH="1">
              <a:off x="167050" y="3517034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4" name="Google Shape;31674;p112"/>
            <p:cNvSpPr/>
            <p:nvPr/>
          </p:nvSpPr>
          <p:spPr>
            <a:xfrm flipH="1">
              <a:off x="505679" y="4410492"/>
              <a:ext cx="69284" cy="41831"/>
            </a:xfrm>
            <a:custGeom>
              <a:avLst/>
              <a:gdLst/>
              <a:ahLst/>
              <a:cxnLst/>
              <a:rect l="l" t="t" r="r" b="b"/>
              <a:pathLst>
                <a:path w="5464" h="3299" extrusionOk="0">
                  <a:moveTo>
                    <a:pt x="2745" y="0"/>
                  </a:moveTo>
                  <a:cubicBezTo>
                    <a:pt x="2687" y="0"/>
                    <a:pt x="2627" y="2"/>
                    <a:pt x="2565" y="5"/>
                  </a:cubicBezTo>
                  <a:cubicBezTo>
                    <a:pt x="820" y="88"/>
                    <a:pt x="0" y="1947"/>
                    <a:pt x="1319" y="2882"/>
                  </a:cubicBezTo>
                  <a:cubicBezTo>
                    <a:pt x="1454" y="2985"/>
                    <a:pt x="1589" y="3059"/>
                    <a:pt x="1724" y="3121"/>
                  </a:cubicBezTo>
                  <a:cubicBezTo>
                    <a:pt x="1992" y="3244"/>
                    <a:pt x="2251" y="3298"/>
                    <a:pt x="2496" y="3298"/>
                  </a:cubicBezTo>
                  <a:cubicBezTo>
                    <a:pt x="4404" y="3298"/>
                    <a:pt x="5464" y="0"/>
                    <a:pt x="2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5" name="Google Shape;31675;p112"/>
            <p:cNvSpPr/>
            <p:nvPr/>
          </p:nvSpPr>
          <p:spPr>
            <a:xfrm flipH="1">
              <a:off x="167051" y="408137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1" y="0"/>
                  </a:moveTo>
                  <a:cubicBezTo>
                    <a:pt x="4129" y="0"/>
                    <a:pt x="4062" y="11"/>
                    <a:pt x="3979" y="36"/>
                  </a:cubicBezTo>
                  <a:cubicBezTo>
                    <a:pt x="3698" y="109"/>
                    <a:pt x="3439" y="254"/>
                    <a:pt x="3169" y="347"/>
                  </a:cubicBezTo>
                  <a:cubicBezTo>
                    <a:pt x="2799" y="475"/>
                    <a:pt x="2457" y="555"/>
                    <a:pt x="2103" y="555"/>
                  </a:cubicBezTo>
                  <a:cubicBezTo>
                    <a:pt x="1881" y="555"/>
                    <a:pt x="1654" y="523"/>
                    <a:pt x="1413" y="451"/>
                  </a:cubicBezTo>
                  <a:cubicBezTo>
                    <a:pt x="1050" y="337"/>
                    <a:pt x="686" y="171"/>
                    <a:pt x="312" y="77"/>
                  </a:cubicBezTo>
                  <a:cubicBezTo>
                    <a:pt x="283" y="70"/>
                    <a:pt x="259" y="63"/>
                    <a:pt x="233" y="63"/>
                  </a:cubicBezTo>
                  <a:cubicBezTo>
                    <a:pt x="222" y="63"/>
                    <a:pt x="211" y="64"/>
                    <a:pt x="198" y="67"/>
                  </a:cubicBezTo>
                  <a:cubicBezTo>
                    <a:pt x="105" y="88"/>
                    <a:pt x="63" y="202"/>
                    <a:pt x="74" y="296"/>
                  </a:cubicBezTo>
                  <a:cubicBezTo>
                    <a:pt x="115" y="919"/>
                    <a:pt x="427" y="1552"/>
                    <a:pt x="603" y="2154"/>
                  </a:cubicBezTo>
                  <a:cubicBezTo>
                    <a:pt x="635" y="2238"/>
                    <a:pt x="655" y="2331"/>
                    <a:pt x="665" y="2435"/>
                  </a:cubicBezTo>
                  <a:cubicBezTo>
                    <a:pt x="676" y="2632"/>
                    <a:pt x="572" y="2798"/>
                    <a:pt x="531" y="2985"/>
                  </a:cubicBezTo>
                  <a:cubicBezTo>
                    <a:pt x="416" y="3484"/>
                    <a:pt x="302" y="3931"/>
                    <a:pt x="84" y="4398"/>
                  </a:cubicBezTo>
                  <a:cubicBezTo>
                    <a:pt x="42" y="4481"/>
                    <a:pt x="1" y="4575"/>
                    <a:pt x="53" y="4658"/>
                  </a:cubicBezTo>
                  <a:cubicBezTo>
                    <a:pt x="97" y="4722"/>
                    <a:pt x="158" y="4748"/>
                    <a:pt x="229" y="4748"/>
                  </a:cubicBezTo>
                  <a:cubicBezTo>
                    <a:pt x="442" y="4748"/>
                    <a:pt x="736" y="4515"/>
                    <a:pt x="852" y="4430"/>
                  </a:cubicBezTo>
                  <a:cubicBezTo>
                    <a:pt x="1154" y="4211"/>
                    <a:pt x="1538" y="4086"/>
                    <a:pt x="1902" y="3973"/>
                  </a:cubicBezTo>
                  <a:cubicBezTo>
                    <a:pt x="2112" y="3906"/>
                    <a:pt x="2328" y="3878"/>
                    <a:pt x="2544" y="3878"/>
                  </a:cubicBezTo>
                  <a:cubicBezTo>
                    <a:pt x="3203" y="3878"/>
                    <a:pt x="3875" y="4138"/>
                    <a:pt x="4478" y="4356"/>
                  </a:cubicBezTo>
                  <a:cubicBezTo>
                    <a:pt x="4516" y="4373"/>
                    <a:pt x="4563" y="4387"/>
                    <a:pt x="4606" y="4387"/>
                  </a:cubicBezTo>
                  <a:cubicBezTo>
                    <a:pt x="4645" y="4387"/>
                    <a:pt x="4682" y="4376"/>
                    <a:pt x="4706" y="4346"/>
                  </a:cubicBezTo>
                  <a:cubicBezTo>
                    <a:pt x="4737" y="4315"/>
                    <a:pt x="4737" y="4263"/>
                    <a:pt x="4737" y="4222"/>
                  </a:cubicBezTo>
                  <a:cubicBezTo>
                    <a:pt x="4716" y="3702"/>
                    <a:pt x="4301" y="3297"/>
                    <a:pt x="4093" y="2830"/>
                  </a:cubicBezTo>
                  <a:cubicBezTo>
                    <a:pt x="3771" y="2103"/>
                    <a:pt x="4051" y="1251"/>
                    <a:pt x="4238" y="524"/>
                  </a:cubicBezTo>
                  <a:cubicBezTo>
                    <a:pt x="4291" y="296"/>
                    <a:pt x="4374" y="109"/>
                    <a:pt x="4301" y="36"/>
                  </a:cubicBezTo>
                  <a:cubicBezTo>
                    <a:pt x="4279" y="14"/>
                    <a:pt x="4239" y="0"/>
                    <a:pt x="4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6" name="Google Shape;31676;p112"/>
            <p:cNvSpPr/>
            <p:nvPr/>
          </p:nvSpPr>
          <p:spPr>
            <a:xfrm flipH="1">
              <a:off x="1478563" y="4672533"/>
              <a:ext cx="137971" cy="83485"/>
            </a:xfrm>
            <a:custGeom>
              <a:avLst/>
              <a:gdLst/>
              <a:ahLst/>
              <a:cxnLst/>
              <a:rect l="l" t="t" r="r" b="b"/>
              <a:pathLst>
                <a:path w="10881" h="6584" extrusionOk="0">
                  <a:moveTo>
                    <a:pt x="5449" y="0"/>
                  </a:moveTo>
                  <a:cubicBezTo>
                    <a:pt x="5336" y="0"/>
                    <a:pt x="5220" y="3"/>
                    <a:pt x="5100" y="9"/>
                  </a:cubicBezTo>
                  <a:cubicBezTo>
                    <a:pt x="1631" y="186"/>
                    <a:pt x="1" y="3883"/>
                    <a:pt x="2618" y="5753"/>
                  </a:cubicBezTo>
                  <a:cubicBezTo>
                    <a:pt x="2888" y="5950"/>
                    <a:pt x="3158" y="6106"/>
                    <a:pt x="3418" y="6231"/>
                  </a:cubicBezTo>
                  <a:cubicBezTo>
                    <a:pt x="3949" y="6475"/>
                    <a:pt x="4465" y="6584"/>
                    <a:pt x="4953" y="6584"/>
                  </a:cubicBezTo>
                  <a:cubicBezTo>
                    <a:pt x="8758" y="6584"/>
                    <a:pt x="10881" y="0"/>
                    <a:pt x="5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7" name="Google Shape;31677;p112"/>
            <p:cNvSpPr/>
            <p:nvPr/>
          </p:nvSpPr>
          <p:spPr>
            <a:xfrm flipH="1">
              <a:off x="1894351" y="468416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8" name="Google Shape;31678;p112"/>
            <p:cNvSpPr/>
            <p:nvPr/>
          </p:nvSpPr>
          <p:spPr>
            <a:xfrm flipH="1">
              <a:off x="886144" y="4684130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9" name="Google Shape;31679;p112"/>
            <p:cNvSpPr/>
            <p:nvPr/>
          </p:nvSpPr>
          <p:spPr>
            <a:xfrm flipH="1">
              <a:off x="1140683" y="4756017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0" name="Google Shape;31680;p112"/>
            <p:cNvSpPr/>
            <p:nvPr/>
          </p:nvSpPr>
          <p:spPr>
            <a:xfrm flipH="1">
              <a:off x="1252268" y="3792672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1" name="Google Shape;31681;p112"/>
            <p:cNvSpPr/>
            <p:nvPr/>
          </p:nvSpPr>
          <p:spPr>
            <a:xfrm flipH="1">
              <a:off x="388692" y="4797060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2" name="Google Shape;31682;p112"/>
            <p:cNvSpPr/>
            <p:nvPr/>
          </p:nvSpPr>
          <p:spPr>
            <a:xfrm flipH="1">
              <a:off x="1894351" y="4081378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3" name="Google Shape;31683;p112"/>
            <p:cNvSpPr/>
            <p:nvPr/>
          </p:nvSpPr>
          <p:spPr>
            <a:xfrm flipH="1">
              <a:off x="1512889" y="5036378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4" name="Google Shape;31684;p112"/>
            <p:cNvSpPr/>
            <p:nvPr/>
          </p:nvSpPr>
          <p:spPr>
            <a:xfrm flipH="1">
              <a:off x="2486801" y="457846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5" name="Google Shape;31685;p112"/>
            <p:cNvSpPr/>
            <p:nvPr/>
          </p:nvSpPr>
          <p:spPr>
            <a:xfrm flipH="1">
              <a:off x="3016758" y="4940642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86" name="Google Shape;31686;p112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31687" name="Google Shape;31687;p112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1688" name="Google Shape;31688;p112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89" name="Google Shape;31689;p112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31690" name="Google Shape;31690;p112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1691" name="Google Shape;31691;p112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92" name="Google Shape;31692;p112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3" name="Google Shape;31693;p112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94" name="Google Shape;31694;p112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31695" name="Google Shape;31695;p112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31696" name="Google Shape;31696;p112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7" name="Google Shape;31697;p112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8" name="Google Shape;31698;p112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9" name="Google Shape;31699;p112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0" name="Google Shape;31700;p112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1701" name="Google Shape;31701;p112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702" name="Google Shape;31702;p112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4D604-AC3D-783D-C999-76F746E9FD05}"/>
              </a:ext>
            </a:extLst>
          </p:cNvPr>
          <p:cNvSpPr txBox="1"/>
          <p:nvPr/>
        </p:nvSpPr>
        <p:spPr>
          <a:xfrm>
            <a:off x="3872245" y="219818"/>
            <a:ext cx="26134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E7A662"/>
                </a:solidFill>
              </a:rPr>
              <a:t>А для тех, кто хочет испытать на себе мощь Юпитера, можете попробовать пройти через Мощнейшие бури Гиганта,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E7A662"/>
                </a:solidFill>
              </a:rPr>
              <a:t>если не испугаетесь).....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3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00"/>
                                        <p:tgtEl>
                                          <p:spTgt spid="3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29">
          <a:extLst>
            <a:ext uri="{FF2B5EF4-FFF2-40B4-BE49-F238E27FC236}">
              <a16:creationId xmlns:a16="http://schemas.microsoft.com/office/drawing/2014/main" id="{612D42D3-968E-C140-B6FB-B6A7ADA53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0" name="Google Shape;27230;p88">
            <a:extLst>
              <a:ext uri="{FF2B5EF4-FFF2-40B4-BE49-F238E27FC236}">
                <a16:creationId xmlns:a16="http://schemas.microsoft.com/office/drawing/2014/main" id="{5F0E93B5-7311-B6F0-6551-223DC765A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5480" y="1731551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Titan</a:t>
            </a:r>
            <a:endParaRPr dirty="0"/>
          </a:p>
        </p:txBody>
      </p:sp>
      <p:sp>
        <p:nvSpPr>
          <p:cNvPr id="27231" name="Google Shape;27231;p88">
            <a:extLst>
              <a:ext uri="{FF2B5EF4-FFF2-40B4-BE49-F238E27FC236}">
                <a16:creationId xmlns:a16="http://schemas.microsoft.com/office/drawing/2014/main" id="{971FD6B3-BB6C-2E72-A3A6-187231F2CC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7720" y="1878261"/>
            <a:ext cx="5051157" cy="2055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dirty="0">
                <a:solidFill>
                  <a:srgbClr val="E7A662"/>
                </a:solidFill>
              </a:rPr>
              <a:t>Таинственный спутник Сатурна, окутанный плотным оранжевым туманом. </a:t>
            </a:r>
          </a:p>
          <a:p>
            <a:pPr marL="0" lvl="0" indent="0" algn="l"/>
            <a:r>
              <a:rPr lang="ru-RU" dirty="0">
                <a:solidFill>
                  <a:srgbClr val="E7A662"/>
                </a:solidFill>
              </a:rPr>
              <a:t>Это единственное место за пределами Земли, где есть реки, озёра и моря – но</a:t>
            </a:r>
          </a:p>
          <a:p>
            <a:pPr marL="0" lvl="0" indent="0" algn="l"/>
            <a:r>
              <a:rPr lang="ru-RU" dirty="0">
                <a:solidFill>
                  <a:srgbClr val="E7A662"/>
                </a:solidFill>
              </a:rPr>
              <a:t>вместо воды в них течёт жидкий метан и этан.</a:t>
            </a:r>
          </a:p>
          <a:p>
            <a:pPr marL="0" lvl="0" indent="0" algn="l"/>
            <a:r>
              <a:rPr lang="ru-RU" dirty="0">
                <a:solidFill>
                  <a:srgbClr val="E7A662"/>
                </a:solidFill>
              </a:rPr>
              <a:t>Здесь можно прокатиться на специальных вездеходах по замёрзшим равнинам или совершить полёт на лёгком гравитационном планёре, наслаждаясь видом на зеркальные метановые моря. </a:t>
            </a:r>
          </a:p>
          <a:p>
            <a:pPr marL="0" lvl="0" indent="0" algn="l"/>
            <a:r>
              <a:rPr lang="ru-RU" dirty="0">
                <a:solidFill>
                  <a:srgbClr val="E7A662"/>
                </a:solidFill>
              </a:rPr>
              <a:t>Для любителей науки – уникальная возможность собрать образцы древних льдов, которые скрывают тайны прошлого.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7A662"/>
              </a:solidFill>
            </a:endParaRPr>
          </a:p>
        </p:txBody>
      </p:sp>
      <p:sp>
        <p:nvSpPr>
          <p:cNvPr id="27232" name="Google Shape;27232;p88">
            <a:extLst>
              <a:ext uri="{FF2B5EF4-FFF2-40B4-BE49-F238E27FC236}">
                <a16:creationId xmlns:a16="http://schemas.microsoft.com/office/drawing/2014/main" id="{F7B94929-F082-8E30-B80B-40640E37FDC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461965" y="31042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  <p:cxnSp>
        <p:nvCxnSpPr>
          <p:cNvPr id="27233" name="Google Shape;27233;p88">
            <a:extLst>
              <a:ext uri="{FF2B5EF4-FFF2-40B4-BE49-F238E27FC236}">
                <a16:creationId xmlns:a16="http://schemas.microsoft.com/office/drawing/2014/main" id="{6DFFBACA-4434-D6BA-9F54-AC3C49E2AE33}"/>
              </a:ext>
            </a:extLst>
          </p:cNvPr>
          <p:cNvCxnSpPr/>
          <p:nvPr/>
        </p:nvCxnSpPr>
        <p:spPr>
          <a:xfrm>
            <a:off x="5266218" y="1731551"/>
            <a:ext cx="1928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34" name="Google Shape;27234;p88">
            <a:extLst>
              <a:ext uri="{FF2B5EF4-FFF2-40B4-BE49-F238E27FC236}">
                <a16:creationId xmlns:a16="http://schemas.microsoft.com/office/drawing/2014/main" id="{914992A5-8688-8068-8B14-935419EC62CD}"/>
              </a:ext>
            </a:extLst>
          </p:cNvPr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7235" name="Google Shape;27235;p88">
              <a:extLst>
                <a:ext uri="{FF2B5EF4-FFF2-40B4-BE49-F238E27FC236}">
                  <a16:creationId xmlns:a16="http://schemas.microsoft.com/office/drawing/2014/main" id="{66D2C88C-AE4F-1845-2295-41A7417C268D}"/>
                </a:ext>
              </a:extLst>
            </p:cNvPr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236" name="Google Shape;27236;p88">
              <a:extLst>
                <a:ext uri="{FF2B5EF4-FFF2-40B4-BE49-F238E27FC236}">
                  <a16:creationId xmlns:a16="http://schemas.microsoft.com/office/drawing/2014/main" id="{33E19C9F-97EA-A5A2-E080-77B7B367E52D}"/>
                </a:ext>
              </a:extLst>
            </p:cNvPr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37" name="Google Shape;27237;p88">
            <a:extLst>
              <a:ext uri="{FF2B5EF4-FFF2-40B4-BE49-F238E27FC236}">
                <a16:creationId xmlns:a16="http://schemas.microsoft.com/office/drawing/2014/main" id="{C2F80CBA-F181-C754-A445-6D355118227B}"/>
              </a:ext>
            </a:extLst>
          </p:cNvPr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7238" name="Google Shape;27238;p88">
              <a:extLst>
                <a:ext uri="{FF2B5EF4-FFF2-40B4-BE49-F238E27FC236}">
                  <a16:creationId xmlns:a16="http://schemas.microsoft.com/office/drawing/2014/main" id="{0629DF13-5BE2-490C-4025-DD05B643FDC8}"/>
                </a:ext>
              </a:extLst>
            </p:cNvPr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239" name="Google Shape;27239;p88">
              <a:extLst>
                <a:ext uri="{FF2B5EF4-FFF2-40B4-BE49-F238E27FC236}">
                  <a16:creationId xmlns:a16="http://schemas.microsoft.com/office/drawing/2014/main" id="{20890D73-1FB9-D07B-755A-8C0E9EF51499}"/>
                </a:ext>
              </a:extLst>
            </p:cNvPr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0" name="Google Shape;27240;p8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1DCBE8E-03ED-CC35-1846-C98F4370E2DE}"/>
              </a:ext>
            </a:extLst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1" name="Google Shape;27241;p8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412019-4B12-46CC-4A1A-698267FCC6C8}"/>
              </a:ext>
            </a:extLst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42" name="Google Shape;27242;p88">
            <a:extLst>
              <a:ext uri="{FF2B5EF4-FFF2-40B4-BE49-F238E27FC236}">
                <a16:creationId xmlns:a16="http://schemas.microsoft.com/office/drawing/2014/main" id="{92CEE243-DFE7-8FAB-E2EA-B981C550E304}"/>
              </a:ext>
            </a:extLst>
          </p:cNvPr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7243" name="Google Shape;27243;p88">
              <a:extLst>
                <a:ext uri="{FF2B5EF4-FFF2-40B4-BE49-F238E27FC236}">
                  <a16:creationId xmlns:a16="http://schemas.microsoft.com/office/drawing/2014/main" id="{1C70A449-B52E-BF54-00ED-135870F81C00}"/>
                </a:ext>
              </a:extLst>
            </p:cNvPr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7244" name="Google Shape;27244;p88">
                <a:extLst>
                  <a:ext uri="{FF2B5EF4-FFF2-40B4-BE49-F238E27FC236}">
                    <a16:creationId xmlns:a16="http://schemas.microsoft.com/office/drawing/2014/main" id="{DDB0211B-A540-DE95-7D5E-9351C0079627}"/>
                  </a:ext>
                </a:extLst>
              </p:cNvPr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5" name="Google Shape;27245;p88">
                <a:extLst>
                  <a:ext uri="{FF2B5EF4-FFF2-40B4-BE49-F238E27FC236}">
                    <a16:creationId xmlns:a16="http://schemas.microsoft.com/office/drawing/2014/main" id="{EF3356A2-1A2D-8425-DC69-6432C08B1400}"/>
                  </a:ext>
                </a:extLst>
              </p:cNvPr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6" name="Google Shape;27246;p88">
                <a:extLst>
                  <a:ext uri="{FF2B5EF4-FFF2-40B4-BE49-F238E27FC236}">
                    <a16:creationId xmlns:a16="http://schemas.microsoft.com/office/drawing/2014/main" id="{1239D202-881E-A055-3B98-A7EE5576A544}"/>
                  </a:ext>
                </a:extLst>
              </p:cNvPr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7" name="Google Shape;27247;p88">
                <a:extLst>
                  <a:ext uri="{FF2B5EF4-FFF2-40B4-BE49-F238E27FC236}">
                    <a16:creationId xmlns:a16="http://schemas.microsoft.com/office/drawing/2014/main" id="{52202338-F67D-29BD-1445-D16A3B6C0335}"/>
                  </a:ext>
                </a:extLst>
              </p:cNvPr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8" name="Google Shape;27248;p88">
                <a:extLst>
                  <a:ext uri="{FF2B5EF4-FFF2-40B4-BE49-F238E27FC236}">
                    <a16:creationId xmlns:a16="http://schemas.microsoft.com/office/drawing/2014/main" id="{C7E22994-CBE2-FA32-198B-A632468AEC4E}"/>
                  </a:ext>
                </a:extLst>
              </p:cNvPr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249" name="Google Shape;27249;p88">
              <a:extLst>
                <a:ext uri="{FF2B5EF4-FFF2-40B4-BE49-F238E27FC236}">
                  <a16:creationId xmlns:a16="http://schemas.microsoft.com/office/drawing/2014/main" id="{901AA18C-3275-C4E6-3750-F35513932979}"/>
                </a:ext>
              </a:extLst>
            </p:cNvPr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50" name="Google Shape;27250;p88">
            <a:hlinkClick r:id="rId3" action="ppaction://hlinksldjump"/>
            <a:extLst>
              <a:ext uri="{FF2B5EF4-FFF2-40B4-BE49-F238E27FC236}">
                <a16:creationId xmlns:a16="http://schemas.microsoft.com/office/drawing/2014/main" id="{A1E38920-B1FB-D547-48C8-AF7A4611B981}"/>
              </a:ext>
            </a:extLst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2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Экран (16:9)</PresentationFormat>
  <Paragraphs>66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Big Shoulders Text</vt:lpstr>
      <vt:lpstr>Roboto</vt:lpstr>
      <vt:lpstr>Roboto Light</vt:lpstr>
      <vt:lpstr>Outer Space and Galaxies by Slidesgo</vt:lpstr>
      <vt:lpstr>Добро пожаловать!</vt:lpstr>
      <vt:lpstr>Приключения начинаются  прямо сейчас !</vt:lpstr>
      <vt:lpstr>Вас приветствует компания Тут-И-Там!</vt:lpstr>
      <vt:lpstr>Давайте ознакомимся с планетами, на которых мы сегодня побываем!</vt:lpstr>
      <vt:lpstr>A timeline always works well</vt:lpstr>
      <vt:lpstr>Venus</vt:lpstr>
      <vt:lpstr>Mars</vt:lpstr>
      <vt:lpstr>Jupiter</vt:lpstr>
      <vt:lpstr>Titan</vt:lpstr>
      <vt:lpstr>Модели кораблей</vt:lpstr>
      <vt:lpstr>Описание</vt:lpstr>
      <vt:lpstr>Карта пути</vt:lpstr>
      <vt:lpstr>Функционал</vt:lpstr>
      <vt:lpstr>Презентация PowerPoint</vt:lpstr>
      <vt:lpstr>Презентация PowerPoint</vt:lpstr>
      <vt:lpstr>Функционал</vt:lpstr>
      <vt:lpstr>Удачного полета!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Sidacov Amir</dc:creator>
  <cp:lastModifiedBy>Sidacov Amir</cp:lastModifiedBy>
  <cp:revision>1</cp:revision>
  <dcterms:modified xsi:type="dcterms:W3CDTF">2024-12-10T13:55:03Z</dcterms:modified>
</cp:coreProperties>
</file>