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11" r:id="rId4"/>
    <p:sldId id="315" r:id="rId5"/>
    <p:sldId id="316" r:id="rId6"/>
    <p:sldId id="335" r:id="rId7"/>
    <p:sldId id="312" r:id="rId8"/>
    <p:sldId id="318" r:id="rId9"/>
    <p:sldId id="319" r:id="rId10"/>
    <p:sldId id="320" r:id="rId11"/>
    <p:sldId id="332" r:id="rId12"/>
    <p:sldId id="321" r:id="rId13"/>
    <p:sldId id="333" r:id="rId14"/>
    <p:sldId id="317" r:id="rId15"/>
    <p:sldId id="326" r:id="rId16"/>
    <p:sldId id="327" r:id="rId17"/>
    <p:sldId id="328" r:id="rId18"/>
    <p:sldId id="329" r:id="rId19"/>
    <p:sldId id="330" r:id="rId20"/>
    <p:sldId id="331" r:id="rId21"/>
    <p:sldId id="322" r:id="rId22"/>
    <p:sldId id="323" r:id="rId23"/>
    <p:sldId id="334" r:id="rId24"/>
    <p:sldId id="294" r:id="rId25"/>
    <p:sldId id="295" r:id="rId26"/>
    <p:sldId id="266" r:id="rId27"/>
    <p:sldId id="267" r:id="rId28"/>
    <p:sldId id="268" r:id="rId29"/>
    <p:sldId id="269" r:id="rId30"/>
    <p:sldId id="325" r:id="rId31"/>
    <p:sldId id="280" r:id="rId32"/>
    <p:sldId id="299" r:id="rId33"/>
    <p:sldId id="281" r:id="rId34"/>
    <p:sldId id="282" r:id="rId35"/>
    <p:sldId id="283" r:id="rId36"/>
    <p:sldId id="284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AB10-B65E-4562-8057-2A3F1772FD9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FEF10-A67E-4F4B-96F1-55040017B1C7}">
      <dgm:prSet phldrT="[Text]" custT="1"/>
      <dgm:spPr/>
      <dgm:t>
        <a:bodyPr/>
        <a:lstStyle/>
        <a:p>
          <a:r>
            <a:rPr lang="en-US" sz="1200" dirty="0" err="1"/>
            <a:t>Sistem</a:t>
          </a:r>
          <a:r>
            <a:rPr lang="en-US" sz="1200" dirty="0"/>
            <a:t> </a:t>
          </a:r>
          <a:r>
            <a:rPr lang="en-US" sz="1200" dirty="0" err="1"/>
            <a:t>Persamaan</a:t>
          </a:r>
          <a:r>
            <a:rPr lang="en-US" sz="1200" dirty="0"/>
            <a:t> Linier</a:t>
          </a:r>
        </a:p>
      </dgm:t>
    </dgm:pt>
    <dgm:pt modelId="{B9D328A9-4FED-4E6C-A14A-8893166FD4B2}" type="parTrans" cxnId="{C738E57D-628A-4299-81FB-89D6FBF3BD72}">
      <dgm:prSet/>
      <dgm:spPr/>
      <dgm:t>
        <a:bodyPr/>
        <a:lstStyle/>
        <a:p>
          <a:endParaRPr lang="en-US" sz="1200"/>
        </a:p>
      </dgm:t>
    </dgm:pt>
    <dgm:pt modelId="{45AC4565-32FE-4557-A7D7-D56E596EFF34}" type="sibTrans" cxnId="{C738E57D-628A-4299-81FB-89D6FBF3BD72}">
      <dgm:prSet/>
      <dgm:spPr/>
      <dgm:t>
        <a:bodyPr/>
        <a:lstStyle/>
        <a:p>
          <a:endParaRPr lang="en-US" sz="1200"/>
        </a:p>
      </dgm:t>
    </dgm:pt>
    <dgm:pt modelId="{899F8515-4ADC-437C-AA20-2390B19B1997}">
      <dgm:prSet phldrT="[Text]" custT="1"/>
      <dgm:spPr/>
      <dgm:t>
        <a:bodyPr/>
        <a:lstStyle/>
        <a:p>
          <a:r>
            <a:rPr lang="en-US" sz="1200" b="1" dirty="0" err="1"/>
            <a:t>Homogen</a:t>
          </a:r>
          <a:r>
            <a:rPr lang="en-US" sz="1200" dirty="0"/>
            <a:t>, </a:t>
          </a:r>
          <a:r>
            <a:rPr lang="en-US" sz="1200" dirty="0" err="1"/>
            <a:t>Matriks</a:t>
          </a:r>
          <a:r>
            <a:rPr lang="en-US" sz="1200" dirty="0"/>
            <a:t> </a:t>
          </a:r>
          <a:r>
            <a:rPr lang="en-US" sz="1200" dirty="0" err="1"/>
            <a:t>konstanta</a:t>
          </a:r>
          <a:r>
            <a:rPr lang="en-US" sz="1200" dirty="0"/>
            <a:t> </a:t>
          </a:r>
          <a:r>
            <a:rPr lang="en-US" sz="1200" b="1" dirty="0" err="1"/>
            <a:t>no</a:t>
          </a:r>
          <a:r>
            <a:rPr lang="en-US" sz="1200" dirty="0" err="1"/>
            <a:t>l</a:t>
          </a:r>
          <a:endParaRPr lang="en-US" sz="1200" dirty="0"/>
        </a:p>
      </dgm:t>
    </dgm:pt>
    <dgm:pt modelId="{FC3DA0CB-1F26-4405-BE65-0BB3A841DC2F}" type="parTrans" cxnId="{4D5C028D-5EEA-4A67-A4AF-B6B93EE70A6A}">
      <dgm:prSet/>
      <dgm:spPr/>
      <dgm:t>
        <a:bodyPr/>
        <a:lstStyle/>
        <a:p>
          <a:endParaRPr lang="en-US" sz="1200"/>
        </a:p>
      </dgm:t>
    </dgm:pt>
    <dgm:pt modelId="{5E9609B4-2407-4D7E-AFA5-7A49F51F4242}" type="sibTrans" cxnId="{4D5C028D-5EEA-4A67-A4AF-B6B93EE70A6A}">
      <dgm:prSet/>
      <dgm:spPr/>
      <dgm:t>
        <a:bodyPr/>
        <a:lstStyle/>
        <a:p>
          <a:endParaRPr lang="en-US" sz="1200"/>
        </a:p>
      </dgm:t>
    </dgm:pt>
    <dgm:pt modelId="{33CF2880-3D07-46DD-9516-763CB62617B2}">
      <dgm:prSet phldrT="[Text]" custT="1"/>
      <dgm:spPr/>
      <dgm:t>
        <a:bodyPr/>
        <a:lstStyle/>
        <a:p>
          <a:r>
            <a:rPr lang="en-US" sz="1200" b="1" dirty="0"/>
            <a:t>Non </a:t>
          </a:r>
          <a:r>
            <a:rPr lang="en-US" sz="1200" b="1" dirty="0" err="1"/>
            <a:t>Homogen</a:t>
          </a:r>
          <a:r>
            <a:rPr lang="en-US" sz="1200" dirty="0"/>
            <a:t>, </a:t>
          </a:r>
          <a:r>
            <a:rPr lang="en-US" sz="1200" dirty="0" err="1"/>
            <a:t>matriks</a:t>
          </a:r>
          <a:r>
            <a:rPr lang="en-US" sz="1200" dirty="0"/>
            <a:t> </a:t>
          </a:r>
          <a:r>
            <a:rPr lang="en-US" sz="1200" dirty="0" err="1"/>
            <a:t>konstantan</a:t>
          </a:r>
          <a:r>
            <a:rPr lang="en-US" sz="1200" dirty="0"/>
            <a:t> </a:t>
          </a:r>
          <a:r>
            <a:rPr lang="en-US" sz="1200" b="1" dirty="0" err="1"/>
            <a:t>tak</a:t>
          </a:r>
          <a:r>
            <a:rPr lang="en-US" sz="1200" b="1" dirty="0"/>
            <a:t> </a:t>
          </a:r>
          <a:r>
            <a:rPr lang="en-US" sz="1200" b="1" dirty="0" err="1"/>
            <a:t>nol</a:t>
          </a:r>
          <a:endParaRPr lang="en-US" sz="1200" b="1" dirty="0"/>
        </a:p>
      </dgm:t>
    </dgm:pt>
    <dgm:pt modelId="{C4BF96D0-414D-4949-AF5B-DD2562970DFE}" type="parTrans" cxnId="{E54ECEE9-60F4-4228-BD5E-27509B663F9C}">
      <dgm:prSet/>
      <dgm:spPr/>
      <dgm:t>
        <a:bodyPr/>
        <a:lstStyle/>
        <a:p>
          <a:endParaRPr lang="en-US" sz="1200"/>
        </a:p>
      </dgm:t>
    </dgm:pt>
    <dgm:pt modelId="{1F5AC462-89D2-4DC4-8602-44BBAA21777E}" type="sibTrans" cxnId="{E54ECEE9-60F4-4228-BD5E-27509B663F9C}">
      <dgm:prSet/>
      <dgm:spPr/>
      <dgm:t>
        <a:bodyPr/>
        <a:lstStyle/>
        <a:p>
          <a:endParaRPr lang="en-US" sz="1200"/>
        </a:p>
      </dgm:t>
    </dgm:pt>
    <dgm:pt modelId="{0F544F53-5E22-4F71-91CF-A7EF27DD3EE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dirty="0" err="1"/>
            <a:t>Tidak</a:t>
          </a:r>
          <a:r>
            <a:rPr lang="en-US" sz="1200" dirty="0"/>
            <a:t> </a:t>
          </a:r>
          <a:r>
            <a:rPr lang="en-US" sz="1200" dirty="0" err="1"/>
            <a:t>mempnyai</a:t>
          </a:r>
          <a:r>
            <a:rPr lang="en-US" sz="1200" dirty="0"/>
            <a:t> </a:t>
          </a:r>
          <a:r>
            <a:rPr lang="en-US" sz="1200" dirty="0" err="1"/>
            <a:t>Pemecahan</a:t>
          </a:r>
          <a:endParaRPr lang="en-US" sz="1200" dirty="0"/>
        </a:p>
      </dgm:t>
    </dgm:pt>
    <dgm:pt modelId="{3DD04FC1-E0A0-4AE9-891E-37AF937D7F78}" type="parTrans" cxnId="{32FB641C-7F74-4096-899B-0A4AAAA8C8C4}">
      <dgm:prSet/>
      <dgm:spPr/>
      <dgm:t>
        <a:bodyPr/>
        <a:lstStyle/>
        <a:p>
          <a:endParaRPr lang="en-US" sz="1200"/>
        </a:p>
      </dgm:t>
    </dgm:pt>
    <dgm:pt modelId="{6A70DD8C-C074-422B-AAFA-DFD47BBDE966}" type="sibTrans" cxnId="{32FB641C-7F74-4096-899B-0A4AAAA8C8C4}">
      <dgm:prSet/>
      <dgm:spPr/>
      <dgm:t>
        <a:bodyPr/>
        <a:lstStyle/>
        <a:p>
          <a:endParaRPr lang="en-US" sz="1200"/>
        </a:p>
      </dgm:t>
    </dgm:pt>
    <dgm:pt modelId="{DC8AD5A8-0CD6-44DE-BF43-BD867C54E42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dirty="0" err="1"/>
            <a:t>Pemecahan</a:t>
          </a:r>
          <a:r>
            <a:rPr lang="en-US" sz="1200" dirty="0"/>
            <a:t> Trivial</a:t>
          </a:r>
        </a:p>
      </dgm:t>
    </dgm:pt>
    <dgm:pt modelId="{68F903EF-5336-4955-B904-5BDE2F3D0CD1}" type="parTrans" cxnId="{60EFE924-C13D-4637-90F6-838D6D15F82E}">
      <dgm:prSet/>
      <dgm:spPr/>
      <dgm:t>
        <a:bodyPr/>
        <a:lstStyle/>
        <a:p>
          <a:endParaRPr lang="en-US" sz="1200"/>
        </a:p>
      </dgm:t>
    </dgm:pt>
    <dgm:pt modelId="{68347CEB-2885-4F7E-82C8-1D9207991C10}" type="sibTrans" cxnId="{60EFE924-C13D-4637-90F6-838D6D15F82E}">
      <dgm:prSet/>
      <dgm:spPr/>
      <dgm:t>
        <a:bodyPr/>
        <a:lstStyle/>
        <a:p>
          <a:endParaRPr lang="en-US" sz="1200"/>
        </a:p>
      </dgm:t>
    </dgm:pt>
    <dgm:pt modelId="{782BD5EA-5AA1-4006-948E-C0A682BE2F4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dirty="0" err="1"/>
            <a:t>Pemecahan</a:t>
          </a:r>
          <a:r>
            <a:rPr lang="en-US" sz="1200" dirty="0"/>
            <a:t> Non Trivial</a:t>
          </a:r>
        </a:p>
      </dgm:t>
    </dgm:pt>
    <dgm:pt modelId="{9F5AE7A9-940E-48BD-9EF4-4B881CE6C5B5}" type="parTrans" cxnId="{B7F4B9FA-E72F-48E6-A65F-CAA66E84D606}">
      <dgm:prSet/>
      <dgm:spPr/>
      <dgm:t>
        <a:bodyPr/>
        <a:lstStyle/>
        <a:p>
          <a:endParaRPr lang="en-US" sz="1200"/>
        </a:p>
      </dgm:t>
    </dgm:pt>
    <dgm:pt modelId="{5CBE7247-0AD6-43ED-A7FF-853D7C81BA85}" type="sibTrans" cxnId="{B7F4B9FA-E72F-48E6-A65F-CAA66E84D606}">
      <dgm:prSet/>
      <dgm:spPr/>
      <dgm:t>
        <a:bodyPr/>
        <a:lstStyle/>
        <a:p>
          <a:endParaRPr lang="en-US" sz="1200"/>
        </a:p>
      </dgm:t>
    </dgm:pt>
    <dgm:pt modelId="{2336F6C4-471A-4BF3-A910-A90BB47B7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dirty="0" err="1"/>
            <a:t>Pemecahan</a:t>
          </a:r>
          <a:r>
            <a:rPr lang="en-US" sz="1200" dirty="0"/>
            <a:t> Tunggal</a:t>
          </a:r>
        </a:p>
      </dgm:t>
    </dgm:pt>
    <dgm:pt modelId="{661B4E48-635E-4F49-B4A0-D821AEDFD05D}" type="parTrans" cxnId="{BCE86488-81FA-4DFA-ABBC-89CFDC673477}">
      <dgm:prSet/>
      <dgm:spPr/>
      <dgm:t>
        <a:bodyPr/>
        <a:lstStyle/>
        <a:p>
          <a:endParaRPr lang="en-US" sz="1200"/>
        </a:p>
      </dgm:t>
    </dgm:pt>
    <dgm:pt modelId="{43365B36-7C0D-4035-B589-7DCEE8908326}" type="sibTrans" cxnId="{BCE86488-81FA-4DFA-ABBC-89CFDC673477}">
      <dgm:prSet/>
      <dgm:spPr/>
      <dgm:t>
        <a:bodyPr/>
        <a:lstStyle/>
        <a:p>
          <a:endParaRPr lang="en-US" sz="1200"/>
        </a:p>
      </dgm:t>
    </dgm:pt>
    <dgm:pt modelId="{00B37646-0626-462B-A405-D74A81D3AFB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dirty="0" err="1"/>
            <a:t>Pemecahan</a:t>
          </a:r>
          <a:r>
            <a:rPr lang="en-US" sz="1200" dirty="0"/>
            <a:t> </a:t>
          </a:r>
          <a:r>
            <a:rPr lang="en-US" sz="1200" dirty="0" err="1"/>
            <a:t>Tak</a:t>
          </a:r>
          <a:r>
            <a:rPr lang="en-US" sz="1200" dirty="0"/>
            <a:t> </a:t>
          </a:r>
          <a:r>
            <a:rPr lang="en-US" sz="1200" dirty="0" err="1"/>
            <a:t>Hingga</a:t>
          </a:r>
          <a:endParaRPr lang="en-US" sz="1200" dirty="0"/>
        </a:p>
      </dgm:t>
    </dgm:pt>
    <dgm:pt modelId="{3A9DB77B-51B0-4713-8C9B-4FCFE6E33F6D}" type="parTrans" cxnId="{8C6385C4-EA46-40D3-B18D-D145FD1B5A43}">
      <dgm:prSet/>
      <dgm:spPr/>
      <dgm:t>
        <a:bodyPr/>
        <a:lstStyle/>
        <a:p>
          <a:endParaRPr lang="en-US" sz="1200"/>
        </a:p>
      </dgm:t>
    </dgm:pt>
    <dgm:pt modelId="{D633C28F-D487-4853-8512-E9C68F3AD7D4}" type="sibTrans" cxnId="{8C6385C4-EA46-40D3-B18D-D145FD1B5A43}">
      <dgm:prSet/>
      <dgm:spPr/>
      <dgm:t>
        <a:bodyPr/>
        <a:lstStyle/>
        <a:p>
          <a:endParaRPr lang="en-US" sz="1200"/>
        </a:p>
      </dgm:t>
    </dgm:pt>
    <dgm:pt modelId="{A7D8BEEA-9F2F-40FD-9396-387C4C7ED886}">
      <dgm:prSet phldrT="[Text]" custT="1"/>
      <dgm:spPr/>
      <dgm:t>
        <a:bodyPr/>
        <a:lstStyle/>
        <a:p>
          <a:endParaRPr lang="en-US" sz="1200" dirty="0"/>
        </a:p>
      </dgm:t>
    </dgm:pt>
    <dgm:pt modelId="{6D17DD30-4542-4432-85AA-357F8B3F9A07}" type="parTrans" cxnId="{259E6DF6-137C-4D96-9979-D5D01F33464C}">
      <dgm:prSet/>
      <dgm:spPr/>
      <dgm:t>
        <a:bodyPr/>
        <a:lstStyle/>
        <a:p>
          <a:endParaRPr lang="en-US" sz="1200"/>
        </a:p>
      </dgm:t>
    </dgm:pt>
    <dgm:pt modelId="{AA0CB1C4-4FFF-400A-A21E-4CBDF5443AE1}" type="sibTrans" cxnId="{259E6DF6-137C-4D96-9979-D5D01F33464C}">
      <dgm:prSet/>
      <dgm:spPr/>
      <dgm:t>
        <a:bodyPr/>
        <a:lstStyle/>
        <a:p>
          <a:endParaRPr lang="en-US" sz="1200"/>
        </a:p>
      </dgm:t>
    </dgm:pt>
    <dgm:pt modelId="{7F5835DC-D82F-42DC-9150-B577F2936A5F}">
      <dgm:prSet phldrT="[Text]" custT="1"/>
      <dgm:spPr/>
      <dgm:t>
        <a:bodyPr/>
        <a:lstStyle/>
        <a:p>
          <a:r>
            <a:rPr lang="en-US" sz="1200" dirty="0" err="1"/>
            <a:t>Jenis</a:t>
          </a:r>
          <a:endParaRPr lang="en-US" sz="1200" dirty="0"/>
        </a:p>
      </dgm:t>
    </dgm:pt>
    <dgm:pt modelId="{E06540B2-906B-4EF3-8202-C6714664DC96}" type="parTrans" cxnId="{7F273D6E-4FC6-4211-9805-A1CFC0758EFD}">
      <dgm:prSet/>
      <dgm:spPr/>
      <dgm:t>
        <a:bodyPr/>
        <a:lstStyle/>
        <a:p>
          <a:endParaRPr lang="en-US" sz="1200"/>
        </a:p>
      </dgm:t>
    </dgm:pt>
    <dgm:pt modelId="{38B76ED6-BE4D-4D1E-9FA0-C71E43C16505}" type="sibTrans" cxnId="{7F273D6E-4FC6-4211-9805-A1CFC0758EFD}">
      <dgm:prSet/>
      <dgm:spPr/>
      <dgm:t>
        <a:bodyPr/>
        <a:lstStyle/>
        <a:p>
          <a:endParaRPr lang="en-US" sz="1200"/>
        </a:p>
      </dgm:t>
    </dgm:pt>
    <dgm:pt modelId="{B5498265-C0AE-4180-A152-2BB369D1C9E4}">
      <dgm:prSet phldrT="[Text]" custT="1"/>
      <dgm:spPr/>
      <dgm:t>
        <a:bodyPr/>
        <a:lstStyle/>
        <a:p>
          <a:r>
            <a:rPr lang="en-US" sz="1200" dirty="0" err="1"/>
            <a:t>Pemecahan</a:t>
          </a:r>
          <a:endParaRPr lang="en-US" sz="1200" dirty="0"/>
        </a:p>
      </dgm:t>
    </dgm:pt>
    <dgm:pt modelId="{AFBBF203-23E7-4D78-BA3E-FD396128DECE}" type="parTrans" cxnId="{FE809390-1E67-413C-9C35-A43805ED144D}">
      <dgm:prSet/>
      <dgm:spPr/>
      <dgm:t>
        <a:bodyPr/>
        <a:lstStyle/>
        <a:p>
          <a:endParaRPr lang="en-US" sz="1200"/>
        </a:p>
      </dgm:t>
    </dgm:pt>
    <dgm:pt modelId="{8630DE3D-436E-44AE-9C31-ABD9CF11B46A}" type="sibTrans" cxnId="{FE809390-1E67-413C-9C35-A43805ED144D}">
      <dgm:prSet/>
      <dgm:spPr/>
      <dgm:t>
        <a:bodyPr/>
        <a:lstStyle/>
        <a:p>
          <a:endParaRPr lang="en-US" sz="1200"/>
        </a:p>
      </dgm:t>
    </dgm:pt>
    <dgm:pt modelId="{039619DA-356C-4F92-B7BC-A5C894A475A1}" type="pres">
      <dgm:prSet presAssocID="{7AEAAB10-B65E-4562-8057-2A3F1772FD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3EAC68-5DB3-41EC-87C7-A34E005207C3}" type="pres">
      <dgm:prSet presAssocID="{7AEAAB10-B65E-4562-8057-2A3F1772FD97}" presName="hierFlow" presStyleCnt="0"/>
      <dgm:spPr/>
    </dgm:pt>
    <dgm:pt modelId="{17222C37-9D36-44F2-859B-3BAE5C3A5095}" type="pres">
      <dgm:prSet presAssocID="{7AEAAB10-B65E-4562-8057-2A3F1772FD97}" presName="firstBuf" presStyleCnt="0"/>
      <dgm:spPr/>
    </dgm:pt>
    <dgm:pt modelId="{DA591021-23EA-4F66-B4C8-A82A74AB4BC6}" type="pres">
      <dgm:prSet presAssocID="{7AEAAB10-B65E-4562-8057-2A3F1772FD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F2A2031-81C5-4035-BC15-10DF3BBFEA25}" type="pres">
      <dgm:prSet presAssocID="{0C0FEF10-A67E-4F4B-96F1-55040017B1C7}" presName="Name14" presStyleCnt="0"/>
      <dgm:spPr/>
    </dgm:pt>
    <dgm:pt modelId="{E2BBA8FB-400E-4D25-9350-A93FD23AB202}" type="pres">
      <dgm:prSet presAssocID="{0C0FEF10-A67E-4F4B-96F1-55040017B1C7}" presName="level1Shape" presStyleLbl="node0" presStyleIdx="0" presStyleCnt="1" custScaleY="181044">
        <dgm:presLayoutVars>
          <dgm:chPref val="3"/>
        </dgm:presLayoutVars>
      </dgm:prSet>
      <dgm:spPr/>
    </dgm:pt>
    <dgm:pt modelId="{0E8F5BC4-4150-42A0-9C33-B7CB67079822}" type="pres">
      <dgm:prSet presAssocID="{0C0FEF10-A67E-4F4B-96F1-55040017B1C7}" presName="hierChild2" presStyleCnt="0"/>
      <dgm:spPr/>
    </dgm:pt>
    <dgm:pt modelId="{7182A069-77B3-4F0A-8D41-9F6F7A71E5EC}" type="pres">
      <dgm:prSet presAssocID="{FC3DA0CB-1F26-4405-BE65-0BB3A841DC2F}" presName="Name19" presStyleLbl="parChTrans1D2" presStyleIdx="0" presStyleCnt="2"/>
      <dgm:spPr/>
    </dgm:pt>
    <dgm:pt modelId="{43D1FEE5-2EBE-4688-B393-1A2789EB5D71}" type="pres">
      <dgm:prSet presAssocID="{899F8515-4ADC-437C-AA20-2390B19B1997}" presName="Name21" presStyleCnt="0"/>
      <dgm:spPr/>
    </dgm:pt>
    <dgm:pt modelId="{268323FC-C674-44C1-8543-FC1156A41E8D}" type="pres">
      <dgm:prSet presAssocID="{899F8515-4ADC-437C-AA20-2390B19B1997}" presName="level2Shape" presStyleLbl="node2" presStyleIdx="0" presStyleCnt="2" custScaleY="181044"/>
      <dgm:spPr/>
    </dgm:pt>
    <dgm:pt modelId="{AA2D32C0-DBC4-495E-82A7-8507036C3D6F}" type="pres">
      <dgm:prSet presAssocID="{899F8515-4ADC-437C-AA20-2390B19B1997}" presName="hierChild3" presStyleCnt="0"/>
      <dgm:spPr/>
    </dgm:pt>
    <dgm:pt modelId="{785232C9-761A-46C8-BBB0-3DC0F1D72A7A}" type="pres">
      <dgm:prSet presAssocID="{68F903EF-5336-4955-B904-5BDE2F3D0CD1}" presName="Name19" presStyleLbl="parChTrans1D3" presStyleIdx="0" presStyleCnt="5"/>
      <dgm:spPr/>
    </dgm:pt>
    <dgm:pt modelId="{4DC510A5-737A-4BA5-8468-00A36CBF617F}" type="pres">
      <dgm:prSet presAssocID="{DC8AD5A8-0CD6-44DE-BF43-BD867C54E42F}" presName="Name21" presStyleCnt="0"/>
      <dgm:spPr/>
    </dgm:pt>
    <dgm:pt modelId="{A905CCF5-531C-4222-9A4C-78D2EF0E14FF}" type="pres">
      <dgm:prSet presAssocID="{DC8AD5A8-0CD6-44DE-BF43-BD867C54E42F}" presName="level2Shape" presStyleLbl="node3" presStyleIdx="0" presStyleCnt="5" custScaleY="181044"/>
      <dgm:spPr/>
    </dgm:pt>
    <dgm:pt modelId="{4973C6E9-7FC3-4DB1-8D70-EB3E6BE3FD5D}" type="pres">
      <dgm:prSet presAssocID="{DC8AD5A8-0CD6-44DE-BF43-BD867C54E42F}" presName="hierChild3" presStyleCnt="0"/>
      <dgm:spPr/>
    </dgm:pt>
    <dgm:pt modelId="{B24DB8B6-823B-4053-97AA-16556D6E6182}" type="pres">
      <dgm:prSet presAssocID="{9F5AE7A9-940E-48BD-9EF4-4B881CE6C5B5}" presName="Name19" presStyleLbl="parChTrans1D3" presStyleIdx="1" presStyleCnt="5"/>
      <dgm:spPr/>
    </dgm:pt>
    <dgm:pt modelId="{661B91AD-424D-4F5B-8CF6-9D082059A2EA}" type="pres">
      <dgm:prSet presAssocID="{782BD5EA-5AA1-4006-948E-C0A682BE2F4A}" presName="Name21" presStyleCnt="0"/>
      <dgm:spPr/>
    </dgm:pt>
    <dgm:pt modelId="{721680BA-BD1D-4130-B487-2BA150887B2E}" type="pres">
      <dgm:prSet presAssocID="{782BD5EA-5AA1-4006-948E-C0A682BE2F4A}" presName="level2Shape" presStyleLbl="node3" presStyleIdx="1" presStyleCnt="5" custScaleY="181044"/>
      <dgm:spPr/>
    </dgm:pt>
    <dgm:pt modelId="{B96B6205-6C18-4F6F-BBB8-710E3D9CAA7E}" type="pres">
      <dgm:prSet presAssocID="{782BD5EA-5AA1-4006-948E-C0A682BE2F4A}" presName="hierChild3" presStyleCnt="0"/>
      <dgm:spPr/>
    </dgm:pt>
    <dgm:pt modelId="{EC89B6CE-3B79-4E1A-98DA-7C3EBE5ED975}" type="pres">
      <dgm:prSet presAssocID="{C4BF96D0-414D-4949-AF5B-DD2562970DFE}" presName="Name19" presStyleLbl="parChTrans1D2" presStyleIdx="1" presStyleCnt="2"/>
      <dgm:spPr/>
    </dgm:pt>
    <dgm:pt modelId="{861EDF08-8254-462B-80E0-9AF0F4F99850}" type="pres">
      <dgm:prSet presAssocID="{33CF2880-3D07-46DD-9516-763CB62617B2}" presName="Name21" presStyleCnt="0"/>
      <dgm:spPr/>
    </dgm:pt>
    <dgm:pt modelId="{34562F67-C687-45B1-81E2-CB8DDADFC138}" type="pres">
      <dgm:prSet presAssocID="{33CF2880-3D07-46DD-9516-763CB62617B2}" presName="level2Shape" presStyleLbl="node2" presStyleIdx="1" presStyleCnt="2" custScaleY="181044"/>
      <dgm:spPr/>
    </dgm:pt>
    <dgm:pt modelId="{E4DC88CC-E8E5-4834-BBD3-BC231DED8C5E}" type="pres">
      <dgm:prSet presAssocID="{33CF2880-3D07-46DD-9516-763CB62617B2}" presName="hierChild3" presStyleCnt="0"/>
      <dgm:spPr/>
    </dgm:pt>
    <dgm:pt modelId="{A195BD94-DBE2-41EA-A71B-A26ED31B1415}" type="pres">
      <dgm:prSet presAssocID="{3DD04FC1-E0A0-4AE9-891E-37AF937D7F78}" presName="Name19" presStyleLbl="parChTrans1D3" presStyleIdx="2" presStyleCnt="5"/>
      <dgm:spPr/>
    </dgm:pt>
    <dgm:pt modelId="{B16D4CB1-E949-4E7C-9097-C001AD5C8C0B}" type="pres">
      <dgm:prSet presAssocID="{0F544F53-5E22-4F71-91CF-A7EF27DD3EE1}" presName="Name21" presStyleCnt="0"/>
      <dgm:spPr/>
    </dgm:pt>
    <dgm:pt modelId="{01E5DA30-60CD-4E1F-9B4D-A8703E372289}" type="pres">
      <dgm:prSet presAssocID="{0F544F53-5E22-4F71-91CF-A7EF27DD3EE1}" presName="level2Shape" presStyleLbl="node3" presStyleIdx="2" presStyleCnt="5" custScaleY="181044"/>
      <dgm:spPr/>
    </dgm:pt>
    <dgm:pt modelId="{B983E64F-AFD2-4415-BCE1-8ADA21EFE7C9}" type="pres">
      <dgm:prSet presAssocID="{0F544F53-5E22-4F71-91CF-A7EF27DD3EE1}" presName="hierChild3" presStyleCnt="0"/>
      <dgm:spPr/>
    </dgm:pt>
    <dgm:pt modelId="{3BEE16F5-58F7-4E4C-B210-B06F3701602F}" type="pres">
      <dgm:prSet presAssocID="{661B4E48-635E-4F49-B4A0-D821AEDFD05D}" presName="Name19" presStyleLbl="parChTrans1D3" presStyleIdx="3" presStyleCnt="5"/>
      <dgm:spPr/>
    </dgm:pt>
    <dgm:pt modelId="{E9F0C4AA-DACD-4E2F-A51E-7E7AD22E31D7}" type="pres">
      <dgm:prSet presAssocID="{2336F6C4-471A-4BF3-A910-A90BB47B76A3}" presName="Name21" presStyleCnt="0"/>
      <dgm:spPr/>
    </dgm:pt>
    <dgm:pt modelId="{7A7820CB-DB9F-4758-A302-35E028250571}" type="pres">
      <dgm:prSet presAssocID="{2336F6C4-471A-4BF3-A910-A90BB47B76A3}" presName="level2Shape" presStyleLbl="node3" presStyleIdx="3" presStyleCnt="5" custScaleY="181044"/>
      <dgm:spPr/>
    </dgm:pt>
    <dgm:pt modelId="{89DA0A06-144E-4243-9BCA-1E09584CDA25}" type="pres">
      <dgm:prSet presAssocID="{2336F6C4-471A-4BF3-A910-A90BB47B76A3}" presName="hierChild3" presStyleCnt="0"/>
      <dgm:spPr/>
    </dgm:pt>
    <dgm:pt modelId="{594E66D3-D217-4AA9-B971-237C1DF47B3C}" type="pres">
      <dgm:prSet presAssocID="{3A9DB77B-51B0-4713-8C9B-4FCFE6E33F6D}" presName="Name19" presStyleLbl="parChTrans1D3" presStyleIdx="4" presStyleCnt="5"/>
      <dgm:spPr/>
    </dgm:pt>
    <dgm:pt modelId="{2A284259-C845-4AB7-A867-E52388669D20}" type="pres">
      <dgm:prSet presAssocID="{00B37646-0626-462B-A405-D74A81D3AFBC}" presName="Name21" presStyleCnt="0"/>
      <dgm:spPr/>
    </dgm:pt>
    <dgm:pt modelId="{3B858C20-FF16-40AB-B332-4C82B2724158}" type="pres">
      <dgm:prSet presAssocID="{00B37646-0626-462B-A405-D74A81D3AFBC}" presName="level2Shape" presStyleLbl="node3" presStyleIdx="4" presStyleCnt="5" custScaleY="181044"/>
      <dgm:spPr/>
    </dgm:pt>
    <dgm:pt modelId="{26B83EBB-E22B-40E4-875C-B5FCF5FE56FC}" type="pres">
      <dgm:prSet presAssocID="{00B37646-0626-462B-A405-D74A81D3AFBC}" presName="hierChild3" presStyleCnt="0"/>
      <dgm:spPr/>
    </dgm:pt>
    <dgm:pt modelId="{91BC9627-E910-446F-8C42-1A44CF22B61A}" type="pres">
      <dgm:prSet presAssocID="{7AEAAB10-B65E-4562-8057-2A3F1772FD97}" presName="bgShapesFlow" presStyleCnt="0"/>
      <dgm:spPr/>
    </dgm:pt>
    <dgm:pt modelId="{476DBA61-7D61-4ADF-8152-96E53FD67E3E}" type="pres">
      <dgm:prSet presAssocID="{A7D8BEEA-9F2F-40FD-9396-387C4C7ED886}" presName="rectComp" presStyleCnt="0"/>
      <dgm:spPr/>
    </dgm:pt>
    <dgm:pt modelId="{AC5A6CDA-6981-414F-BF8C-21412046967E}" type="pres">
      <dgm:prSet presAssocID="{A7D8BEEA-9F2F-40FD-9396-387C4C7ED886}" presName="bgRect" presStyleLbl="bgShp" presStyleIdx="0" presStyleCnt="3" custScaleY="170230"/>
      <dgm:spPr/>
    </dgm:pt>
    <dgm:pt modelId="{D62A7AE7-50FF-4E2C-B690-2B4B54FEEC59}" type="pres">
      <dgm:prSet presAssocID="{A7D8BEEA-9F2F-40FD-9396-387C4C7ED886}" presName="bgRectTx" presStyleLbl="bgShp" presStyleIdx="0" presStyleCnt="3">
        <dgm:presLayoutVars>
          <dgm:bulletEnabled val="1"/>
        </dgm:presLayoutVars>
      </dgm:prSet>
      <dgm:spPr/>
    </dgm:pt>
    <dgm:pt modelId="{C31F7526-C678-4CAD-9877-6CAB18DDC103}" type="pres">
      <dgm:prSet presAssocID="{A7D8BEEA-9F2F-40FD-9396-387C4C7ED886}" presName="spComp" presStyleCnt="0"/>
      <dgm:spPr/>
    </dgm:pt>
    <dgm:pt modelId="{5F0EE67B-2CA7-4B5E-BFD6-402730EDA01D}" type="pres">
      <dgm:prSet presAssocID="{A7D8BEEA-9F2F-40FD-9396-387C4C7ED886}" presName="vSp" presStyleCnt="0"/>
      <dgm:spPr/>
    </dgm:pt>
    <dgm:pt modelId="{05528F7D-50ED-441A-B151-50FAB14D4F69}" type="pres">
      <dgm:prSet presAssocID="{7F5835DC-D82F-42DC-9150-B577F2936A5F}" presName="rectComp" presStyleCnt="0"/>
      <dgm:spPr/>
    </dgm:pt>
    <dgm:pt modelId="{9C033BBE-DCA1-473F-9F43-B5F0AFDBC67C}" type="pres">
      <dgm:prSet presAssocID="{7F5835DC-D82F-42DC-9150-B577F2936A5F}" presName="bgRect" presStyleLbl="bgShp" presStyleIdx="1" presStyleCnt="3" custScaleY="170230"/>
      <dgm:spPr/>
    </dgm:pt>
    <dgm:pt modelId="{F71AFC64-20F9-4258-8194-393BC16CF520}" type="pres">
      <dgm:prSet presAssocID="{7F5835DC-D82F-42DC-9150-B577F2936A5F}" presName="bgRectTx" presStyleLbl="bgShp" presStyleIdx="1" presStyleCnt="3">
        <dgm:presLayoutVars>
          <dgm:bulletEnabled val="1"/>
        </dgm:presLayoutVars>
      </dgm:prSet>
      <dgm:spPr/>
    </dgm:pt>
    <dgm:pt modelId="{9A3AE316-4E48-421A-B158-729F9A186379}" type="pres">
      <dgm:prSet presAssocID="{7F5835DC-D82F-42DC-9150-B577F2936A5F}" presName="spComp" presStyleCnt="0"/>
      <dgm:spPr/>
    </dgm:pt>
    <dgm:pt modelId="{68C8227F-1838-4C6D-9CFD-5C0132440C0F}" type="pres">
      <dgm:prSet presAssocID="{7F5835DC-D82F-42DC-9150-B577F2936A5F}" presName="vSp" presStyleCnt="0"/>
      <dgm:spPr/>
    </dgm:pt>
    <dgm:pt modelId="{403E4456-21B9-4106-9893-14A8424DE4E7}" type="pres">
      <dgm:prSet presAssocID="{B5498265-C0AE-4180-A152-2BB369D1C9E4}" presName="rectComp" presStyleCnt="0"/>
      <dgm:spPr/>
    </dgm:pt>
    <dgm:pt modelId="{DA2A15AE-8E60-4BC1-BCE2-4179B4E43534}" type="pres">
      <dgm:prSet presAssocID="{B5498265-C0AE-4180-A152-2BB369D1C9E4}" presName="bgRect" presStyleLbl="bgShp" presStyleIdx="2" presStyleCnt="3" custScaleY="170230"/>
      <dgm:spPr/>
    </dgm:pt>
    <dgm:pt modelId="{33B3CCE4-308A-454E-9FA9-470E3435A079}" type="pres">
      <dgm:prSet presAssocID="{B5498265-C0AE-4180-A152-2BB369D1C9E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2767C01-12EE-481C-88E6-1DDA0D014DFD}" type="presOf" srcId="{7F5835DC-D82F-42DC-9150-B577F2936A5F}" destId="{9C033BBE-DCA1-473F-9F43-B5F0AFDBC67C}" srcOrd="0" destOrd="0" presId="urn:microsoft.com/office/officeart/2005/8/layout/hierarchy6"/>
    <dgm:cxn modelId="{0EB49C03-71DF-4343-A67F-1FAF4C8FB5FF}" type="presOf" srcId="{3A9DB77B-51B0-4713-8C9B-4FCFE6E33F6D}" destId="{594E66D3-D217-4AA9-B971-237C1DF47B3C}" srcOrd="0" destOrd="0" presId="urn:microsoft.com/office/officeart/2005/8/layout/hierarchy6"/>
    <dgm:cxn modelId="{08B98C06-2B82-4A76-9A73-AC8422EC3B90}" type="presOf" srcId="{0F544F53-5E22-4F71-91CF-A7EF27DD3EE1}" destId="{01E5DA30-60CD-4E1F-9B4D-A8703E372289}" srcOrd="0" destOrd="0" presId="urn:microsoft.com/office/officeart/2005/8/layout/hierarchy6"/>
    <dgm:cxn modelId="{C5C12918-08C1-4295-8062-438ADBBB9A57}" type="presOf" srcId="{A7D8BEEA-9F2F-40FD-9396-387C4C7ED886}" destId="{AC5A6CDA-6981-414F-BF8C-21412046967E}" srcOrd="0" destOrd="0" presId="urn:microsoft.com/office/officeart/2005/8/layout/hierarchy6"/>
    <dgm:cxn modelId="{32FB641C-7F74-4096-899B-0A4AAAA8C8C4}" srcId="{33CF2880-3D07-46DD-9516-763CB62617B2}" destId="{0F544F53-5E22-4F71-91CF-A7EF27DD3EE1}" srcOrd="0" destOrd="0" parTransId="{3DD04FC1-E0A0-4AE9-891E-37AF937D7F78}" sibTransId="{6A70DD8C-C074-422B-AAFA-DFD47BBDE966}"/>
    <dgm:cxn modelId="{AE67A922-2942-4BF8-B5A9-1F56D0A568BF}" type="presOf" srcId="{B5498265-C0AE-4180-A152-2BB369D1C9E4}" destId="{DA2A15AE-8E60-4BC1-BCE2-4179B4E43534}" srcOrd="0" destOrd="0" presId="urn:microsoft.com/office/officeart/2005/8/layout/hierarchy6"/>
    <dgm:cxn modelId="{60EFE924-C13D-4637-90F6-838D6D15F82E}" srcId="{899F8515-4ADC-437C-AA20-2390B19B1997}" destId="{DC8AD5A8-0CD6-44DE-BF43-BD867C54E42F}" srcOrd="0" destOrd="0" parTransId="{68F903EF-5336-4955-B904-5BDE2F3D0CD1}" sibTransId="{68347CEB-2885-4F7E-82C8-1D9207991C10}"/>
    <dgm:cxn modelId="{768A0326-79C2-4030-A379-1907FAF4BCAB}" type="presOf" srcId="{B5498265-C0AE-4180-A152-2BB369D1C9E4}" destId="{33B3CCE4-308A-454E-9FA9-470E3435A079}" srcOrd="1" destOrd="0" presId="urn:microsoft.com/office/officeart/2005/8/layout/hierarchy6"/>
    <dgm:cxn modelId="{33474A26-FF22-409D-9ED8-5513104E7C6B}" type="presOf" srcId="{C4BF96D0-414D-4949-AF5B-DD2562970DFE}" destId="{EC89B6CE-3B79-4E1A-98DA-7C3EBE5ED975}" srcOrd="0" destOrd="0" presId="urn:microsoft.com/office/officeart/2005/8/layout/hierarchy6"/>
    <dgm:cxn modelId="{52E93132-3284-4CFA-AE78-3BF8AE773508}" type="presOf" srcId="{A7D8BEEA-9F2F-40FD-9396-387C4C7ED886}" destId="{D62A7AE7-50FF-4E2C-B690-2B4B54FEEC59}" srcOrd="1" destOrd="0" presId="urn:microsoft.com/office/officeart/2005/8/layout/hierarchy6"/>
    <dgm:cxn modelId="{AD1C085C-61C9-469B-90AA-F93B77C2D666}" type="presOf" srcId="{FC3DA0CB-1F26-4405-BE65-0BB3A841DC2F}" destId="{7182A069-77B3-4F0A-8D41-9F6F7A71E5EC}" srcOrd="0" destOrd="0" presId="urn:microsoft.com/office/officeart/2005/8/layout/hierarchy6"/>
    <dgm:cxn modelId="{5E232441-9BE4-4798-9084-A3423100CDC1}" type="presOf" srcId="{782BD5EA-5AA1-4006-948E-C0A682BE2F4A}" destId="{721680BA-BD1D-4130-B487-2BA150887B2E}" srcOrd="0" destOrd="0" presId="urn:microsoft.com/office/officeart/2005/8/layout/hierarchy6"/>
    <dgm:cxn modelId="{2DE18868-B417-47B1-847B-871A0AEF582E}" type="presOf" srcId="{2336F6C4-471A-4BF3-A910-A90BB47B76A3}" destId="{7A7820CB-DB9F-4758-A302-35E028250571}" srcOrd="0" destOrd="0" presId="urn:microsoft.com/office/officeart/2005/8/layout/hierarchy6"/>
    <dgm:cxn modelId="{59224569-9CE2-4F91-94C6-BEE525304034}" type="presOf" srcId="{661B4E48-635E-4F49-B4A0-D821AEDFD05D}" destId="{3BEE16F5-58F7-4E4C-B210-B06F3701602F}" srcOrd="0" destOrd="0" presId="urn:microsoft.com/office/officeart/2005/8/layout/hierarchy6"/>
    <dgm:cxn modelId="{7F273D6E-4FC6-4211-9805-A1CFC0758EFD}" srcId="{7AEAAB10-B65E-4562-8057-2A3F1772FD97}" destId="{7F5835DC-D82F-42DC-9150-B577F2936A5F}" srcOrd="2" destOrd="0" parTransId="{E06540B2-906B-4EF3-8202-C6714664DC96}" sibTransId="{38B76ED6-BE4D-4D1E-9FA0-C71E43C16505}"/>
    <dgm:cxn modelId="{01D73C74-BA6C-4A64-BCF8-71602033F89D}" type="presOf" srcId="{0C0FEF10-A67E-4F4B-96F1-55040017B1C7}" destId="{E2BBA8FB-400E-4D25-9350-A93FD23AB202}" srcOrd="0" destOrd="0" presId="urn:microsoft.com/office/officeart/2005/8/layout/hierarchy6"/>
    <dgm:cxn modelId="{C738E57D-628A-4299-81FB-89D6FBF3BD72}" srcId="{7AEAAB10-B65E-4562-8057-2A3F1772FD97}" destId="{0C0FEF10-A67E-4F4B-96F1-55040017B1C7}" srcOrd="0" destOrd="0" parTransId="{B9D328A9-4FED-4E6C-A14A-8893166FD4B2}" sibTransId="{45AC4565-32FE-4557-A7D7-D56E596EFF34}"/>
    <dgm:cxn modelId="{AF7AC283-9AAD-472D-8354-A44B98514050}" type="presOf" srcId="{68F903EF-5336-4955-B904-5BDE2F3D0CD1}" destId="{785232C9-761A-46C8-BBB0-3DC0F1D72A7A}" srcOrd="0" destOrd="0" presId="urn:microsoft.com/office/officeart/2005/8/layout/hierarchy6"/>
    <dgm:cxn modelId="{BCE86488-81FA-4DFA-ABBC-89CFDC673477}" srcId="{33CF2880-3D07-46DD-9516-763CB62617B2}" destId="{2336F6C4-471A-4BF3-A910-A90BB47B76A3}" srcOrd="1" destOrd="0" parTransId="{661B4E48-635E-4F49-B4A0-D821AEDFD05D}" sibTransId="{43365B36-7C0D-4035-B589-7DCEE8908326}"/>
    <dgm:cxn modelId="{4D5C028D-5EEA-4A67-A4AF-B6B93EE70A6A}" srcId="{0C0FEF10-A67E-4F4B-96F1-55040017B1C7}" destId="{899F8515-4ADC-437C-AA20-2390B19B1997}" srcOrd="0" destOrd="0" parTransId="{FC3DA0CB-1F26-4405-BE65-0BB3A841DC2F}" sibTransId="{5E9609B4-2407-4D7E-AFA5-7A49F51F4242}"/>
    <dgm:cxn modelId="{E3477C8D-AC51-4E42-A0A0-C7CBE355963F}" type="presOf" srcId="{9F5AE7A9-940E-48BD-9EF4-4B881CE6C5B5}" destId="{B24DB8B6-823B-4053-97AA-16556D6E6182}" srcOrd="0" destOrd="0" presId="urn:microsoft.com/office/officeart/2005/8/layout/hierarchy6"/>
    <dgm:cxn modelId="{FE809390-1E67-413C-9C35-A43805ED144D}" srcId="{7AEAAB10-B65E-4562-8057-2A3F1772FD97}" destId="{B5498265-C0AE-4180-A152-2BB369D1C9E4}" srcOrd="3" destOrd="0" parTransId="{AFBBF203-23E7-4D78-BA3E-FD396128DECE}" sibTransId="{8630DE3D-436E-44AE-9C31-ABD9CF11B46A}"/>
    <dgm:cxn modelId="{BD4DEFA8-B0B3-4EBF-B0AD-93582A14D96D}" type="presOf" srcId="{899F8515-4ADC-437C-AA20-2390B19B1997}" destId="{268323FC-C674-44C1-8543-FC1156A41E8D}" srcOrd="0" destOrd="0" presId="urn:microsoft.com/office/officeart/2005/8/layout/hierarchy6"/>
    <dgm:cxn modelId="{ED9AA6B0-7A73-4D52-ABAB-BC5A6944306C}" type="presOf" srcId="{3DD04FC1-E0A0-4AE9-891E-37AF937D7F78}" destId="{A195BD94-DBE2-41EA-A71B-A26ED31B1415}" srcOrd="0" destOrd="0" presId="urn:microsoft.com/office/officeart/2005/8/layout/hierarchy6"/>
    <dgm:cxn modelId="{4FD4B6B9-18B6-468B-80D0-33166C7536BD}" type="presOf" srcId="{DC8AD5A8-0CD6-44DE-BF43-BD867C54E42F}" destId="{A905CCF5-531C-4222-9A4C-78D2EF0E14FF}" srcOrd="0" destOrd="0" presId="urn:microsoft.com/office/officeart/2005/8/layout/hierarchy6"/>
    <dgm:cxn modelId="{8C6385C4-EA46-40D3-B18D-D145FD1B5A43}" srcId="{33CF2880-3D07-46DD-9516-763CB62617B2}" destId="{00B37646-0626-462B-A405-D74A81D3AFBC}" srcOrd="2" destOrd="0" parTransId="{3A9DB77B-51B0-4713-8C9B-4FCFE6E33F6D}" sibTransId="{D633C28F-D487-4853-8512-E9C68F3AD7D4}"/>
    <dgm:cxn modelId="{833E10CC-883A-4596-A4EA-8FA7884FF95D}" type="presOf" srcId="{00B37646-0626-462B-A405-D74A81D3AFBC}" destId="{3B858C20-FF16-40AB-B332-4C82B2724158}" srcOrd="0" destOrd="0" presId="urn:microsoft.com/office/officeart/2005/8/layout/hierarchy6"/>
    <dgm:cxn modelId="{561BFCCC-A51B-4387-A21F-387FAFC420CC}" type="presOf" srcId="{33CF2880-3D07-46DD-9516-763CB62617B2}" destId="{34562F67-C687-45B1-81E2-CB8DDADFC138}" srcOrd="0" destOrd="0" presId="urn:microsoft.com/office/officeart/2005/8/layout/hierarchy6"/>
    <dgm:cxn modelId="{5E41F1D1-30F9-4EAF-9ED4-AA2036B2803D}" type="presOf" srcId="{7F5835DC-D82F-42DC-9150-B577F2936A5F}" destId="{F71AFC64-20F9-4258-8194-393BC16CF520}" srcOrd="1" destOrd="0" presId="urn:microsoft.com/office/officeart/2005/8/layout/hierarchy6"/>
    <dgm:cxn modelId="{E54ECEE9-60F4-4228-BD5E-27509B663F9C}" srcId="{0C0FEF10-A67E-4F4B-96F1-55040017B1C7}" destId="{33CF2880-3D07-46DD-9516-763CB62617B2}" srcOrd="1" destOrd="0" parTransId="{C4BF96D0-414D-4949-AF5B-DD2562970DFE}" sibTransId="{1F5AC462-89D2-4DC4-8602-44BBAA21777E}"/>
    <dgm:cxn modelId="{165BF6EC-C381-4F54-B856-D0C3D910EB51}" type="presOf" srcId="{7AEAAB10-B65E-4562-8057-2A3F1772FD97}" destId="{039619DA-356C-4F92-B7BC-A5C894A475A1}" srcOrd="0" destOrd="0" presId="urn:microsoft.com/office/officeart/2005/8/layout/hierarchy6"/>
    <dgm:cxn modelId="{259E6DF6-137C-4D96-9979-D5D01F33464C}" srcId="{7AEAAB10-B65E-4562-8057-2A3F1772FD97}" destId="{A7D8BEEA-9F2F-40FD-9396-387C4C7ED886}" srcOrd="1" destOrd="0" parTransId="{6D17DD30-4542-4432-85AA-357F8B3F9A07}" sibTransId="{AA0CB1C4-4FFF-400A-A21E-4CBDF5443AE1}"/>
    <dgm:cxn modelId="{B7F4B9FA-E72F-48E6-A65F-CAA66E84D606}" srcId="{899F8515-4ADC-437C-AA20-2390B19B1997}" destId="{782BD5EA-5AA1-4006-948E-C0A682BE2F4A}" srcOrd="1" destOrd="0" parTransId="{9F5AE7A9-940E-48BD-9EF4-4B881CE6C5B5}" sibTransId="{5CBE7247-0AD6-43ED-A7FF-853D7C81BA85}"/>
    <dgm:cxn modelId="{D6031A50-3BC2-4D9C-A8D8-E57D1F4A76A0}" type="presParOf" srcId="{039619DA-356C-4F92-B7BC-A5C894A475A1}" destId="{D73EAC68-5DB3-41EC-87C7-A34E005207C3}" srcOrd="0" destOrd="0" presId="urn:microsoft.com/office/officeart/2005/8/layout/hierarchy6"/>
    <dgm:cxn modelId="{1CCBDADC-ECFD-4842-A771-D260E9BA68F8}" type="presParOf" srcId="{D73EAC68-5DB3-41EC-87C7-A34E005207C3}" destId="{17222C37-9D36-44F2-859B-3BAE5C3A5095}" srcOrd="0" destOrd="0" presId="urn:microsoft.com/office/officeart/2005/8/layout/hierarchy6"/>
    <dgm:cxn modelId="{4F34EECF-70FF-4F62-A421-5067865FCF9F}" type="presParOf" srcId="{D73EAC68-5DB3-41EC-87C7-A34E005207C3}" destId="{DA591021-23EA-4F66-B4C8-A82A74AB4BC6}" srcOrd="1" destOrd="0" presId="urn:microsoft.com/office/officeart/2005/8/layout/hierarchy6"/>
    <dgm:cxn modelId="{A306889A-50A3-4AF4-A907-E29A9A79E1E2}" type="presParOf" srcId="{DA591021-23EA-4F66-B4C8-A82A74AB4BC6}" destId="{8F2A2031-81C5-4035-BC15-10DF3BBFEA25}" srcOrd="0" destOrd="0" presId="urn:microsoft.com/office/officeart/2005/8/layout/hierarchy6"/>
    <dgm:cxn modelId="{8BE445EC-CDEF-4BF4-9C4C-EED7ADFE528A}" type="presParOf" srcId="{8F2A2031-81C5-4035-BC15-10DF3BBFEA25}" destId="{E2BBA8FB-400E-4D25-9350-A93FD23AB202}" srcOrd="0" destOrd="0" presId="urn:microsoft.com/office/officeart/2005/8/layout/hierarchy6"/>
    <dgm:cxn modelId="{7FA46FA5-9C4A-4EB0-B3AC-ABDB8F78C5BE}" type="presParOf" srcId="{8F2A2031-81C5-4035-BC15-10DF3BBFEA25}" destId="{0E8F5BC4-4150-42A0-9C33-B7CB67079822}" srcOrd="1" destOrd="0" presId="urn:microsoft.com/office/officeart/2005/8/layout/hierarchy6"/>
    <dgm:cxn modelId="{2CA380F7-243A-40E8-860D-C2C8466AFD8B}" type="presParOf" srcId="{0E8F5BC4-4150-42A0-9C33-B7CB67079822}" destId="{7182A069-77B3-4F0A-8D41-9F6F7A71E5EC}" srcOrd="0" destOrd="0" presId="urn:microsoft.com/office/officeart/2005/8/layout/hierarchy6"/>
    <dgm:cxn modelId="{A0A8C909-80AE-4EBA-9424-7D1E9582DFC2}" type="presParOf" srcId="{0E8F5BC4-4150-42A0-9C33-B7CB67079822}" destId="{43D1FEE5-2EBE-4688-B393-1A2789EB5D71}" srcOrd="1" destOrd="0" presId="urn:microsoft.com/office/officeart/2005/8/layout/hierarchy6"/>
    <dgm:cxn modelId="{15713F11-F5C2-4807-9FBE-7DB492C3AF23}" type="presParOf" srcId="{43D1FEE5-2EBE-4688-B393-1A2789EB5D71}" destId="{268323FC-C674-44C1-8543-FC1156A41E8D}" srcOrd="0" destOrd="0" presId="urn:microsoft.com/office/officeart/2005/8/layout/hierarchy6"/>
    <dgm:cxn modelId="{CCD6D4DF-D4CF-4A53-868C-F59D3C10653C}" type="presParOf" srcId="{43D1FEE5-2EBE-4688-B393-1A2789EB5D71}" destId="{AA2D32C0-DBC4-495E-82A7-8507036C3D6F}" srcOrd="1" destOrd="0" presId="urn:microsoft.com/office/officeart/2005/8/layout/hierarchy6"/>
    <dgm:cxn modelId="{C87D4CAF-2FC5-4CBA-9865-80BA470E6F4F}" type="presParOf" srcId="{AA2D32C0-DBC4-495E-82A7-8507036C3D6F}" destId="{785232C9-761A-46C8-BBB0-3DC0F1D72A7A}" srcOrd="0" destOrd="0" presId="urn:microsoft.com/office/officeart/2005/8/layout/hierarchy6"/>
    <dgm:cxn modelId="{3973E0F6-49B7-401A-B65A-EE9AEFAEFEC1}" type="presParOf" srcId="{AA2D32C0-DBC4-495E-82A7-8507036C3D6F}" destId="{4DC510A5-737A-4BA5-8468-00A36CBF617F}" srcOrd="1" destOrd="0" presId="urn:microsoft.com/office/officeart/2005/8/layout/hierarchy6"/>
    <dgm:cxn modelId="{A00F41DC-7BFF-471B-84A4-8239C6886144}" type="presParOf" srcId="{4DC510A5-737A-4BA5-8468-00A36CBF617F}" destId="{A905CCF5-531C-4222-9A4C-78D2EF0E14FF}" srcOrd="0" destOrd="0" presId="urn:microsoft.com/office/officeart/2005/8/layout/hierarchy6"/>
    <dgm:cxn modelId="{74301EC8-270E-4153-957F-CA758B2D6EC3}" type="presParOf" srcId="{4DC510A5-737A-4BA5-8468-00A36CBF617F}" destId="{4973C6E9-7FC3-4DB1-8D70-EB3E6BE3FD5D}" srcOrd="1" destOrd="0" presId="urn:microsoft.com/office/officeart/2005/8/layout/hierarchy6"/>
    <dgm:cxn modelId="{4C499C89-8470-4A0E-AFB7-D7D51A455D70}" type="presParOf" srcId="{AA2D32C0-DBC4-495E-82A7-8507036C3D6F}" destId="{B24DB8B6-823B-4053-97AA-16556D6E6182}" srcOrd="2" destOrd="0" presId="urn:microsoft.com/office/officeart/2005/8/layout/hierarchy6"/>
    <dgm:cxn modelId="{50C088C9-F30C-4096-9343-0555E1CE9C70}" type="presParOf" srcId="{AA2D32C0-DBC4-495E-82A7-8507036C3D6F}" destId="{661B91AD-424D-4F5B-8CF6-9D082059A2EA}" srcOrd="3" destOrd="0" presId="urn:microsoft.com/office/officeart/2005/8/layout/hierarchy6"/>
    <dgm:cxn modelId="{A804C85B-DA61-49CF-BE67-A7554EB7728F}" type="presParOf" srcId="{661B91AD-424D-4F5B-8CF6-9D082059A2EA}" destId="{721680BA-BD1D-4130-B487-2BA150887B2E}" srcOrd="0" destOrd="0" presId="urn:microsoft.com/office/officeart/2005/8/layout/hierarchy6"/>
    <dgm:cxn modelId="{F2427314-3F12-42B2-8B88-838033C89805}" type="presParOf" srcId="{661B91AD-424D-4F5B-8CF6-9D082059A2EA}" destId="{B96B6205-6C18-4F6F-BBB8-710E3D9CAA7E}" srcOrd="1" destOrd="0" presId="urn:microsoft.com/office/officeart/2005/8/layout/hierarchy6"/>
    <dgm:cxn modelId="{D761F72B-F8FD-4268-84C2-2E618A5AB2D0}" type="presParOf" srcId="{0E8F5BC4-4150-42A0-9C33-B7CB67079822}" destId="{EC89B6CE-3B79-4E1A-98DA-7C3EBE5ED975}" srcOrd="2" destOrd="0" presId="urn:microsoft.com/office/officeart/2005/8/layout/hierarchy6"/>
    <dgm:cxn modelId="{D4C996EC-7E3E-4DB1-BFCB-0BAA886447C3}" type="presParOf" srcId="{0E8F5BC4-4150-42A0-9C33-B7CB67079822}" destId="{861EDF08-8254-462B-80E0-9AF0F4F99850}" srcOrd="3" destOrd="0" presId="urn:microsoft.com/office/officeart/2005/8/layout/hierarchy6"/>
    <dgm:cxn modelId="{7642E52C-3191-4A0D-B9B8-5D44391AA1C6}" type="presParOf" srcId="{861EDF08-8254-462B-80E0-9AF0F4F99850}" destId="{34562F67-C687-45B1-81E2-CB8DDADFC138}" srcOrd="0" destOrd="0" presId="urn:microsoft.com/office/officeart/2005/8/layout/hierarchy6"/>
    <dgm:cxn modelId="{00669818-D74C-4E01-9928-8B620256470E}" type="presParOf" srcId="{861EDF08-8254-462B-80E0-9AF0F4F99850}" destId="{E4DC88CC-E8E5-4834-BBD3-BC231DED8C5E}" srcOrd="1" destOrd="0" presId="urn:microsoft.com/office/officeart/2005/8/layout/hierarchy6"/>
    <dgm:cxn modelId="{DB1081B6-5F78-4895-A2B9-872C817A5B0D}" type="presParOf" srcId="{E4DC88CC-E8E5-4834-BBD3-BC231DED8C5E}" destId="{A195BD94-DBE2-41EA-A71B-A26ED31B1415}" srcOrd="0" destOrd="0" presId="urn:microsoft.com/office/officeart/2005/8/layout/hierarchy6"/>
    <dgm:cxn modelId="{997FFD4B-8114-4A59-8057-E21E7D13DB35}" type="presParOf" srcId="{E4DC88CC-E8E5-4834-BBD3-BC231DED8C5E}" destId="{B16D4CB1-E949-4E7C-9097-C001AD5C8C0B}" srcOrd="1" destOrd="0" presId="urn:microsoft.com/office/officeart/2005/8/layout/hierarchy6"/>
    <dgm:cxn modelId="{E465B6C4-BAA8-4E5F-B17D-15C02E74A8E7}" type="presParOf" srcId="{B16D4CB1-E949-4E7C-9097-C001AD5C8C0B}" destId="{01E5DA30-60CD-4E1F-9B4D-A8703E372289}" srcOrd="0" destOrd="0" presId="urn:microsoft.com/office/officeart/2005/8/layout/hierarchy6"/>
    <dgm:cxn modelId="{E3DADA9D-4B22-45F1-B5BB-705F1460BBCF}" type="presParOf" srcId="{B16D4CB1-E949-4E7C-9097-C001AD5C8C0B}" destId="{B983E64F-AFD2-4415-BCE1-8ADA21EFE7C9}" srcOrd="1" destOrd="0" presId="urn:microsoft.com/office/officeart/2005/8/layout/hierarchy6"/>
    <dgm:cxn modelId="{AE29B6B1-710B-4F28-8234-2D66811CE0DC}" type="presParOf" srcId="{E4DC88CC-E8E5-4834-BBD3-BC231DED8C5E}" destId="{3BEE16F5-58F7-4E4C-B210-B06F3701602F}" srcOrd="2" destOrd="0" presId="urn:microsoft.com/office/officeart/2005/8/layout/hierarchy6"/>
    <dgm:cxn modelId="{5C65906C-3E88-4F91-A332-562ACBCFE805}" type="presParOf" srcId="{E4DC88CC-E8E5-4834-BBD3-BC231DED8C5E}" destId="{E9F0C4AA-DACD-4E2F-A51E-7E7AD22E31D7}" srcOrd="3" destOrd="0" presId="urn:microsoft.com/office/officeart/2005/8/layout/hierarchy6"/>
    <dgm:cxn modelId="{270172AD-B914-4D0E-A41B-133647286732}" type="presParOf" srcId="{E9F0C4AA-DACD-4E2F-A51E-7E7AD22E31D7}" destId="{7A7820CB-DB9F-4758-A302-35E028250571}" srcOrd="0" destOrd="0" presId="urn:microsoft.com/office/officeart/2005/8/layout/hierarchy6"/>
    <dgm:cxn modelId="{ACD70422-B89E-4871-931D-E47DAF42B122}" type="presParOf" srcId="{E9F0C4AA-DACD-4E2F-A51E-7E7AD22E31D7}" destId="{89DA0A06-144E-4243-9BCA-1E09584CDA25}" srcOrd="1" destOrd="0" presId="urn:microsoft.com/office/officeart/2005/8/layout/hierarchy6"/>
    <dgm:cxn modelId="{7B4DCAEB-7012-4BE8-8918-191DC2EFE3BD}" type="presParOf" srcId="{E4DC88CC-E8E5-4834-BBD3-BC231DED8C5E}" destId="{594E66D3-D217-4AA9-B971-237C1DF47B3C}" srcOrd="4" destOrd="0" presId="urn:microsoft.com/office/officeart/2005/8/layout/hierarchy6"/>
    <dgm:cxn modelId="{0787315B-8E03-454E-A813-4AD0A97BB520}" type="presParOf" srcId="{E4DC88CC-E8E5-4834-BBD3-BC231DED8C5E}" destId="{2A284259-C845-4AB7-A867-E52388669D20}" srcOrd="5" destOrd="0" presId="urn:microsoft.com/office/officeart/2005/8/layout/hierarchy6"/>
    <dgm:cxn modelId="{9E073716-B00C-493B-85A1-0C8DFC8DBBE5}" type="presParOf" srcId="{2A284259-C845-4AB7-A867-E52388669D20}" destId="{3B858C20-FF16-40AB-B332-4C82B2724158}" srcOrd="0" destOrd="0" presId="urn:microsoft.com/office/officeart/2005/8/layout/hierarchy6"/>
    <dgm:cxn modelId="{1DDA8859-94D2-4FF9-9496-86157A05C6BE}" type="presParOf" srcId="{2A284259-C845-4AB7-A867-E52388669D20}" destId="{26B83EBB-E22B-40E4-875C-B5FCF5FE56FC}" srcOrd="1" destOrd="0" presId="urn:microsoft.com/office/officeart/2005/8/layout/hierarchy6"/>
    <dgm:cxn modelId="{91C291CD-6A76-48D6-BBE1-DCC63B3237F4}" type="presParOf" srcId="{039619DA-356C-4F92-B7BC-A5C894A475A1}" destId="{91BC9627-E910-446F-8C42-1A44CF22B61A}" srcOrd="1" destOrd="0" presId="urn:microsoft.com/office/officeart/2005/8/layout/hierarchy6"/>
    <dgm:cxn modelId="{DD819720-3EF9-48A8-9C1A-9FD269AD1EB7}" type="presParOf" srcId="{91BC9627-E910-446F-8C42-1A44CF22B61A}" destId="{476DBA61-7D61-4ADF-8152-96E53FD67E3E}" srcOrd="0" destOrd="0" presId="urn:microsoft.com/office/officeart/2005/8/layout/hierarchy6"/>
    <dgm:cxn modelId="{D68944A2-4960-433E-962E-2185F1FDFB93}" type="presParOf" srcId="{476DBA61-7D61-4ADF-8152-96E53FD67E3E}" destId="{AC5A6CDA-6981-414F-BF8C-21412046967E}" srcOrd="0" destOrd="0" presId="urn:microsoft.com/office/officeart/2005/8/layout/hierarchy6"/>
    <dgm:cxn modelId="{400627C4-6774-4F64-9514-1A627DDFE644}" type="presParOf" srcId="{476DBA61-7D61-4ADF-8152-96E53FD67E3E}" destId="{D62A7AE7-50FF-4E2C-B690-2B4B54FEEC59}" srcOrd="1" destOrd="0" presId="urn:microsoft.com/office/officeart/2005/8/layout/hierarchy6"/>
    <dgm:cxn modelId="{1B704ACC-6A0F-4048-AE7C-8C76146BC08D}" type="presParOf" srcId="{91BC9627-E910-446F-8C42-1A44CF22B61A}" destId="{C31F7526-C678-4CAD-9877-6CAB18DDC103}" srcOrd="1" destOrd="0" presId="urn:microsoft.com/office/officeart/2005/8/layout/hierarchy6"/>
    <dgm:cxn modelId="{1B1F317A-9C1A-45B2-9571-4732DF84037E}" type="presParOf" srcId="{C31F7526-C678-4CAD-9877-6CAB18DDC103}" destId="{5F0EE67B-2CA7-4B5E-BFD6-402730EDA01D}" srcOrd="0" destOrd="0" presId="urn:microsoft.com/office/officeart/2005/8/layout/hierarchy6"/>
    <dgm:cxn modelId="{1AEC75CD-9573-46E5-A46F-D1872AF041C5}" type="presParOf" srcId="{91BC9627-E910-446F-8C42-1A44CF22B61A}" destId="{05528F7D-50ED-441A-B151-50FAB14D4F69}" srcOrd="2" destOrd="0" presId="urn:microsoft.com/office/officeart/2005/8/layout/hierarchy6"/>
    <dgm:cxn modelId="{41416DA4-7FB6-4313-BD6B-C6AE993E14AC}" type="presParOf" srcId="{05528F7D-50ED-441A-B151-50FAB14D4F69}" destId="{9C033BBE-DCA1-473F-9F43-B5F0AFDBC67C}" srcOrd="0" destOrd="0" presId="urn:microsoft.com/office/officeart/2005/8/layout/hierarchy6"/>
    <dgm:cxn modelId="{613FF654-E17C-4F66-A706-BDABD327601E}" type="presParOf" srcId="{05528F7D-50ED-441A-B151-50FAB14D4F69}" destId="{F71AFC64-20F9-4258-8194-393BC16CF520}" srcOrd="1" destOrd="0" presId="urn:microsoft.com/office/officeart/2005/8/layout/hierarchy6"/>
    <dgm:cxn modelId="{94BD28FA-30FA-409F-9A57-3BBF031CEF7B}" type="presParOf" srcId="{91BC9627-E910-446F-8C42-1A44CF22B61A}" destId="{9A3AE316-4E48-421A-B158-729F9A186379}" srcOrd="3" destOrd="0" presId="urn:microsoft.com/office/officeart/2005/8/layout/hierarchy6"/>
    <dgm:cxn modelId="{C0B52A73-2AEE-4418-9E48-80D30566AAB4}" type="presParOf" srcId="{9A3AE316-4E48-421A-B158-729F9A186379}" destId="{68C8227F-1838-4C6D-9CFD-5C0132440C0F}" srcOrd="0" destOrd="0" presId="urn:microsoft.com/office/officeart/2005/8/layout/hierarchy6"/>
    <dgm:cxn modelId="{93F9193F-F477-4C15-A37C-4FBF6A4F7CEC}" type="presParOf" srcId="{91BC9627-E910-446F-8C42-1A44CF22B61A}" destId="{403E4456-21B9-4106-9893-14A8424DE4E7}" srcOrd="4" destOrd="0" presId="urn:microsoft.com/office/officeart/2005/8/layout/hierarchy6"/>
    <dgm:cxn modelId="{F61379E8-1B9F-4E27-95C1-C141DDAB8B78}" type="presParOf" srcId="{403E4456-21B9-4106-9893-14A8424DE4E7}" destId="{DA2A15AE-8E60-4BC1-BCE2-4179B4E43534}" srcOrd="0" destOrd="0" presId="urn:microsoft.com/office/officeart/2005/8/layout/hierarchy6"/>
    <dgm:cxn modelId="{BEA17833-7A45-466E-A1CD-0E2842CB145E}" type="presParOf" srcId="{403E4456-21B9-4106-9893-14A8424DE4E7}" destId="{33B3CCE4-308A-454E-9FA9-470E3435A07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FDAFA-5FA5-4CC8-847C-8E5E694637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102CF1-FB08-42E2-96F9-D249A5704C36}">
      <dgm:prSet phldrT="[Text]"/>
      <dgm:spPr/>
      <dgm:t>
        <a:bodyPr/>
        <a:lstStyle/>
        <a:p>
          <a:r>
            <a:rPr lang="id-ID" dirty="0"/>
            <a:t>Ada matriks hasil</a:t>
          </a:r>
          <a:r>
            <a:rPr lang="id-ID" baseline="0" dirty="0"/>
            <a:t> OBE  </a:t>
          </a:r>
          <a:r>
            <a:rPr lang="id-ID" baseline="0" dirty="0" err="1"/>
            <a:t>memilki</a:t>
          </a:r>
          <a:r>
            <a:rPr lang="id-ID" baseline="0" dirty="0"/>
            <a:t> bari</a:t>
          </a:r>
          <a:r>
            <a:rPr lang="en-US" baseline="0" dirty="0"/>
            <a:t>s</a:t>
          </a:r>
          <a:r>
            <a:rPr lang="id-ID" baseline="0" dirty="0"/>
            <a:t> nol dan matriks konstantanya bilangan tak nol</a:t>
          </a:r>
          <a:endParaRPr lang="en-US" dirty="0"/>
        </a:p>
      </dgm:t>
    </dgm:pt>
    <dgm:pt modelId="{2BCE2AC7-CC86-4CA4-8265-57CD07364CFE}" type="parTrans" cxnId="{FF23140F-D4C7-42B2-9038-3B9C24B3E195}">
      <dgm:prSet/>
      <dgm:spPr/>
      <dgm:t>
        <a:bodyPr/>
        <a:lstStyle/>
        <a:p>
          <a:endParaRPr lang="en-US"/>
        </a:p>
      </dgm:t>
    </dgm:pt>
    <dgm:pt modelId="{AAFAD211-07F7-4B5F-9DB8-EDE471543144}" type="sibTrans" cxnId="{FF23140F-D4C7-42B2-9038-3B9C24B3E195}">
      <dgm:prSet/>
      <dgm:spPr/>
      <dgm:t>
        <a:bodyPr/>
        <a:lstStyle/>
        <a:p>
          <a:endParaRPr lang="en-US"/>
        </a:p>
      </dgm:t>
    </dgm:pt>
    <dgm:pt modelId="{F855A2E8-69EB-446B-B4F3-FE453B0F2735}" type="asst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6A0BD553-E7E1-4453-9FA3-86B407A18728}" type="parTrans" cxnId="{D05CE1DF-41D6-4F58-A9E5-1B839EEF8F36}">
      <dgm:prSet/>
      <dgm:spPr/>
      <dgm:t>
        <a:bodyPr/>
        <a:lstStyle/>
        <a:p>
          <a:endParaRPr lang="en-US"/>
        </a:p>
      </dgm:t>
    </dgm:pt>
    <dgm:pt modelId="{0DC5ECE0-055A-4193-A30A-39590E47015E}" type="sibTrans" cxnId="{D05CE1DF-41D6-4F58-A9E5-1B839EEF8F36}">
      <dgm:prSet/>
      <dgm:spPr/>
      <dgm:t>
        <a:bodyPr/>
        <a:lstStyle/>
        <a:p>
          <a:endParaRPr lang="en-US"/>
        </a:p>
      </dgm:t>
    </dgm:pt>
    <dgm:pt modelId="{22314419-AFAA-4A1A-B65D-1011BF833DB2}">
      <dgm:prSet phldrT="[Text]"/>
      <dgm:spPr/>
      <dgm:t>
        <a:bodyPr/>
        <a:lstStyle/>
        <a:p>
          <a:r>
            <a:rPr lang="id-ID" dirty="0"/>
            <a:t>Tidak ada baris nol, atau</a:t>
          </a:r>
          <a:r>
            <a:rPr lang="en-US" dirty="0"/>
            <a:t> a</a:t>
          </a:r>
          <a:r>
            <a:rPr lang="id-ID" dirty="0" err="1"/>
            <a:t>da</a:t>
          </a:r>
          <a:r>
            <a:rPr lang="id-ID" dirty="0"/>
            <a:t> baris nol, dan matriks konstantanya juga nol</a:t>
          </a:r>
          <a:endParaRPr lang="en-US" dirty="0"/>
        </a:p>
      </dgm:t>
    </dgm:pt>
    <dgm:pt modelId="{8F37E7FB-622F-4D03-8009-28268095B9D3}" type="parTrans" cxnId="{8E6F9384-1CE8-404A-B7D8-DBC6A8712823}">
      <dgm:prSet/>
      <dgm:spPr/>
      <dgm:t>
        <a:bodyPr/>
        <a:lstStyle/>
        <a:p>
          <a:endParaRPr lang="en-US"/>
        </a:p>
      </dgm:t>
    </dgm:pt>
    <dgm:pt modelId="{1D5C47A2-C1E9-4F18-890E-9B7FFC9D5128}" type="sibTrans" cxnId="{8E6F9384-1CE8-404A-B7D8-DBC6A8712823}">
      <dgm:prSet/>
      <dgm:spPr/>
      <dgm:t>
        <a:bodyPr/>
        <a:lstStyle/>
        <a:p>
          <a:endParaRPr lang="en-US"/>
        </a:p>
      </dgm:t>
    </dgm:pt>
    <dgm:pt modelId="{7D57B5B6-1A60-426F-8FD3-1C2BFDC1153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Solusi</a:t>
          </a:r>
          <a:r>
            <a:rPr lang="en-US" dirty="0"/>
            <a:t> </a:t>
          </a:r>
          <a:r>
            <a:rPr lang="en-US" dirty="0" err="1"/>
            <a:t>Tak</a:t>
          </a:r>
          <a:r>
            <a:rPr lang="en-US" dirty="0"/>
            <a:t> </a:t>
          </a:r>
          <a:r>
            <a:rPr lang="en-US" dirty="0" err="1"/>
            <a:t>Hingga</a:t>
          </a:r>
          <a:endParaRPr lang="en-US" dirty="0"/>
        </a:p>
      </dgm:t>
    </dgm:pt>
    <dgm:pt modelId="{30357ACB-AAE1-45D1-ABCF-D15134A70FAF}" type="parTrans" cxnId="{19FC445F-F39E-468A-8ED1-669D6472A658}">
      <dgm:prSet/>
      <dgm:spPr/>
      <dgm:t>
        <a:bodyPr/>
        <a:lstStyle/>
        <a:p>
          <a:endParaRPr lang="en-US"/>
        </a:p>
      </dgm:t>
    </dgm:pt>
    <dgm:pt modelId="{CD78FE28-EBD5-46C3-B5CF-22F77546ADEB}" type="sibTrans" cxnId="{19FC445F-F39E-468A-8ED1-669D6472A658}">
      <dgm:prSet/>
      <dgm:spPr/>
      <dgm:t>
        <a:bodyPr/>
        <a:lstStyle/>
        <a:p>
          <a:endParaRPr lang="en-US"/>
        </a:p>
      </dgm:t>
    </dgm:pt>
    <dgm:pt modelId="{19E73B8A-29B2-46B6-87E4-A6240667A11D}">
      <dgm:prSet phldrT="[Text]"/>
      <dgm:spPr/>
      <dgm:t>
        <a:bodyPr/>
        <a:lstStyle/>
        <a:p>
          <a:r>
            <a:rPr lang="en-US" dirty="0" err="1"/>
            <a:t>Matriks</a:t>
          </a:r>
          <a:r>
            <a:rPr lang="en-US" dirty="0"/>
            <a:t> Hasil OBE</a:t>
          </a:r>
        </a:p>
      </dgm:t>
    </dgm:pt>
    <dgm:pt modelId="{98FA3BCA-CE4D-414D-A6F1-6026503E27E3}" type="parTrans" cxnId="{D5A95C46-01D5-4A5E-BEB6-C05FC402B9C7}">
      <dgm:prSet/>
      <dgm:spPr/>
      <dgm:t>
        <a:bodyPr/>
        <a:lstStyle/>
        <a:p>
          <a:endParaRPr lang="en-US"/>
        </a:p>
      </dgm:t>
    </dgm:pt>
    <dgm:pt modelId="{C8F3927D-5AC0-4BB0-A5E9-752F6ECE585B}" type="sibTrans" cxnId="{D5A95C46-01D5-4A5E-BEB6-C05FC402B9C7}">
      <dgm:prSet/>
      <dgm:spPr/>
      <dgm:t>
        <a:bodyPr/>
        <a:lstStyle/>
        <a:p>
          <a:endParaRPr lang="en-US"/>
        </a:p>
      </dgm:t>
    </dgm:pt>
    <dgm:pt modelId="{00C5FE82-19B5-476F-8B22-5261B7EFF319}" type="asst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Solusi</a:t>
          </a:r>
          <a:endParaRPr lang="en-US" dirty="0"/>
        </a:p>
      </dgm:t>
    </dgm:pt>
    <dgm:pt modelId="{1BFEAB62-AEE8-4527-9A66-DBC379BB4CCD}" type="parTrans" cxnId="{236EFA9F-3E0B-4400-AA3F-312551D431CC}">
      <dgm:prSet/>
      <dgm:spPr/>
      <dgm:t>
        <a:bodyPr/>
        <a:lstStyle/>
        <a:p>
          <a:endParaRPr lang="en-US"/>
        </a:p>
      </dgm:t>
    </dgm:pt>
    <dgm:pt modelId="{EBA09096-782E-43C4-8B54-CD83FDD76647}" type="sibTrans" cxnId="{236EFA9F-3E0B-4400-AA3F-312551D431CC}">
      <dgm:prSet/>
      <dgm:spPr/>
      <dgm:t>
        <a:bodyPr/>
        <a:lstStyle/>
        <a:p>
          <a:endParaRPr lang="en-US"/>
        </a:p>
      </dgm:t>
    </dgm:pt>
    <dgm:pt modelId="{371D0FA4-DD1C-4B41-910D-E2CCBBFD0745}">
      <dgm:prSet phldrT="[Text]"/>
      <dgm:spPr/>
      <dgm:t>
        <a:bodyPr/>
        <a:lstStyle/>
        <a:p>
          <a:r>
            <a:rPr lang="en-US" dirty="0"/>
            <a:t>Ada Satu </a:t>
          </a:r>
          <a:r>
            <a:rPr lang="en-US" dirty="0" err="1"/>
            <a:t>utama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kolom</a:t>
          </a:r>
          <a:endParaRPr lang="en-US" dirty="0"/>
        </a:p>
      </dgm:t>
    </dgm:pt>
    <dgm:pt modelId="{D40AE5BB-A694-4657-8351-80EA527718F6}" type="parTrans" cxnId="{9AC0E064-1971-44CF-BDED-6D1C7B03DC02}">
      <dgm:prSet/>
      <dgm:spPr/>
      <dgm:t>
        <a:bodyPr/>
        <a:lstStyle/>
        <a:p>
          <a:endParaRPr lang="en-US"/>
        </a:p>
      </dgm:t>
    </dgm:pt>
    <dgm:pt modelId="{3F218107-264F-4195-8C25-A3D34D64EEED}" type="sibTrans" cxnId="{9AC0E064-1971-44CF-BDED-6D1C7B03DC02}">
      <dgm:prSet/>
      <dgm:spPr/>
      <dgm:t>
        <a:bodyPr/>
        <a:lstStyle/>
        <a:p>
          <a:endParaRPr lang="en-US"/>
        </a:p>
      </dgm:t>
    </dgm:pt>
    <dgm:pt modelId="{8EC70B30-35D3-4705-A093-66427CED2ABB}">
      <dgm:prSet phldrT="[Text]"/>
      <dgm:spPr/>
      <dgm:t>
        <a:bodyPr/>
        <a:lstStyle/>
        <a:p>
          <a:r>
            <a:rPr lang="en-US" dirty="0"/>
            <a:t>Ada </a:t>
          </a:r>
          <a:r>
            <a:rPr lang="en-US" dirty="0" err="1"/>
            <a:t>kolom</a:t>
          </a:r>
          <a:r>
            <a:rPr lang="en-US" dirty="0"/>
            <a:t> yang </a:t>
          </a:r>
          <a:r>
            <a:rPr lang="en-US" dirty="0" err="1"/>
            <a:t>tak</a:t>
          </a:r>
          <a:r>
            <a:rPr lang="en-US" dirty="0"/>
            <a:t> punya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utama</a:t>
          </a:r>
          <a:endParaRPr lang="en-US" dirty="0"/>
        </a:p>
      </dgm:t>
    </dgm:pt>
    <dgm:pt modelId="{0F7063B4-1715-4797-98EE-DC5DDB0092F0}" type="parTrans" cxnId="{00C095A0-0D9E-49C9-9357-DD6660463CED}">
      <dgm:prSet/>
      <dgm:spPr/>
      <dgm:t>
        <a:bodyPr/>
        <a:lstStyle/>
        <a:p>
          <a:endParaRPr lang="en-US"/>
        </a:p>
      </dgm:t>
    </dgm:pt>
    <dgm:pt modelId="{4E2D6C56-09B0-48ED-80EB-AF9F9B3EC3DE}" type="sibTrans" cxnId="{00C095A0-0D9E-49C9-9357-DD6660463CED}">
      <dgm:prSet/>
      <dgm:spPr/>
      <dgm:t>
        <a:bodyPr/>
        <a:lstStyle/>
        <a:p>
          <a:endParaRPr lang="en-US"/>
        </a:p>
      </dgm:t>
    </dgm:pt>
    <dgm:pt modelId="{6DB85305-3853-43AE-ABDD-F73DB12F0DB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Solusi</a:t>
          </a:r>
          <a:r>
            <a:rPr lang="en-US" dirty="0"/>
            <a:t> Tunggal</a:t>
          </a:r>
        </a:p>
      </dgm:t>
    </dgm:pt>
    <dgm:pt modelId="{EC04C76E-53BC-4FB9-AB96-FBE57073918B}" type="parTrans" cxnId="{005B7735-CBAA-48E6-8EC5-CF6FB2BEE98F}">
      <dgm:prSet/>
      <dgm:spPr/>
      <dgm:t>
        <a:bodyPr/>
        <a:lstStyle/>
        <a:p>
          <a:endParaRPr lang="en-US"/>
        </a:p>
      </dgm:t>
    </dgm:pt>
    <dgm:pt modelId="{4B477FD1-336A-424C-AAA5-13CC67A3C7EB}" type="sibTrans" cxnId="{005B7735-CBAA-48E6-8EC5-CF6FB2BEE98F}">
      <dgm:prSet/>
      <dgm:spPr/>
      <dgm:t>
        <a:bodyPr/>
        <a:lstStyle/>
        <a:p>
          <a:endParaRPr lang="en-US"/>
        </a:p>
      </dgm:t>
    </dgm:pt>
    <dgm:pt modelId="{3A4CC145-8A68-4282-9C56-9EC9D6668CC6}" type="pres">
      <dgm:prSet presAssocID="{8C8FDAFA-5FA5-4CC8-847C-8E5E694637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CDDD53-AB31-4709-B13C-8E60332CD091}" type="pres">
      <dgm:prSet presAssocID="{19E73B8A-29B2-46B6-87E4-A6240667A11D}" presName="hierRoot1" presStyleCnt="0">
        <dgm:presLayoutVars>
          <dgm:hierBranch val="init"/>
        </dgm:presLayoutVars>
      </dgm:prSet>
      <dgm:spPr/>
    </dgm:pt>
    <dgm:pt modelId="{863E91CA-A18A-4158-9124-19271CC89975}" type="pres">
      <dgm:prSet presAssocID="{19E73B8A-29B2-46B6-87E4-A6240667A11D}" presName="rootComposite1" presStyleCnt="0"/>
      <dgm:spPr/>
    </dgm:pt>
    <dgm:pt modelId="{A800950A-21DA-4E15-95B8-3012C5635574}" type="pres">
      <dgm:prSet presAssocID="{19E73B8A-29B2-46B6-87E4-A6240667A11D}" presName="rootText1" presStyleLbl="node0" presStyleIdx="0" presStyleCnt="1">
        <dgm:presLayoutVars>
          <dgm:chPref val="3"/>
        </dgm:presLayoutVars>
      </dgm:prSet>
      <dgm:spPr/>
    </dgm:pt>
    <dgm:pt modelId="{DB72FE0E-C2D3-4DA6-9C61-C6098CD8CCB8}" type="pres">
      <dgm:prSet presAssocID="{19E73B8A-29B2-46B6-87E4-A6240667A11D}" presName="rootConnector1" presStyleLbl="node1" presStyleIdx="0" presStyleCnt="0"/>
      <dgm:spPr/>
    </dgm:pt>
    <dgm:pt modelId="{6DE60D2A-1A4B-45C2-A95D-BFFEE60B5AE5}" type="pres">
      <dgm:prSet presAssocID="{19E73B8A-29B2-46B6-87E4-A6240667A11D}" presName="hierChild2" presStyleCnt="0"/>
      <dgm:spPr/>
    </dgm:pt>
    <dgm:pt modelId="{D6316736-39BF-4400-ACFC-431BA515A717}" type="pres">
      <dgm:prSet presAssocID="{2BCE2AC7-CC86-4CA4-8265-57CD07364CFE}" presName="Name37" presStyleLbl="parChTrans1D2" presStyleIdx="0" presStyleCnt="2"/>
      <dgm:spPr/>
    </dgm:pt>
    <dgm:pt modelId="{95706D6B-C250-471F-A33C-B64975DC20A7}" type="pres">
      <dgm:prSet presAssocID="{3F102CF1-FB08-42E2-96F9-D249A5704C36}" presName="hierRoot2" presStyleCnt="0">
        <dgm:presLayoutVars>
          <dgm:hierBranch val="init"/>
        </dgm:presLayoutVars>
      </dgm:prSet>
      <dgm:spPr/>
    </dgm:pt>
    <dgm:pt modelId="{C1F8EBBD-8815-49A1-8C22-5A1382A138A8}" type="pres">
      <dgm:prSet presAssocID="{3F102CF1-FB08-42E2-96F9-D249A5704C36}" presName="rootComposite" presStyleCnt="0"/>
      <dgm:spPr/>
    </dgm:pt>
    <dgm:pt modelId="{38F8ACC8-C61A-4DD9-B68D-5F00B34DEBA9}" type="pres">
      <dgm:prSet presAssocID="{3F102CF1-FB08-42E2-96F9-D249A5704C36}" presName="rootText" presStyleLbl="node2" presStyleIdx="0" presStyleCnt="2" custScaleX="168959">
        <dgm:presLayoutVars>
          <dgm:chPref val="3"/>
        </dgm:presLayoutVars>
      </dgm:prSet>
      <dgm:spPr/>
    </dgm:pt>
    <dgm:pt modelId="{F9FA6E83-6B54-493D-93AA-18D0003D010D}" type="pres">
      <dgm:prSet presAssocID="{3F102CF1-FB08-42E2-96F9-D249A5704C36}" presName="rootConnector" presStyleLbl="node2" presStyleIdx="0" presStyleCnt="2"/>
      <dgm:spPr/>
    </dgm:pt>
    <dgm:pt modelId="{8C955827-3E5E-456B-99A9-59B915C64BBE}" type="pres">
      <dgm:prSet presAssocID="{3F102CF1-FB08-42E2-96F9-D249A5704C36}" presName="hierChild4" presStyleCnt="0"/>
      <dgm:spPr/>
    </dgm:pt>
    <dgm:pt modelId="{A81FF937-8FC4-4C3A-9270-6B4D2D08F772}" type="pres">
      <dgm:prSet presAssocID="{3F102CF1-FB08-42E2-96F9-D249A5704C36}" presName="hierChild5" presStyleCnt="0"/>
      <dgm:spPr/>
    </dgm:pt>
    <dgm:pt modelId="{58FD854C-875B-49DA-88E1-707A9662185E}" type="pres">
      <dgm:prSet presAssocID="{6A0BD553-E7E1-4453-9FA3-86B407A18728}" presName="Name111" presStyleLbl="parChTrans1D3" presStyleIdx="0" presStyleCnt="4"/>
      <dgm:spPr/>
    </dgm:pt>
    <dgm:pt modelId="{FB23A6B3-3E0B-4A5A-9801-F430A7559032}" type="pres">
      <dgm:prSet presAssocID="{F855A2E8-69EB-446B-B4F3-FE453B0F2735}" presName="hierRoot3" presStyleCnt="0">
        <dgm:presLayoutVars>
          <dgm:hierBranch val="init"/>
        </dgm:presLayoutVars>
      </dgm:prSet>
      <dgm:spPr/>
    </dgm:pt>
    <dgm:pt modelId="{451A90D3-E33B-4CED-B012-373665227560}" type="pres">
      <dgm:prSet presAssocID="{F855A2E8-69EB-446B-B4F3-FE453B0F2735}" presName="rootComposite3" presStyleCnt="0"/>
      <dgm:spPr/>
    </dgm:pt>
    <dgm:pt modelId="{1466B1A3-7A3A-4334-AEF5-C70250CB12D9}" type="pres">
      <dgm:prSet presAssocID="{F855A2E8-69EB-446B-B4F3-FE453B0F2735}" presName="rootText3" presStyleLbl="asst2" presStyleIdx="0" presStyleCnt="2">
        <dgm:presLayoutVars>
          <dgm:chPref val="3"/>
        </dgm:presLayoutVars>
      </dgm:prSet>
      <dgm:spPr/>
    </dgm:pt>
    <dgm:pt modelId="{44EA7132-FF48-433F-A46C-944AAFCF1238}" type="pres">
      <dgm:prSet presAssocID="{F855A2E8-69EB-446B-B4F3-FE453B0F2735}" presName="rootConnector3" presStyleLbl="asst2" presStyleIdx="0" presStyleCnt="2"/>
      <dgm:spPr/>
    </dgm:pt>
    <dgm:pt modelId="{4D8EEE2C-4C51-468F-BE0F-009EEF3BC69E}" type="pres">
      <dgm:prSet presAssocID="{F855A2E8-69EB-446B-B4F3-FE453B0F2735}" presName="hierChild6" presStyleCnt="0"/>
      <dgm:spPr/>
    </dgm:pt>
    <dgm:pt modelId="{5EB02A04-9D19-46F3-8AAA-B702A06FF522}" type="pres">
      <dgm:prSet presAssocID="{F855A2E8-69EB-446B-B4F3-FE453B0F2735}" presName="hierChild7" presStyleCnt="0"/>
      <dgm:spPr/>
    </dgm:pt>
    <dgm:pt modelId="{EF787974-2C02-482A-AF7D-BFCF888A8A5B}" type="pres">
      <dgm:prSet presAssocID="{8F37E7FB-622F-4D03-8009-28268095B9D3}" presName="Name37" presStyleLbl="parChTrans1D2" presStyleIdx="1" presStyleCnt="2"/>
      <dgm:spPr/>
    </dgm:pt>
    <dgm:pt modelId="{25BCEADF-9910-4C21-B451-6F23993C3B33}" type="pres">
      <dgm:prSet presAssocID="{22314419-AFAA-4A1A-B65D-1011BF833DB2}" presName="hierRoot2" presStyleCnt="0">
        <dgm:presLayoutVars>
          <dgm:hierBranch val="init"/>
        </dgm:presLayoutVars>
      </dgm:prSet>
      <dgm:spPr/>
    </dgm:pt>
    <dgm:pt modelId="{92207E94-041A-4757-9B50-8121CE3F160D}" type="pres">
      <dgm:prSet presAssocID="{22314419-AFAA-4A1A-B65D-1011BF833DB2}" presName="rootComposite" presStyleCnt="0"/>
      <dgm:spPr/>
    </dgm:pt>
    <dgm:pt modelId="{92E6CC0D-0DC5-48ED-9B0C-7E1E8C18BC13}" type="pres">
      <dgm:prSet presAssocID="{22314419-AFAA-4A1A-B65D-1011BF833DB2}" presName="rootText" presStyleLbl="node2" presStyleIdx="1" presStyleCnt="2" custScaleX="168959">
        <dgm:presLayoutVars>
          <dgm:chPref val="3"/>
        </dgm:presLayoutVars>
      </dgm:prSet>
      <dgm:spPr/>
    </dgm:pt>
    <dgm:pt modelId="{AF8EFEDD-D0EE-4F57-94DC-F6DC3D435012}" type="pres">
      <dgm:prSet presAssocID="{22314419-AFAA-4A1A-B65D-1011BF833DB2}" presName="rootConnector" presStyleLbl="node2" presStyleIdx="1" presStyleCnt="2"/>
      <dgm:spPr/>
    </dgm:pt>
    <dgm:pt modelId="{10DA540A-1D43-4E17-A158-768957EF2115}" type="pres">
      <dgm:prSet presAssocID="{22314419-AFAA-4A1A-B65D-1011BF833DB2}" presName="hierChild4" presStyleCnt="0"/>
      <dgm:spPr/>
    </dgm:pt>
    <dgm:pt modelId="{2D8877A7-3C51-4DA8-9E89-FAFDF7F1A53B}" type="pres">
      <dgm:prSet presAssocID="{D40AE5BB-A694-4657-8351-80EA527718F6}" presName="Name37" presStyleLbl="parChTrans1D3" presStyleIdx="1" presStyleCnt="4"/>
      <dgm:spPr/>
    </dgm:pt>
    <dgm:pt modelId="{DBA20D62-4DBA-4D40-8F98-6DA60272E273}" type="pres">
      <dgm:prSet presAssocID="{371D0FA4-DD1C-4B41-910D-E2CCBBFD0745}" presName="hierRoot2" presStyleCnt="0">
        <dgm:presLayoutVars>
          <dgm:hierBranch val="init"/>
        </dgm:presLayoutVars>
      </dgm:prSet>
      <dgm:spPr/>
    </dgm:pt>
    <dgm:pt modelId="{1BDF52B9-A947-4F7C-9BC0-EE4A98880C3E}" type="pres">
      <dgm:prSet presAssocID="{371D0FA4-DD1C-4B41-910D-E2CCBBFD0745}" presName="rootComposite" presStyleCnt="0"/>
      <dgm:spPr/>
    </dgm:pt>
    <dgm:pt modelId="{8C24BC28-0AAE-405D-921E-E9A6D022DF15}" type="pres">
      <dgm:prSet presAssocID="{371D0FA4-DD1C-4B41-910D-E2CCBBFD0745}" presName="rootText" presStyleLbl="node3" presStyleIdx="0" presStyleCnt="2">
        <dgm:presLayoutVars>
          <dgm:chPref val="3"/>
        </dgm:presLayoutVars>
      </dgm:prSet>
      <dgm:spPr/>
    </dgm:pt>
    <dgm:pt modelId="{654CE2D7-BEE4-4172-B3F0-DF415E3DFFBB}" type="pres">
      <dgm:prSet presAssocID="{371D0FA4-DD1C-4B41-910D-E2CCBBFD0745}" presName="rootConnector" presStyleLbl="node3" presStyleIdx="0" presStyleCnt="2"/>
      <dgm:spPr/>
    </dgm:pt>
    <dgm:pt modelId="{F6DBD8E8-11C0-44B2-A097-7CBD2B7BC7A4}" type="pres">
      <dgm:prSet presAssocID="{371D0FA4-DD1C-4B41-910D-E2CCBBFD0745}" presName="hierChild4" presStyleCnt="0"/>
      <dgm:spPr/>
    </dgm:pt>
    <dgm:pt modelId="{FC686A5B-00F1-41DD-A8CF-74FD2015AAB2}" type="pres">
      <dgm:prSet presAssocID="{EC04C76E-53BC-4FB9-AB96-FBE57073918B}" presName="Name37" presStyleLbl="parChTrans1D4" presStyleIdx="0" presStyleCnt="2"/>
      <dgm:spPr/>
    </dgm:pt>
    <dgm:pt modelId="{845D76F7-EAC1-432E-8313-A06AE8D4DABD}" type="pres">
      <dgm:prSet presAssocID="{6DB85305-3853-43AE-ABDD-F73DB12F0DB4}" presName="hierRoot2" presStyleCnt="0">
        <dgm:presLayoutVars>
          <dgm:hierBranch val="init"/>
        </dgm:presLayoutVars>
      </dgm:prSet>
      <dgm:spPr/>
    </dgm:pt>
    <dgm:pt modelId="{75A531C0-764F-4C6D-AE49-125DEFA92F81}" type="pres">
      <dgm:prSet presAssocID="{6DB85305-3853-43AE-ABDD-F73DB12F0DB4}" presName="rootComposite" presStyleCnt="0"/>
      <dgm:spPr/>
    </dgm:pt>
    <dgm:pt modelId="{A57F2CBC-0C82-4752-822F-D54E0C82581F}" type="pres">
      <dgm:prSet presAssocID="{6DB85305-3853-43AE-ABDD-F73DB12F0DB4}" presName="rootText" presStyleLbl="node4" presStyleIdx="0" presStyleCnt="2">
        <dgm:presLayoutVars>
          <dgm:chPref val="3"/>
        </dgm:presLayoutVars>
      </dgm:prSet>
      <dgm:spPr/>
    </dgm:pt>
    <dgm:pt modelId="{1A5C1BAF-6229-4234-A121-225974CF7326}" type="pres">
      <dgm:prSet presAssocID="{6DB85305-3853-43AE-ABDD-F73DB12F0DB4}" presName="rootConnector" presStyleLbl="node4" presStyleIdx="0" presStyleCnt="2"/>
      <dgm:spPr/>
    </dgm:pt>
    <dgm:pt modelId="{8AECCB5F-67E3-467F-AA94-10F41603C730}" type="pres">
      <dgm:prSet presAssocID="{6DB85305-3853-43AE-ABDD-F73DB12F0DB4}" presName="hierChild4" presStyleCnt="0"/>
      <dgm:spPr/>
    </dgm:pt>
    <dgm:pt modelId="{DCA3F0D0-196F-4223-A446-1EBC0B3780B7}" type="pres">
      <dgm:prSet presAssocID="{6DB85305-3853-43AE-ABDD-F73DB12F0DB4}" presName="hierChild5" presStyleCnt="0"/>
      <dgm:spPr/>
    </dgm:pt>
    <dgm:pt modelId="{82044639-7E5C-4F7A-B4B1-8E0A853E7B2A}" type="pres">
      <dgm:prSet presAssocID="{371D0FA4-DD1C-4B41-910D-E2CCBBFD0745}" presName="hierChild5" presStyleCnt="0"/>
      <dgm:spPr/>
    </dgm:pt>
    <dgm:pt modelId="{2A5A5CF3-7682-4066-9075-05DB53A55D91}" type="pres">
      <dgm:prSet presAssocID="{0F7063B4-1715-4797-98EE-DC5DDB0092F0}" presName="Name37" presStyleLbl="parChTrans1D3" presStyleIdx="2" presStyleCnt="4"/>
      <dgm:spPr/>
    </dgm:pt>
    <dgm:pt modelId="{33A4BFA5-6BB0-4B3F-B032-1D304A4EF216}" type="pres">
      <dgm:prSet presAssocID="{8EC70B30-35D3-4705-A093-66427CED2ABB}" presName="hierRoot2" presStyleCnt="0">
        <dgm:presLayoutVars>
          <dgm:hierBranch val="init"/>
        </dgm:presLayoutVars>
      </dgm:prSet>
      <dgm:spPr/>
    </dgm:pt>
    <dgm:pt modelId="{20184D34-3EAC-4CF1-81BC-D4AE2A871D10}" type="pres">
      <dgm:prSet presAssocID="{8EC70B30-35D3-4705-A093-66427CED2ABB}" presName="rootComposite" presStyleCnt="0"/>
      <dgm:spPr/>
    </dgm:pt>
    <dgm:pt modelId="{7772FF27-6E3E-451B-9C82-5BB9D303D725}" type="pres">
      <dgm:prSet presAssocID="{8EC70B30-35D3-4705-A093-66427CED2ABB}" presName="rootText" presStyleLbl="node3" presStyleIdx="1" presStyleCnt="2">
        <dgm:presLayoutVars>
          <dgm:chPref val="3"/>
        </dgm:presLayoutVars>
      </dgm:prSet>
      <dgm:spPr/>
    </dgm:pt>
    <dgm:pt modelId="{408EAB10-75E1-4864-9489-B92133F1F75E}" type="pres">
      <dgm:prSet presAssocID="{8EC70B30-35D3-4705-A093-66427CED2ABB}" presName="rootConnector" presStyleLbl="node3" presStyleIdx="1" presStyleCnt="2"/>
      <dgm:spPr/>
    </dgm:pt>
    <dgm:pt modelId="{849FAF2A-60BD-410D-9662-B98341D613E5}" type="pres">
      <dgm:prSet presAssocID="{8EC70B30-35D3-4705-A093-66427CED2ABB}" presName="hierChild4" presStyleCnt="0"/>
      <dgm:spPr/>
    </dgm:pt>
    <dgm:pt modelId="{AEAD30AE-A047-49CD-8E00-9018BA016D9A}" type="pres">
      <dgm:prSet presAssocID="{30357ACB-AAE1-45D1-ABCF-D15134A70FAF}" presName="Name37" presStyleLbl="parChTrans1D4" presStyleIdx="1" presStyleCnt="2"/>
      <dgm:spPr/>
    </dgm:pt>
    <dgm:pt modelId="{B5CE90D6-AF94-46FF-83D7-EB6B793D87FB}" type="pres">
      <dgm:prSet presAssocID="{7D57B5B6-1A60-426F-8FD3-1C2BFDC11539}" presName="hierRoot2" presStyleCnt="0">
        <dgm:presLayoutVars>
          <dgm:hierBranch val="init"/>
        </dgm:presLayoutVars>
      </dgm:prSet>
      <dgm:spPr/>
    </dgm:pt>
    <dgm:pt modelId="{42157374-FB33-44BF-9519-D70EAF302B3F}" type="pres">
      <dgm:prSet presAssocID="{7D57B5B6-1A60-426F-8FD3-1C2BFDC11539}" presName="rootComposite" presStyleCnt="0"/>
      <dgm:spPr/>
    </dgm:pt>
    <dgm:pt modelId="{6CB9FDFE-1588-4F2D-81EE-6A4C066C1FD1}" type="pres">
      <dgm:prSet presAssocID="{7D57B5B6-1A60-426F-8FD3-1C2BFDC11539}" presName="rootText" presStyleLbl="node4" presStyleIdx="1" presStyleCnt="2">
        <dgm:presLayoutVars>
          <dgm:chPref val="3"/>
        </dgm:presLayoutVars>
      </dgm:prSet>
      <dgm:spPr/>
    </dgm:pt>
    <dgm:pt modelId="{A663F38A-633A-4FF1-8676-68CE3F7EF582}" type="pres">
      <dgm:prSet presAssocID="{7D57B5B6-1A60-426F-8FD3-1C2BFDC11539}" presName="rootConnector" presStyleLbl="node4" presStyleIdx="1" presStyleCnt="2"/>
      <dgm:spPr/>
    </dgm:pt>
    <dgm:pt modelId="{168E7139-B7A9-40DF-83D3-48F13D7D8CBD}" type="pres">
      <dgm:prSet presAssocID="{7D57B5B6-1A60-426F-8FD3-1C2BFDC11539}" presName="hierChild4" presStyleCnt="0"/>
      <dgm:spPr/>
    </dgm:pt>
    <dgm:pt modelId="{1496F760-082A-4ADC-A05C-F92C7BB1F00B}" type="pres">
      <dgm:prSet presAssocID="{7D57B5B6-1A60-426F-8FD3-1C2BFDC11539}" presName="hierChild5" presStyleCnt="0"/>
      <dgm:spPr/>
    </dgm:pt>
    <dgm:pt modelId="{66674405-F053-4FDD-8DD2-8B43C0164ADE}" type="pres">
      <dgm:prSet presAssocID="{8EC70B30-35D3-4705-A093-66427CED2ABB}" presName="hierChild5" presStyleCnt="0"/>
      <dgm:spPr/>
    </dgm:pt>
    <dgm:pt modelId="{438090FD-B0C6-4A9C-844C-1CCD75F6A1B2}" type="pres">
      <dgm:prSet presAssocID="{22314419-AFAA-4A1A-B65D-1011BF833DB2}" presName="hierChild5" presStyleCnt="0"/>
      <dgm:spPr/>
    </dgm:pt>
    <dgm:pt modelId="{4BB9CEE7-5A2A-42EC-92BF-D2FB66D44854}" type="pres">
      <dgm:prSet presAssocID="{1BFEAB62-AEE8-4527-9A66-DBC379BB4CCD}" presName="Name111" presStyleLbl="parChTrans1D3" presStyleIdx="3" presStyleCnt="4"/>
      <dgm:spPr/>
    </dgm:pt>
    <dgm:pt modelId="{69A1320D-6AD2-44CA-8D7C-B7BF40786771}" type="pres">
      <dgm:prSet presAssocID="{00C5FE82-19B5-476F-8B22-5261B7EFF319}" presName="hierRoot3" presStyleCnt="0">
        <dgm:presLayoutVars>
          <dgm:hierBranch val="init"/>
        </dgm:presLayoutVars>
      </dgm:prSet>
      <dgm:spPr/>
    </dgm:pt>
    <dgm:pt modelId="{D475139C-9DBE-4E2A-B3F3-2CF4A64E5620}" type="pres">
      <dgm:prSet presAssocID="{00C5FE82-19B5-476F-8B22-5261B7EFF319}" presName="rootComposite3" presStyleCnt="0"/>
      <dgm:spPr/>
    </dgm:pt>
    <dgm:pt modelId="{7F1E166D-5FB1-41C3-B925-F115B4340A4D}" type="pres">
      <dgm:prSet presAssocID="{00C5FE82-19B5-476F-8B22-5261B7EFF319}" presName="rootText3" presStyleLbl="asst2" presStyleIdx="1" presStyleCnt="2">
        <dgm:presLayoutVars>
          <dgm:chPref val="3"/>
        </dgm:presLayoutVars>
      </dgm:prSet>
      <dgm:spPr/>
    </dgm:pt>
    <dgm:pt modelId="{F38894DC-4EEF-4935-9366-5F312267E423}" type="pres">
      <dgm:prSet presAssocID="{00C5FE82-19B5-476F-8B22-5261B7EFF319}" presName="rootConnector3" presStyleLbl="asst2" presStyleIdx="1" presStyleCnt="2"/>
      <dgm:spPr/>
    </dgm:pt>
    <dgm:pt modelId="{125F0E7B-7212-4825-BDD2-3F1FB8C6D4AF}" type="pres">
      <dgm:prSet presAssocID="{00C5FE82-19B5-476F-8B22-5261B7EFF319}" presName="hierChild6" presStyleCnt="0"/>
      <dgm:spPr/>
    </dgm:pt>
    <dgm:pt modelId="{C5326F6C-5B18-4008-AFE1-C3A913057632}" type="pres">
      <dgm:prSet presAssocID="{00C5FE82-19B5-476F-8B22-5261B7EFF319}" presName="hierChild7" presStyleCnt="0"/>
      <dgm:spPr/>
    </dgm:pt>
    <dgm:pt modelId="{59D49FB0-C265-4AD2-9EBC-B7BC52121BF5}" type="pres">
      <dgm:prSet presAssocID="{19E73B8A-29B2-46B6-87E4-A6240667A11D}" presName="hierChild3" presStyleCnt="0"/>
      <dgm:spPr/>
    </dgm:pt>
  </dgm:ptLst>
  <dgm:cxnLst>
    <dgm:cxn modelId="{B1563400-320A-431C-96C8-DD9305ED986B}" type="presOf" srcId="{1BFEAB62-AEE8-4527-9A66-DBC379BB4CCD}" destId="{4BB9CEE7-5A2A-42EC-92BF-D2FB66D44854}" srcOrd="0" destOrd="0" presId="urn:microsoft.com/office/officeart/2005/8/layout/orgChart1"/>
    <dgm:cxn modelId="{CBCBAD02-5992-41AD-A333-76F74D916482}" type="presOf" srcId="{22314419-AFAA-4A1A-B65D-1011BF833DB2}" destId="{92E6CC0D-0DC5-48ED-9B0C-7E1E8C18BC13}" srcOrd="0" destOrd="0" presId="urn:microsoft.com/office/officeart/2005/8/layout/orgChart1"/>
    <dgm:cxn modelId="{FF23140F-D4C7-42B2-9038-3B9C24B3E195}" srcId="{19E73B8A-29B2-46B6-87E4-A6240667A11D}" destId="{3F102CF1-FB08-42E2-96F9-D249A5704C36}" srcOrd="0" destOrd="0" parTransId="{2BCE2AC7-CC86-4CA4-8265-57CD07364CFE}" sibTransId="{AAFAD211-07F7-4B5F-9DB8-EDE471543144}"/>
    <dgm:cxn modelId="{70509F22-93A9-454A-9D7A-890C0173EC71}" type="presOf" srcId="{371D0FA4-DD1C-4B41-910D-E2CCBBFD0745}" destId="{654CE2D7-BEE4-4172-B3F0-DF415E3DFFBB}" srcOrd="1" destOrd="0" presId="urn:microsoft.com/office/officeart/2005/8/layout/orgChart1"/>
    <dgm:cxn modelId="{B1026926-1A2C-4832-B8AC-7E2BCDCAB502}" type="presOf" srcId="{8EC70B30-35D3-4705-A093-66427CED2ABB}" destId="{408EAB10-75E1-4864-9489-B92133F1F75E}" srcOrd="1" destOrd="0" presId="urn:microsoft.com/office/officeart/2005/8/layout/orgChart1"/>
    <dgm:cxn modelId="{EE96BD26-19CF-4C8B-A644-95D14C608B63}" type="presOf" srcId="{00C5FE82-19B5-476F-8B22-5261B7EFF319}" destId="{F38894DC-4EEF-4935-9366-5F312267E423}" srcOrd="1" destOrd="0" presId="urn:microsoft.com/office/officeart/2005/8/layout/orgChart1"/>
    <dgm:cxn modelId="{5DFC0C29-17BA-4A41-9036-D60A7AD1CAD3}" type="presOf" srcId="{F855A2E8-69EB-446B-B4F3-FE453B0F2735}" destId="{44EA7132-FF48-433F-A46C-944AAFCF1238}" srcOrd="1" destOrd="0" presId="urn:microsoft.com/office/officeart/2005/8/layout/orgChart1"/>
    <dgm:cxn modelId="{005B7735-CBAA-48E6-8EC5-CF6FB2BEE98F}" srcId="{371D0FA4-DD1C-4B41-910D-E2CCBBFD0745}" destId="{6DB85305-3853-43AE-ABDD-F73DB12F0DB4}" srcOrd="0" destOrd="0" parTransId="{EC04C76E-53BC-4FB9-AB96-FBE57073918B}" sibTransId="{4B477FD1-336A-424C-AAA5-13CC67A3C7EB}"/>
    <dgm:cxn modelId="{A8CC265F-0905-49D2-9BF7-52D5D90547CA}" type="presOf" srcId="{7D57B5B6-1A60-426F-8FD3-1C2BFDC11539}" destId="{6CB9FDFE-1588-4F2D-81EE-6A4C066C1FD1}" srcOrd="0" destOrd="0" presId="urn:microsoft.com/office/officeart/2005/8/layout/orgChart1"/>
    <dgm:cxn modelId="{19FC445F-F39E-468A-8ED1-669D6472A658}" srcId="{8EC70B30-35D3-4705-A093-66427CED2ABB}" destId="{7D57B5B6-1A60-426F-8FD3-1C2BFDC11539}" srcOrd="0" destOrd="0" parTransId="{30357ACB-AAE1-45D1-ABCF-D15134A70FAF}" sibTransId="{CD78FE28-EBD5-46C3-B5CF-22F77546ADEB}"/>
    <dgm:cxn modelId="{25DE0641-1B88-4912-A85C-97E0A2BF1438}" type="presOf" srcId="{6A0BD553-E7E1-4453-9FA3-86B407A18728}" destId="{58FD854C-875B-49DA-88E1-707A9662185E}" srcOrd="0" destOrd="0" presId="urn:microsoft.com/office/officeart/2005/8/layout/orgChart1"/>
    <dgm:cxn modelId="{9AC0E064-1971-44CF-BDED-6D1C7B03DC02}" srcId="{22314419-AFAA-4A1A-B65D-1011BF833DB2}" destId="{371D0FA4-DD1C-4B41-910D-E2CCBBFD0745}" srcOrd="1" destOrd="0" parTransId="{D40AE5BB-A694-4657-8351-80EA527718F6}" sibTransId="{3F218107-264F-4195-8C25-A3D34D64EEED}"/>
    <dgm:cxn modelId="{0AC1E344-6ABE-4F38-A52A-7290EFD04F6E}" type="presOf" srcId="{0F7063B4-1715-4797-98EE-DC5DDB0092F0}" destId="{2A5A5CF3-7682-4066-9075-05DB53A55D91}" srcOrd="0" destOrd="0" presId="urn:microsoft.com/office/officeart/2005/8/layout/orgChart1"/>
    <dgm:cxn modelId="{95D0E365-4AA8-47AE-BDCE-362643AEB6FF}" type="presOf" srcId="{3F102CF1-FB08-42E2-96F9-D249A5704C36}" destId="{38F8ACC8-C61A-4DD9-B68D-5F00B34DEBA9}" srcOrd="0" destOrd="0" presId="urn:microsoft.com/office/officeart/2005/8/layout/orgChart1"/>
    <dgm:cxn modelId="{D5A95C46-01D5-4A5E-BEB6-C05FC402B9C7}" srcId="{8C8FDAFA-5FA5-4CC8-847C-8E5E69463760}" destId="{19E73B8A-29B2-46B6-87E4-A6240667A11D}" srcOrd="0" destOrd="0" parTransId="{98FA3BCA-CE4D-414D-A6F1-6026503E27E3}" sibTransId="{C8F3927D-5AC0-4BB0-A5E9-752F6ECE585B}"/>
    <dgm:cxn modelId="{E5A87C49-49FF-47DF-8CB3-D6F67A5FFE91}" type="presOf" srcId="{6DB85305-3853-43AE-ABDD-F73DB12F0DB4}" destId="{A57F2CBC-0C82-4752-822F-D54E0C82581F}" srcOrd="0" destOrd="0" presId="urn:microsoft.com/office/officeart/2005/8/layout/orgChart1"/>
    <dgm:cxn modelId="{12694D6A-6FAB-4470-93EF-0FBC7055BCC7}" type="presOf" srcId="{6DB85305-3853-43AE-ABDD-F73DB12F0DB4}" destId="{1A5C1BAF-6229-4234-A121-225974CF7326}" srcOrd="1" destOrd="0" presId="urn:microsoft.com/office/officeart/2005/8/layout/orgChart1"/>
    <dgm:cxn modelId="{2E67FB50-6EC4-45FC-8166-832C878E50E2}" type="presOf" srcId="{30357ACB-AAE1-45D1-ABCF-D15134A70FAF}" destId="{AEAD30AE-A047-49CD-8E00-9018BA016D9A}" srcOrd="0" destOrd="0" presId="urn:microsoft.com/office/officeart/2005/8/layout/orgChart1"/>
    <dgm:cxn modelId="{5BC1D17C-5DF6-46BD-AC30-3D02D7C7671B}" type="presOf" srcId="{19E73B8A-29B2-46B6-87E4-A6240667A11D}" destId="{DB72FE0E-C2D3-4DA6-9C61-C6098CD8CCB8}" srcOrd="1" destOrd="0" presId="urn:microsoft.com/office/officeart/2005/8/layout/orgChart1"/>
    <dgm:cxn modelId="{8E6F9384-1CE8-404A-B7D8-DBC6A8712823}" srcId="{19E73B8A-29B2-46B6-87E4-A6240667A11D}" destId="{22314419-AFAA-4A1A-B65D-1011BF833DB2}" srcOrd="1" destOrd="0" parTransId="{8F37E7FB-622F-4D03-8009-28268095B9D3}" sibTransId="{1D5C47A2-C1E9-4F18-890E-9B7FFC9D5128}"/>
    <dgm:cxn modelId="{3C0FF596-71F2-428C-9A42-A8F573518C3B}" type="presOf" srcId="{00C5FE82-19B5-476F-8B22-5261B7EFF319}" destId="{7F1E166D-5FB1-41C3-B925-F115B4340A4D}" srcOrd="0" destOrd="0" presId="urn:microsoft.com/office/officeart/2005/8/layout/orgChart1"/>
    <dgm:cxn modelId="{C47C6399-E33A-438B-A890-DAB083D7C42B}" type="presOf" srcId="{2BCE2AC7-CC86-4CA4-8265-57CD07364CFE}" destId="{D6316736-39BF-4400-ACFC-431BA515A717}" srcOrd="0" destOrd="0" presId="urn:microsoft.com/office/officeart/2005/8/layout/orgChart1"/>
    <dgm:cxn modelId="{236EFA9F-3E0B-4400-AA3F-312551D431CC}" srcId="{22314419-AFAA-4A1A-B65D-1011BF833DB2}" destId="{00C5FE82-19B5-476F-8B22-5261B7EFF319}" srcOrd="0" destOrd="0" parTransId="{1BFEAB62-AEE8-4527-9A66-DBC379BB4CCD}" sibTransId="{EBA09096-782E-43C4-8B54-CD83FDD76647}"/>
    <dgm:cxn modelId="{00C095A0-0D9E-49C9-9357-DD6660463CED}" srcId="{22314419-AFAA-4A1A-B65D-1011BF833DB2}" destId="{8EC70B30-35D3-4705-A093-66427CED2ABB}" srcOrd="2" destOrd="0" parTransId="{0F7063B4-1715-4797-98EE-DC5DDB0092F0}" sibTransId="{4E2D6C56-09B0-48ED-80EB-AF9F9B3EC3DE}"/>
    <dgm:cxn modelId="{0DDED8A3-27AD-4DA7-A331-D36D9A632E0B}" type="presOf" srcId="{D40AE5BB-A694-4657-8351-80EA527718F6}" destId="{2D8877A7-3C51-4DA8-9E89-FAFDF7F1A53B}" srcOrd="0" destOrd="0" presId="urn:microsoft.com/office/officeart/2005/8/layout/orgChart1"/>
    <dgm:cxn modelId="{A69C42AA-480F-4E77-9437-32C9C1921C31}" type="presOf" srcId="{8F37E7FB-622F-4D03-8009-28268095B9D3}" destId="{EF787974-2C02-482A-AF7D-BFCF888A8A5B}" srcOrd="0" destOrd="0" presId="urn:microsoft.com/office/officeart/2005/8/layout/orgChart1"/>
    <dgm:cxn modelId="{3ADE77C0-A752-48DA-BB7B-CA52D51D809D}" type="presOf" srcId="{EC04C76E-53BC-4FB9-AB96-FBE57073918B}" destId="{FC686A5B-00F1-41DD-A8CF-74FD2015AAB2}" srcOrd="0" destOrd="0" presId="urn:microsoft.com/office/officeart/2005/8/layout/orgChart1"/>
    <dgm:cxn modelId="{053B2EC7-0D27-4207-B60F-F058CF9DAC43}" type="presOf" srcId="{8C8FDAFA-5FA5-4CC8-847C-8E5E69463760}" destId="{3A4CC145-8A68-4282-9C56-9EC9D6668CC6}" srcOrd="0" destOrd="0" presId="urn:microsoft.com/office/officeart/2005/8/layout/orgChart1"/>
    <dgm:cxn modelId="{173048CC-1854-47B0-B407-F5CA07D078A8}" type="presOf" srcId="{371D0FA4-DD1C-4B41-910D-E2CCBBFD0745}" destId="{8C24BC28-0AAE-405D-921E-E9A6D022DF15}" srcOrd="0" destOrd="0" presId="urn:microsoft.com/office/officeart/2005/8/layout/orgChart1"/>
    <dgm:cxn modelId="{E86C25DF-8E04-4B44-BFDA-C0712A7DA1C4}" type="presOf" srcId="{8EC70B30-35D3-4705-A093-66427CED2ABB}" destId="{7772FF27-6E3E-451B-9C82-5BB9D303D725}" srcOrd="0" destOrd="0" presId="urn:microsoft.com/office/officeart/2005/8/layout/orgChart1"/>
    <dgm:cxn modelId="{D05CE1DF-41D6-4F58-A9E5-1B839EEF8F36}" srcId="{3F102CF1-FB08-42E2-96F9-D249A5704C36}" destId="{F855A2E8-69EB-446B-B4F3-FE453B0F2735}" srcOrd="0" destOrd="0" parTransId="{6A0BD553-E7E1-4453-9FA3-86B407A18728}" sibTransId="{0DC5ECE0-055A-4193-A30A-39590E47015E}"/>
    <dgm:cxn modelId="{313A50E1-B699-4FB9-9F07-412C4B96642E}" type="presOf" srcId="{22314419-AFAA-4A1A-B65D-1011BF833DB2}" destId="{AF8EFEDD-D0EE-4F57-94DC-F6DC3D435012}" srcOrd="1" destOrd="0" presId="urn:microsoft.com/office/officeart/2005/8/layout/orgChart1"/>
    <dgm:cxn modelId="{32ED83E7-57CB-46DF-ADB7-514714FDD891}" type="presOf" srcId="{F855A2E8-69EB-446B-B4F3-FE453B0F2735}" destId="{1466B1A3-7A3A-4334-AEF5-C70250CB12D9}" srcOrd="0" destOrd="0" presId="urn:microsoft.com/office/officeart/2005/8/layout/orgChart1"/>
    <dgm:cxn modelId="{09FEFCE9-9864-4777-9431-54A39543AAE1}" type="presOf" srcId="{19E73B8A-29B2-46B6-87E4-A6240667A11D}" destId="{A800950A-21DA-4E15-95B8-3012C5635574}" srcOrd="0" destOrd="0" presId="urn:microsoft.com/office/officeart/2005/8/layout/orgChart1"/>
    <dgm:cxn modelId="{7D7336F2-A8F3-416E-81A0-0FF1B11BE56E}" type="presOf" srcId="{3F102CF1-FB08-42E2-96F9-D249A5704C36}" destId="{F9FA6E83-6B54-493D-93AA-18D0003D010D}" srcOrd="1" destOrd="0" presId="urn:microsoft.com/office/officeart/2005/8/layout/orgChart1"/>
    <dgm:cxn modelId="{FB31A0F5-380B-4B4F-901B-6BC8D2C4F8B2}" type="presOf" srcId="{7D57B5B6-1A60-426F-8FD3-1C2BFDC11539}" destId="{A663F38A-633A-4FF1-8676-68CE3F7EF582}" srcOrd="1" destOrd="0" presId="urn:microsoft.com/office/officeart/2005/8/layout/orgChart1"/>
    <dgm:cxn modelId="{7A55D7EA-F851-47D0-B8CA-0EA97C660834}" type="presParOf" srcId="{3A4CC145-8A68-4282-9C56-9EC9D6668CC6}" destId="{C1CDDD53-AB31-4709-B13C-8E60332CD091}" srcOrd="0" destOrd="0" presId="urn:microsoft.com/office/officeart/2005/8/layout/orgChart1"/>
    <dgm:cxn modelId="{BFC8BB23-2643-43DC-A7DA-A553344536BB}" type="presParOf" srcId="{C1CDDD53-AB31-4709-B13C-8E60332CD091}" destId="{863E91CA-A18A-4158-9124-19271CC89975}" srcOrd="0" destOrd="0" presId="urn:microsoft.com/office/officeart/2005/8/layout/orgChart1"/>
    <dgm:cxn modelId="{6D9CCE5E-5895-42BE-A3AC-E24978C23014}" type="presParOf" srcId="{863E91CA-A18A-4158-9124-19271CC89975}" destId="{A800950A-21DA-4E15-95B8-3012C5635574}" srcOrd="0" destOrd="0" presId="urn:microsoft.com/office/officeart/2005/8/layout/orgChart1"/>
    <dgm:cxn modelId="{81A23E03-C314-4D6A-B153-EC7C90350E86}" type="presParOf" srcId="{863E91CA-A18A-4158-9124-19271CC89975}" destId="{DB72FE0E-C2D3-4DA6-9C61-C6098CD8CCB8}" srcOrd="1" destOrd="0" presId="urn:microsoft.com/office/officeart/2005/8/layout/orgChart1"/>
    <dgm:cxn modelId="{238FD3FA-AD3D-42F7-B3BF-F89FAAFD9AF8}" type="presParOf" srcId="{C1CDDD53-AB31-4709-B13C-8E60332CD091}" destId="{6DE60D2A-1A4B-45C2-A95D-BFFEE60B5AE5}" srcOrd="1" destOrd="0" presId="urn:microsoft.com/office/officeart/2005/8/layout/orgChart1"/>
    <dgm:cxn modelId="{BCCA8819-56CD-4C77-8724-4842B0911B77}" type="presParOf" srcId="{6DE60D2A-1A4B-45C2-A95D-BFFEE60B5AE5}" destId="{D6316736-39BF-4400-ACFC-431BA515A717}" srcOrd="0" destOrd="0" presId="urn:microsoft.com/office/officeart/2005/8/layout/orgChart1"/>
    <dgm:cxn modelId="{B2B8CA92-1E21-4758-B2DE-BCFCEDCABEB1}" type="presParOf" srcId="{6DE60D2A-1A4B-45C2-A95D-BFFEE60B5AE5}" destId="{95706D6B-C250-471F-A33C-B64975DC20A7}" srcOrd="1" destOrd="0" presId="urn:microsoft.com/office/officeart/2005/8/layout/orgChart1"/>
    <dgm:cxn modelId="{F8C09D68-4F20-4DCA-9308-D5CA414D5CB7}" type="presParOf" srcId="{95706D6B-C250-471F-A33C-B64975DC20A7}" destId="{C1F8EBBD-8815-49A1-8C22-5A1382A138A8}" srcOrd="0" destOrd="0" presId="urn:microsoft.com/office/officeart/2005/8/layout/orgChart1"/>
    <dgm:cxn modelId="{D11CF34A-C094-4422-8D8C-6BB48D645168}" type="presParOf" srcId="{C1F8EBBD-8815-49A1-8C22-5A1382A138A8}" destId="{38F8ACC8-C61A-4DD9-B68D-5F00B34DEBA9}" srcOrd="0" destOrd="0" presId="urn:microsoft.com/office/officeart/2005/8/layout/orgChart1"/>
    <dgm:cxn modelId="{0448F430-2181-4AED-B63F-1213C3B6DFBF}" type="presParOf" srcId="{C1F8EBBD-8815-49A1-8C22-5A1382A138A8}" destId="{F9FA6E83-6B54-493D-93AA-18D0003D010D}" srcOrd="1" destOrd="0" presId="urn:microsoft.com/office/officeart/2005/8/layout/orgChart1"/>
    <dgm:cxn modelId="{13BE1CE2-A569-4A0F-B5A1-635E2A0F864E}" type="presParOf" srcId="{95706D6B-C250-471F-A33C-B64975DC20A7}" destId="{8C955827-3E5E-456B-99A9-59B915C64BBE}" srcOrd="1" destOrd="0" presId="urn:microsoft.com/office/officeart/2005/8/layout/orgChart1"/>
    <dgm:cxn modelId="{7400C673-7ECC-45EE-9EB8-9C910B1A50A0}" type="presParOf" srcId="{95706D6B-C250-471F-A33C-B64975DC20A7}" destId="{A81FF937-8FC4-4C3A-9270-6B4D2D08F772}" srcOrd="2" destOrd="0" presId="urn:microsoft.com/office/officeart/2005/8/layout/orgChart1"/>
    <dgm:cxn modelId="{33B0A4B0-2CD9-4FCE-9458-B27996FB4735}" type="presParOf" srcId="{A81FF937-8FC4-4C3A-9270-6B4D2D08F772}" destId="{58FD854C-875B-49DA-88E1-707A9662185E}" srcOrd="0" destOrd="0" presId="urn:microsoft.com/office/officeart/2005/8/layout/orgChart1"/>
    <dgm:cxn modelId="{EFC455C1-3F62-4838-8B72-3854A27A4D0E}" type="presParOf" srcId="{A81FF937-8FC4-4C3A-9270-6B4D2D08F772}" destId="{FB23A6B3-3E0B-4A5A-9801-F430A7559032}" srcOrd="1" destOrd="0" presId="urn:microsoft.com/office/officeart/2005/8/layout/orgChart1"/>
    <dgm:cxn modelId="{54FD47D4-3246-4175-A26A-9B69AB4ABB35}" type="presParOf" srcId="{FB23A6B3-3E0B-4A5A-9801-F430A7559032}" destId="{451A90D3-E33B-4CED-B012-373665227560}" srcOrd="0" destOrd="0" presId="urn:microsoft.com/office/officeart/2005/8/layout/orgChart1"/>
    <dgm:cxn modelId="{F14EB71B-5EFA-4412-89B1-8ECF266C50F0}" type="presParOf" srcId="{451A90D3-E33B-4CED-B012-373665227560}" destId="{1466B1A3-7A3A-4334-AEF5-C70250CB12D9}" srcOrd="0" destOrd="0" presId="urn:microsoft.com/office/officeart/2005/8/layout/orgChart1"/>
    <dgm:cxn modelId="{2DF69C67-9D85-468F-AD3B-9EA713344CFB}" type="presParOf" srcId="{451A90D3-E33B-4CED-B012-373665227560}" destId="{44EA7132-FF48-433F-A46C-944AAFCF1238}" srcOrd="1" destOrd="0" presId="urn:microsoft.com/office/officeart/2005/8/layout/orgChart1"/>
    <dgm:cxn modelId="{CD806E0D-36BC-41F7-9467-8491A69F777A}" type="presParOf" srcId="{FB23A6B3-3E0B-4A5A-9801-F430A7559032}" destId="{4D8EEE2C-4C51-468F-BE0F-009EEF3BC69E}" srcOrd="1" destOrd="0" presId="urn:microsoft.com/office/officeart/2005/8/layout/orgChart1"/>
    <dgm:cxn modelId="{60B08231-11FC-4BAB-BC9A-FB5E79673201}" type="presParOf" srcId="{FB23A6B3-3E0B-4A5A-9801-F430A7559032}" destId="{5EB02A04-9D19-46F3-8AAA-B702A06FF522}" srcOrd="2" destOrd="0" presId="urn:microsoft.com/office/officeart/2005/8/layout/orgChart1"/>
    <dgm:cxn modelId="{35F6E9AF-60AC-4620-8FBE-5083E46400B0}" type="presParOf" srcId="{6DE60D2A-1A4B-45C2-A95D-BFFEE60B5AE5}" destId="{EF787974-2C02-482A-AF7D-BFCF888A8A5B}" srcOrd="2" destOrd="0" presId="urn:microsoft.com/office/officeart/2005/8/layout/orgChart1"/>
    <dgm:cxn modelId="{C621B3B6-BA3D-4706-83AC-71D3AF1F14B3}" type="presParOf" srcId="{6DE60D2A-1A4B-45C2-A95D-BFFEE60B5AE5}" destId="{25BCEADF-9910-4C21-B451-6F23993C3B33}" srcOrd="3" destOrd="0" presId="urn:microsoft.com/office/officeart/2005/8/layout/orgChart1"/>
    <dgm:cxn modelId="{094BF76B-2658-43E3-9014-63653DD98BA8}" type="presParOf" srcId="{25BCEADF-9910-4C21-B451-6F23993C3B33}" destId="{92207E94-041A-4757-9B50-8121CE3F160D}" srcOrd="0" destOrd="0" presId="urn:microsoft.com/office/officeart/2005/8/layout/orgChart1"/>
    <dgm:cxn modelId="{528141B3-27E4-4467-94E4-37130458F746}" type="presParOf" srcId="{92207E94-041A-4757-9B50-8121CE3F160D}" destId="{92E6CC0D-0DC5-48ED-9B0C-7E1E8C18BC13}" srcOrd="0" destOrd="0" presId="urn:microsoft.com/office/officeart/2005/8/layout/orgChart1"/>
    <dgm:cxn modelId="{F25FAE4B-54BE-451A-AAFD-239546CC6EB4}" type="presParOf" srcId="{92207E94-041A-4757-9B50-8121CE3F160D}" destId="{AF8EFEDD-D0EE-4F57-94DC-F6DC3D435012}" srcOrd="1" destOrd="0" presId="urn:microsoft.com/office/officeart/2005/8/layout/orgChart1"/>
    <dgm:cxn modelId="{FD663FB8-800F-425D-BECE-558386031F75}" type="presParOf" srcId="{25BCEADF-9910-4C21-B451-6F23993C3B33}" destId="{10DA540A-1D43-4E17-A158-768957EF2115}" srcOrd="1" destOrd="0" presId="urn:microsoft.com/office/officeart/2005/8/layout/orgChart1"/>
    <dgm:cxn modelId="{90F9BB5C-BF3F-4E97-88D1-0461E5E65EAB}" type="presParOf" srcId="{10DA540A-1D43-4E17-A158-768957EF2115}" destId="{2D8877A7-3C51-4DA8-9E89-FAFDF7F1A53B}" srcOrd="0" destOrd="0" presId="urn:microsoft.com/office/officeart/2005/8/layout/orgChart1"/>
    <dgm:cxn modelId="{BCBB4CD3-011E-4FE9-AF13-C6FD2E1D8AF0}" type="presParOf" srcId="{10DA540A-1D43-4E17-A158-768957EF2115}" destId="{DBA20D62-4DBA-4D40-8F98-6DA60272E273}" srcOrd="1" destOrd="0" presId="urn:microsoft.com/office/officeart/2005/8/layout/orgChart1"/>
    <dgm:cxn modelId="{4A60676B-8951-4112-BF69-1E2709FFED82}" type="presParOf" srcId="{DBA20D62-4DBA-4D40-8F98-6DA60272E273}" destId="{1BDF52B9-A947-4F7C-9BC0-EE4A98880C3E}" srcOrd="0" destOrd="0" presId="urn:microsoft.com/office/officeart/2005/8/layout/orgChart1"/>
    <dgm:cxn modelId="{8A5E9DB4-BCBC-4145-8243-6C23F7D95041}" type="presParOf" srcId="{1BDF52B9-A947-4F7C-9BC0-EE4A98880C3E}" destId="{8C24BC28-0AAE-405D-921E-E9A6D022DF15}" srcOrd="0" destOrd="0" presId="urn:microsoft.com/office/officeart/2005/8/layout/orgChart1"/>
    <dgm:cxn modelId="{66808B40-F4D7-4F13-B22B-6509CBEA429B}" type="presParOf" srcId="{1BDF52B9-A947-4F7C-9BC0-EE4A98880C3E}" destId="{654CE2D7-BEE4-4172-B3F0-DF415E3DFFBB}" srcOrd="1" destOrd="0" presId="urn:microsoft.com/office/officeart/2005/8/layout/orgChart1"/>
    <dgm:cxn modelId="{5A9B8C7A-A719-4036-A8D9-3EE312AB5AD0}" type="presParOf" srcId="{DBA20D62-4DBA-4D40-8F98-6DA60272E273}" destId="{F6DBD8E8-11C0-44B2-A097-7CBD2B7BC7A4}" srcOrd="1" destOrd="0" presId="urn:microsoft.com/office/officeart/2005/8/layout/orgChart1"/>
    <dgm:cxn modelId="{03E3E5B1-E43C-4DEF-B136-B49D12837E1F}" type="presParOf" srcId="{F6DBD8E8-11C0-44B2-A097-7CBD2B7BC7A4}" destId="{FC686A5B-00F1-41DD-A8CF-74FD2015AAB2}" srcOrd="0" destOrd="0" presId="urn:microsoft.com/office/officeart/2005/8/layout/orgChart1"/>
    <dgm:cxn modelId="{0C4FAB10-7124-40AF-8613-1CACA028C3F4}" type="presParOf" srcId="{F6DBD8E8-11C0-44B2-A097-7CBD2B7BC7A4}" destId="{845D76F7-EAC1-432E-8313-A06AE8D4DABD}" srcOrd="1" destOrd="0" presId="urn:microsoft.com/office/officeart/2005/8/layout/orgChart1"/>
    <dgm:cxn modelId="{0242017A-95F7-4A41-A330-7662B4D12D67}" type="presParOf" srcId="{845D76F7-EAC1-432E-8313-A06AE8D4DABD}" destId="{75A531C0-764F-4C6D-AE49-125DEFA92F81}" srcOrd="0" destOrd="0" presId="urn:microsoft.com/office/officeart/2005/8/layout/orgChart1"/>
    <dgm:cxn modelId="{16E0F7D0-77EF-40C2-A0C3-FC2E5E726D98}" type="presParOf" srcId="{75A531C0-764F-4C6D-AE49-125DEFA92F81}" destId="{A57F2CBC-0C82-4752-822F-D54E0C82581F}" srcOrd="0" destOrd="0" presId="urn:microsoft.com/office/officeart/2005/8/layout/orgChart1"/>
    <dgm:cxn modelId="{971F0D7A-AB5E-4DFA-947F-B946D1788DE1}" type="presParOf" srcId="{75A531C0-764F-4C6D-AE49-125DEFA92F81}" destId="{1A5C1BAF-6229-4234-A121-225974CF7326}" srcOrd="1" destOrd="0" presId="urn:microsoft.com/office/officeart/2005/8/layout/orgChart1"/>
    <dgm:cxn modelId="{2B486B83-6265-4ACD-B8F5-60C972D730DE}" type="presParOf" srcId="{845D76F7-EAC1-432E-8313-A06AE8D4DABD}" destId="{8AECCB5F-67E3-467F-AA94-10F41603C730}" srcOrd="1" destOrd="0" presId="urn:microsoft.com/office/officeart/2005/8/layout/orgChart1"/>
    <dgm:cxn modelId="{A1B6D0E9-BB22-4EAA-B0CC-2A0556690354}" type="presParOf" srcId="{845D76F7-EAC1-432E-8313-A06AE8D4DABD}" destId="{DCA3F0D0-196F-4223-A446-1EBC0B3780B7}" srcOrd="2" destOrd="0" presId="urn:microsoft.com/office/officeart/2005/8/layout/orgChart1"/>
    <dgm:cxn modelId="{1AC3080F-1D23-4CB1-A832-5E4B47E2A156}" type="presParOf" srcId="{DBA20D62-4DBA-4D40-8F98-6DA60272E273}" destId="{82044639-7E5C-4F7A-B4B1-8E0A853E7B2A}" srcOrd="2" destOrd="0" presId="urn:microsoft.com/office/officeart/2005/8/layout/orgChart1"/>
    <dgm:cxn modelId="{21D39781-2851-4BF2-81FD-BBC9FD0A8E0D}" type="presParOf" srcId="{10DA540A-1D43-4E17-A158-768957EF2115}" destId="{2A5A5CF3-7682-4066-9075-05DB53A55D91}" srcOrd="2" destOrd="0" presId="urn:microsoft.com/office/officeart/2005/8/layout/orgChart1"/>
    <dgm:cxn modelId="{C95B4B2E-EC27-427A-AA8E-B6C235581A6B}" type="presParOf" srcId="{10DA540A-1D43-4E17-A158-768957EF2115}" destId="{33A4BFA5-6BB0-4B3F-B032-1D304A4EF216}" srcOrd="3" destOrd="0" presId="urn:microsoft.com/office/officeart/2005/8/layout/orgChart1"/>
    <dgm:cxn modelId="{F4C355BA-3412-4C66-B92E-035EFE986939}" type="presParOf" srcId="{33A4BFA5-6BB0-4B3F-B032-1D304A4EF216}" destId="{20184D34-3EAC-4CF1-81BC-D4AE2A871D10}" srcOrd="0" destOrd="0" presId="urn:microsoft.com/office/officeart/2005/8/layout/orgChart1"/>
    <dgm:cxn modelId="{24010D83-CD8A-4EA2-8360-F5A4BB24664E}" type="presParOf" srcId="{20184D34-3EAC-4CF1-81BC-D4AE2A871D10}" destId="{7772FF27-6E3E-451B-9C82-5BB9D303D725}" srcOrd="0" destOrd="0" presId="urn:microsoft.com/office/officeart/2005/8/layout/orgChart1"/>
    <dgm:cxn modelId="{86AC4234-1BF4-4FBD-866B-630AB875F653}" type="presParOf" srcId="{20184D34-3EAC-4CF1-81BC-D4AE2A871D10}" destId="{408EAB10-75E1-4864-9489-B92133F1F75E}" srcOrd="1" destOrd="0" presId="urn:microsoft.com/office/officeart/2005/8/layout/orgChart1"/>
    <dgm:cxn modelId="{DEA17C80-A37F-481E-9A9A-951FF7BE2B85}" type="presParOf" srcId="{33A4BFA5-6BB0-4B3F-B032-1D304A4EF216}" destId="{849FAF2A-60BD-410D-9662-B98341D613E5}" srcOrd="1" destOrd="0" presId="urn:microsoft.com/office/officeart/2005/8/layout/orgChart1"/>
    <dgm:cxn modelId="{2D044E61-8E45-4372-85CC-C5EE7D90DF6D}" type="presParOf" srcId="{849FAF2A-60BD-410D-9662-B98341D613E5}" destId="{AEAD30AE-A047-49CD-8E00-9018BA016D9A}" srcOrd="0" destOrd="0" presId="urn:microsoft.com/office/officeart/2005/8/layout/orgChart1"/>
    <dgm:cxn modelId="{BDECAC85-B496-4300-8B12-353C9C5B3616}" type="presParOf" srcId="{849FAF2A-60BD-410D-9662-B98341D613E5}" destId="{B5CE90D6-AF94-46FF-83D7-EB6B793D87FB}" srcOrd="1" destOrd="0" presId="urn:microsoft.com/office/officeart/2005/8/layout/orgChart1"/>
    <dgm:cxn modelId="{F5DDED37-1FD7-41D7-8DF8-1440B1E32497}" type="presParOf" srcId="{B5CE90D6-AF94-46FF-83D7-EB6B793D87FB}" destId="{42157374-FB33-44BF-9519-D70EAF302B3F}" srcOrd="0" destOrd="0" presId="urn:microsoft.com/office/officeart/2005/8/layout/orgChart1"/>
    <dgm:cxn modelId="{878B0AA2-C568-4512-848D-5D072BAF235C}" type="presParOf" srcId="{42157374-FB33-44BF-9519-D70EAF302B3F}" destId="{6CB9FDFE-1588-4F2D-81EE-6A4C066C1FD1}" srcOrd="0" destOrd="0" presId="urn:microsoft.com/office/officeart/2005/8/layout/orgChart1"/>
    <dgm:cxn modelId="{4E3132E9-F863-45CB-B6E2-332B2926A883}" type="presParOf" srcId="{42157374-FB33-44BF-9519-D70EAF302B3F}" destId="{A663F38A-633A-4FF1-8676-68CE3F7EF582}" srcOrd="1" destOrd="0" presId="urn:microsoft.com/office/officeart/2005/8/layout/orgChart1"/>
    <dgm:cxn modelId="{78286704-8099-4A37-A2B3-C20E0216A535}" type="presParOf" srcId="{B5CE90D6-AF94-46FF-83D7-EB6B793D87FB}" destId="{168E7139-B7A9-40DF-83D3-48F13D7D8CBD}" srcOrd="1" destOrd="0" presId="urn:microsoft.com/office/officeart/2005/8/layout/orgChart1"/>
    <dgm:cxn modelId="{22CF7839-E140-415D-B335-80B537818DCA}" type="presParOf" srcId="{B5CE90D6-AF94-46FF-83D7-EB6B793D87FB}" destId="{1496F760-082A-4ADC-A05C-F92C7BB1F00B}" srcOrd="2" destOrd="0" presId="urn:microsoft.com/office/officeart/2005/8/layout/orgChart1"/>
    <dgm:cxn modelId="{BF2DE3C9-EF5E-4C81-A4DB-6758241BE662}" type="presParOf" srcId="{33A4BFA5-6BB0-4B3F-B032-1D304A4EF216}" destId="{66674405-F053-4FDD-8DD2-8B43C0164ADE}" srcOrd="2" destOrd="0" presId="urn:microsoft.com/office/officeart/2005/8/layout/orgChart1"/>
    <dgm:cxn modelId="{78B31996-5E4B-47CC-B444-1D4DA2B6F8C6}" type="presParOf" srcId="{25BCEADF-9910-4C21-B451-6F23993C3B33}" destId="{438090FD-B0C6-4A9C-844C-1CCD75F6A1B2}" srcOrd="2" destOrd="0" presId="urn:microsoft.com/office/officeart/2005/8/layout/orgChart1"/>
    <dgm:cxn modelId="{42B43E66-990F-4D65-8CB8-64FD6FF59CFC}" type="presParOf" srcId="{438090FD-B0C6-4A9C-844C-1CCD75F6A1B2}" destId="{4BB9CEE7-5A2A-42EC-92BF-D2FB66D44854}" srcOrd="0" destOrd="0" presId="urn:microsoft.com/office/officeart/2005/8/layout/orgChart1"/>
    <dgm:cxn modelId="{B4CB3564-A29C-4A03-B14C-04F572AF6668}" type="presParOf" srcId="{438090FD-B0C6-4A9C-844C-1CCD75F6A1B2}" destId="{69A1320D-6AD2-44CA-8D7C-B7BF40786771}" srcOrd="1" destOrd="0" presId="urn:microsoft.com/office/officeart/2005/8/layout/orgChart1"/>
    <dgm:cxn modelId="{02F2C951-96B9-43D9-8C1A-BFD88FFAE151}" type="presParOf" srcId="{69A1320D-6AD2-44CA-8D7C-B7BF40786771}" destId="{D475139C-9DBE-4E2A-B3F3-2CF4A64E5620}" srcOrd="0" destOrd="0" presId="urn:microsoft.com/office/officeart/2005/8/layout/orgChart1"/>
    <dgm:cxn modelId="{1EFB48B8-AA5C-453D-83E9-75CC46AAE05E}" type="presParOf" srcId="{D475139C-9DBE-4E2A-B3F3-2CF4A64E5620}" destId="{7F1E166D-5FB1-41C3-B925-F115B4340A4D}" srcOrd="0" destOrd="0" presId="urn:microsoft.com/office/officeart/2005/8/layout/orgChart1"/>
    <dgm:cxn modelId="{2EAD1A2B-4488-43ED-895B-E7FE9AF49914}" type="presParOf" srcId="{D475139C-9DBE-4E2A-B3F3-2CF4A64E5620}" destId="{F38894DC-4EEF-4935-9366-5F312267E423}" srcOrd="1" destOrd="0" presId="urn:microsoft.com/office/officeart/2005/8/layout/orgChart1"/>
    <dgm:cxn modelId="{1BA4547D-5B7F-468E-9FD4-3386DB152C07}" type="presParOf" srcId="{69A1320D-6AD2-44CA-8D7C-B7BF40786771}" destId="{125F0E7B-7212-4825-BDD2-3F1FB8C6D4AF}" srcOrd="1" destOrd="0" presId="urn:microsoft.com/office/officeart/2005/8/layout/orgChart1"/>
    <dgm:cxn modelId="{FF39908B-FE43-4C65-8026-A00437718D9C}" type="presParOf" srcId="{69A1320D-6AD2-44CA-8D7C-B7BF40786771}" destId="{C5326F6C-5B18-4008-AFE1-C3A913057632}" srcOrd="2" destOrd="0" presId="urn:microsoft.com/office/officeart/2005/8/layout/orgChart1"/>
    <dgm:cxn modelId="{8EB6939F-4B7C-4546-A104-FD74D5F2098E}" type="presParOf" srcId="{C1CDDD53-AB31-4709-B13C-8E60332CD091}" destId="{59D49FB0-C265-4AD2-9EBC-B7BC52121B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A15AE-8E60-4BC1-BCE2-4179B4E43534}">
      <dsp:nvSpPr>
        <dsp:cNvPr id="0" name=""/>
        <dsp:cNvSpPr/>
      </dsp:nvSpPr>
      <dsp:spPr>
        <a:xfrm>
          <a:off x="0" y="2982638"/>
          <a:ext cx="8062687" cy="1203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Pemecahan</a:t>
          </a:r>
          <a:endParaRPr lang="en-US" sz="1200" kern="1200" dirty="0"/>
        </a:p>
      </dsp:txBody>
      <dsp:txXfrm>
        <a:off x="0" y="2982638"/>
        <a:ext cx="2418806" cy="1203627"/>
      </dsp:txXfrm>
    </dsp:sp>
    <dsp:sp modelId="{9C033BBE-DCA1-473F-9F43-B5F0AFDBC67C}">
      <dsp:nvSpPr>
        <dsp:cNvPr id="0" name=""/>
        <dsp:cNvSpPr/>
      </dsp:nvSpPr>
      <dsp:spPr>
        <a:xfrm>
          <a:off x="0" y="1661167"/>
          <a:ext cx="8062687" cy="1203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Jenis</a:t>
          </a:r>
          <a:endParaRPr lang="en-US" sz="1200" kern="1200" dirty="0"/>
        </a:p>
      </dsp:txBody>
      <dsp:txXfrm>
        <a:off x="0" y="1661167"/>
        <a:ext cx="2418806" cy="1203627"/>
      </dsp:txXfrm>
    </dsp:sp>
    <dsp:sp modelId="{AC5A6CDA-6981-414F-BF8C-21412046967E}">
      <dsp:nvSpPr>
        <dsp:cNvPr id="0" name=""/>
        <dsp:cNvSpPr/>
      </dsp:nvSpPr>
      <dsp:spPr>
        <a:xfrm>
          <a:off x="0" y="339696"/>
          <a:ext cx="8062687" cy="1203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339696"/>
        <a:ext cx="2418806" cy="1203627"/>
      </dsp:txXfrm>
    </dsp:sp>
    <dsp:sp modelId="{E2BBA8FB-400E-4D25-9350-A93FD23AB202}">
      <dsp:nvSpPr>
        <dsp:cNvPr id="0" name=""/>
        <dsp:cNvSpPr/>
      </dsp:nvSpPr>
      <dsp:spPr>
        <a:xfrm>
          <a:off x="4430964" y="398617"/>
          <a:ext cx="883824" cy="1066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Sistem</a:t>
          </a:r>
          <a:r>
            <a:rPr lang="en-US" sz="1200" kern="1200" dirty="0"/>
            <a:t> </a:t>
          </a:r>
          <a:r>
            <a:rPr lang="en-US" sz="1200" kern="1200" dirty="0" err="1"/>
            <a:t>Persamaan</a:t>
          </a:r>
          <a:r>
            <a:rPr lang="en-US" sz="1200" kern="1200" dirty="0"/>
            <a:t> Linier</a:t>
          </a:r>
        </a:p>
      </dsp:txBody>
      <dsp:txXfrm>
        <a:off x="4456850" y="424503"/>
        <a:ext cx="832052" cy="1014969"/>
      </dsp:txXfrm>
    </dsp:sp>
    <dsp:sp modelId="{7182A069-77B3-4F0A-8D41-9F6F7A71E5EC}">
      <dsp:nvSpPr>
        <dsp:cNvPr id="0" name=""/>
        <dsp:cNvSpPr/>
      </dsp:nvSpPr>
      <dsp:spPr>
        <a:xfrm>
          <a:off x="3436661" y="1465359"/>
          <a:ext cx="1436215" cy="235686"/>
        </a:xfrm>
        <a:custGeom>
          <a:avLst/>
          <a:gdLst/>
          <a:ahLst/>
          <a:cxnLst/>
          <a:rect l="0" t="0" r="0" b="0"/>
          <a:pathLst>
            <a:path>
              <a:moveTo>
                <a:pt x="1436215" y="0"/>
              </a:moveTo>
              <a:lnTo>
                <a:pt x="1436215" y="117843"/>
              </a:lnTo>
              <a:lnTo>
                <a:pt x="0" y="117843"/>
              </a:lnTo>
              <a:lnTo>
                <a:pt x="0" y="2356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323FC-C674-44C1-8543-FC1156A41E8D}">
      <dsp:nvSpPr>
        <dsp:cNvPr id="0" name=""/>
        <dsp:cNvSpPr/>
      </dsp:nvSpPr>
      <dsp:spPr>
        <a:xfrm>
          <a:off x="2994748" y="1701045"/>
          <a:ext cx="883824" cy="1066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Homogen</a:t>
          </a:r>
          <a:r>
            <a:rPr lang="en-US" sz="1200" kern="1200" dirty="0"/>
            <a:t>, </a:t>
          </a:r>
          <a:r>
            <a:rPr lang="en-US" sz="1200" kern="1200" dirty="0" err="1"/>
            <a:t>Matriks</a:t>
          </a:r>
          <a:r>
            <a:rPr lang="en-US" sz="1200" kern="1200" dirty="0"/>
            <a:t> </a:t>
          </a:r>
          <a:r>
            <a:rPr lang="en-US" sz="1200" kern="1200" dirty="0" err="1"/>
            <a:t>konstanta</a:t>
          </a:r>
          <a:r>
            <a:rPr lang="en-US" sz="1200" kern="1200" dirty="0"/>
            <a:t> </a:t>
          </a:r>
          <a:r>
            <a:rPr lang="en-US" sz="1200" b="1" kern="1200" dirty="0" err="1"/>
            <a:t>no</a:t>
          </a:r>
          <a:r>
            <a:rPr lang="en-US" sz="1200" kern="1200" dirty="0" err="1"/>
            <a:t>l</a:t>
          </a:r>
          <a:endParaRPr lang="en-US" sz="1200" kern="1200" dirty="0"/>
        </a:p>
      </dsp:txBody>
      <dsp:txXfrm>
        <a:off x="3020634" y="1726931"/>
        <a:ext cx="832052" cy="1014969"/>
      </dsp:txXfrm>
    </dsp:sp>
    <dsp:sp modelId="{785232C9-761A-46C8-BBB0-3DC0F1D72A7A}">
      <dsp:nvSpPr>
        <dsp:cNvPr id="0" name=""/>
        <dsp:cNvSpPr/>
      </dsp:nvSpPr>
      <dsp:spPr>
        <a:xfrm>
          <a:off x="2862175" y="2767786"/>
          <a:ext cx="574486" cy="235686"/>
        </a:xfrm>
        <a:custGeom>
          <a:avLst/>
          <a:gdLst/>
          <a:ahLst/>
          <a:cxnLst/>
          <a:rect l="0" t="0" r="0" b="0"/>
          <a:pathLst>
            <a:path>
              <a:moveTo>
                <a:pt x="574486" y="0"/>
              </a:moveTo>
              <a:lnTo>
                <a:pt x="574486" y="117843"/>
              </a:lnTo>
              <a:lnTo>
                <a:pt x="0" y="117843"/>
              </a:lnTo>
              <a:lnTo>
                <a:pt x="0" y="2356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5CCF5-531C-4222-9A4C-78D2EF0E14FF}">
      <dsp:nvSpPr>
        <dsp:cNvPr id="0" name=""/>
        <dsp:cNvSpPr/>
      </dsp:nvSpPr>
      <dsp:spPr>
        <a:xfrm>
          <a:off x="2420262" y="3003473"/>
          <a:ext cx="883824" cy="10667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Pemecahan</a:t>
          </a:r>
          <a:r>
            <a:rPr lang="en-US" sz="1200" kern="1200" dirty="0"/>
            <a:t> Trivial</a:t>
          </a:r>
        </a:p>
      </dsp:txBody>
      <dsp:txXfrm>
        <a:off x="2446148" y="3029359"/>
        <a:ext cx="832052" cy="1014969"/>
      </dsp:txXfrm>
    </dsp:sp>
    <dsp:sp modelId="{B24DB8B6-823B-4053-97AA-16556D6E6182}">
      <dsp:nvSpPr>
        <dsp:cNvPr id="0" name=""/>
        <dsp:cNvSpPr/>
      </dsp:nvSpPr>
      <dsp:spPr>
        <a:xfrm>
          <a:off x="3436661" y="2767786"/>
          <a:ext cx="574486" cy="23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43"/>
              </a:lnTo>
              <a:lnTo>
                <a:pt x="574486" y="117843"/>
              </a:lnTo>
              <a:lnTo>
                <a:pt x="574486" y="2356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80BA-BD1D-4130-B487-2BA150887B2E}">
      <dsp:nvSpPr>
        <dsp:cNvPr id="0" name=""/>
        <dsp:cNvSpPr/>
      </dsp:nvSpPr>
      <dsp:spPr>
        <a:xfrm>
          <a:off x="3569235" y="3003473"/>
          <a:ext cx="883824" cy="10667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Pemecahan</a:t>
          </a:r>
          <a:r>
            <a:rPr lang="en-US" sz="1200" kern="1200" dirty="0"/>
            <a:t> Non Trivial</a:t>
          </a:r>
        </a:p>
      </dsp:txBody>
      <dsp:txXfrm>
        <a:off x="3595121" y="3029359"/>
        <a:ext cx="832052" cy="1014969"/>
      </dsp:txXfrm>
    </dsp:sp>
    <dsp:sp modelId="{EC89B6CE-3B79-4E1A-98DA-7C3EBE5ED975}">
      <dsp:nvSpPr>
        <dsp:cNvPr id="0" name=""/>
        <dsp:cNvSpPr/>
      </dsp:nvSpPr>
      <dsp:spPr>
        <a:xfrm>
          <a:off x="4872876" y="1465359"/>
          <a:ext cx="1436215" cy="23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43"/>
              </a:lnTo>
              <a:lnTo>
                <a:pt x="1436215" y="117843"/>
              </a:lnTo>
              <a:lnTo>
                <a:pt x="1436215" y="2356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62F67-C687-45B1-81E2-CB8DDADFC138}">
      <dsp:nvSpPr>
        <dsp:cNvPr id="0" name=""/>
        <dsp:cNvSpPr/>
      </dsp:nvSpPr>
      <dsp:spPr>
        <a:xfrm>
          <a:off x="5867179" y="1701045"/>
          <a:ext cx="883824" cy="1066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Non </a:t>
          </a:r>
          <a:r>
            <a:rPr lang="en-US" sz="1200" b="1" kern="1200" dirty="0" err="1"/>
            <a:t>Homogen</a:t>
          </a:r>
          <a:r>
            <a:rPr lang="en-US" sz="1200" kern="1200" dirty="0"/>
            <a:t>, </a:t>
          </a:r>
          <a:r>
            <a:rPr lang="en-US" sz="1200" kern="1200" dirty="0" err="1"/>
            <a:t>matriks</a:t>
          </a:r>
          <a:r>
            <a:rPr lang="en-US" sz="1200" kern="1200" dirty="0"/>
            <a:t> </a:t>
          </a:r>
          <a:r>
            <a:rPr lang="en-US" sz="1200" kern="1200" dirty="0" err="1"/>
            <a:t>konstantan</a:t>
          </a:r>
          <a:r>
            <a:rPr lang="en-US" sz="1200" kern="1200" dirty="0"/>
            <a:t> </a:t>
          </a:r>
          <a:r>
            <a:rPr lang="en-US" sz="1200" b="1" kern="1200" dirty="0" err="1"/>
            <a:t>tak</a:t>
          </a:r>
          <a:r>
            <a:rPr lang="en-US" sz="1200" b="1" kern="1200" dirty="0"/>
            <a:t> </a:t>
          </a:r>
          <a:r>
            <a:rPr lang="en-US" sz="1200" b="1" kern="1200" dirty="0" err="1"/>
            <a:t>nol</a:t>
          </a:r>
          <a:endParaRPr lang="en-US" sz="1200" b="1" kern="1200" dirty="0"/>
        </a:p>
      </dsp:txBody>
      <dsp:txXfrm>
        <a:off x="5893065" y="1726931"/>
        <a:ext cx="832052" cy="1014969"/>
      </dsp:txXfrm>
    </dsp:sp>
    <dsp:sp modelId="{A195BD94-DBE2-41EA-A71B-A26ED31B1415}">
      <dsp:nvSpPr>
        <dsp:cNvPr id="0" name=""/>
        <dsp:cNvSpPr/>
      </dsp:nvSpPr>
      <dsp:spPr>
        <a:xfrm>
          <a:off x="5160119" y="2767786"/>
          <a:ext cx="1148972" cy="235686"/>
        </a:xfrm>
        <a:custGeom>
          <a:avLst/>
          <a:gdLst/>
          <a:ahLst/>
          <a:cxnLst/>
          <a:rect l="0" t="0" r="0" b="0"/>
          <a:pathLst>
            <a:path>
              <a:moveTo>
                <a:pt x="1148972" y="0"/>
              </a:moveTo>
              <a:lnTo>
                <a:pt x="1148972" y="117843"/>
              </a:lnTo>
              <a:lnTo>
                <a:pt x="0" y="117843"/>
              </a:lnTo>
              <a:lnTo>
                <a:pt x="0" y="2356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5DA30-60CD-4E1F-9B4D-A8703E372289}">
      <dsp:nvSpPr>
        <dsp:cNvPr id="0" name=""/>
        <dsp:cNvSpPr/>
      </dsp:nvSpPr>
      <dsp:spPr>
        <a:xfrm>
          <a:off x="4718207" y="3003473"/>
          <a:ext cx="883824" cy="1066741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Tidak</a:t>
          </a:r>
          <a:r>
            <a:rPr lang="en-US" sz="1200" kern="1200" dirty="0"/>
            <a:t> </a:t>
          </a:r>
          <a:r>
            <a:rPr lang="en-US" sz="1200" kern="1200" dirty="0" err="1"/>
            <a:t>mempnyai</a:t>
          </a:r>
          <a:r>
            <a:rPr lang="en-US" sz="1200" kern="1200" dirty="0"/>
            <a:t> </a:t>
          </a:r>
          <a:r>
            <a:rPr lang="en-US" sz="1200" kern="1200" dirty="0" err="1"/>
            <a:t>Pemecahan</a:t>
          </a:r>
          <a:endParaRPr lang="en-US" sz="1200" kern="1200" dirty="0"/>
        </a:p>
      </dsp:txBody>
      <dsp:txXfrm>
        <a:off x="4744093" y="3029359"/>
        <a:ext cx="832052" cy="1014969"/>
      </dsp:txXfrm>
    </dsp:sp>
    <dsp:sp modelId="{3BEE16F5-58F7-4E4C-B210-B06F3701602F}">
      <dsp:nvSpPr>
        <dsp:cNvPr id="0" name=""/>
        <dsp:cNvSpPr/>
      </dsp:nvSpPr>
      <dsp:spPr>
        <a:xfrm>
          <a:off x="6263371" y="2767786"/>
          <a:ext cx="91440" cy="23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6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820CB-DB9F-4758-A302-35E028250571}">
      <dsp:nvSpPr>
        <dsp:cNvPr id="0" name=""/>
        <dsp:cNvSpPr/>
      </dsp:nvSpPr>
      <dsp:spPr>
        <a:xfrm>
          <a:off x="5867179" y="3003473"/>
          <a:ext cx="883824" cy="10667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Pemecahan</a:t>
          </a:r>
          <a:r>
            <a:rPr lang="en-US" sz="1200" kern="1200" dirty="0"/>
            <a:t> Tunggal</a:t>
          </a:r>
        </a:p>
      </dsp:txBody>
      <dsp:txXfrm>
        <a:off x="5893065" y="3029359"/>
        <a:ext cx="832052" cy="1014969"/>
      </dsp:txXfrm>
    </dsp:sp>
    <dsp:sp modelId="{594E66D3-D217-4AA9-B971-237C1DF47B3C}">
      <dsp:nvSpPr>
        <dsp:cNvPr id="0" name=""/>
        <dsp:cNvSpPr/>
      </dsp:nvSpPr>
      <dsp:spPr>
        <a:xfrm>
          <a:off x="6309091" y="2767786"/>
          <a:ext cx="1148972" cy="23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43"/>
              </a:lnTo>
              <a:lnTo>
                <a:pt x="1148972" y="117843"/>
              </a:lnTo>
              <a:lnTo>
                <a:pt x="1148972" y="2356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8C20-FF16-40AB-B332-4C82B2724158}">
      <dsp:nvSpPr>
        <dsp:cNvPr id="0" name=""/>
        <dsp:cNvSpPr/>
      </dsp:nvSpPr>
      <dsp:spPr>
        <a:xfrm>
          <a:off x="7016151" y="3003473"/>
          <a:ext cx="883824" cy="106674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Pemecahan</a:t>
          </a:r>
          <a:r>
            <a:rPr lang="en-US" sz="1200" kern="1200" dirty="0"/>
            <a:t> </a:t>
          </a:r>
          <a:r>
            <a:rPr lang="en-US" sz="1200" kern="1200" dirty="0" err="1"/>
            <a:t>Tak</a:t>
          </a:r>
          <a:r>
            <a:rPr lang="en-US" sz="1200" kern="1200" dirty="0"/>
            <a:t> </a:t>
          </a:r>
          <a:r>
            <a:rPr lang="en-US" sz="1200" kern="1200" dirty="0" err="1"/>
            <a:t>Hingga</a:t>
          </a:r>
          <a:endParaRPr lang="en-US" sz="1200" kern="1200" dirty="0"/>
        </a:p>
      </dsp:txBody>
      <dsp:txXfrm>
        <a:off x="7042037" y="3029359"/>
        <a:ext cx="832052" cy="1014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9CEE7-5A2A-42EC-92BF-D2FB66D44854}">
      <dsp:nvSpPr>
        <dsp:cNvPr id="0" name=""/>
        <dsp:cNvSpPr/>
      </dsp:nvSpPr>
      <dsp:spPr>
        <a:xfrm>
          <a:off x="5241414" y="2264478"/>
          <a:ext cx="189682" cy="830990"/>
        </a:xfrm>
        <a:custGeom>
          <a:avLst/>
          <a:gdLst/>
          <a:ahLst/>
          <a:cxnLst/>
          <a:rect l="0" t="0" r="0" b="0"/>
          <a:pathLst>
            <a:path>
              <a:moveTo>
                <a:pt x="189682" y="0"/>
              </a:moveTo>
              <a:lnTo>
                <a:pt x="189682" y="830990"/>
              </a:lnTo>
              <a:lnTo>
                <a:pt x="0" y="830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D30AE-A047-49CD-8E00-9018BA016D9A}">
      <dsp:nvSpPr>
        <dsp:cNvPr id="0" name=""/>
        <dsp:cNvSpPr/>
      </dsp:nvSpPr>
      <dsp:spPr>
        <a:xfrm>
          <a:off x="5801429" y="4829708"/>
          <a:ext cx="270975" cy="83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990"/>
              </a:lnTo>
              <a:lnTo>
                <a:pt x="270975" y="830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A5CF3-7682-4066-9075-05DB53A55D91}">
      <dsp:nvSpPr>
        <dsp:cNvPr id="0" name=""/>
        <dsp:cNvSpPr/>
      </dsp:nvSpPr>
      <dsp:spPr>
        <a:xfrm>
          <a:off x="5431097" y="2264478"/>
          <a:ext cx="1092932" cy="1661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2297"/>
              </a:lnTo>
              <a:lnTo>
                <a:pt x="1092932" y="1472297"/>
              </a:lnTo>
              <a:lnTo>
                <a:pt x="1092932" y="1661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86A5B-00F1-41DD-A8CF-74FD2015AAB2}">
      <dsp:nvSpPr>
        <dsp:cNvPr id="0" name=""/>
        <dsp:cNvSpPr/>
      </dsp:nvSpPr>
      <dsp:spPr>
        <a:xfrm>
          <a:off x="3615564" y="4829708"/>
          <a:ext cx="270975" cy="83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990"/>
              </a:lnTo>
              <a:lnTo>
                <a:pt x="270975" y="830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877A7-3C51-4DA8-9E89-FAFDF7F1A53B}">
      <dsp:nvSpPr>
        <dsp:cNvPr id="0" name=""/>
        <dsp:cNvSpPr/>
      </dsp:nvSpPr>
      <dsp:spPr>
        <a:xfrm>
          <a:off x="4338164" y="2264478"/>
          <a:ext cx="1092932" cy="1661980"/>
        </a:xfrm>
        <a:custGeom>
          <a:avLst/>
          <a:gdLst/>
          <a:ahLst/>
          <a:cxnLst/>
          <a:rect l="0" t="0" r="0" b="0"/>
          <a:pathLst>
            <a:path>
              <a:moveTo>
                <a:pt x="1092932" y="0"/>
              </a:moveTo>
              <a:lnTo>
                <a:pt x="1092932" y="1472297"/>
              </a:lnTo>
              <a:lnTo>
                <a:pt x="0" y="1472297"/>
              </a:lnTo>
              <a:lnTo>
                <a:pt x="0" y="16619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87974-2C02-482A-AF7D-BFCF888A8A5B}">
      <dsp:nvSpPr>
        <dsp:cNvPr id="0" name=""/>
        <dsp:cNvSpPr/>
      </dsp:nvSpPr>
      <dsp:spPr>
        <a:xfrm>
          <a:off x="3715292" y="981863"/>
          <a:ext cx="1715804" cy="379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82"/>
              </a:lnTo>
              <a:lnTo>
                <a:pt x="1715804" y="189682"/>
              </a:lnTo>
              <a:lnTo>
                <a:pt x="1715804" y="379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D854C-875B-49DA-88E1-707A9662185E}">
      <dsp:nvSpPr>
        <dsp:cNvPr id="0" name=""/>
        <dsp:cNvSpPr/>
      </dsp:nvSpPr>
      <dsp:spPr>
        <a:xfrm>
          <a:off x="1809805" y="2264478"/>
          <a:ext cx="189682" cy="830990"/>
        </a:xfrm>
        <a:custGeom>
          <a:avLst/>
          <a:gdLst/>
          <a:ahLst/>
          <a:cxnLst/>
          <a:rect l="0" t="0" r="0" b="0"/>
          <a:pathLst>
            <a:path>
              <a:moveTo>
                <a:pt x="189682" y="0"/>
              </a:moveTo>
              <a:lnTo>
                <a:pt x="189682" y="830990"/>
              </a:lnTo>
              <a:lnTo>
                <a:pt x="0" y="830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16736-39BF-4400-ACFC-431BA515A717}">
      <dsp:nvSpPr>
        <dsp:cNvPr id="0" name=""/>
        <dsp:cNvSpPr/>
      </dsp:nvSpPr>
      <dsp:spPr>
        <a:xfrm>
          <a:off x="1999487" y="981863"/>
          <a:ext cx="1715804" cy="379365"/>
        </a:xfrm>
        <a:custGeom>
          <a:avLst/>
          <a:gdLst/>
          <a:ahLst/>
          <a:cxnLst/>
          <a:rect l="0" t="0" r="0" b="0"/>
          <a:pathLst>
            <a:path>
              <a:moveTo>
                <a:pt x="1715804" y="0"/>
              </a:moveTo>
              <a:lnTo>
                <a:pt x="1715804" y="189682"/>
              </a:lnTo>
              <a:lnTo>
                <a:pt x="0" y="189682"/>
              </a:lnTo>
              <a:lnTo>
                <a:pt x="0" y="379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0950A-21DA-4E15-95B8-3012C5635574}">
      <dsp:nvSpPr>
        <dsp:cNvPr id="0" name=""/>
        <dsp:cNvSpPr/>
      </dsp:nvSpPr>
      <dsp:spPr>
        <a:xfrm>
          <a:off x="2812042" y="78613"/>
          <a:ext cx="1806500" cy="90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Matriks</a:t>
          </a:r>
          <a:r>
            <a:rPr lang="en-US" sz="1900" kern="1200" dirty="0"/>
            <a:t> Hasil OBE</a:t>
          </a:r>
        </a:p>
      </dsp:txBody>
      <dsp:txXfrm>
        <a:off x="2812042" y="78613"/>
        <a:ext cx="1806500" cy="903250"/>
      </dsp:txXfrm>
    </dsp:sp>
    <dsp:sp modelId="{38F8ACC8-C61A-4DD9-B68D-5F00B34DEBA9}">
      <dsp:nvSpPr>
        <dsp:cNvPr id="0" name=""/>
        <dsp:cNvSpPr/>
      </dsp:nvSpPr>
      <dsp:spPr>
        <a:xfrm>
          <a:off x="473365" y="1361228"/>
          <a:ext cx="3052244" cy="90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Ada matriks hasil</a:t>
          </a:r>
          <a:r>
            <a:rPr lang="id-ID" sz="1900" kern="1200" baseline="0" dirty="0"/>
            <a:t> OBE  </a:t>
          </a:r>
          <a:r>
            <a:rPr lang="id-ID" sz="1900" kern="1200" baseline="0" dirty="0" err="1"/>
            <a:t>memilki</a:t>
          </a:r>
          <a:r>
            <a:rPr lang="id-ID" sz="1900" kern="1200" baseline="0" dirty="0"/>
            <a:t> bari</a:t>
          </a:r>
          <a:r>
            <a:rPr lang="en-US" sz="1900" kern="1200" baseline="0" dirty="0"/>
            <a:t>s</a:t>
          </a:r>
          <a:r>
            <a:rPr lang="id-ID" sz="1900" kern="1200" baseline="0" dirty="0"/>
            <a:t> nol dan matriks konstantanya bilangan tak nol</a:t>
          </a:r>
          <a:endParaRPr lang="en-US" sz="1900" kern="1200" dirty="0"/>
        </a:p>
      </dsp:txBody>
      <dsp:txXfrm>
        <a:off x="473365" y="1361228"/>
        <a:ext cx="3052244" cy="903250"/>
      </dsp:txXfrm>
    </dsp:sp>
    <dsp:sp modelId="{1466B1A3-7A3A-4334-AEF5-C70250CB12D9}">
      <dsp:nvSpPr>
        <dsp:cNvPr id="0" name=""/>
        <dsp:cNvSpPr/>
      </dsp:nvSpPr>
      <dsp:spPr>
        <a:xfrm>
          <a:off x="3304" y="2643843"/>
          <a:ext cx="1806500" cy="903250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mempunyai</a:t>
          </a:r>
          <a:r>
            <a:rPr lang="en-US" sz="1900" kern="1200" dirty="0"/>
            <a:t> </a:t>
          </a:r>
          <a:r>
            <a:rPr lang="en-US" sz="1900" kern="1200" dirty="0" err="1"/>
            <a:t>Solusi</a:t>
          </a:r>
          <a:endParaRPr lang="en-US" sz="1900" kern="1200" dirty="0"/>
        </a:p>
      </dsp:txBody>
      <dsp:txXfrm>
        <a:off x="3304" y="2643843"/>
        <a:ext cx="1806500" cy="903250"/>
      </dsp:txXfrm>
    </dsp:sp>
    <dsp:sp modelId="{92E6CC0D-0DC5-48ED-9B0C-7E1E8C18BC13}">
      <dsp:nvSpPr>
        <dsp:cNvPr id="0" name=""/>
        <dsp:cNvSpPr/>
      </dsp:nvSpPr>
      <dsp:spPr>
        <a:xfrm>
          <a:off x="3904974" y="1361228"/>
          <a:ext cx="3052244" cy="90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 dirty="0"/>
            <a:t>Tidak ada baris nol, atau</a:t>
          </a:r>
          <a:r>
            <a:rPr lang="en-US" sz="1900" kern="1200" dirty="0"/>
            <a:t> a</a:t>
          </a:r>
          <a:r>
            <a:rPr lang="id-ID" sz="1900" kern="1200" dirty="0" err="1"/>
            <a:t>da</a:t>
          </a:r>
          <a:r>
            <a:rPr lang="id-ID" sz="1900" kern="1200" dirty="0"/>
            <a:t> baris nol, dan matriks konstantanya juga nol</a:t>
          </a:r>
          <a:endParaRPr lang="en-US" sz="1900" kern="1200" dirty="0"/>
        </a:p>
      </dsp:txBody>
      <dsp:txXfrm>
        <a:off x="3904974" y="1361228"/>
        <a:ext cx="3052244" cy="903250"/>
      </dsp:txXfrm>
    </dsp:sp>
    <dsp:sp modelId="{8C24BC28-0AAE-405D-921E-E9A6D022DF15}">
      <dsp:nvSpPr>
        <dsp:cNvPr id="0" name=""/>
        <dsp:cNvSpPr/>
      </dsp:nvSpPr>
      <dsp:spPr>
        <a:xfrm>
          <a:off x="3434914" y="3926458"/>
          <a:ext cx="1806500" cy="90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Ada Satu </a:t>
          </a:r>
          <a:r>
            <a:rPr lang="en-US" sz="1900" kern="1200" dirty="0" err="1"/>
            <a:t>utama</a:t>
          </a:r>
          <a:r>
            <a:rPr lang="en-US" sz="1900" kern="1200" dirty="0"/>
            <a:t> </a:t>
          </a:r>
          <a:r>
            <a:rPr lang="en-US" sz="1900" kern="1200" dirty="0" err="1"/>
            <a:t>setiap</a:t>
          </a:r>
          <a:r>
            <a:rPr lang="en-US" sz="1900" kern="1200" dirty="0"/>
            <a:t> </a:t>
          </a:r>
          <a:r>
            <a:rPr lang="en-US" sz="1900" kern="1200" dirty="0" err="1"/>
            <a:t>kolom</a:t>
          </a:r>
          <a:endParaRPr lang="en-US" sz="1900" kern="1200" dirty="0"/>
        </a:p>
      </dsp:txBody>
      <dsp:txXfrm>
        <a:off x="3434914" y="3926458"/>
        <a:ext cx="1806500" cy="903250"/>
      </dsp:txXfrm>
    </dsp:sp>
    <dsp:sp modelId="{A57F2CBC-0C82-4752-822F-D54E0C82581F}">
      <dsp:nvSpPr>
        <dsp:cNvPr id="0" name=""/>
        <dsp:cNvSpPr/>
      </dsp:nvSpPr>
      <dsp:spPr>
        <a:xfrm>
          <a:off x="3886539" y="5209073"/>
          <a:ext cx="1806500" cy="90325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Solusi</a:t>
          </a:r>
          <a:r>
            <a:rPr lang="en-US" sz="1900" kern="1200" dirty="0"/>
            <a:t> Tunggal</a:t>
          </a:r>
        </a:p>
      </dsp:txBody>
      <dsp:txXfrm>
        <a:off x="3886539" y="5209073"/>
        <a:ext cx="1806500" cy="903250"/>
      </dsp:txXfrm>
    </dsp:sp>
    <dsp:sp modelId="{7772FF27-6E3E-451B-9C82-5BB9D303D725}">
      <dsp:nvSpPr>
        <dsp:cNvPr id="0" name=""/>
        <dsp:cNvSpPr/>
      </dsp:nvSpPr>
      <dsp:spPr>
        <a:xfrm>
          <a:off x="5620779" y="3926458"/>
          <a:ext cx="1806500" cy="903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Ada </a:t>
          </a:r>
          <a:r>
            <a:rPr lang="en-US" sz="1900" kern="1200" dirty="0" err="1"/>
            <a:t>kolom</a:t>
          </a:r>
          <a:r>
            <a:rPr lang="en-US" sz="1900" kern="1200" dirty="0"/>
            <a:t> yang </a:t>
          </a:r>
          <a:r>
            <a:rPr lang="en-US" sz="1900" kern="1200" dirty="0" err="1"/>
            <a:t>tak</a:t>
          </a:r>
          <a:r>
            <a:rPr lang="en-US" sz="1900" kern="1200" dirty="0"/>
            <a:t> punya </a:t>
          </a:r>
          <a:r>
            <a:rPr lang="en-US" sz="1900" kern="1200" dirty="0" err="1"/>
            <a:t>satu</a:t>
          </a:r>
          <a:r>
            <a:rPr lang="en-US" sz="1900" kern="1200" dirty="0"/>
            <a:t> </a:t>
          </a:r>
          <a:r>
            <a:rPr lang="en-US" sz="1900" kern="1200" dirty="0" err="1"/>
            <a:t>utama</a:t>
          </a:r>
          <a:endParaRPr lang="en-US" sz="1900" kern="1200" dirty="0"/>
        </a:p>
      </dsp:txBody>
      <dsp:txXfrm>
        <a:off x="5620779" y="3926458"/>
        <a:ext cx="1806500" cy="903250"/>
      </dsp:txXfrm>
    </dsp:sp>
    <dsp:sp modelId="{6CB9FDFE-1588-4F2D-81EE-6A4C066C1FD1}">
      <dsp:nvSpPr>
        <dsp:cNvPr id="0" name=""/>
        <dsp:cNvSpPr/>
      </dsp:nvSpPr>
      <dsp:spPr>
        <a:xfrm>
          <a:off x="6072404" y="5209073"/>
          <a:ext cx="1806500" cy="90325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Solusi</a:t>
          </a:r>
          <a:r>
            <a:rPr lang="en-US" sz="1900" kern="1200" dirty="0"/>
            <a:t> </a:t>
          </a:r>
          <a:r>
            <a:rPr lang="en-US" sz="1900" kern="1200" dirty="0" err="1"/>
            <a:t>Tak</a:t>
          </a:r>
          <a:r>
            <a:rPr lang="en-US" sz="1900" kern="1200" dirty="0"/>
            <a:t> </a:t>
          </a:r>
          <a:r>
            <a:rPr lang="en-US" sz="1900" kern="1200" dirty="0" err="1"/>
            <a:t>Hingga</a:t>
          </a:r>
          <a:endParaRPr lang="en-US" sz="1900" kern="1200" dirty="0"/>
        </a:p>
      </dsp:txBody>
      <dsp:txXfrm>
        <a:off x="6072404" y="5209073"/>
        <a:ext cx="1806500" cy="903250"/>
      </dsp:txXfrm>
    </dsp:sp>
    <dsp:sp modelId="{7F1E166D-5FB1-41C3-B925-F115B4340A4D}">
      <dsp:nvSpPr>
        <dsp:cNvPr id="0" name=""/>
        <dsp:cNvSpPr/>
      </dsp:nvSpPr>
      <dsp:spPr>
        <a:xfrm>
          <a:off x="3434914" y="2643843"/>
          <a:ext cx="1806500" cy="90325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Mempunyai</a:t>
          </a:r>
          <a:r>
            <a:rPr lang="en-US" sz="1900" kern="1200" dirty="0"/>
            <a:t> </a:t>
          </a:r>
          <a:r>
            <a:rPr lang="en-US" sz="1900" kern="1200" dirty="0" err="1"/>
            <a:t>Solusi</a:t>
          </a:r>
          <a:endParaRPr lang="en-US" sz="1900" kern="1200" dirty="0"/>
        </a:p>
      </dsp:txBody>
      <dsp:txXfrm>
        <a:off x="3434914" y="2643843"/>
        <a:ext cx="1806500" cy="90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u="sng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Linier</a:t>
            </a:r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ahoma" pitchFamily="34" charset="0"/>
              </a:rPr>
              <a:t>SPL </a:t>
            </a:r>
            <a:r>
              <a:rPr lang="en-GB" sz="3200" dirty="0" err="1">
                <a:latin typeface="Tahoma" pitchFamily="34" charset="0"/>
              </a:rPr>
              <a:t>tidak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punya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solusi</a:t>
            </a:r>
            <a:endParaRPr lang="en-GB" sz="3200" dirty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Perhatikan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 SPL</a:t>
            </a:r>
          </a:p>
          <a:p>
            <a:pPr lvl="3" indent="-228600" eaLnBrk="0" hangingPunct="0">
              <a:lnSpc>
                <a:spcPct val="80000"/>
              </a:lnSpc>
              <a:spcBef>
                <a:spcPts val="400"/>
              </a:spcBef>
              <a:buClr>
                <a:srgbClr val="A5AB81"/>
              </a:buClr>
              <a:buSzPct val="75000"/>
              <a:defRPr/>
            </a:pPr>
            <a:r>
              <a:rPr lang="en-US" sz="2400" b="1" i="1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  – </a:t>
            </a:r>
            <a:r>
              <a:rPr lang="en-US" sz="2400" b="1" i="1" dirty="0">
                <a:solidFill>
                  <a:srgbClr val="000000"/>
                </a:solidFill>
                <a:latin typeface="+mn-lt"/>
              </a:rPr>
              <a:t>y 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 = 0</a:t>
            </a:r>
          </a:p>
          <a:p>
            <a:pPr lvl="3" indent="-228600" eaLnBrk="0" hangingPunct="0">
              <a:lnSpc>
                <a:spcPct val="80000"/>
              </a:lnSpc>
              <a:spcBef>
                <a:spcPts val="400"/>
              </a:spcBef>
              <a:buClr>
                <a:srgbClr val="A5AB81"/>
              </a:buClr>
              <a:buSzPct val="75000"/>
              <a:defRPr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400" b="1" i="1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 – 2</a:t>
            </a:r>
            <a:r>
              <a:rPr lang="en-US" sz="2400" b="1" i="1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 = 2</a:t>
            </a: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Jika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digambar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dalam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kartesius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Terlihat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bahwa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dua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garis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tersebut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adalah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sejajar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Tak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akan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pernah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diperoleh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titik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potong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kedua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garis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itu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Artinya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: SPL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diatas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TIDAK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mempunyai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solusi</a:t>
            </a:r>
            <a:endParaRPr lang="en-US" sz="2400" b="1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400" b="1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5257800" y="1828800"/>
            <a:ext cx="3505200" cy="2667000"/>
            <a:chOff x="5257800" y="1828800"/>
            <a:chExt cx="3505200" cy="2667000"/>
          </a:xfrm>
        </p:grpSpPr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V="1">
              <a:off x="55626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V="1">
              <a:off x="5260975" y="4098924"/>
              <a:ext cx="28194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7924800" y="39624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5381625" y="2438400"/>
              <a:ext cx="13716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883275" y="2438400"/>
              <a:ext cx="1355725" cy="191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6172200" y="19812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7391400" y="2057400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– 1 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6019800" y="40386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7CB-5E7C-4D80-88FF-6A33DA4D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Cara </a:t>
            </a:r>
            <a:r>
              <a:rPr lang="en-US" b="0" dirty="0" err="1"/>
              <a:t>penyelesaian</a:t>
            </a:r>
            <a:r>
              <a:rPr lang="en-US" b="0" dirty="0"/>
              <a:t> SPL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F462C-95C4-409C-8996-AD38A715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Invers</a:t>
            </a:r>
          </a:p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Elementer</a:t>
            </a:r>
            <a:endParaRPr lang="en-US" dirty="0"/>
          </a:p>
          <a:p>
            <a:r>
              <a:rPr lang="en-US" dirty="0" err="1"/>
              <a:t>Aturan</a:t>
            </a:r>
            <a:r>
              <a:rPr lang="en-US" dirty="0"/>
              <a:t> Cramer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Solusi</a:t>
            </a:r>
            <a:r>
              <a:rPr lang="en-GB" sz="3200" dirty="0">
                <a:latin typeface="Tahoma" pitchFamily="34" charset="0"/>
              </a:rPr>
              <a:t> SPL </a:t>
            </a:r>
            <a:r>
              <a:rPr lang="en-GB" sz="3200" dirty="0" err="1">
                <a:latin typeface="Tahoma" pitchFamily="34" charset="0"/>
              </a:rPr>
              <a:t>dengan</a:t>
            </a:r>
            <a:r>
              <a:rPr lang="en-GB" sz="3200" dirty="0">
                <a:latin typeface="Tahoma" pitchFamily="34" charset="0"/>
              </a:rPr>
              <a:t> Invers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n"/>
            </a:pPr>
            <a:r>
              <a:rPr lang="en-ID" sz="2400" kern="0" dirty="0">
                <a:solidFill>
                  <a:srgbClr val="000000"/>
                </a:solidFill>
                <a:latin typeface="+mn-lt"/>
              </a:rPr>
              <a:t>Dari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persamaan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AX = B,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bila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ruas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kiri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dan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kanan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dikalikan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dengan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400" dirty="0">
                <a:solidFill>
                  <a:srgbClr val="000000"/>
                </a:solidFill>
              </a:rPr>
              <a:t> ˉˡ </a:t>
            </a:r>
            <a:r>
              <a:rPr lang="en-US" sz="2400" dirty="0" err="1">
                <a:solidFill>
                  <a:srgbClr val="000000"/>
                </a:solidFill>
              </a:rPr>
              <a:t>maka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457200" lvl="0" algn="just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</a:rPr>
              <a:t>A ˉˡ . A . X = A ˉˡ . B</a:t>
            </a:r>
          </a:p>
          <a:p>
            <a:pPr marL="457200" lvl="0" algn="just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</a:rPr>
              <a:t>          I . X = A ˉˡ . B</a:t>
            </a:r>
          </a:p>
          <a:p>
            <a:pPr marL="457200" lvl="0" algn="just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</a:rPr>
              <a:t>              X = A ˉˡ . B</a:t>
            </a:r>
          </a:p>
          <a:p>
            <a:pPr marL="4572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n"/>
            </a:pP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Contoh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Selesaikan</a:t>
            </a:r>
            <a:r>
              <a:rPr lang="en-ID" sz="2400" kern="0" dirty="0">
                <a:solidFill>
                  <a:srgbClr val="000000"/>
                </a:solidFill>
                <a:latin typeface="+mn-lt"/>
              </a:rPr>
              <a:t> SPL </a:t>
            </a:r>
            <a:r>
              <a:rPr lang="en-ID" sz="2400" kern="0" dirty="0" err="1">
                <a:solidFill>
                  <a:srgbClr val="000000"/>
                </a:solidFill>
                <a:latin typeface="+mn-lt"/>
              </a:rPr>
              <a:t>berikut</a:t>
            </a:r>
            <a:endParaRPr lang="en-ID" sz="2400" kern="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x + z = 4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x – y = -1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2y + z =7</a:t>
            </a:r>
          </a:p>
          <a:p>
            <a:pPr marL="4572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n"/>
            </a:pPr>
            <a:endParaRPr lang="en-ID" sz="2400" kern="0" dirty="0">
              <a:solidFill>
                <a:srgbClr val="000000"/>
              </a:solidFill>
              <a:latin typeface="+mn-lt"/>
            </a:endParaRPr>
          </a:p>
          <a:p>
            <a:pPr marL="4572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n"/>
            </a:pPr>
            <a:endParaRPr lang="en-ID" sz="2400" kern="0" dirty="0">
              <a:solidFill>
                <a:srgbClr val="000000"/>
              </a:solidFill>
              <a:latin typeface="+mn-lt"/>
            </a:endParaRPr>
          </a:p>
          <a:p>
            <a:pPr marL="457200" lvl="0" algn="just">
              <a:spcBef>
                <a:spcPct val="20000"/>
              </a:spcBef>
              <a:buClr>
                <a:srgbClr val="006600"/>
              </a:buClr>
              <a:buSzPct val="75000"/>
            </a:pPr>
            <a:endParaRPr lang="en-ID" sz="2400" kern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1903-5D69-4A06-A18B-F99DD413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B20B9-D76B-4E68-9F1C-7FBDD224A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matriks </a:t>
                </a:r>
                <a:r>
                  <a:rPr lang="en-US" sz="2800" dirty="0" err="1">
                    <a:latin typeface="+mj-lt"/>
                  </a:rPr>
                  <a:t>koefisien</a:t>
                </a:r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 A</a:t>
                </a:r>
                <a:r>
                  <a:rPr lang="en-US" sz="2800" baseline="30000" dirty="0">
                    <a:latin typeface="+mj-lt"/>
                    <a:sym typeface="Wingdings" panose="05000000000000000000" pitchFamily="2" charset="2"/>
                  </a:rPr>
                  <a:t>-1</a:t>
                </a:r>
                <a:r>
                  <a:rPr lang="en-US" sz="2800" dirty="0">
                    <a:latin typeface="+mj-lt"/>
                    <a:sym typeface="Wingdings" panose="05000000000000000000" pitchFamily="2" charset="2"/>
                  </a:rPr>
                  <a:t> =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 err="1">
                    <a:latin typeface="+mj-lt"/>
                  </a:rPr>
                  <a:t>sehingga</a:t>
                </a:r>
                <a:r>
                  <a:rPr lang="en-US" sz="2800" dirty="0">
                    <a:latin typeface="+mj-lt"/>
                  </a:rPr>
                  <a:t> X = A</a:t>
                </a:r>
                <a:r>
                  <a:rPr lang="en-US" sz="2800" baseline="30000" dirty="0">
                    <a:latin typeface="+mj-lt"/>
                  </a:rPr>
                  <a:t>-1 </a:t>
                </a:r>
                <a:r>
                  <a:rPr lang="en-US" sz="2800" dirty="0">
                    <a:latin typeface="+mj-lt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+mj-lt"/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B20B9-D76B-4E68-9F1C-7FBDD224A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7315BFC-54E9-4ACD-BD51-86D4FDD266F0}"/>
                  </a:ext>
                </a:extLst>
              </p:cNvPr>
              <p:cNvSpPr/>
              <p:nvPr/>
            </p:nvSpPr>
            <p:spPr>
              <a:xfrm>
                <a:off x="4572000" y="185891"/>
                <a:ext cx="4310743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7315BFC-54E9-4ACD-BD51-86D4FDD2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5891"/>
                <a:ext cx="4310743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40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Solusi</a:t>
            </a:r>
            <a:r>
              <a:rPr lang="en-GB" sz="3200" dirty="0">
                <a:latin typeface="Tahoma" pitchFamily="34" charset="0"/>
              </a:rPr>
              <a:t> SPL </a:t>
            </a:r>
            <a:r>
              <a:rPr lang="en-GB" sz="3200" dirty="0" err="1">
                <a:latin typeface="Tahoma" pitchFamily="34" charset="0"/>
              </a:rPr>
              <a:t>dengan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Aturan</a:t>
            </a:r>
            <a:r>
              <a:rPr lang="en-GB" sz="3200" dirty="0">
                <a:latin typeface="Tahoma" pitchFamily="34" charset="0"/>
              </a:rPr>
              <a:t> Cramer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Content Placeholder 1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Misalkan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ditulis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bentuk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AX = B,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yaitu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4572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persamaan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menurut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kaidah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Cramer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572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213" name="Picture 45"/>
          <p:cNvPicPr>
            <a:picLocks noChangeAspect="1" noChangeArrowheads="1"/>
          </p:cNvPicPr>
          <p:nvPr/>
        </p:nvPicPr>
        <p:blipFill>
          <a:blip r:embed="rId2"/>
          <a:srcRect l="26562" t="44667" r="39063" b="30000"/>
          <a:stretch>
            <a:fillRect/>
          </a:stretch>
        </p:blipFill>
        <p:spPr bwMode="auto">
          <a:xfrm>
            <a:off x="1447800" y="2286000"/>
            <a:ext cx="678724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/>
        </p:nvGrpSpPr>
        <p:grpSpPr>
          <a:xfrm>
            <a:off x="3733800" y="5105400"/>
            <a:ext cx="2057400" cy="1143000"/>
            <a:chOff x="3733800" y="5105400"/>
            <a:chExt cx="2057400" cy="1143000"/>
          </a:xfrm>
        </p:grpSpPr>
        <p:grpSp>
          <p:nvGrpSpPr>
            <p:cNvPr id="58" name="Group 57"/>
            <p:cNvGrpSpPr/>
            <p:nvPr/>
          </p:nvGrpSpPr>
          <p:grpSpPr>
            <a:xfrm>
              <a:off x="3962400" y="5105400"/>
              <a:ext cx="1600200" cy="1066800"/>
              <a:chOff x="4038600" y="5257800"/>
              <a:chExt cx="1600200" cy="106680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038600" y="5486400"/>
                <a:ext cx="8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/>
                  <a:t>X</a:t>
                </a:r>
                <a:r>
                  <a:rPr lang="en-US" sz="2200" b="1" dirty="0"/>
                  <a:t>i</a:t>
                </a:r>
                <a:r>
                  <a:rPr lang="en-US" sz="2500" b="1" dirty="0"/>
                  <a:t> =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800600" y="5257800"/>
                <a:ext cx="8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/>
                  <a:t>|A</a:t>
                </a:r>
                <a:r>
                  <a:rPr lang="en-US" sz="2200" b="1" dirty="0"/>
                  <a:t>i</a:t>
                </a:r>
                <a:r>
                  <a:rPr lang="en-US" sz="2500" b="1" dirty="0"/>
                  <a:t>|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00600" y="5847546"/>
                <a:ext cx="8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/>
                  <a:t>|A|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4800600" y="5791200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Rectangle 56"/>
            <p:cNvSpPr/>
            <p:nvPr/>
          </p:nvSpPr>
          <p:spPr bwMode="auto">
            <a:xfrm>
              <a:off x="3733800" y="5105400"/>
              <a:ext cx="2057400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9731A1-AFE1-4194-A208-C08E529C851F}"/>
              </a:ext>
            </a:extLst>
          </p:cNvPr>
          <p:cNvSpPr/>
          <p:nvPr/>
        </p:nvSpPr>
        <p:spPr>
          <a:xfrm>
            <a:off x="1095829" y="6284892"/>
            <a:ext cx="713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kern="0" dirty="0">
                <a:solidFill>
                  <a:srgbClr val="000000"/>
                </a:solidFill>
              </a:rPr>
              <a:t>A</a:t>
            </a:r>
            <a:r>
              <a:rPr lang="en-US" b="1" i="1" kern="0" baseline="-25000" dirty="0">
                <a:solidFill>
                  <a:srgbClr val="000000"/>
                </a:solidFill>
              </a:rPr>
              <a:t>i</a:t>
            </a:r>
            <a:r>
              <a:rPr lang="en-US" b="1" i="1" kern="0" dirty="0">
                <a:solidFill>
                  <a:srgbClr val="000000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</a:rPr>
              <a:t>: </a:t>
            </a:r>
            <a:r>
              <a:rPr lang="en-US" kern="0" dirty="0" err="1">
                <a:solidFill>
                  <a:srgbClr val="000000"/>
                </a:solidFill>
              </a:rPr>
              <a:t>matriks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b="1" i="1" kern="0" dirty="0">
                <a:solidFill>
                  <a:srgbClr val="000000"/>
                </a:solidFill>
              </a:rPr>
              <a:t>A</a:t>
            </a:r>
            <a:r>
              <a:rPr lang="en-US" i="1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dimana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kolom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ke-</a:t>
            </a:r>
            <a:r>
              <a:rPr lang="en-US" i="1" kern="0" dirty="0" err="1">
                <a:solidFill>
                  <a:srgbClr val="000000"/>
                </a:solidFill>
              </a:rPr>
              <a:t>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diganti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dengan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nilai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dari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Matriks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b="1" i="1" kern="0" dirty="0">
                <a:solidFill>
                  <a:srgbClr val="000000"/>
                </a:solidFill>
              </a:rPr>
              <a:t>B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4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53400" cy="685800"/>
          </a:xfrm>
        </p:spPr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Langkah-langkah</a:t>
            </a:r>
            <a:endParaRPr lang="en-GB" sz="3200" dirty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Hitung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(|A|)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Tentukan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matriks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dimana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kolom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ke-</a:t>
            </a:r>
            <a:r>
              <a:rPr kumimoji="0" 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diganti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latin typeface="+mn-lt"/>
              </a:rPr>
              <a:t>dengan</a:t>
            </a:r>
            <a:r>
              <a:rPr lang="en-US" sz="3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latin typeface="+mn-lt"/>
              </a:rPr>
              <a:t>nilai</a:t>
            </a:r>
            <a:r>
              <a:rPr lang="en-US" sz="3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000000"/>
                </a:solidFill>
                <a:latin typeface="+mn-lt"/>
              </a:rPr>
              <a:t>dari</a:t>
            </a:r>
            <a:r>
              <a:rPr lang="en-US" sz="3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Matriks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sv-S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Hitung |</a:t>
            </a:r>
            <a:r>
              <a:rPr kumimoji="0" lang="sv-SE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sv-SE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sv-S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</a:p>
          <a:p>
            <a:pPr marL="457200" lvl="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/>
            </a:pPr>
            <a:r>
              <a:rPr kumimoji="0" lang="sv-S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 SPL untuk peubah </a:t>
            </a:r>
            <a:r>
              <a:rPr kumimoji="0" lang="sv-SE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sv-SE" sz="32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sv-S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adalah</a:t>
            </a:r>
            <a:r>
              <a:rPr kumimoji="0" lang="sv-SE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sv-SE" sz="3200" i="1" kern="0" dirty="0">
                <a:solidFill>
                  <a:srgbClr val="000000"/>
                </a:solidFill>
              </a:rPr>
              <a:t>x</a:t>
            </a:r>
            <a:r>
              <a:rPr lang="sv-SE" sz="3200" i="1" kern="0" baseline="-25000" dirty="0">
                <a:solidFill>
                  <a:srgbClr val="000000"/>
                </a:solidFill>
              </a:rPr>
              <a:t>1</a:t>
            </a:r>
            <a:r>
              <a:rPr lang="sv-SE" sz="3200" i="1" kern="0" dirty="0">
                <a:solidFill>
                  <a:srgbClr val="000000"/>
                </a:solidFill>
              </a:rPr>
              <a:t> , x</a:t>
            </a:r>
            <a:r>
              <a:rPr lang="sv-SE" sz="3200" i="1" kern="0" baseline="-25000" dirty="0">
                <a:solidFill>
                  <a:srgbClr val="000000"/>
                </a:solidFill>
              </a:rPr>
              <a:t>2</a:t>
            </a:r>
            <a:r>
              <a:rPr lang="sv-SE" sz="3200" i="1" kern="0" dirty="0">
                <a:solidFill>
                  <a:srgbClr val="000000"/>
                </a:solidFill>
              </a:rPr>
              <a:t> , ..., x</a:t>
            </a:r>
            <a:r>
              <a:rPr lang="sv-SE" sz="3200" i="1" kern="0" baseline="-25000" dirty="0">
                <a:solidFill>
                  <a:srgbClr val="000000"/>
                </a:solidFill>
              </a:rPr>
              <a:t>n</a:t>
            </a:r>
            <a:r>
              <a:rPr kumimoji="0" lang="sv-S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657600" y="3324236"/>
            <a:ext cx="2268538" cy="1600200"/>
            <a:chOff x="1525588" y="4572000"/>
            <a:chExt cx="2268537" cy="1600200"/>
          </a:xfrm>
        </p:grpSpPr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 rot="5400000">
              <a:off x="1396727" y="5143500"/>
              <a:ext cx="1600200" cy="457200"/>
            </a:xfrm>
            <a:prstGeom prst="rect">
              <a:avLst/>
            </a:prstGeom>
            <a:solidFill>
              <a:srgbClr val="FFFF00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1525588" y="4695825"/>
            <a:ext cx="2268537" cy="1263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3" imgW="1320480" imgH="774360" progId="">
                    <p:embed/>
                  </p:oleObj>
                </mc:Choice>
                <mc:Fallback>
                  <p:oleObj name="Equation" r:id="rId3" imgW="1320480" imgH="774360" progId="">
                    <p:embed/>
                    <p:pic>
                      <p:nvPicPr>
                        <p:cNvPr id="1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588" y="4695825"/>
                          <a:ext cx="2268537" cy="1263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172200" y="3286124"/>
            <a:ext cx="2270125" cy="1600200"/>
            <a:chOff x="1898650" y="4572000"/>
            <a:chExt cx="2270125" cy="1600200"/>
          </a:xfrm>
        </p:grpSpPr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 rot="5400000">
              <a:off x="2247900" y="5143500"/>
              <a:ext cx="1600200" cy="457200"/>
            </a:xfrm>
            <a:prstGeom prst="rect">
              <a:avLst/>
            </a:prstGeom>
            <a:solidFill>
              <a:srgbClr val="FFFF00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1898650" y="4695825"/>
            <a:ext cx="2270125" cy="1263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5" imgW="1320480" imgH="774360" progId="">
                    <p:embed/>
                  </p:oleObj>
                </mc:Choice>
                <mc:Fallback>
                  <p:oleObj name="Equation" r:id="rId5" imgW="1320480" imgH="774360" progId="">
                    <p:embed/>
                    <p:pic>
                      <p:nvPicPr>
                        <p:cNvPr id="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650" y="4695825"/>
                          <a:ext cx="2270125" cy="1263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556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53400" cy="685800"/>
          </a:xfrm>
        </p:spPr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Contoh</a:t>
            </a:r>
            <a:endParaRPr lang="en-GB" sz="3200" dirty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ID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Pecahkanlah sistem persamaan linear berikut dengan menggunakan aturan cramer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Solusi: Bentuk SPL menjadi  AX = B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20" name="Object 1"/>
          <p:cNvGraphicFramePr>
            <a:graphicFrameLocks noChangeAspect="1"/>
          </p:cNvGraphicFramePr>
          <p:nvPr/>
        </p:nvGraphicFramePr>
        <p:xfrm>
          <a:off x="1312863" y="2697163"/>
          <a:ext cx="22510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927000" imgH="571320" progId="">
                  <p:embed/>
                </p:oleObj>
              </mc:Choice>
              <mc:Fallback>
                <p:oleObj name="Equation" r:id="rId3" imgW="927000" imgH="571320" progId="">
                  <p:embed/>
                  <p:pic>
                    <p:nvPicPr>
                      <p:cNvPr id="922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697163"/>
                        <a:ext cx="2251075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1239838" y="4953000"/>
          <a:ext cx="31146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282680" imgH="596880" progId="">
                  <p:embed/>
                </p:oleObj>
              </mc:Choice>
              <mc:Fallback>
                <p:oleObj name="Equation" r:id="rId5" imgW="1282680" imgH="596880" progId="">
                  <p:embed/>
                  <p:pic>
                    <p:nvPicPr>
                      <p:cNvPr id="92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953000"/>
                        <a:ext cx="31146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19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153400" cy="685800"/>
          </a:xfrm>
        </p:spPr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Solusi</a:t>
            </a:r>
            <a:endParaRPr lang="en-GB" sz="3200" dirty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7200" y="3071810"/>
            <a:ext cx="8229600" cy="305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 (A) = |A|(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ekspansi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kofaktor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ke-1)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5357818" y="1554603"/>
          <a:ext cx="1143008" cy="144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469800" imgH="596880" progId="">
                  <p:embed/>
                </p:oleObj>
              </mc:Choice>
              <mc:Fallback>
                <p:oleObj name="Equation" r:id="rId3" imgW="469800" imgH="596880" progId="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554603"/>
                        <a:ext cx="1143008" cy="1445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23933" y="1500174"/>
          <a:ext cx="2333621" cy="150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104840" imgH="711000" progId="">
                  <p:embed/>
                </p:oleObj>
              </mc:Choice>
              <mc:Fallback>
                <p:oleObj name="Equation" r:id="rId5" imgW="1104840" imgH="711000" progId="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3" y="1500174"/>
                        <a:ext cx="2333621" cy="150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714744" y="1571612"/>
          <a:ext cx="1132114" cy="143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7" imgW="469800" imgH="596880" progId="">
                  <p:embed/>
                </p:oleObj>
              </mc:Choice>
              <mc:Fallback>
                <p:oleObj name="Equation" r:id="rId7" imgW="469800" imgH="596880" progId="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1571612"/>
                        <a:ext cx="1132114" cy="1438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142976" y="3733800"/>
          <a:ext cx="5729582" cy="233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9" imgW="2209680" imgH="901440" progId="">
                  <p:embed/>
                </p:oleObj>
              </mc:Choice>
              <mc:Fallback>
                <p:oleObj name="Equation" r:id="rId9" imgW="2209680" imgH="901440" progId="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733800"/>
                        <a:ext cx="5729582" cy="233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55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707091" y="763958"/>
          <a:ext cx="2269645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1130040" imgH="711000" progId="">
                  <p:embed/>
                </p:oleObj>
              </mc:Choice>
              <mc:Fallback>
                <p:oleObj name="Equation" r:id="rId3" imgW="1130040" imgH="711000" progId="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91" y="763958"/>
                        <a:ext cx="2269645" cy="1428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428992" y="833438"/>
          <a:ext cx="4786346" cy="182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2425680" imgH="927000" progId="">
                  <p:embed/>
                </p:oleObj>
              </mc:Choice>
              <mc:Fallback>
                <p:oleObj name="Equation" r:id="rId5" imgW="2425680" imgH="927000" progId="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833438"/>
                        <a:ext cx="4786346" cy="1829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571472" y="2953420"/>
          <a:ext cx="2410474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1143000" imgH="711000" progId="">
                  <p:embed/>
                </p:oleObj>
              </mc:Choice>
              <mc:Fallback>
                <p:oleObj name="Equation" r:id="rId7" imgW="1143000" imgH="711000" progId="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953420"/>
                        <a:ext cx="2410474" cy="150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3643306" y="2953420"/>
          <a:ext cx="4357718" cy="172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9" imgW="2336760" imgH="927000" progId="">
                  <p:embed/>
                </p:oleObj>
              </mc:Choice>
              <mc:Fallback>
                <p:oleObj name="Equation" r:id="rId9" imgW="2336760" imgH="927000" progId="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953420"/>
                        <a:ext cx="4357718" cy="172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663110" y="4976842"/>
          <a:ext cx="4837980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1" imgW="2349360" imgH="901440" progId="">
                  <p:embed/>
                </p:oleObj>
              </mc:Choice>
              <mc:Fallback>
                <p:oleObj name="Equation" r:id="rId11" imgW="2349360" imgH="901440" progId="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110" y="4976842"/>
                        <a:ext cx="4837980" cy="18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500034" y="5048280"/>
          <a:ext cx="2572605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3" imgW="1218960" imgH="711000" progId="">
                  <p:embed/>
                </p:oleObj>
              </mc:Choice>
              <mc:Fallback>
                <p:oleObj name="Equation" r:id="rId13" imgW="1218960" imgH="711000" progId="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048280"/>
                        <a:ext cx="2572605" cy="150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714348" y="2762264"/>
            <a:ext cx="7500990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4348" y="4858106"/>
            <a:ext cx="7500990" cy="15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4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 bwMode="auto">
          <a:xfrm>
            <a:off x="4495800" y="3276600"/>
            <a:ext cx="4229072" cy="2714644"/>
          </a:xfrm>
          <a:prstGeom prst="rect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 dari SPL	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x = 3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1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 = 2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066800" y="1143000"/>
          <a:ext cx="3241807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193760" imgH="1104840" progId="">
                  <p:embed/>
                </p:oleObj>
              </mc:Choice>
              <mc:Fallback>
                <p:oleObj name="Equation" r:id="rId3" imgW="1193760" imgH="1104840" progId="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3241807" cy="30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"/>
          <p:cNvGraphicFramePr>
            <a:graphicFrameLocks noChangeAspect="1"/>
          </p:cNvGraphicFramePr>
          <p:nvPr/>
        </p:nvGraphicFramePr>
        <p:xfrm>
          <a:off x="4572000" y="4043362"/>
          <a:ext cx="25908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1066800" imgH="660400" progId="">
                  <p:embed/>
                </p:oleObj>
              </mc:Choice>
              <mc:Fallback>
                <p:oleObj name="Equation" r:id="rId5" imgW="1066800" imgH="660400" progId="">
                  <p:embed/>
                  <p:pic>
                    <p:nvPicPr>
                      <p:cNvPr id="122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43362"/>
                        <a:ext cx="2590800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3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GB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Linier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>
              <a:buClr>
                <a:srgbClr val="006600"/>
              </a:buClr>
            </a:pP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linear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dimana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peubahnya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memuat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eksponensial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trigonometri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seperti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sin,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cos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dll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.), 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perkalian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pembagian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peubah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lain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atau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dirinya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sendiri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defRPr/>
            </a:pP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Secara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umum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linear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peubah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…, </a:t>
            </a:r>
            <a:r>
              <a:rPr lang="en-ID" sz="2400" i="1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ID" sz="2400" baseline="-250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dinyatakan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bentuk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>
              <a:defRPr/>
            </a:pPr>
            <a:endParaRPr lang="en-ID" sz="2400" dirty="0">
              <a:solidFill>
                <a:srgbClr val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ID" sz="2400" dirty="0">
              <a:solidFill>
                <a:srgbClr val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0">
              <a:buNone/>
              <a:defRPr/>
            </a:pP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dimana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, …,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konstanta-konstanta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real.</a:t>
            </a:r>
          </a:p>
          <a:p>
            <a:pPr>
              <a:defRPr/>
            </a:pPr>
            <a:r>
              <a:rPr lang="en-ID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Contoh</a:t>
            </a:r>
            <a:r>
              <a:rPr lang="en-ID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indent="0" eaLnBrk="1" hangingPunct="1">
              <a:buNone/>
            </a:pP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Linear: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+ 2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= 500 ;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= 0</a:t>
            </a:r>
          </a:p>
          <a:p>
            <a:pPr indent="0" eaLnBrk="1" hangingPunct="1">
              <a:buNone/>
            </a:pP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Bukan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Linear: x</a:t>
            </a:r>
            <a:r>
              <a:rPr lang="en-US" sz="2400" baseline="30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– 2y = 3 ;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sinx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+ 2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cos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y = 0 ; 3e</a:t>
            </a:r>
            <a:r>
              <a:rPr lang="en-US" sz="2400" baseline="300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2x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– sin (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x+y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 = 10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923609"/>
              </p:ext>
            </p:extLst>
          </p:nvPr>
        </p:nvGraphicFramePr>
        <p:xfrm>
          <a:off x="1426029" y="3784600"/>
          <a:ext cx="3578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536700" imgH="228600" progId="">
                  <p:embed/>
                </p:oleObj>
              </mc:Choice>
              <mc:Fallback>
                <p:oleObj name="Equation" r:id="rId3" imgW="1536700" imgH="228600" progId="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029" y="3784600"/>
                        <a:ext cx="35782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Latihan</a:t>
            </a:r>
            <a:r>
              <a:rPr lang="en-GB" sz="3200" dirty="0">
                <a:latin typeface="Tahoma" pitchFamily="34" charset="0"/>
              </a:rPr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600200"/>
            <a:ext cx="8472518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Tentukan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SPL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aturan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cramer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-2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2		2.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+ 6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1		   -3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- 7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3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+ 5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= -1		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- 5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2		4. -3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-2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3		       -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= 1		     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+ 11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Solusi</a:t>
            </a:r>
            <a:r>
              <a:rPr lang="en-GB" sz="3200" dirty="0">
                <a:latin typeface="Tahoma" pitchFamily="34" charset="0"/>
              </a:rPr>
              <a:t> SPL </a:t>
            </a:r>
            <a:r>
              <a:rPr lang="en-GB" sz="3200" dirty="0" err="1">
                <a:latin typeface="Tahoma" pitchFamily="34" charset="0"/>
              </a:rPr>
              <a:t>dengan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Operasi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Baris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Elementer</a:t>
            </a:r>
            <a:endParaRPr lang="en-GB" sz="3200" dirty="0"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Operasi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Baris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Elementer</a:t>
            </a:r>
            <a:r>
              <a:rPr lang="en-US" sz="2400" dirty="0">
                <a:solidFill>
                  <a:srgbClr val="000000"/>
                </a:solidFill>
              </a:rPr>
              <a:t> (OBE)</a:t>
            </a:r>
          </a:p>
          <a:p>
            <a:pPr marL="9144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Kalikanlah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persamaan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dengan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konstanta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tidak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sama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dengan</a:t>
            </a:r>
            <a:r>
              <a:rPr lang="en-US" sz="2400" dirty="0">
                <a:solidFill>
                  <a:srgbClr val="000000"/>
                </a:solidFill>
              </a:rPr>
              <a:t> nol.</a:t>
            </a:r>
          </a:p>
          <a:p>
            <a:pPr marL="9144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Pertukarkanlah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persamaan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atau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baris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914400" lvl="0" indent="-457200" algn="just">
              <a:spcBef>
                <a:spcPct val="20000"/>
              </a:spcBef>
              <a:buClr>
                <a:srgbClr val="006600"/>
              </a:buClr>
              <a:buSzPct val="75000"/>
              <a:buAutoNum type="arabicPeriod"/>
            </a:pPr>
            <a:r>
              <a:rPr lang="en-US" sz="2400" dirty="0" err="1">
                <a:solidFill>
                  <a:srgbClr val="000000"/>
                </a:solidFill>
              </a:rPr>
              <a:t>Tambahkanlah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kelipatan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satu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persamaan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bagi</a:t>
            </a:r>
            <a:r>
              <a:rPr lang="en-US" sz="2400" dirty="0">
                <a:solidFill>
                  <a:srgbClr val="000000"/>
                </a:solidFill>
              </a:rPr>
              <a:t> yang lain.</a:t>
            </a:r>
          </a:p>
          <a:p>
            <a:pPr marL="508000" lvl="0" indent="-446088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Catatan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</a:p>
          <a:p>
            <a:pPr marL="465138" lvl="0" indent="-7938" algn="just">
              <a:spcBef>
                <a:spcPct val="20000"/>
              </a:spcBef>
              <a:buClr>
                <a:srgbClr val="006600"/>
              </a:buClr>
              <a:buSzPct val="75000"/>
            </a:pPr>
            <a:r>
              <a:rPr lang="en-US" sz="2400" dirty="0" err="1">
                <a:solidFill>
                  <a:srgbClr val="000000"/>
                </a:solidFill>
              </a:rPr>
              <a:t>Suatu</a:t>
            </a:r>
            <a:r>
              <a:rPr lang="en-US" sz="2400" dirty="0">
                <a:solidFill>
                  <a:srgbClr val="000000"/>
                </a:solidFill>
              </a:rPr>
              <a:t> SPL </a:t>
            </a:r>
            <a:r>
              <a:rPr lang="en-US" sz="2400" dirty="0" err="1">
                <a:solidFill>
                  <a:srgbClr val="000000"/>
                </a:solidFill>
              </a:rPr>
              <a:t>jika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dilakukan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operasi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baris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elementer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menjadi</a:t>
            </a:r>
            <a:r>
              <a:rPr lang="en-US" sz="2400" dirty="0">
                <a:solidFill>
                  <a:srgbClr val="000000"/>
                </a:solidFill>
              </a:rPr>
              <a:t> SPL yang lain, yang </a:t>
            </a:r>
            <a:r>
              <a:rPr lang="en-US" sz="2400" dirty="0" err="1">
                <a:solidFill>
                  <a:srgbClr val="000000"/>
                </a:solidFill>
              </a:rPr>
              <a:t>ekuivalen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dengan</a:t>
            </a:r>
            <a:r>
              <a:rPr lang="en-US" sz="2400" dirty="0">
                <a:solidFill>
                  <a:srgbClr val="000000"/>
                </a:solidFill>
              </a:rPr>
              <a:t> SPL </a:t>
            </a:r>
            <a:r>
              <a:rPr lang="en-US" sz="2400" dirty="0" err="1">
                <a:solidFill>
                  <a:srgbClr val="000000"/>
                </a:solidFill>
              </a:rPr>
              <a:t>sebelumnya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>
                <a:solidFill>
                  <a:srgbClr val="000000"/>
                </a:solidFill>
              </a:rPr>
              <a:t>Sehingga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penyelesaian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SPL </a:t>
            </a:r>
            <a:r>
              <a:rPr lang="en-US" sz="2400" dirty="0" err="1">
                <a:solidFill>
                  <a:srgbClr val="000000"/>
                </a:solidFill>
              </a:rPr>
              <a:t>baru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penyelesaian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SPL </a:t>
            </a:r>
            <a:r>
              <a:rPr lang="en-US" sz="2400" dirty="0" err="1">
                <a:solidFill>
                  <a:srgbClr val="000000"/>
                </a:solidFill>
              </a:rPr>
              <a:t>sebelumnya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ID" sz="2400" kern="0" dirty="0">
              <a:solidFill>
                <a:srgbClr val="000000"/>
              </a:solidFill>
              <a:latin typeface="+mn-lt"/>
            </a:endParaRPr>
          </a:p>
          <a:p>
            <a:pPr marL="457200" lvl="0" algn="just">
              <a:spcBef>
                <a:spcPct val="20000"/>
              </a:spcBef>
              <a:buClr>
                <a:srgbClr val="006600"/>
              </a:buClr>
              <a:buSzPct val="75000"/>
            </a:pPr>
            <a:endParaRPr lang="en-ID" sz="2400" kern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itchFamily="34" charset="0"/>
              </a:rPr>
              <a:t>Prosedur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sistematik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untuk</a:t>
            </a:r>
            <a:r>
              <a:rPr lang="en-GB" sz="3200" dirty="0">
                <a:latin typeface="Tahoma" pitchFamily="34" charset="0"/>
              </a:rPr>
              <a:t> </a:t>
            </a:r>
            <a:r>
              <a:rPr lang="en-GB" sz="3200" dirty="0" err="1">
                <a:latin typeface="Tahoma" pitchFamily="34" charset="0"/>
              </a:rPr>
              <a:t>menyelesaikan</a:t>
            </a:r>
            <a:r>
              <a:rPr lang="en-GB" sz="3200" dirty="0">
                <a:latin typeface="Tahoma" pitchFamily="34" charset="0"/>
              </a:rPr>
              <a:t> SPL </a:t>
            </a:r>
            <a:r>
              <a:rPr lang="en-GB" sz="3200" dirty="0" err="1">
                <a:latin typeface="Tahoma" pitchFamily="34" charset="0"/>
              </a:rPr>
              <a:t>dengan</a:t>
            </a:r>
            <a:r>
              <a:rPr lang="en-GB" sz="3200" dirty="0">
                <a:latin typeface="Tahoma" pitchFamily="34" charset="0"/>
              </a:rPr>
              <a:t> OBE: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r>
              <a:rPr lang="en-US" sz="2200" dirty="0">
                <a:solidFill>
                  <a:srgbClr val="000000"/>
                </a:solidFill>
              </a:rPr>
              <a:t> </a:t>
            </a: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09600" y="1805781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Ubah</a:t>
            </a:r>
            <a:r>
              <a:rPr lang="en-US" sz="2200" dirty="0">
                <a:solidFill>
                  <a:srgbClr val="000000"/>
                </a:solidFill>
              </a:rPr>
              <a:t> SPL </a:t>
            </a:r>
            <a:r>
              <a:rPr lang="en-US" sz="2200" dirty="0" err="1">
                <a:solidFill>
                  <a:srgbClr val="000000"/>
                </a:solidFill>
              </a:rPr>
              <a:t>ke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bentuk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ID" sz="2200" b="1" i="1" dirty="0">
                <a:solidFill>
                  <a:srgbClr val="000000"/>
                </a:solidFill>
              </a:rPr>
              <a:t>augmented matrix </a:t>
            </a:r>
            <a:r>
              <a:rPr lang="en-ID" sz="24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matriks</a:t>
            </a:r>
            <a:r>
              <a:rPr lang="en-US" sz="2200" dirty="0">
                <a:solidFill>
                  <a:srgbClr val="000000"/>
                </a:solidFill>
              </a:rPr>
              <a:t> yang </a:t>
            </a:r>
            <a:r>
              <a:rPr lang="en-US" sz="2200" dirty="0" err="1">
                <a:solidFill>
                  <a:srgbClr val="000000"/>
                </a:solidFill>
              </a:rPr>
              <a:t>diperluas</a:t>
            </a:r>
            <a:r>
              <a:rPr lang="en-US" sz="2200" dirty="0">
                <a:solidFill>
                  <a:srgbClr val="000000"/>
                </a:solidFill>
              </a:rPr>
              <a:t>).</a:t>
            </a:r>
          </a:p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rgbClr val="000000"/>
                </a:solidFill>
              </a:rPr>
              <a:t>Jika perlu, pertukarkan barisnya untuk mendapatkan pivot yang cocok dengan OBE.</a:t>
            </a:r>
          </a:p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Buat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semua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bilangan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bawah</a:t>
            </a:r>
            <a:r>
              <a:rPr lang="en-US" sz="2200" dirty="0">
                <a:solidFill>
                  <a:srgbClr val="000000"/>
                </a:solidFill>
              </a:rPr>
              <a:t> pivot </a:t>
            </a:r>
            <a:r>
              <a:rPr lang="en-US" sz="2200" dirty="0" err="1">
                <a:solidFill>
                  <a:srgbClr val="000000"/>
                </a:solidFill>
              </a:rPr>
              <a:t>menjadi</a:t>
            </a:r>
            <a:r>
              <a:rPr lang="en-US" sz="2200" dirty="0">
                <a:solidFill>
                  <a:srgbClr val="000000"/>
                </a:solidFill>
              </a:rPr>
              <a:t> nol.</a:t>
            </a:r>
          </a:p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Selanjutnya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bentuk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matriks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segitiga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atas</a:t>
            </a:r>
            <a:r>
              <a:rPr lang="en-US" sz="2200" dirty="0">
                <a:solidFill>
                  <a:srgbClr val="000000"/>
                </a:solidFill>
              </a:rPr>
              <a:t> yang </a:t>
            </a:r>
            <a:r>
              <a:rPr lang="en-US" sz="2200" dirty="0" err="1">
                <a:solidFill>
                  <a:srgbClr val="000000"/>
                </a:solidFill>
              </a:rPr>
              <a:t>diperluas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Terakhir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tulis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sistem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persamaan</a:t>
            </a:r>
            <a:r>
              <a:rPr lang="en-US" sz="2200" dirty="0">
                <a:solidFill>
                  <a:srgbClr val="000000"/>
                </a:solidFill>
              </a:rPr>
              <a:t> yang </a:t>
            </a:r>
            <a:r>
              <a:rPr lang="en-US" sz="2200" dirty="0" err="1">
                <a:solidFill>
                  <a:srgbClr val="000000"/>
                </a:solidFill>
              </a:rPr>
              <a:t>sesuai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dengan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matriks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segitiga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atas</a:t>
            </a:r>
            <a:r>
              <a:rPr lang="en-US" sz="2200" dirty="0">
                <a:solidFill>
                  <a:srgbClr val="000000"/>
                </a:solidFill>
              </a:rPr>
              <a:t> yang </a:t>
            </a:r>
            <a:r>
              <a:rPr lang="en-US" sz="2200" dirty="0" err="1">
                <a:solidFill>
                  <a:srgbClr val="000000"/>
                </a:solidFill>
              </a:rPr>
              <a:t>diperluas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  <a:r>
              <a:rPr lang="en-US" sz="2200" dirty="0" err="1">
                <a:solidFill>
                  <a:srgbClr val="000000"/>
                </a:solidFill>
              </a:rPr>
              <a:t>Lakukan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substitusi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mundur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untuk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mendapatkan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solusinya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Clr>
                <a:srgbClr val="00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Catatan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Setelah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dibentuk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matriks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segitiga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atas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buatlah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agar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elemen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matriks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di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baris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dan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kolom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terakhir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kern="0" dirty="0" err="1">
                <a:solidFill>
                  <a:srgbClr val="000000"/>
                </a:solidFill>
                <a:latin typeface="+mn-lt"/>
              </a:rPr>
              <a:t>menjadi</a:t>
            </a:r>
            <a:r>
              <a:rPr lang="en-US" sz="2200" kern="0" dirty="0">
                <a:solidFill>
                  <a:srgbClr val="000000"/>
                </a:solidFill>
                <a:latin typeface="+mn-lt"/>
              </a:rPr>
              <a:t> 1.</a:t>
            </a:r>
            <a:endParaRPr lang="en-ID" sz="2200" kern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D400-DE20-40E2-818F-26A3A10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BF43-D8AE-40A5-9F0B-6A249E6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SPL </a:t>
            </a:r>
            <a:r>
              <a:rPr lang="en-US" dirty="0" err="1"/>
              <a:t>dari</a:t>
            </a:r>
            <a:endParaRPr lang="en-US" dirty="0"/>
          </a:p>
          <a:p>
            <a:pPr marL="0" indent="0" algn="ctr">
              <a:lnSpc>
                <a:spcPts val="2150"/>
              </a:lnSpc>
              <a:buNone/>
            </a:pPr>
            <a:endParaRPr lang="en-US" altLang="en-US" dirty="0">
              <a:latin typeface="Cambria Math" panose="02040503050406030204" pitchFamily="18" charset="0"/>
            </a:endParaRPr>
          </a:p>
          <a:p>
            <a:pPr marL="0" indent="0" algn="ctr">
              <a:lnSpc>
                <a:spcPts val="2150"/>
              </a:lnSpc>
              <a:buNone/>
            </a:pPr>
            <a:r>
              <a:rPr lang="id-ID" altLang="en-US" dirty="0">
                <a:latin typeface="Cambria Math" panose="02040503050406030204" pitchFamily="18" charset="0"/>
              </a:rPr>
              <a:t>3𝑥 – 𝑦	=	5</a:t>
            </a:r>
          </a:p>
          <a:p>
            <a:pPr marL="0" indent="0" algn="ctr">
              <a:lnSpc>
                <a:spcPts val="2175"/>
              </a:lnSpc>
              <a:buNone/>
            </a:pPr>
            <a:r>
              <a:rPr lang="id-ID" altLang="en-US" dirty="0">
                <a:latin typeface="Cambria Math" panose="02040503050406030204" pitchFamily="18" charset="0"/>
              </a:rPr>
              <a:t>𝑥  +  3𝑦	=	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Jawab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Matrik</a:t>
            </a:r>
            <a:r>
              <a:rPr lang="en-US" dirty="0"/>
              <a:t> yang </a:t>
            </a:r>
            <a:r>
              <a:rPr lang="en-US" dirty="0" err="1"/>
              <a:t>diperbesar</a:t>
            </a:r>
            <a:r>
              <a:rPr lang="en-US" dirty="0"/>
              <a:t> </a:t>
            </a:r>
          </a:p>
        </p:txBody>
      </p:sp>
      <p:pic>
        <p:nvPicPr>
          <p:cNvPr id="4" name="Picture 32">
            <a:extLst>
              <a:ext uri="{FF2B5EF4-FFF2-40B4-BE49-F238E27FC236}">
                <a16:creationId xmlns:a16="http://schemas.microsoft.com/office/drawing/2014/main" id="{C3359D19-DEEF-4FFC-AE3E-492C1ED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31" y="5135336"/>
            <a:ext cx="2391337" cy="117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33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A6B5690-8E9B-47D6-B1E9-84D6534E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43338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C963EBEB-99D3-456D-B344-52467791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114800"/>
            <a:ext cx="33813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extBox 3">
            <a:extLst>
              <a:ext uri="{FF2B5EF4-FFF2-40B4-BE49-F238E27FC236}">
                <a16:creationId xmlns:a16="http://schemas.microsoft.com/office/drawing/2014/main" id="{A1E244CF-1221-4753-8593-483EB156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05225"/>
            <a:ext cx="2452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dirty="0"/>
              <a:t>Dalam perkalian matriks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364D71C7-7DAB-448E-97EB-75D7314E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5486400"/>
            <a:ext cx="452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Jadi, solusi SPL tersebut adalah </a:t>
            </a:r>
            <a:r>
              <a:rPr lang="id-ID" altLang="en-US" i="1"/>
              <a:t>x </a:t>
            </a:r>
            <a:r>
              <a:rPr lang="id-ID" altLang="en-US"/>
              <a:t>= 2 dan </a:t>
            </a:r>
            <a:r>
              <a:rPr lang="id-ID" altLang="en-US" i="1"/>
              <a:t>y </a:t>
            </a:r>
            <a:r>
              <a:rPr lang="id-ID" altLang="en-US"/>
              <a:t>= 1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9C28B-7093-438B-AEBA-633227CB5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19299"/>
              </p:ext>
            </p:extLst>
          </p:nvPr>
        </p:nvGraphicFramePr>
        <p:xfrm>
          <a:off x="887036" y="404734"/>
          <a:ext cx="7882210" cy="61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B739D891-8E97-4886-A8C0-0B15CD67295C}"/>
              </a:ext>
            </a:extLst>
          </p:cNvPr>
          <p:cNvSpPr>
            <a:spLocks/>
          </p:cNvSpPr>
          <p:nvPr/>
        </p:nvSpPr>
        <p:spPr bwMode="auto">
          <a:xfrm>
            <a:off x="0" y="1497013"/>
            <a:ext cx="9144000" cy="5360987"/>
          </a:xfrm>
          <a:custGeom>
            <a:avLst/>
            <a:gdLst>
              <a:gd name="T0" fmla="*/ 0 w 9144000"/>
              <a:gd name="T1" fmla="*/ 5359525 h 5361940"/>
              <a:gd name="T2" fmla="*/ 9144000 w 9144000"/>
              <a:gd name="T3" fmla="*/ 5359525 h 5361940"/>
              <a:gd name="T4" fmla="*/ 9144000 w 9144000"/>
              <a:gd name="T5" fmla="*/ 0 h 5361940"/>
              <a:gd name="T6" fmla="*/ 0 w 9144000"/>
              <a:gd name="T7" fmla="*/ 0 h 5361940"/>
              <a:gd name="T8" fmla="*/ 0 w 9144000"/>
              <a:gd name="T9" fmla="*/ 5359525 h 53619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5361940">
                <a:moveTo>
                  <a:pt x="0" y="5361431"/>
                </a:moveTo>
                <a:lnTo>
                  <a:pt x="9144000" y="5361431"/>
                </a:lnTo>
                <a:lnTo>
                  <a:pt x="9144000" y="0"/>
                </a:lnTo>
                <a:lnTo>
                  <a:pt x="0" y="0"/>
                </a:lnTo>
                <a:lnTo>
                  <a:pt x="0" y="53614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9" name="Picture 15">
            <a:extLst>
              <a:ext uri="{FF2B5EF4-FFF2-40B4-BE49-F238E27FC236}">
                <a16:creationId xmlns:a16="http://schemas.microsoft.com/office/drawing/2014/main" id="{9CD8F798-273C-48BA-9704-976906D5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0" y="1246021"/>
            <a:ext cx="7109996" cy="484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13822AF5-984F-41EC-9AAF-E8AA57680B46}"/>
              </a:ext>
            </a:extLst>
          </p:cNvPr>
          <p:cNvSpPr txBox="1"/>
          <p:nvPr/>
        </p:nvSpPr>
        <p:spPr>
          <a:xfrm>
            <a:off x="457200" y="1827213"/>
            <a:ext cx="1011238" cy="905376"/>
          </a:xfrm>
          <a:prstGeom prst="rect">
            <a:avLst/>
          </a:prstGeom>
        </p:spPr>
        <p:txBody>
          <a:bodyPr lIns="0" tIns="88900" rIns="0" bIns="0">
            <a:spAutoFit/>
          </a:bodyPr>
          <a:lstStyle/>
          <a:p>
            <a:pPr marL="12700" fontAlgn="auto">
              <a:spcBef>
                <a:spcPts val="700"/>
              </a:spcBef>
              <a:spcAft>
                <a:spcPts val="0"/>
              </a:spcAft>
              <a:defRPr/>
            </a:pPr>
            <a:r>
              <a:rPr sz="2400" b="1" spc="-5" dirty="0">
                <a:latin typeface="+mj-lt"/>
                <a:cs typeface="Verdana"/>
              </a:rPr>
              <a:t>Jawab</a:t>
            </a:r>
            <a:r>
              <a:rPr sz="2400" b="1" spc="-85" dirty="0">
                <a:latin typeface="+mj-lt"/>
                <a:cs typeface="Verdana"/>
              </a:rPr>
              <a:t> </a:t>
            </a:r>
            <a:r>
              <a:rPr sz="2400" b="1" dirty="0">
                <a:latin typeface="+mj-lt"/>
                <a:cs typeface="Verdana"/>
              </a:rPr>
              <a:t>:</a:t>
            </a:r>
            <a:endParaRPr sz="2400" dirty="0">
              <a:latin typeface="+mj-lt"/>
              <a:cs typeface="Verdana"/>
            </a:endParaRPr>
          </a:p>
          <a:p>
            <a:pPr marL="245745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sz="2400" spc="-5" dirty="0">
                <a:latin typeface="+mj-lt"/>
                <a:cs typeface="Verdana"/>
              </a:rPr>
              <a:t>a.</a:t>
            </a:r>
            <a:endParaRPr sz="2400" dirty="0">
              <a:latin typeface="+mj-lt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5CEC42C-470F-40EC-AB56-096E06AFA9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>
            <a:norm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latin typeface="+mj-lt"/>
                <a:cs typeface="Bookman Old Style"/>
              </a:rPr>
              <a:t>Solusi Sistem Persamaan Linear </a:t>
            </a:r>
            <a:r>
              <a:rPr sz="2400" spc="-5" dirty="0" err="1">
                <a:latin typeface="+mj-lt"/>
                <a:cs typeface="Bookman Old Style"/>
              </a:rPr>
              <a:t>dengan</a:t>
            </a:r>
            <a:r>
              <a:rPr sz="2400" spc="-110" dirty="0">
                <a:latin typeface="+mj-lt"/>
                <a:cs typeface="Bookman Old Style"/>
              </a:rPr>
              <a:t> </a:t>
            </a:r>
            <a:r>
              <a:rPr sz="2400" dirty="0">
                <a:latin typeface="+mj-lt"/>
                <a:cs typeface="Bookman Old Style"/>
              </a:rPr>
              <a:t>OBE</a:t>
            </a:r>
          </a:p>
        </p:txBody>
      </p:sp>
      <p:pic>
        <p:nvPicPr>
          <p:cNvPr id="15364" name="Picture 38">
            <a:extLst>
              <a:ext uri="{FF2B5EF4-FFF2-40B4-BE49-F238E27FC236}">
                <a16:creationId xmlns:a16="http://schemas.microsoft.com/office/drawing/2014/main" id="{372B2856-DE9D-44BC-9730-553D9AF2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095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9">
            <a:extLst>
              <a:ext uri="{FF2B5EF4-FFF2-40B4-BE49-F238E27FC236}">
                <a16:creationId xmlns:a16="http://schemas.microsoft.com/office/drawing/2014/main" id="{86BC2C44-C696-4170-AF10-5AB85743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79675"/>
            <a:ext cx="1438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693F4-B28D-48D8-9A51-0B6E9E8146E4}"/>
              </a:ext>
            </a:extLst>
          </p:cNvPr>
          <p:cNvSpPr/>
          <p:nvPr/>
        </p:nvSpPr>
        <p:spPr>
          <a:xfrm>
            <a:off x="444500" y="5410200"/>
            <a:ext cx="84709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d-ID" dirty="0"/>
              <a:t>tidak ada baris nol pada matriks koefisien </a:t>
            </a:r>
            <a:endParaRPr lang="en-US" dirty="0"/>
          </a:p>
          <a:p>
            <a:pPr>
              <a:defRPr/>
            </a:pPr>
            <a:r>
              <a:rPr lang="id-ID" dirty="0"/>
              <a:t>setiap kolom matiks koefisien has</a:t>
            </a:r>
            <a:r>
              <a:rPr lang="en-US" dirty="0" err="1"/>
              <a:t>i</a:t>
            </a:r>
            <a:r>
              <a:rPr lang="id-ID" dirty="0"/>
              <a:t>l OBE memiliki satu utama, </a:t>
            </a:r>
            <a:endParaRPr lang="en-US" dirty="0"/>
          </a:p>
          <a:p>
            <a:pPr>
              <a:defRPr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id-ID" dirty="0"/>
              <a:t> SPL tersebut memiliki solusi tunggal, yaitu : </a:t>
            </a:r>
            <a:r>
              <a:rPr lang="id-ID" i="1" dirty="0"/>
              <a:t>a </a:t>
            </a:r>
            <a:r>
              <a:rPr lang="id-ID" dirty="0"/>
              <a:t>= 1, </a:t>
            </a:r>
            <a:r>
              <a:rPr lang="id-ID" i="1" dirty="0"/>
              <a:t>b </a:t>
            </a:r>
            <a:r>
              <a:rPr lang="id-ID" dirty="0"/>
              <a:t>= 2, dan </a:t>
            </a:r>
            <a:r>
              <a:rPr lang="id-ID" i="1" dirty="0"/>
              <a:t>c </a:t>
            </a:r>
            <a:r>
              <a:rPr lang="id-ID" dirty="0"/>
              <a:t>=3.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9EE29226-1AAB-43F6-BF57-AA8C4CCF8F7A}"/>
              </a:ext>
            </a:extLst>
          </p:cNvPr>
          <p:cNvSpPr txBox="1"/>
          <p:nvPr/>
        </p:nvSpPr>
        <p:spPr>
          <a:xfrm>
            <a:off x="490537" y="1772783"/>
            <a:ext cx="249238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20" dirty="0">
                <a:latin typeface="Verdana"/>
                <a:cs typeface="Verdana"/>
              </a:rPr>
              <a:t>b</a:t>
            </a:r>
            <a:r>
              <a:rPr dirty="0">
                <a:latin typeface="Verdana"/>
                <a:cs typeface="Verdana"/>
              </a:rPr>
              <a:t>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E7E431-069B-419B-A59E-316187A595BE}"/>
              </a:ext>
            </a:extLst>
          </p:cNvPr>
          <p:cNvSpPr txBox="1"/>
          <p:nvPr/>
        </p:nvSpPr>
        <p:spPr>
          <a:xfrm>
            <a:off x="930275" y="3016250"/>
            <a:ext cx="7405688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latin typeface="Verdana"/>
                <a:cs typeface="Verdana"/>
              </a:rPr>
              <a:t>Jika </a:t>
            </a:r>
            <a:r>
              <a:rPr spc="-5" dirty="0">
                <a:latin typeface="Verdana"/>
                <a:cs typeface="Verdana"/>
              </a:rPr>
              <a:t>dikembalikan kedalam bentuk </a:t>
            </a:r>
            <a:r>
              <a:rPr dirty="0">
                <a:latin typeface="Verdana"/>
                <a:cs typeface="Verdana"/>
              </a:rPr>
              <a:t>perkalian matriks </a:t>
            </a:r>
            <a:r>
              <a:rPr spc="-5" dirty="0">
                <a:latin typeface="Verdana"/>
                <a:cs typeface="Verdana"/>
              </a:rPr>
              <a:t>diperoleh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BE4E36D-D8BA-4A7B-B4E2-27192DAA0E5D}"/>
              </a:ext>
            </a:extLst>
          </p:cNvPr>
          <p:cNvSpPr txBox="1"/>
          <p:nvPr/>
        </p:nvSpPr>
        <p:spPr>
          <a:xfrm>
            <a:off x="977900" y="4364038"/>
            <a:ext cx="5919788" cy="1006475"/>
          </a:xfrm>
          <a:prstGeom prst="rect">
            <a:avLst/>
          </a:prstGeom>
        </p:spPr>
        <p:txBody>
          <a:bodyPr lIns="0" tIns="64135" rIns="0" bIns="0">
            <a:spAutoFit/>
          </a:bodyPr>
          <a:lstStyle/>
          <a:p>
            <a:pPr marL="12700" fontAlgn="auto">
              <a:spcBef>
                <a:spcPts val="505"/>
              </a:spcBef>
              <a:spcAft>
                <a:spcPts val="0"/>
              </a:spcAft>
              <a:tabLst>
                <a:tab pos="1997075" algn="l"/>
              </a:tabLst>
              <a:defRPr/>
            </a:pPr>
            <a:r>
              <a:rPr dirty="0">
                <a:latin typeface="Verdana"/>
                <a:cs typeface="Verdana"/>
              </a:rPr>
              <a:t>Ini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memberikan	</a:t>
            </a:r>
            <a:r>
              <a:rPr dirty="0">
                <a:latin typeface="Cambria Math"/>
                <a:cs typeface="Cambria Math"/>
              </a:rPr>
              <a:t>𝑎 + 𝑐 = </a:t>
            </a:r>
            <a:r>
              <a:rPr lang="en-US" dirty="0">
                <a:latin typeface="Cambria Math"/>
                <a:cs typeface="Cambria Math"/>
              </a:rPr>
              <a:t>1</a:t>
            </a:r>
            <a:r>
              <a:rPr dirty="0">
                <a:latin typeface="Cambria Math"/>
                <a:cs typeface="Cambria Math"/>
              </a:rPr>
              <a:t> </a:t>
            </a:r>
            <a:r>
              <a:rPr spc="-5" dirty="0">
                <a:latin typeface="Verdana"/>
                <a:cs typeface="Verdana"/>
              </a:rPr>
              <a:t>dan </a:t>
            </a:r>
            <a:r>
              <a:rPr dirty="0">
                <a:latin typeface="Cambria Math"/>
                <a:cs typeface="Cambria Math"/>
              </a:rPr>
              <a:t>𝑏 + 𝑐 =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5.</a:t>
            </a:r>
            <a:endParaRPr dirty="0">
              <a:latin typeface="Cambria Math"/>
              <a:cs typeface="Cambria Math"/>
            </a:endParaRPr>
          </a:p>
          <a:p>
            <a:pPr marL="12700" fontAlgn="auto">
              <a:spcBef>
                <a:spcPts val="405"/>
              </a:spcBef>
              <a:spcAft>
                <a:spcPts val="0"/>
              </a:spcAft>
              <a:defRPr/>
            </a:pPr>
            <a:r>
              <a:rPr spc="-5" dirty="0">
                <a:latin typeface="Verdana"/>
                <a:cs typeface="Verdana"/>
              </a:rPr>
              <a:t>Dengan </a:t>
            </a:r>
            <a:r>
              <a:rPr dirty="0">
                <a:latin typeface="Verdana"/>
                <a:cs typeface="Verdana"/>
              </a:rPr>
              <a:t>memilih </a:t>
            </a:r>
            <a:r>
              <a:rPr dirty="0">
                <a:latin typeface="Cambria Math"/>
                <a:cs typeface="Cambria Math"/>
              </a:rPr>
              <a:t>𝑐 = </a:t>
            </a:r>
            <a:r>
              <a:rPr spc="20" dirty="0">
                <a:latin typeface="Cambria Math"/>
                <a:cs typeface="Cambria Math"/>
              </a:rPr>
              <a:t>𝑡, </a:t>
            </a:r>
            <a:r>
              <a:rPr spc="-5" dirty="0">
                <a:latin typeface="Verdana"/>
                <a:cs typeface="Verdana"/>
              </a:rPr>
              <a:t>dimana </a:t>
            </a:r>
            <a:r>
              <a:rPr dirty="0">
                <a:latin typeface="Cambria Math"/>
                <a:cs typeface="Cambria Math"/>
              </a:rPr>
              <a:t>𝑡 </a:t>
            </a:r>
            <a:r>
              <a:rPr spc="-5" dirty="0">
                <a:latin typeface="Verdana"/>
                <a:cs typeface="Verdana"/>
              </a:rPr>
              <a:t>adalah</a:t>
            </a:r>
            <a:r>
              <a:rPr spc="55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parameter.</a:t>
            </a:r>
            <a:endParaRPr dirty="0">
              <a:latin typeface="Verdana"/>
              <a:cs typeface="Verdana"/>
            </a:endParaRPr>
          </a:p>
          <a:p>
            <a:pPr marL="12700" fontAlgn="auto">
              <a:spcBef>
                <a:spcPts val="425"/>
              </a:spcBef>
              <a:spcAft>
                <a:spcPts val="0"/>
              </a:spcAft>
              <a:defRPr/>
            </a:pPr>
            <a:r>
              <a:rPr spc="-5" dirty="0">
                <a:latin typeface="Verdana"/>
                <a:cs typeface="Verdana"/>
              </a:rPr>
              <a:t>Maka </a:t>
            </a:r>
            <a:r>
              <a:rPr dirty="0">
                <a:latin typeface="Verdana"/>
                <a:cs typeface="Verdana"/>
              </a:rPr>
              <a:t>solusi SPL </a:t>
            </a:r>
            <a:r>
              <a:rPr spc="-5" dirty="0">
                <a:latin typeface="Verdana"/>
                <a:cs typeface="Verdana"/>
              </a:rPr>
              <a:t>tersebut </a:t>
            </a:r>
            <a:r>
              <a:rPr dirty="0">
                <a:latin typeface="Verdana"/>
                <a:cs typeface="Verdana"/>
              </a:rPr>
              <a:t>adalah :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7038D12-A38C-445E-9BEF-57A549C684F0}"/>
              </a:ext>
            </a:extLst>
          </p:cNvPr>
          <p:cNvSpPr txBox="1"/>
          <p:nvPr/>
        </p:nvSpPr>
        <p:spPr>
          <a:xfrm>
            <a:off x="2904671" y="5616575"/>
            <a:ext cx="3429000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256540" algn="l"/>
                <a:tab pos="1235075" algn="l"/>
              </a:tabLst>
              <a:defRPr/>
            </a:pPr>
            <a:r>
              <a:rPr dirty="0">
                <a:latin typeface="Verdana"/>
                <a:cs typeface="Verdana"/>
              </a:rPr>
              <a:t>,	</a:t>
            </a:r>
            <a:r>
              <a:rPr spc="-5" dirty="0">
                <a:latin typeface="Verdana"/>
                <a:cs typeface="Verdana"/>
              </a:rPr>
              <a:t>dimana	</a:t>
            </a:r>
            <a:r>
              <a:rPr dirty="0">
                <a:latin typeface="Cambria Math"/>
                <a:cs typeface="Cambria Math"/>
              </a:rPr>
              <a:t>𝑡 </a:t>
            </a:r>
            <a:r>
              <a:rPr dirty="0">
                <a:latin typeface="Verdana"/>
                <a:cs typeface="Verdana"/>
              </a:rPr>
              <a:t>adalah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parameter</a:t>
            </a:r>
            <a:endParaRPr>
              <a:latin typeface="Verdana"/>
              <a:cs typeface="Verdana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6BB3EEB3-C156-47D9-ADE8-7E0BBFE029E2}"/>
              </a:ext>
            </a:extLst>
          </p:cNvPr>
          <p:cNvSpPr txBox="1"/>
          <p:nvPr/>
        </p:nvSpPr>
        <p:spPr>
          <a:xfrm>
            <a:off x="5984875" y="6545263"/>
            <a:ext cx="2668588" cy="1809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MUH1G3/ MATRIKS DAN RUANG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VEKTOR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E026C0D2-C96F-4256-A804-32C8056E2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>
            <a:norm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latin typeface="+mj-lt"/>
                <a:cs typeface="Bookman Old Style"/>
              </a:rPr>
              <a:t>Solusi Sistem Persamaan Linear dengan</a:t>
            </a:r>
            <a:r>
              <a:rPr sz="2400" spc="-110" dirty="0">
                <a:latin typeface="+mj-lt"/>
                <a:cs typeface="Bookman Old Style"/>
              </a:rPr>
              <a:t> </a:t>
            </a:r>
            <a:r>
              <a:rPr sz="2400" dirty="0">
                <a:latin typeface="+mj-lt"/>
                <a:cs typeface="Bookman Old Style"/>
              </a:rPr>
              <a:t>OBE(4)</a:t>
            </a:r>
          </a:p>
        </p:txBody>
      </p:sp>
      <p:pic>
        <p:nvPicPr>
          <p:cNvPr id="16392" name="Picture 40">
            <a:extLst>
              <a:ext uri="{FF2B5EF4-FFF2-40B4-BE49-F238E27FC236}">
                <a16:creationId xmlns:a16="http://schemas.microsoft.com/office/drawing/2014/main" id="{8372DC8C-48C8-4D7A-A118-9C316142C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717676"/>
            <a:ext cx="41433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41">
            <a:extLst>
              <a:ext uri="{FF2B5EF4-FFF2-40B4-BE49-F238E27FC236}">
                <a16:creationId xmlns:a16="http://schemas.microsoft.com/office/drawing/2014/main" id="{1581AAA7-25B1-4EE7-B7FA-19F1430D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3316288"/>
            <a:ext cx="25527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42">
            <a:extLst>
              <a:ext uri="{FF2B5EF4-FFF2-40B4-BE49-F238E27FC236}">
                <a16:creationId xmlns:a16="http://schemas.microsoft.com/office/drawing/2014/main" id="{A361D747-4E73-44CC-82B6-952449C2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6" y="5421313"/>
            <a:ext cx="19907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B5452D-BD64-4C24-A2C0-C086860BABC5}"/>
              </a:ext>
            </a:extLst>
          </p:cNvPr>
          <p:cNvSpPr txBox="1"/>
          <p:nvPr/>
        </p:nvSpPr>
        <p:spPr>
          <a:xfrm>
            <a:off x="3861934" y="6265863"/>
            <a:ext cx="2965450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d-ID" dirty="0"/>
              <a:t>Mempunyai solusi, tak hingga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5">
            <a:extLst>
              <a:ext uri="{FF2B5EF4-FFF2-40B4-BE49-F238E27FC236}">
                <a16:creationId xmlns:a16="http://schemas.microsoft.com/office/drawing/2014/main" id="{643432EE-00AF-4E01-B848-0804DA3F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014538"/>
            <a:ext cx="228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>
                <a:latin typeface="Verdana" panose="020B0604030504040204" pitchFamily="34" charset="0"/>
              </a:rPr>
              <a:t>c.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1A3F67F-5289-4463-AF1B-BBB9BA21E449}"/>
              </a:ext>
            </a:extLst>
          </p:cNvPr>
          <p:cNvSpPr txBox="1"/>
          <p:nvPr/>
        </p:nvSpPr>
        <p:spPr>
          <a:xfrm>
            <a:off x="2740025" y="2335213"/>
            <a:ext cx="150813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latin typeface="Symbol"/>
                <a:cs typeface="Symbol"/>
              </a:rPr>
              <a:t></a:t>
            </a:r>
            <a:endParaRPr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ABD2F68-106D-461B-A7AF-DD3926DDEAE7}"/>
              </a:ext>
            </a:extLst>
          </p:cNvPr>
          <p:cNvSpPr txBox="1"/>
          <p:nvPr/>
        </p:nvSpPr>
        <p:spPr>
          <a:xfrm>
            <a:off x="790575" y="2982913"/>
            <a:ext cx="7650163" cy="5476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9209" fontAlgn="auto">
              <a:lnSpc>
                <a:spcPts val="205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pc="-25" dirty="0">
                <a:latin typeface="Verdana"/>
                <a:cs typeface="Verdana"/>
              </a:rPr>
              <a:t>Terlihat </a:t>
            </a:r>
            <a:r>
              <a:rPr spc="-10" dirty="0">
                <a:latin typeface="Verdana"/>
                <a:cs typeface="Verdana"/>
              </a:rPr>
              <a:t>bahwa </a:t>
            </a:r>
            <a:r>
              <a:rPr spc="-5" dirty="0">
                <a:latin typeface="Verdana"/>
                <a:cs typeface="Verdana"/>
              </a:rPr>
              <a:t>ada </a:t>
            </a:r>
            <a:r>
              <a:rPr dirty="0">
                <a:latin typeface="Verdana"/>
                <a:cs typeface="Verdana"/>
              </a:rPr>
              <a:t>baris nol </a:t>
            </a:r>
            <a:r>
              <a:rPr spc="-5" dirty="0">
                <a:latin typeface="Verdana"/>
                <a:cs typeface="Verdana"/>
              </a:rPr>
              <a:t>pada </a:t>
            </a:r>
            <a:r>
              <a:rPr dirty="0">
                <a:latin typeface="Verdana"/>
                <a:cs typeface="Verdana"/>
              </a:rPr>
              <a:t>matriks koefisien </a:t>
            </a:r>
            <a:r>
              <a:rPr spc="-10" dirty="0">
                <a:latin typeface="Verdana"/>
                <a:cs typeface="Verdana"/>
              </a:rPr>
              <a:t>tetapi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matriks</a:t>
            </a:r>
            <a:endParaRPr>
              <a:latin typeface="Verdana"/>
              <a:cs typeface="Verdana"/>
            </a:endParaRPr>
          </a:p>
          <a:p>
            <a:pPr marL="12700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1946275" algn="l"/>
              </a:tabLst>
              <a:defRPr/>
            </a:pPr>
            <a:r>
              <a:rPr dirty="0">
                <a:latin typeface="Verdana"/>
                <a:cs typeface="Verdana"/>
              </a:rPr>
              <a:t>konstanta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pada	baris </a:t>
            </a:r>
            <a:r>
              <a:rPr spc="-10" dirty="0">
                <a:latin typeface="Verdana"/>
                <a:cs typeface="Verdana"/>
              </a:rPr>
              <a:t>ke-3 </a:t>
            </a:r>
            <a:r>
              <a:rPr spc="-5" dirty="0">
                <a:latin typeface="Verdana"/>
                <a:cs typeface="Verdana"/>
              </a:rPr>
              <a:t>sama dengan </a:t>
            </a:r>
            <a:r>
              <a:rPr dirty="0">
                <a:latin typeface="Verdana"/>
                <a:cs typeface="Verdana"/>
              </a:rPr>
              <a:t>1 </a:t>
            </a:r>
            <a:r>
              <a:rPr spc="-5" dirty="0">
                <a:latin typeface="Verdana"/>
                <a:cs typeface="Verdana"/>
              </a:rPr>
              <a:t>(tak </a:t>
            </a:r>
            <a:r>
              <a:rPr dirty="0">
                <a:latin typeface="Verdana"/>
                <a:cs typeface="Verdana"/>
              </a:rPr>
              <a:t>nol)</a:t>
            </a:r>
            <a:endParaRPr>
              <a:latin typeface="Verdana"/>
              <a:cs typeface="Verdana"/>
            </a:endParaRPr>
          </a:p>
        </p:txBody>
      </p:sp>
      <p:sp>
        <p:nvSpPr>
          <p:cNvPr id="17413" name="object 8">
            <a:extLst>
              <a:ext uri="{FF2B5EF4-FFF2-40B4-BE49-F238E27FC236}">
                <a16:creationId xmlns:a16="http://schemas.microsoft.com/office/drawing/2014/main" id="{B4C54D9A-4CFA-4928-AE27-3A0C8921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800600"/>
            <a:ext cx="64262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8419" rIns="0" bIns="0">
            <a:spAutoFit/>
          </a:bodyPr>
          <a:lstStyle>
            <a:lvl1pPr marL="349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463"/>
              </a:spcBef>
            </a:pPr>
            <a:r>
              <a:rPr lang="id-ID" altLang="en-US">
                <a:latin typeface="Verdana" panose="020B0604030504040204" pitchFamily="34" charset="0"/>
              </a:rPr>
              <a:t>Dari baris ke-3 diperoleh hubungan bahwa</a:t>
            </a:r>
          </a:p>
          <a:p>
            <a:pPr eaLnBrk="1" hangingPunct="1">
              <a:spcBef>
                <a:spcPts val="363"/>
              </a:spcBef>
            </a:pPr>
            <a:r>
              <a:rPr lang="id-ID" altLang="en-US">
                <a:latin typeface="Cambria Math" panose="02040503050406030204" pitchFamily="18" charset="0"/>
              </a:rPr>
              <a:t>0. 𝑎 + 0. 𝑏 + 0. 𝑐 = 1.</a:t>
            </a:r>
          </a:p>
          <a:p>
            <a:pPr eaLnBrk="1" hangingPunct="1">
              <a:lnSpc>
                <a:spcPts val="2575"/>
              </a:lnSpc>
              <a:spcBef>
                <a:spcPts val="125"/>
              </a:spcBef>
            </a:pPr>
            <a:r>
              <a:rPr lang="id-ID" altLang="en-US">
                <a:latin typeface="Verdana" panose="020B0604030504040204" pitchFamily="34" charset="0"/>
              </a:rPr>
              <a:t>Tak ada nilai </a:t>
            </a:r>
            <a:r>
              <a:rPr lang="id-ID" altLang="en-US">
                <a:latin typeface="Cambria Math" panose="02040503050406030204" pitchFamily="18" charset="0"/>
              </a:rPr>
              <a:t>𝑎  , 𝑏 </a:t>
            </a:r>
            <a:r>
              <a:rPr lang="id-ID" altLang="en-US">
                <a:latin typeface="Verdana" panose="020B0604030504040204" pitchFamily="34" charset="0"/>
              </a:rPr>
              <a:t>dan	</a:t>
            </a:r>
            <a:r>
              <a:rPr lang="id-ID" altLang="en-US">
                <a:latin typeface="Cambria Math" panose="02040503050406030204" pitchFamily="18" charset="0"/>
              </a:rPr>
              <a:t>𝑐 </a:t>
            </a:r>
            <a:r>
              <a:rPr lang="id-ID" altLang="en-US">
                <a:latin typeface="Verdana" panose="020B0604030504040204" pitchFamily="34" charset="0"/>
              </a:rPr>
              <a:t>yang memenuhi kesamaan ini.  </a:t>
            </a:r>
          </a:p>
        </p:txBody>
      </p:sp>
      <p:sp>
        <p:nvSpPr>
          <p:cNvPr id="17414" name="object 9">
            <a:extLst>
              <a:ext uri="{FF2B5EF4-FFF2-40B4-BE49-F238E27FC236}">
                <a16:creationId xmlns:a16="http://schemas.microsoft.com/office/drawing/2014/main" id="{5A820042-535C-492C-BD01-BBE15FA0594C}"/>
              </a:ext>
            </a:extLst>
          </p:cNvPr>
          <p:cNvSpPr>
            <a:spLocks/>
          </p:cNvSpPr>
          <p:nvPr/>
        </p:nvSpPr>
        <p:spPr bwMode="auto">
          <a:xfrm>
            <a:off x="2230438" y="2071688"/>
            <a:ext cx="0" cy="769937"/>
          </a:xfrm>
          <a:custGeom>
            <a:avLst/>
            <a:gdLst>
              <a:gd name="T0" fmla="*/ 0 h 769619"/>
              <a:gd name="T1" fmla="*/ 769683 h 76961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69619">
                <a:moveTo>
                  <a:pt x="0" y="0"/>
                </a:moveTo>
                <a:lnTo>
                  <a:pt x="0" y="769047"/>
                </a:lnTo>
              </a:path>
            </a:pathLst>
          </a:custGeom>
          <a:noFill/>
          <a:ln w="807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8E32601-3FA6-4C72-BECB-6CCE3337133C}"/>
              </a:ext>
            </a:extLst>
          </p:cNvPr>
          <p:cNvSpPr txBox="1"/>
          <p:nvPr/>
        </p:nvSpPr>
        <p:spPr>
          <a:xfrm>
            <a:off x="1200150" y="2579688"/>
            <a:ext cx="328613" cy="2460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175" spc="112" baseline="26819" dirty="0">
                <a:latin typeface="Symbol"/>
                <a:cs typeface="Symbol"/>
              </a:rPr>
              <a:t></a:t>
            </a:r>
            <a:r>
              <a:rPr sz="1450" spc="75" dirty="0">
                <a:latin typeface="Symbol"/>
                <a:cs typeface="Symbol"/>
              </a:rPr>
              <a:t></a:t>
            </a:r>
            <a:r>
              <a:rPr sz="1450" spc="-27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416" name="object 11">
            <a:extLst>
              <a:ext uri="{FF2B5EF4-FFF2-40B4-BE49-F238E27FC236}">
                <a16:creationId xmlns:a16="http://schemas.microsoft.com/office/drawing/2014/main" id="{6CCFE89B-687A-49C6-B505-C1BCA3D3652D}"/>
              </a:ext>
            </a:extLst>
          </p:cNvPr>
          <p:cNvSpPr>
            <a:spLocks/>
          </p:cNvSpPr>
          <p:nvPr/>
        </p:nvSpPr>
        <p:spPr bwMode="auto">
          <a:xfrm>
            <a:off x="4016375" y="2073275"/>
            <a:ext cx="0" cy="776288"/>
          </a:xfrm>
          <a:custGeom>
            <a:avLst/>
            <a:gdLst>
              <a:gd name="T0" fmla="*/ 0 h 777239"/>
              <a:gd name="T1" fmla="*/ 775143 h 77723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777239">
                <a:moveTo>
                  <a:pt x="0" y="0"/>
                </a:moveTo>
                <a:lnTo>
                  <a:pt x="0" y="777044"/>
                </a:lnTo>
              </a:path>
            </a:pathLst>
          </a:custGeom>
          <a:noFill/>
          <a:ln w="98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B6C4A4E-4CD5-4A40-A69B-F20181F877C9}"/>
              </a:ext>
            </a:extLst>
          </p:cNvPr>
          <p:cNvSpPr txBox="1"/>
          <p:nvPr/>
        </p:nvSpPr>
        <p:spPr>
          <a:xfrm>
            <a:off x="1200150" y="2654300"/>
            <a:ext cx="3149600" cy="247650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tabLst>
                <a:tab pos="1333500" algn="l"/>
                <a:tab pos="1831339" algn="l"/>
                <a:tab pos="3048635" algn="l"/>
              </a:tabLst>
              <a:defRPr/>
            </a:pPr>
            <a:r>
              <a:rPr sz="2175" spc="-7" baseline="1915" dirty="0">
                <a:latin typeface="Symbol"/>
                <a:cs typeface="Symbol"/>
              </a:rPr>
              <a:t></a:t>
            </a:r>
            <a:r>
              <a:rPr sz="2175" spc="-7" baseline="1915" dirty="0">
                <a:latin typeface="Times New Roman"/>
                <a:cs typeface="Times New Roman"/>
              </a:rPr>
              <a:t>	</a:t>
            </a:r>
            <a:r>
              <a:rPr sz="2175" spc="-7" baseline="1915" dirty="0">
                <a:latin typeface="Symbol"/>
                <a:cs typeface="Symbol"/>
              </a:rPr>
              <a:t></a:t>
            </a:r>
            <a:r>
              <a:rPr sz="2175" spc="-7" baseline="1915" dirty="0">
                <a:latin typeface="Times New Roman"/>
                <a:cs typeface="Times New Roman"/>
              </a:rPr>
              <a:t>	</a:t>
            </a:r>
            <a:r>
              <a:rPr sz="1450" spc="120" dirty="0">
                <a:latin typeface="Symbol"/>
                <a:cs typeface="Symbol"/>
              </a:rPr>
              <a:t></a:t>
            </a:r>
            <a:r>
              <a:rPr sz="1450" spc="120" dirty="0">
                <a:latin typeface="Times New Roman"/>
                <a:cs typeface="Times New Roman"/>
              </a:rPr>
              <a:t>	</a:t>
            </a:r>
            <a:r>
              <a:rPr sz="1450" spc="120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B04725B-B0F7-40F5-A119-9ACB6D9D15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>
            <a:norm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800" spc="-5" dirty="0">
                <a:latin typeface="+mj-lt"/>
                <a:cs typeface="Bookman Old Style"/>
              </a:rPr>
              <a:t>Solusi Sistem Persamaan Linear dengan</a:t>
            </a:r>
            <a:r>
              <a:rPr sz="2800" spc="-110" dirty="0">
                <a:latin typeface="+mj-lt"/>
                <a:cs typeface="Bookman Old Style"/>
              </a:rPr>
              <a:t> </a:t>
            </a:r>
            <a:r>
              <a:rPr sz="2800" dirty="0">
                <a:latin typeface="+mj-lt"/>
                <a:cs typeface="Bookman Old Style"/>
              </a:rPr>
              <a:t>OBE(5)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FC00C76-E3B9-4653-A645-86710372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tIns="17780"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E9932D-2CF3-4820-9717-FECE961DDFD6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29</a:t>
            </a:fld>
            <a:endParaRPr lang="en-US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B9182AF-FBDE-472A-A6F4-CC2C4C07BA95}"/>
              </a:ext>
            </a:extLst>
          </p:cNvPr>
          <p:cNvSpPr txBox="1"/>
          <p:nvPr/>
        </p:nvSpPr>
        <p:spPr>
          <a:xfrm>
            <a:off x="798513" y="6546850"/>
            <a:ext cx="704850" cy="1793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2/12/2017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8CCB9EC-F173-44A6-8903-099342208AC9}"/>
              </a:ext>
            </a:extLst>
          </p:cNvPr>
          <p:cNvSpPr txBox="1"/>
          <p:nvPr/>
        </p:nvSpPr>
        <p:spPr>
          <a:xfrm>
            <a:off x="5984875" y="6545263"/>
            <a:ext cx="2668588" cy="1809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MUH1G3/ MATRIKS DAN RUANG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VEKTOR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FD5B504-7231-4DA4-A67F-F58E9B3D07BC}"/>
              </a:ext>
            </a:extLst>
          </p:cNvPr>
          <p:cNvSpPr txBox="1"/>
          <p:nvPr/>
        </p:nvSpPr>
        <p:spPr>
          <a:xfrm>
            <a:off x="4110038" y="2497138"/>
            <a:ext cx="238125" cy="247650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175" spc="405" baseline="-26819" dirty="0">
                <a:latin typeface="Times New Roman"/>
                <a:cs typeface="Times New Roman"/>
              </a:rPr>
              <a:t>1</a:t>
            </a:r>
            <a:r>
              <a:rPr sz="1450" spc="120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E7ABF9E-08D1-4B54-B2C3-BF2D95E516B0}"/>
              </a:ext>
            </a:extLst>
          </p:cNvPr>
          <p:cNvSpPr txBox="1"/>
          <p:nvPr/>
        </p:nvSpPr>
        <p:spPr>
          <a:xfrm>
            <a:off x="4111625" y="2146300"/>
            <a:ext cx="236538" cy="423863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5095" algn="ctr" fontAlgn="auto">
              <a:lnSpc>
                <a:spcPts val="1560"/>
              </a:lnSpc>
              <a:spcBef>
                <a:spcPts val="110"/>
              </a:spcBef>
              <a:spcAft>
                <a:spcPts val="0"/>
              </a:spcAft>
              <a:defRPr/>
            </a:pPr>
            <a:r>
              <a:rPr sz="1450" spc="120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 algn="ctr" fontAlgn="auto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75" spc="382" baseline="3831" dirty="0">
                <a:latin typeface="Times New Roman"/>
                <a:cs typeface="Times New Roman"/>
              </a:rPr>
              <a:t>5</a:t>
            </a:r>
            <a:r>
              <a:rPr sz="1450" spc="120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2EDF63F-19CF-470E-BA8A-3CC26F50DA56}"/>
              </a:ext>
            </a:extLst>
          </p:cNvPr>
          <p:cNvSpPr txBox="1"/>
          <p:nvPr/>
        </p:nvSpPr>
        <p:spPr>
          <a:xfrm>
            <a:off x="2363788" y="2497138"/>
            <a:ext cx="901700" cy="247650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tabLst>
                <a:tab pos="667385" algn="l"/>
              </a:tabLst>
              <a:defRPr/>
            </a:pPr>
            <a:r>
              <a:rPr sz="2175" spc="-7" baseline="-24904" dirty="0">
                <a:latin typeface="Times New Roman"/>
                <a:cs typeface="Times New Roman"/>
              </a:rPr>
              <a:t>2</a:t>
            </a:r>
            <a:r>
              <a:rPr sz="2175" spc="232" baseline="-24904" dirty="0">
                <a:latin typeface="Times New Roman"/>
                <a:cs typeface="Times New Roman"/>
              </a:rPr>
              <a:t> </a:t>
            </a:r>
            <a:r>
              <a:rPr sz="2175" spc="-7" baseline="1915" dirty="0">
                <a:latin typeface="Symbol"/>
                <a:cs typeface="Symbol"/>
              </a:rPr>
              <a:t></a:t>
            </a:r>
            <a:r>
              <a:rPr sz="2175" spc="-7" baseline="1915" dirty="0">
                <a:latin typeface="Times New Roman"/>
                <a:cs typeface="Times New Roman"/>
              </a:rPr>
              <a:t>	</a:t>
            </a:r>
            <a:r>
              <a:rPr sz="1450" spc="120" dirty="0">
                <a:latin typeface="Symbol"/>
                <a:cs typeface="Symbol"/>
              </a:rPr>
              <a:t></a:t>
            </a:r>
            <a:r>
              <a:rPr sz="1450" spc="-250" dirty="0">
                <a:latin typeface="Times New Roman"/>
                <a:cs typeface="Times New Roman"/>
              </a:rPr>
              <a:t> </a:t>
            </a:r>
            <a:r>
              <a:rPr sz="2175" spc="232" baseline="-26819" dirty="0">
                <a:latin typeface="Times New Roman"/>
                <a:cs typeface="Times New Roman"/>
              </a:rPr>
              <a:t>0</a:t>
            </a:r>
            <a:endParaRPr sz="2175" baseline="-26819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4AB481B-9789-4630-B83A-B20740DD8767}"/>
              </a:ext>
            </a:extLst>
          </p:cNvPr>
          <p:cNvSpPr txBox="1"/>
          <p:nvPr/>
        </p:nvSpPr>
        <p:spPr>
          <a:xfrm>
            <a:off x="3019425" y="2146300"/>
            <a:ext cx="246063" cy="423863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lnSpc>
                <a:spcPts val="1560"/>
              </a:lnSpc>
              <a:spcBef>
                <a:spcPts val="110"/>
              </a:spcBef>
              <a:spcAft>
                <a:spcPts val="0"/>
              </a:spcAft>
              <a:defRPr/>
            </a:pPr>
            <a:r>
              <a:rPr sz="1450" spc="120" dirty="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  <a:p>
            <a:pPr marL="12700" fontAlgn="auto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spc="120" dirty="0">
                <a:latin typeface="Symbol"/>
                <a:cs typeface="Symbol"/>
              </a:rPr>
              <a:t></a:t>
            </a:r>
            <a:r>
              <a:rPr sz="1450" spc="-250" dirty="0">
                <a:latin typeface="Times New Roman"/>
                <a:cs typeface="Times New Roman"/>
              </a:rPr>
              <a:t> </a:t>
            </a:r>
            <a:r>
              <a:rPr sz="2175" spc="232" baseline="3831" dirty="0">
                <a:latin typeface="Times New Roman"/>
                <a:cs typeface="Times New Roman"/>
              </a:rPr>
              <a:t>0</a:t>
            </a:r>
            <a:endParaRPr sz="2175" baseline="3831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0CFED1F-2133-463F-9C8E-B8BF26DB87C9}"/>
              </a:ext>
            </a:extLst>
          </p:cNvPr>
          <p:cNvSpPr txBox="1"/>
          <p:nvPr/>
        </p:nvSpPr>
        <p:spPr>
          <a:xfrm>
            <a:off x="1200150" y="2032000"/>
            <a:ext cx="3149600" cy="8032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lnSpc>
                <a:spcPts val="1300"/>
              </a:lnSpc>
              <a:spcBef>
                <a:spcPts val="110"/>
              </a:spcBef>
              <a:spcAft>
                <a:spcPts val="0"/>
              </a:spcAft>
              <a:tabLst>
                <a:tab pos="520700" algn="l"/>
                <a:tab pos="830580" algn="l"/>
                <a:tab pos="1176020" algn="l"/>
                <a:tab pos="1831339" algn="l"/>
                <a:tab pos="2256155" algn="l"/>
                <a:tab pos="2570480" algn="l"/>
                <a:tab pos="2921635" algn="l"/>
              </a:tabLst>
              <a:defRPr/>
            </a:pPr>
            <a:r>
              <a:rPr sz="2175" spc="-7" baseline="1915" dirty="0">
                <a:latin typeface="Symbol"/>
                <a:cs typeface="Symbol"/>
              </a:rPr>
              <a:t></a:t>
            </a:r>
            <a:r>
              <a:rPr sz="2175" spc="-7" baseline="1915" dirty="0">
                <a:latin typeface="Times New Roman"/>
                <a:cs typeface="Times New Roman"/>
              </a:rPr>
              <a:t> </a:t>
            </a:r>
            <a:r>
              <a:rPr sz="2175" spc="-254" baseline="191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" dirty="0">
                <a:latin typeface="Times New Roman"/>
                <a:cs typeface="Times New Roman"/>
              </a:rPr>
              <a:t>0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" dirty="0">
                <a:latin typeface="Times New Roman"/>
                <a:cs typeface="Times New Roman"/>
              </a:rPr>
              <a:t>4</a:t>
            </a:r>
            <a:r>
              <a:rPr sz="1450" spc="155" dirty="0">
                <a:latin typeface="Times New Roman"/>
                <a:cs typeface="Times New Roman"/>
              </a:rPr>
              <a:t> </a:t>
            </a:r>
            <a:r>
              <a:rPr sz="2175" spc="-7" baseline="1915" dirty="0">
                <a:latin typeface="Symbol"/>
                <a:cs typeface="Symbol"/>
              </a:rPr>
              <a:t></a:t>
            </a:r>
            <a:r>
              <a:rPr sz="2175" baseline="1915" dirty="0">
                <a:latin typeface="Times New Roman"/>
                <a:cs typeface="Times New Roman"/>
              </a:rPr>
              <a:t>	</a:t>
            </a:r>
            <a:r>
              <a:rPr sz="2175" spc="179" baseline="1915" dirty="0">
                <a:latin typeface="Symbol"/>
                <a:cs typeface="Symbol"/>
              </a:rPr>
              <a:t></a:t>
            </a:r>
            <a:r>
              <a:rPr sz="2175" spc="-307" baseline="1915" dirty="0">
                <a:latin typeface="Times New Roman"/>
                <a:cs typeface="Times New Roman"/>
              </a:rPr>
              <a:t> </a:t>
            </a:r>
            <a:r>
              <a:rPr sz="1450" spc="15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155" dirty="0">
                <a:latin typeface="Times New Roman"/>
                <a:cs typeface="Times New Roman"/>
              </a:rPr>
              <a:t>0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15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270" dirty="0">
                <a:latin typeface="Times New Roman"/>
                <a:cs typeface="Times New Roman"/>
              </a:rPr>
              <a:t>1</a:t>
            </a:r>
            <a:r>
              <a:rPr sz="2175" spc="179" baseline="1915" dirty="0">
                <a:latin typeface="Symbol"/>
                <a:cs typeface="Symbol"/>
              </a:rPr>
              <a:t></a:t>
            </a:r>
            <a:endParaRPr sz="2175" baseline="1915">
              <a:latin typeface="Symbol"/>
              <a:cs typeface="Symbol"/>
            </a:endParaRPr>
          </a:p>
          <a:p>
            <a:pPr marL="12700" fontAlgn="auto">
              <a:lnSpc>
                <a:spcPts val="1115"/>
              </a:lnSpc>
              <a:spcBef>
                <a:spcPts val="0"/>
              </a:spcBef>
              <a:spcAft>
                <a:spcPts val="0"/>
              </a:spcAft>
              <a:tabLst>
                <a:tab pos="1333500" algn="l"/>
              </a:tabLst>
              <a:defRPr/>
            </a:pPr>
            <a:r>
              <a:rPr sz="1450" spc="-5" dirty="0">
                <a:latin typeface="Symbol"/>
                <a:cs typeface="Symbol"/>
              </a:rPr>
              <a:t></a:t>
            </a:r>
            <a:r>
              <a:rPr sz="1450" spc="-5" dirty="0">
                <a:latin typeface="Times New Roman"/>
                <a:cs typeface="Times New Roman"/>
              </a:rPr>
              <a:t>	</a:t>
            </a:r>
            <a:r>
              <a:rPr sz="1450" spc="-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  <a:p>
            <a:pPr marL="12700" fontAlgn="auto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tabLst>
                <a:tab pos="469265" algn="l"/>
                <a:tab pos="832485" algn="l"/>
                <a:tab pos="1123315" algn="l"/>
                <a:tab pos="2254250" algn="l"/>
                <a:tab pos="2570480" algn="l"/>
              </a:tabLst>
              <a:defRPr/>
            </a:pPr>
            <a:r>
              <a:rPr sz="1450" spc="-5" dirty="0">
                <a:latin typeface="Symbol"/>
                <a:cs typeface="Symbol"/>
              </a:rPr>
              <a:t></a:t>
            </a:r>
            <a:r>
              <a:rPr sz="1450" spc="190" dirty="0">
                <a:latin typeface="Times New Roman"/>
                <a:cs typeface="Times New Roman"/>
              </a:rPr>
              <a:t> </a:t>
            </a:r>
            <a:r>
              <a:rPr sz="2175" spc="-7" baseline="3831" dirty="0">
                <a:latin typeface="Times New Roman"/>
                <a:cs typeface="Times New Roman"/>
              </a:rPr>
              <a:t>1	</a:t>
            </a:r>
            <a:r>
              <a:rPr sz="2175" spc="-7" baseline="3831" dirty="0">
                <a:latin typeface="Symbol"/>
                <a:cs typeface="Symbol"/>
              </a:rPr>
              <a:t></a:t>
            </a:r>
            <a:r>
              <a:rPr sz="2175" spc="-322" baseline="3831" dirty="0">
                <a:latin typeface="Times New Roman"/>
                <a:cs typeface="Times New Roman"/>
              </a:rPr>
              <a:t> </a:t>
            </a:r>
            <a:r>
              <a:rPr sz="2175" spc="-7" baseline="3831" dirty="0">
                <a:latin typeface="Times New Roman"/>
                <a:cs typeface="Times New Roman"/>
              </a:rPr>
              <a:t>1	0	</a:t>
            </a:r>
            <a:r>
              <a:rPr sz="2175" spc="-7" baseline="3831" dirty="0">
                <a:latin typeface="Symbol"/>
                <a:cs typeface="Symbol"/>
              </a:rPr>
              <a:t></a:t>
            </a:r>
            <a:r>
              <a:rPr sz="2175" spc="-315" baseline="3831" dirty="0">
                <a:latin typeface="Times New Roman"/>
                <a:cs typeface="Times New Roman"/>
              </a:rPr>
              <a:t> </a:t>
            </a:r>
            <a:r>
              <a:rPr sz="2175" spc="-15" baseline="3831" dirty="0">
                <a:latin typeface="Times New Roman"/>
                <a:cs typeface="Times New Roman"/>
              </a:rPr>
              <a:t>1</a:t>
            </a:r>
            <a:r>
              <a:rPr sz="1450" spc="-10" dirty="0">
                <a:latin typeface="Symbol"/>
                <a:cs typeface="Symbol"/>
              </a:rPr>
              <a:t></a:t>
            </a:r>
            <a:r>
              <a:rPr sz="1450" spc="-10" dirty="0">
                <a:latin typeface="Times New Roman"/>
                <a:cs typeface="Times New Roman"/>
              </a:rPr>
              <a:t>	</a:t>
            </a:r>
            <a:r>
              <a:rPr sz="2175" spc="232" baseline="1915" dirty="0">
                <a:latin typeface="Times New Roman"/>
                <a:cs typeface="Times New Roman"/>
              </a:rPr>
              <a:t>1	1</a:t>
            </a:r>
            <a:endParaRPr sz="2175" baseline="1915">
              <a:latin typeface="Times New Roman"/>
              <a:cs typeface="Times New Roman"/>
            </a:endParaRPr>
          </a:p>
          <a:p>
            <a:pPr marL="56515" algn="ctr" fontAlgn="auto">
              <a:spcBef>
                <a:spcPts val="385"/>
              </a:spcBef>
              <a:spcAft>
                <a:spcPts val="0"/>
              </a:spcAft>
              <a:tabLst>
                <a:tab pos="369570" algn="l"/>
                <a:tab pos="1793239" algn="l"/>
                <a:tab pos="2109470" algn="l"/>
              </a:tabLst>
              <a:defRPr/>
            </a:pPr>
            <a:r>
              <a:rPr sz="2175" spc="-7" baseline="1915" dirty="0">
                <a:latin typeface="Times New Roman"/>
                <a:cs typeface="Times New Roman"/>
              </a:rPr>
              <a:t>1	0	</a:t>
            </a:r>
            <a:r>
              <a:rPr sz="1450" spc="155" dirty="0">
                <a:latin typeface="Times New Roman"/>
                <a:cs typeface="Times New Roman"/>
              </a:rPr>
              <a:t>0	0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7427" name="Picture 28">
            <a:extLst>
              <a:ext uri="{FF2B5EF4-FFF2-40B4-BE49-F238E27FC236}">
                <a16:creationId xmlns:a16="http://schemas.microsoft.com/office/drawing/2014/main" id="{B2710266-1095-4535-BCAC-CCF68B41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629025"/>
            <a:ext cx="2457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58273-55F4-4E60-9D89-451AB71A632D}"/>
              </a:ext>
            </a:extLst>
          </p:cNvPr>
          <p:cNvSpPr txBox="1"/>
          <p:nvPr/>
        </p:nvSpPr>
        <p:spPr>
          <a:xfrm>
            <a:off x="2514600" y="6248400"/>
            <a:ext cx="2430463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id-ID" dirty="0"/>
              <a:t>Tidak mempunyai solusi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162800" cy="685800"/>
          </a:xfrm>
        </p:spPr>
        <p:txBody>
          <a:bodyPr/>
          <a:lstStyle/>
          <a:p>
            <a:r>
              <a:rPr lang="en-GB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Persamaan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Linier (SPL)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876800"/>
          </a:xfrm>
        </p:spPr>
        <p:txBody>
          <a:bodyPr/>
          <a:lstStyle/>
          <a:p>
            <a:pPr algn="just">
              <a:buClr>
                <a:srgbClr val="006600"/>
              </a:buClr>
            </a:pPr>
            <a:r>
              <a:rPr lang="en-ID" sz="2400" dirty="0" err="1">
                <a:solidFill>
                  <a:srgbClr val="000000"/>
                </a:solidFill>
                <a:latin typeface="+mj-lt"/>
              </a:rPr>
              <a:t>Himpunan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berhingga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persamaan-persamaan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linear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peubah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ID" sz="2400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en-ID" sz="2400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, …, </a:t>
            </a:r>
            <a:r>
              <a:rPr lang="en-ID" sz="2400" i="1" dirty="0" err="1">
                <a:solidFill>
                  <a:srgbClr val="000000"/>
                </a:solidFill>
                <a:latin typeface="+mj-lt"/>
              </a:rPr>
              <a:t>x</a:t>
            </a:r>
            <a:r>
              <a:rPr lang="en-ID" sz="2400" baseline="-25000" dirty="0" err="1">
                <a:solidFill>
                  <a:srgbClr val="000000"/>
                </a:solidFill>
                <a:latin typeface="+mj-lt"/>
              </a:rPr>
              <a:t>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dinamakan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+mj-lt"/>
              </a:rPr>
              <a:t>sistem</a:t>
            </a:r>
            <a:r>
              <a:rPr lang="en-ID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+mj-lt"/>
              </a:rPr>
              <a:t>persamaan</a:t>
            </a:r>
            <a:r>
              <a:rPr lang="en-ID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+mj-lt"/>
              </a:rPr>
              <a:t>liniear</a:t>
            </a:r>
            <a:endParaRPr lang="en-ID" sz="2400" b="1" dirty="0">
              <a:solidFill>
                <a:srgbClr val="000000"/>
              </a:solidFill>
              <a:latin typeface="+mj-lt"/>
            </a:endParaRPr>
          </a:p>
          <a:p>
            <a:pPr algn="just">
              <a:buClr>
                <a:srgbClr val="006600"/>
              </a:buClr>
            </a:pPr>
            <a:r>
              <a:rPr lang="en-ID" sz="2400" dirty="0" err="1">
                <a:solidFill>
                  <a:srgbClr val="000000"/>
                </a:solidFill>
                <a:latin typeface="+mj-lt"/>
              </a:rPr>
              <a:t>Sebuah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sistem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sembarang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terdiri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</a:rPr>
              <a:t>m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persamaan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linear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bilangan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tak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diketahui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dituliskan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+mj-lt"/>
              </a:rPr>
              <a:t>bentuk</a:t>
            </a:r>
            <a:r>
              <a:rPr lang="en-ID" sz="2400" dirty="0">
                <a:solidFill>
                  <a:srgbClr val="000000"/>
                </a:solidFill>
                <a:latin typeface="+mj-lt"/>
              </a:rPr>
              <a:t>:</a:t>
            </a: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295400" y="4038600"/>
          <a:ext cx="6208713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565360" imgH="825480" progId="">
                  <p:embed/>
                </p:oleObj>
              </mc:Choice>
              <mc:Fallback>
                <p:oleObj name="Equation" r:id="rId3" imgW="2565360" imgH="825480" progId="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6208713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Tahoma" pitchFamily="34" charset="0"/>
              </a:rPr>
              <a:t>Latihan</a:t>
            </a:r>
            <a:r>
              <a:rPr lang="en-GB" sz="3200" dirty="0">
                <a:latin typeface="Tahoma" pitchFamily="34" charset="0"/>
              </a:rPr>
              <a:t>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457200" y="1600200"/>
            <a:ext cx="8472518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Tentukan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solusi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-2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2		2.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+ 6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1		   -3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- 7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3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+ 5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= -1		    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- 5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2		4. -3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-2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3		       -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- 3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= 1		      2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+ 11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087347C-FCD4-4DFE-B5DC-44B89350E6E8}"/>
              </a:ext>
            </a:extLst>
          </p:cNvPr>
          <p:cNvSpPr txBox="1"/>
          <p:nvPr/>
        </p:nvSpPr>
        <p:spPr>
          <a:xfrm>
            <a:off x="444500" y="2039938"/>
            <a:ext cx="1828800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000" spc="-5" dirty="0">
                <a:latin typeface="Verdana"/>
                <a:cs typeface="Verdana"/>
              </a:rPr>
              <a:t>Bentuk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umum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675" name="object 6">
            <a:extLst>
              <a:ext uri="{FF2B5EF4-FFF2-40B4-BE49-F238E27FC236}">
                <a16:creationId xmlns:a16="http://schemas.microsoft.com/office/drawing/2014/main" id="{4EA0B185-17A9-4A5C-B3AF-A326F66B84D2}"/>
              </a:ext>
            </a:extLst>
          </p:cNvPr>
          <p:cNvSpPr>
            <a:spLocks/>
          </p:cNvSpPr>
          <p:nvPr/>
        </p:nvSpPr>
        <p:spPr bwMode="auto">
          <a:xfrm>
            <a:off x="5006975" y="3775075"/>
            <a:ext cx="74613" cy="12700"/>
          </a:xfrm>
          <a:custGeom>
            <a:avLst/>
            <a:gdLst>
              <a:gd name="T0" fmla="*/ 0 w 73660"/>
              <a:gd name="T1" fmla="*/ 11545 h 13970"/>
              <a:gd name="T2" fmla="*/ 75187 w 73660"/>
              <a:gd name="T3" fmla="*/ 11545 h 13970"/>
              <a:gd name="T4" fmla="*/ 75187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9" y="13969"/>
                </a:lnTo>
                <a:lnTo>
                  <a:pt x="73279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object 7">
            <a:extLst>
              <a:ext uri="{FF2B5EF4-FFF2-40B4-BE49-F238E27FC236}">
                <a16:creationId xmlns:a16="http://schemas.microsoft.com/office/drawing/2014/main" id="{27EA458A-D1FF-4FF5-8EAA-2832A06276C4}"/>
              </a:ext>
            </a:extLst>
          </p:cNvPr>
          <p:cNvSpPr>
            <a:spLocks/>
          </p:cNvSpPr>
          <p:nvPr/>
        </p:nvSpPr>
        <p:spPr bwMode="auto">
          <a:xfrm>
            <a:off x="5067300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object 8">
            <a:extLst>
              <a:ext uri="{FF2B5EF4-FFF2-40B4-BE49-F238E27FC236}">
                <a16:creationId xmlns:a16="http://schemas.microsoft.com/office/drawing/2014/main" id="{200A7B8B-4401-45EA-97E2-922F57F67652}"/>
              </a:ext>
            </a:extLst>
          </p:cNvPr>
          <p:cNvSpPr>
            <a:spLocks/>
          </p:cNvSpPr>
          <p:nvPr/>
        </p:nvSpPr>
        <p:spPr bwMode="auto">
          <a:xfrm>
            <a:off x="5006975" y="2700338"/>
            <a:ext cx="74613" cy="14287"/>
          </a:xfrm>
          <a:custGeom>
            <a:avLst/>
            <a:gdLst>
              <a:gd name="T0" fmla="*/ 0 w 73660"/>
              <a:gd name="T1" fmla="*/ 13394 h 15239"/>
              <a:gd name="T2" fmla="*/ 75187 w 73660"/>
              <a:gd name="T3" fmla="*/ 13394 h 15239"/>
              <a:gd name="T4" fmla="*/ 75187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9" y="15239"/>
                </a:lnTo>
                <a:lnTo>
                  <a:pt x="7327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8" name="object 9">
            <a:extLst>
              <a:ext uri="{FF2B5EF4-FFF2-40B4-BE49-F238E27FC236}">
                <a16:creationId xmlns:a16="http://schemas.microsoft.com/office/drawing/2014/main" id="{FA7FF857-3923-4395-A08D-5BDBFDD45949}"/>
              </a:ext>
            </a:extLst>
          </p:cNvPr>
          <p:cNvSpPr>
            <a:spLocks/>
          </p:cNvSpPr>
          <p:nvPr/>
        </p:nvSpPr>
        <p:spPr bwMode="auto">
          <a:xfrm>
            <a:off x="2655888" y="3775075"/>
            <a:ext cx="73025" cy="12700"/>
          </a:xfrm>
          <a:custGeom>
            <a:avLst/>
            <a:gdLst>
              <a:gd name="T0" fmla="*/ 0 w 73660"/>
              <a:gd name="T1" fmla="*/ 11545 h 13970"/>
              <a:gd name="T2" fmla="*/ 72020 w 73660"/>
              <a:gd name="T3" fmla="*/ 11545 h 13970"/>
              <a:gd name="T4" fmla="*/ 72020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8" y="13969"/>
                </a:lnTo>
                <a:lnTo>
                  <a:pt x="73278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9" name="object 10">
            <a:extLst>
              <a:ext uri="{FF2B5EF4-FFF2-40B4-BE49-F238E27FC236}">
                <a16:creationId xmlns:a16="http://schemas.microsoft.com/office/drawing/2014/main" id="{9EE23CF3-2991-4358-8F78-64435282D8EA}"/>
              </a:ext>
            </a:extLst>
          </p:cNvPr>
          <p:cNvSpPr>
            <a:spLocks/>
          </p:cNvSpPr>
          <p:nvPr/>
        </p:nvSpPr>
        <p:spPr bwMode="auto">
          <a:xfrm>
            <a:off x="2668588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0" name="object 11">
            <a:extLst>
              <a:ext uri="{FF2B5EF4-FFF2-40B4-BE49-F238E27FC236}">
                <a16:creationId xmlns:a16="http://schemas.microsoft.com/office/drawing/2014/main" id="{88F06D3A-33B3-40EB-88EB-0C0038406F42}"/>
              </a:ext>
            </a:extLst>
          </p:cNvPr>
          <p:cNvSpPr>
            <a:spLocks/>
          </p:cNvSpPr>
          <p:nvPr/>
        </p:nvSpPr>
        <p:spPr bwMode="auto">
          <a:xfrm>
            <a:off x="2655888" y="2700338"/>
            <a:ext cx="73025" cy="14287"/>
          </a:xfrm>
          <a:custGeom>
            <a:avLst/>
            <a:gdLst>
              <a:gd name="T0" fmla="*/ 0 w 73660"/>
              <a:gd name="T1" fmla="*/ 13394 h 15239"/>
              <a:gd name="T2" fmla="*/ 72020 w 73660"/>
              <a:gd name="T3" fmla="*/ 13394 h 15239"/>
              <a:gd name="T4" fmla="*/ 72020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8" y="15239"/>
                </a:lnTo>
                <a:lnTo>
                  <a:pt x="7327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1" name="object 12">
            <a:extLst>
              <a:ext uri="{FF2B5EF4-FFF2-40B4-BE49-F238E27FC236}">
                <a16:creationId xmlns:a16="http://schemas.microsoft.com/office/drawing/2014/main" id="{33474B43-6EFA-4086-AA1D-CD568B7BCD8B}"/>
              </a:ext>
            </a:extLst>
          </p:cNvPr>
          <p:cNvSpPr>
            <a:spLocks/>
          </p:cNvSpPr>
          <p:nvPr/>
        </p:nvSpPr>
        <p:spPr bwMode="auto">
          <a:xfrm>
            <a:off x="5584825" y="3775075"/>
            <a:ext cx="73025" cy="12700"/>
          </a:xfrm>
          <a:custGeom>
            <a:avLst/>
            <a:gdLst>
              <a:gd name="T0" fmla="*/ 0 w 73660"/>
              <a:gd name="T1" fmla="*/ 11545 h 13970"/>
              <a:gd name="T2" fmla="*/ 72020 w 73660"/>
              <a:gd name="T3" fmla="*/ 11545 h 13970"/>
              <a:gd name="T4" fmla="*/ 72020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8" y="13969"/>
                </a:lnTo>
                <a:lnTo>
                  <a:pt x="73278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object 13">
            <a:extLst>
              <a:ext uri="{FF2B5EF4-FFF2-40B4-BE49-F238E27FC236}">
                <a16:creationId xmlns:a16="http://schemas.microsoft.com/office/drawing/2014/main" id="{047E8EAD-8409-46B0-9265-7350F5F2FA4F}"/>
              </a:ext>
            </a:extLst>
          </p:cNvPr>
          <p:cNvSpPr>
            <a:spLocks/>
          </p:cNvSpPr>
          <p:nvPr/>
        </p:nvSpPr>
        <p:spPr bwMode="auto">
          <a:xfrm>
            <a:off x="5645150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object 14">
            <a:extLst>
              <a:ext uri="{FF2B5EF4-FFF2-40B4-BE49-F238E27FC236}">
                <a16:creationId xmlns:a16="http://schemas.microsoft.com/office/drawing/2014/main" id="{69D0D2CC-FAC6-43DB-B594-CD2199336552}"/>
              </a:ext>
            </a:extLst>
          </p:cNvPr>
          <p:cNvSpPr>
            <a:spLocks/>
          </p:cNvSpPr>
          <p:nvPr/>
        </p:nvSpPr>
        <p:spPr bwMode="auto">
          <a:xfrm>
            <a:off x="5584825" y="2700338"/>
            <a:ext cx="73025" cy="14287"/>
          </a:xfrm>
          <a:custGeom>
            <a:avLst/>
            <a:gdLst>
              <a:gd name="T0" fmla="*/ 0 w 73660"/>
              <a:gd name="T1" fmla="*/ 13394 h 15239"/>
              <a:gd name="T2" fmla="*/ 72020 w 73660"/>
              <a:gd name="T3" fmla="*/ 13394 h 15239"/>
              <a:gd name="T4" fmla="*/ 72020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8" y="15239"/>
                </a:lnTo>
                <a:lnTo>
                  <a:pt x="7327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object 15">
            <a:extLst>
              <a:ext uri="{FF2B5EF4-FFF2-40B4-BE49-F238E27FC236}">
                <a16:creationId xmlns:a16="http://schemas.microsoft.com/office/drawing/2014/main" id="{469DB8DB-9420-43B3-8979-61BF355ADD94}"/>
              </a:ext>
            </a:extLst>
          </p:cNvPr>
          <p:cNvSpPr>
            <a:spLocks/>
          </p:cNvSpPr>
          <p:nvPr/>
        </p:nvSpPr>
        <p:spPr bwMode="auto">
          <a:xfrm>
            <a:off x="5233988" y="3775075"/>
            <a:ext cx="74612" cy="12700"/>
          </a:xfrm>
          <a:custGeom>
            <a:avLst/>
            <a:gdLst>
              <a:gd name="T0" fmla="*/ 0 w 73660"/>
              <a:gd name="T1" fmla="*/ 11545 h 13970"/>
              <a:gd name="T2" fmla="*/ 75185 w 73660"/>
              <a:gd name="T3" fmla="*/ 11545 h 13970"/>
              <a:gd name="T4" fmla="*/ 75185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9" y="13969"/>
                </a:lnTo>
                <a:lnTo>
                  <a:pt x="73279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object 16">
            <a:extLst>
              <a:ext uri="{FF2B5EF4-FFF2-40B4-BE49-F238E27FC236}">
                <a16:creationId xmlns:a16="http://schemas.microsoft.com/office/drawing/2014/main" id="{92F7A850-5370-46F9-8B7D-0E12DFA6D5F6}"/>
              </a:ext>
            </a:extLst>
          </p:cNvPr>
          <p:cNvSpPr>
            <a:spLocks/>
          </p:cNvSpPr>
          <p:nvPr/>
        </p:nvSpPr>
        <p:spPr bwMode="auto">
          <a:xfrm>
            <a:off x="5248275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6" name="object 17">
            <a:extLst>
              <a:ext uri="{FF2B5EF4-FFF2-40B4-BE49-F238E27FC236}">
                <a16:creationId xmlns:a16="http://schemas.microsoft.com/office/drawing/2014/main" id="{BDCA0FE4-D293-4BED-A8DF-2B7018CE008B}"/>
              </a:ext>
            </a:extLst>
          </p:cNvPr>
          <p:cNvSpPr>
            <a:spLocks/>
          </p:cNvSpPr>
          <p:nvPr/>
        </p:nvSpPr>
        <p:spPr bwMode="auto">
          <a:xfrm>
            <a:off x="5233988" y="2700338"/>
            <a:ext cx="74612" cy="14287"/>
          </a:xfrm>
          <a:custGeom>
            <a:avLst/>
            <a:gdLst>
              <a:gd name="T0" fmla="*/ 0 w 73660"/>
              <a:gd name="T1" fmla="*/ 13394 h 15239"/>
              <a:gd name="T2" fmla="*/ 75185 w 73660"/>
              <a:gd name="T3" fmla="*/ 13394 h 15239"/>
              <a:gd name="T4" fmla="*/ 75185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9" y="15239"/>
                </a:lnTo>
                <a:lnTo>
                  <a:pt x="7327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7" name="object 18">
            <a:extLst>
              <a:ext uri="{FF2B5EF4-FFF2-40B4-BE49-F238E27FC236}">
                <a16:creationId xmlns:a16="http://schemas.microsoft.com/office/drawing/2014/main" id="{E8F5D0A7-86A3-4CC2-9E23-C1D63C99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2617788"/>
            <a:ext cx="285908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58738" eaLnBrk="0" hangingPunct="0"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1038" algn="l"/>
                <a:tab pos="1397000" algn="l"/>
                <a:tab pos="1844675" algn="l"/>
                <a:tab pos="25796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375"/>
              </a:lnSpc>
              <a:spcBef>
                <a:spcPts val="100"/>
              </a:spcBef>
            </a:pP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11	</a:t>
            </a: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12	</a:t>
            </a:r>
            <a:r>
              <a:rPr lang="id-ID" altLang="en-US" sz="3000" baseline="11000">
                <a:latin typeface="Cambria Math" panose="02040503050406030204" pitchFamily="18" charset="0"/>
              </a:rPr>
              <a:t>…	𝑎</a:t>
            </a:r>
            <a:r>
              <a:rPr lang="id-ID" altLang="en-US" sz="1400">
                <a:latin typeface="Cambria Math" panose="02040503050406030204" pitchFamily="18" charset="0"/>
              </a:rPr>
              <a:t>1𝑛	</a:t>
            </a:r>
            <a:r>
              <a:rPr lang="id-ID" altLang="en-US" sz="3000" baseline="11000">
                <a:latin typeface="Cambria Math" panose="02040503050406030204" pitchFamily="18" charset="0"/>
              </a:rPr>
              <a:t>𝑥</a:t>
            </a:r>
            <a:r>
              <a:rPr lang="id-ID" altLang="en-US" sz="1400">
                <a:latin typeface="Cambria Math" panose="02040503050406030204" pitchFamily="18" charset="0"/>
              </a:rPr>
              <a:t>1</a:t>
            </a:r>
          </a:p>
          <a:p>
            <a:pPr algn="ctr" eaLnBrk="1" hangingPunct="1">
              <a:lnSpc>
                <a:spcPts val="2138"/>
              </a:lnSpc>
            </a:pP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21	</a:t>
            </a: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22	</a:t>
            </a:r>
            <a:r>
              <a:rPr lang="id-ID" altLang="en-US" sz="3000" baseline="11000">
                <a:latin typeface="Cambria Math" panose="02040503050406030204" pitchFamily="18" charset="0"/>
              </a:rPr>
              <a:t>…	𝑎</a:t>
            </a:r>
            <a:r>
              <a:rPr lang="id-ID" altLang="en-US" sz="1400">
                <a:latin typeface="Cambria Math" panose="02040503050406030204" pitchFamily="18" charset="0"/>
              </a:rPr>
              <a:t>2𝑛	</a:t>
            </a:r>
            <a:r>
              <a:rPr lang="id-ID" altLang="en-US" sz="3000" baseline="11000">
                <a:latin typeface="Cambria Math" panose="02040503050406030204" pitchFamily="18" charset="0"/>
              </a:rPr>
              <a:t>𝑥</a:t>
            </a:r>
            <a:r>
              <a:rPr lang="id-ID" altLang="en-US" sz="1400">
                <a:latin typeface="Cambria Math" panose="02040503050406030204" pitchFamily="18" charset="0"/>
              </a:rPr>
              <a:t>2</a:t>
            </a:r>
          </a:p>
          <a:p>
            <a:pPr algn="ctr" eaLnBrk="1" hangingPunct="1">
              <a:lnSpc>
                <a:spcPts val="2163"/>
              </a:lnSpc>
            </a:pPr>
            <a:r>
              <a:rPr lang="id-ID" altLang="en-US" sz="2000">
                <a:latin typeface="Cambria Math" panose="02040503050406030204" pitchFamily="18" charset="0"/>
              </a:rPr>
              <a:t>⋮	⋮	⋱	⋮	⋮</a:t>
            </a:r>
          </a:p>
          <a:p>
            <a:pPr algn="ctr" eaLnBrk="1" hangingPunct="1">
              <a:spcBef>
                <a:spcPts val="350"/>
              </a:spcBef>
            </a:pP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𝑚1	</a:t>
            </a:r>
            <a:r>
              <a:rPr lang="id-ID" altLang="en-US" sz="3000" baseline="11000">
                <a:latin typeface="Cambria Math" panose="02040503050406030204" pitchFamily="18" charset="0"/>
              </a:rPr>
              <a:t>𝑎</a:t>
            </a:r>
            <a:r>
              <a:rPr lang="id-ID" altLang="en-US" sz="1400">
                <a:latin typeface="Cambria Math" panose="02040503050406030204" pitchFamily="18" charset="0"/>
              </a:rPr>
              <a:t>𝑚2	</a:t>
            </a:r>
            <a:r>
              <a:rPr lang="id-ID" altLang="en-US" sz="3000" baseline="11000">
                <a:latin typeface="Cambria Math" panose="02040503050406030204" pitchFamily="18" charset="0"/>
              </a:rPr>
              <a:t>…	𝑎</a:t>
            </a:r>
            <a:r>
              <a:rPr lang="id-ID" altLang="en-US" sz="1400">
                <a:latin typeface="Cambria Math" panose="02040503050406030204" pitchFamily="18" charset="0"/>
              </a:rPr>
              <a:t>𝑚𝑛	</a:t>
            </a:r>
            <a:r>
              <a:rPr lang="id-ID" altLang="en-US" sz="3000" baseline="11000">
                <a:latin typeface="Cambria Math" panose="02040503050406030204" pitchFamily="18" charset="0"/>
              </a:rPr>
              <a:t>𝑥</a:t>
            </a:r>
            <a:r>
              <a:rPr lang="id-ID" altLang="en-US" sz="1400">
                <a:latin typeface="Cambria Math" panose="02040503050406030204" pitchFamily="18" charset="0"/>
              </a:rPr>
              <a:t>𝑛</a:t>
            </a:r>
          </a:p>
        </p:txBody>
      </p:sp>
      <p:sp>
        <p:nvSpPr>
          <p:cNvPr id="28688" name="object 19">
            <a:extLst>
              <a:ext uri="{FF2B5EF4-FFF2-40B4-BE49-F238E27FC236}">
                <a16:creationId xmlns:a16="http://schemas.microsoft.com/office/drawing/2014/main" id="{8990C5C4-DDC5-4FD0-960C-BEFEF7DA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3049588"/>
            <a:ext cx="2159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2000">
                <a:latin typeface="Cambria Math" panose="02040503050406030204" pitchFamily="18" charset="0"/>
              </a:rPr>
              <a:t>=</a:t>
            </a:r>
          </a:p>
        </p:txBody>
      </p:sp>
      <p:sp>
        <p:nvSpPr>
          <p:cNvPr id="28689" name="object 20">
            <a:extLst>
              <a:ext uri="{FF2B5EF4-FFF2-40B4-BE49-F238E27FC236}">
                <a16:creationId xmlns:a16="http://schemas.microsoft.com/office/drawing/2014/main" id="{8673D70F-6D77-4DEC-B087-593D810A6309}"/>
              </a:ext>
            </a:extLst>
          </p:cNvPr>
          <p:cNvSpPr>
            <a:spLocks/>
          </p:cNvSpPr>
          <p:nvPr/>
        </p:nvSpPr>
        <p:spPr bwMode="auto">
          <a:xfrm>
            <a:off x="6329363" y="3775075"/>
            <a:ext cx="73025" cy="12700"/>
          </a:xfrm>
          <a:custGeom>
            <a:avLst/>
            <a:gdLst>
              <a:gd name="T0" fmla="*/ 0 w 73660"/>
              <a:gd name="T1" fmla="*/ 11545 h 13970"/>
              <a:gd name="T2" fmla="*/ 72020 w 73660"/>
              <a:gd name="T3" fmla="*/ 11545 h 13970"/>
              <a:gd name="T4" fmla="*/ 72020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8" y="13969"/>
                </a:lnTo>
                <a:lnTo>
                  <a:pt x="73278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0" name="object 21">
            <a:extLst>
              <a:ext uri="{FF2B5EF4-FFF2-40B4-BE49-F238E27FC236}">
                <a16:creationId xmlns:a16="http://schemas.microsoft.com/office/drawing/2014/main" id="{6770ADCD-FD8B-4453-B29C-054EC1F6B412}"/>
              </a:ext>
            </a:extLst>
          </p:cNvPr>
          <p:cNvSpPr>
            <a:spLocks/>
          </p:cNvSpPr>
          <p:nvPr/>
        </p:nvSpPr>
        <p:spPr bwMode="auto">
          <a:xfrm>
            <a:off x="6388100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1" name="object 22">
            <a:extLst>
              <a:ext uri="{FF2B5EF4-FFF2-40B4-BE49-F238E27FC236}">
                <a16:creationId xmlns:a16="http://schemas.microsoft.com/office/drawing/2014/main" id="{9CC2E6AE-FACB-4966-BC60-266D3A250D9E}"/>
              </a:ext>
            </a:extLst>
          </p:cNvPr>
          <p:cNvSpPr>
            <a:spLocks/>
          </p:cNvSpPr>
          <p:nvPr/>
        </p:nvSpPr>
        <p:spPr bwMode="auto">
          <a:xfrm>
            <a:off x="6329363" y="2700338"/>
            <a:ext cx="73025" cy="14287"/>
          </a:xfrm>
          <a:custGeom>
            <a:avLst/>
            <a:gdLst>
              <a:gd name="T0" fmla="*/ 0 w 73660"/>
              <a:gd name="T1" fmla="*/ 13394 h 15239"/>
              <a:gd name="T2" fmla="*/ 72020 w 73660"/>
              <a:gd name="T3" fmla="*/ 13394 h 15239"/>
              <a:gd name="T4" fmla="*/ 72020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8" y="15239"/>
                </a:lnTo>
                <a:lnTo>
                  <a:pt x="7327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2" name="object 23">
            <a:extLst>
              <a:ext uri="{FF2B5EF4-FFF2-40B4-BE49-F238E27FC236}">
                <a16:creationId xmlns:a16="http://schemas.microsoft.com/office/drawing/2014/main" id="{EF1197BA-E8A5-4375-BA0F-C603993299A3}"/>
              </a:ext>
            </a:extLst>
          </p:cNvPr>
          <p:cNvSpPr>
            <a:spLocks/>
          </p:cNvSpPr>
          <p:nvPr/>
        </p:nvSpPr>
        <p:spPr bwMode="auto">
          <a:xfrm>
            <a:off x="6102350" y="3775075"/>
            <a:ext cx="74613" cy="12700"/>
          </a:xfrm>
          <a:custGeom>
            <a:avLst/>
            <a:gdLst>
              <a:gd name="T0" fmla="*/ 0 w 73660"/>
              <a:gd name="T1" fmla="*/ 11545 h 13970"/>
              <a:gd name="T2" fmla="*/ 75186 w 73660"/>
              <a:gd name="T3" fmla="*/ 11545 h 13970"/>
              <a:gd name="T4" fmla="*/ 75186 w 73660"/>
              <a:gd name="T5" fmla="*/ 0 h 13970"/>
              <a:gd name="T6" fmla="*/ 0 w 73660"/>
              <a:gd name="T7" fmla="*/ 0 h 13970"/>
              <a:gd name="T8" fmla="*/ 0 w 73660"/>
              <a:gd name="T9" fmla="*/ 11545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3970">
                <a:moveTo>
                  <a:pt x="0" y="13969"/>
                </a:moveTo>
                <a:lnTo>
                  <a:pt x="73278" y="13969"/>
                </a:lnTo>
                <a:lnTo>
                  <a:pt x="73278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3" name="object 24">
            <a:extLst>
              <a:ext uri="{FF2B5EF4-FFF2-40B4-BE49-F238E27FC236}">
                <a16:creationId xmlns:a16="http://schemas.microsoft.com/office/drawing/2014/main" id="{3D046ED8-785F-49D4-ABFD-6F8ED30E9631}"/>
              </a:ext>
            </a:extLst>
          </p:cNvPr>
          <p:cNvSpPr>
            <a:spLocks/>
          </p:cNvSpPr>
          <p:nvPr/>
        </p:nvSpPr>
        <p:spPr bwMode="auto">
          <a:xfrm>
            <a:off x="6116638" y="2714625"/>
            <a:ext cx="0" cy="1060450"/>
          </a:xfrm>
          <a:custGeom>
            <a:avLst/>
            <a:gdLst>
              <a:gd name="T0" fmla="*/ 0 h 1059179"/>
              <a:gd name="T1" fmla="*/ 1061724 h 10591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9179">
                <a:moveTo>
                  <a:pt x="0" y="0"/>
                </a:moveTo>
                <a:lnTo>
                  <a:pt x="0" y="1059180"/>
                </a:lnTo>
              </a:path>
            </a:pathLst>
          </a:custGeom>
          <a:noFill/>
          <a:ln w="273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4" name="object 25">
            <a:extLst>
              <a:ext uri="{FF2B5EF4-FFF2-40B4-BE49-F238E27FC236}">
                <a16:creationId xmlns:a16="http://schemas.microsoft.com/office/drawing/2014/main" id="{18772A14-2723-4A15-8BBD-3FFAF6FA7CE3}"/>
              </a:ext>
            </a:extLst>
          </p:cNvPr>
          <p:cNvSpPr>
            <a:spLocks/>
          </p:cNvSpPr>
          <p:nvPr/>
        </p:nvSpPr>
        <p:spPr bwMode="auto">
          <a:xfrm>
            <a:off x="6102350" y="2700338"/>
            <a:ext cx="74613" cy="14287"/>
          </a:xfrm>
          <a:custGeom>
            <a:avLst/>
            <a:gdLst>
              <a:gd name="T0" fmla="*/ 0 w 73660"/>
              <a:gd name="T1" fmla="*/ 13394 h 15239"/>
              <a:gd name="T2" fmla="*/ 75186 w 73660"/>
              <a:gd name="T3" fmla="*/ 13394 h 15239"/>
              <a:gd name="T4" fmla="*/ 75186 w 73660"/>
              <a:gd name="T5" fmla="*/ 0 h 15239"/>
              <a:gd name="T6" fmla="*/ 0 w 73660"/>
              <a:gd name="T7" fmla="*/ 0 h 15239"/>
              <a:gd name="T8" fmla="*/ 0 w 73660"/>
              <a:gd name="T9" fmla="*/ 13394 h 15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60" h="15239">
                <a:moveTo>
                  <a:pt x="0" y="15239"/>
                </a:moveTo>
                <a:lnTo>
                  <a:pt x="73278" y="15239"/>
                </a:lnTo>
                <a:lnTo>
                  <a:pt x="7327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5" name="object 26">
            <a:extLst>
              <a:ext uri="{FF2B5EF4-FFF2-40B4-BE49-F238E27FC236}">
                <a16:creationId xmlns:a16="http://schemas.microsoft.com/office/drawing/2014/main" id="{2DC1778B-1792-4077-8740-19D743F4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2641600"/>
            <a:ext cx="166688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75"/>
              </a:lnSpc>
              <a:spcBef>
                <a:spcPts val="100"/>
              </a:spcBef>
            </a:pPr>
            <a:r>
              <a:rPr lang="id-ID" altLang="en-US" sz="2000">
                <a:latin typeface="Cambria Math" panose="02040503050406030204" pitchFamily="18" charset="0"/>
              </a:rPr>
              <a:t>0</a:t>
            </a:r>
          </a:p>
          <a:p>
            <a:pPr eaLnBrk="1" hangingPunct="1">
              <a:lnSpc>
                <a:spcPts val="2138"/>
              </a:lnSpc>
            </a:pPr>
            <a:r>
              <a:rPr lang="id-ID" altLang="en-US" sz="2000">
                <a:latin typeface="Cambria Math" panose="02040503050406030204" pitchFamily="18" charset="0"/>
              </a:rPr>
              <a:t>0</a:t>
            </a:r>
          </a:p>
          <a:p>
            <a:pPr eaLnBrk="1" hangingPunct="1">
              <a:lnSpc>
                <a:spcPts val="2138"/>
              </a:lnSpc>
            </a:pPr>
            <a:r>
              <a:rPr lang="id-ID" altLang="en-US" sz="2000">
                <a:latin typeface="Cambria Math" panose="02040503050406030204" pitchFamily="18" charset="0"/>
              </a:rPr>
              <a:t>⋮</a:t>
            </a:r>
          </a:p>
          <a:p>
            <a:pPr eaLnBrk="1" hangingPunct="1">
              <a:lnSpc>
                <a:spcPts val="2375"/>
              </a:lnSpc>
            </a:pPr>
            <a:r>
              <a:rPr lang="id-ID" altLang="en-US" sz="2000">
                <a:latin typeface="Cambria Math" panose="02040503050406030204" pitchFamily="18" charset="0"/>
              </a:rPr>
              <a:t>0</a:t>
            </a:r>
          </a:p>
        </p:txBody>
      </p:sp>
      <p:sp>
        <p:nvSpPr>
          <p:cNvPr id="28696" name="object 27">
            <a:extLst>
              <a:ext uri="{FF2B5EF4-FFF2-40B4-BE49-F238E27FC236}">
                <a16:creationId xmlns:a16="http://schemas.microsoft.com/office/drawing/2014/main" id="{6BCD8E07-A56D-449B-B172-3976407D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87813"/>
            <a:ext cx="139700" cy="239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6338BDF-DC29-48A9-A60E-9ECC6F8365E5}"/>
              </a:ext>
            </a:extLst>
          </p:cNvPr>
          <p:cNvSpPr txBox="1"/>
          <p:nvPr/>
        </p:nvSpPr>
        <p:spPr>
          <a:xfrm>
            <a:off x="790575" y="4078288"/>
            <a:ext cx="3643313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739775" algn="l"/>
                <a:tab pos="2187575" algn="l"/>
              </a:tabLst>
              <a:defRPr/>
            </a:pPr>
            <a:r>
              <a:rPr sz="2000" spc="-5" dirty="0">
                <a:latin typeface="Verdana"/>
                <a:cs typeface="Verdana"/>
              </a:rPr>
              <a:t>SPL	homogen	merupakan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5E229DE-E5DA-4E21-877C-316107C8FAD6}"/>
              </a:ext>
            </a:extLst>
          </p:cNvPr>
          <p:cNvSpPr txBox="1"/>
          <p:nvPr/>
        </p:nvSpPr>
        <p:spPr>
          <a:xfrm>
            <a:off x="4667250" y="4078288"/>
            <a:ext cx="3946525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739775" algn="l"/>
                <a:tab pos="1617345" algn="l"/>
                <a:tab pos="3085465" algn="l"/>
              </a:tabLst>
              <a:defRPr/>
            </a:pPr>
            <a:r>
              <a:rPr sz="2000" spc="-5" dirty="0">
                <a:latin typeface="Verdana"/>
                <a:cs typeface="Verdana"/>
              </a:rPr>
              <a:t>SPL	</a:t>
            </a:r>
            <a:r>
              <a:rPr sz="2000" spc="-15" dirty="0">
                <a:latin typeface="Verdana"/>
                <a:cs typeface="Verdana"/>
              </a:rPr>
              <a:t>yang	</a:t>
            </a:r>
            <a:r>
              <a:rPr sz="2000" spc="-5" dirty="0">
                <a:latin typeface="Verdana"/>
                <a:cs typeface="Verdana"/>
              </a:rPr>
              <a:t>konsisten	</a:t>
            </a:r>
            <a:r>
              <a:rPr sz="2000" spc="-10" dirty="0">
                <a:latin typeface="Verdana"/>
                <a:cs typeface="Verdana"/>
              </a:rPr>
              <a:t>(selalu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699" name="object 30">
            <a:extLst>
              <a:ext uri="{FF2B5EF4-FFF2-40B4-BE49-F238E27FC236}">
                <a16:creationId xmlns:a16="http://schemas.microsoft.com/office/drawing/2014/main" id="{FE6DD5B4-CF38-47B4-9D87-829CAD53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97413"/>
            <a:ext cx="139700" cy="239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0" name="object 31">
            <a:extLst>
              <a:ext uri="{FF2B5EF4-FFF2-40B4-BE49-F238E27FC236}">
                <a16:creationId xmlns:a16="http://schemas.microsoft.com/office/drawing/2014/main" id="{19BD72A6-C175-4B1D-A824-77D5375D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383088"/>
            <a:ext cx="78232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2000" dirty="0">
                <a:latin typeface="Verdana" panose="020B0604030504040204" pitchFamily="34" charset="0"/>
              </a:rPr>
              <a:t>mempunyai solusi).</a:t>
            </a:r>
          </a:p>
          <a:p>
            <a:pPr eaLnBrk="1" hangingPunct="1">
              <a:lnSpc>
                <a:spcPts val="2388"/>
              </a:lnSpc>
            </a:pPr>
            <a:r>
              <a:rPr lang="id-ID" altLang="en-US" sz="2000" dirty="0">
                <a:latin typeface="Verdana" panose="020B0604030504040204" pitchFamily="34" charset="0"/>
              </a:rPr>
              <a:t>Solusi SPL homogen dikatakan tunggal jika solusi itu adalah</a:t>
            </a:r>
          </a:p>
          <a:p>
            <a:pPr algn="ctr" eaLnBrk="1" hangingPunct="1">
              <a:lnSpc>
                <a:spcPts val="2388"/>
              </a:lnSpc>
            </a:pPr>
            <a:r>
              <a:rPr lang="id-ID" altLang="en-US" sz="2000" dirty="0">
                <a:latin typeface="Cambria Math" panose="02040503050406030204" pitchFamily="18" charset="0"/>
              </a:rPr>
              <a:t>{𝑥</a:t>
            </a:r>
            <a:r>
              <a:rPr lang="id-ID" altLang="en-US" sz="2100" baseline="-15000" dirty="0">
                <a:latin typeface="Cambria Math" panose="02040503050406030204" pitchFamily="18" charset="0"/>
              </a:rPr>
              <a:t>1</a:t>
            </a:r>
            <a:r>
              <a:rPr lang="id-ID" altLang="en-US" sz="2000" dirty="0">
                <a:latin typeface="Cambria Math" panose="02040503050406030204" pitchFamily="18" charset="0"/>
              </a:rPr>
              <a:t>, 𝑥</a:t>
            </a:r>
            <a:r>
              <a:rPr lang="id-ID" altLang="en-US" sz="2100" baseline="-15000" dirty="0">
                <a:latin typeface="Cambria Math" panose="02040503050406030204" pitchFamily="18" charset="0"/>
              </a:rPr>
              <a:t>2</a:t>
            </a:r>
            <a:r>
              <a:rPr lang="id-ID" altLang="en-US" sz="2000" dirty="0">
                <a:latin typeface="Cambria Math" panose="02040503050406030204" pitchFamily="18" charset="0"/>
              </a:rPr>
              <a:t>, … , 𝑥</a:t>
            </a:r>
            <a:r>
              <a:rPr lang="id-ID" altLang="en-US" sz="2100" baseline="-15000" dirty="0">
                <a:latin typeface="Cambria Math" panose="02040503050406030204" pitchFamily="18" charset="0"/>
              </a:rPr>
              <a:t>𝑛 </a:t>
            </a:r>
            <a:r>
              <a:rPr lang="id-ID" altLang="en-US" sz="2000" dirty="0">
                <a:latin typeface="Cambria Math" panose="02040503050406030204" pitchFamily="18" charset="0"/>
              </a:rPr>
              <a:t>= 0}</a:t>
            </a:r>
          </a:p>
          <a:p>
            <a:pPr eaLnBrk="1" hangingPunct="1">
              <a:spcBef>
                <a:spcPts val="25"/>
              </a:spcBef>
            </a:pPr>
            <a:r>
              <a:rPr lang="id-ID" altLang="en-US" sz="2000" dirty="0">
                <a:latin typeface="Verdana" panose="020B0604030504040204" pitchFamily="34" charset="0"/>
              </a:rPr>
              <a:t>Jika	tidak	demikian,</a:t>
            </a:r>
          </a:p>
          <a:p>
            <a:pPr eaLnBrk="1" hangingPunct="1"/>
            <a:r>
              <a:rPr lang="id-ID" altLang="en-US" sz="2000" dirty="0">
                <a:latin typeface="Verdana" panose="020B0604030504040204" pitchFamily="34" charset="0"/>
              </a:rPr>
              <a:t>SPL	homogen	mempunyai	solusi	tak	hingga  banyak(biasanya ditulis dalam bentuk parameter)</a:t>
            </a:r>
          </a:p>
          <a:p>
            <a:pPr eaLnBrk="1" hangingPunct="1"/>
            <a:r>
              <a:rPr lang="id-ID" altLang="en-US" sz="2000" dirty="0">
                <a:latin typeface="Verdana" panose="020B0604030504040204" pitchFamily="34" charset="0"/>
              </a:rPr>
              <a:t>(Determinan = 0 )</a:t>
            </a: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8C8B7FC-02A8-4520-8801-F7EB22CF57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Sistem </a:t>
            </a:r>
            <a:r>
              <a:rPr spc="-5" dirty="0"/>
              <a:t>Persamaan </a:t>
            </a:r>
            <a:r>
              <a:rPr spc="-10" dirty="0"/>
              <a:t>Linear</a:t>
            </a:r>
            <a:r>
              <a:rPr spc="110" dirty="0"/>
              <a:t> </a:t>
            </a:r>
            <a:r>
              <a:rPr spc="-10" dirty="0"/>
              <a:t>Homogen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04AF285-A92E-4E2E-A717-C27601CB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tIns="13970"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3"/>
              </a:spcBef>
            </a:pPr>
            <a:fld id="{6A88F711-4302-4135-8FBC-C5673B351578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ts val="113"/>
                </a:spcBef>
              </a:pPr>
              <a:t>31</a:t>
            </a:fld>
            <a:endParaRPr lang="en-US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C86487-2295-4271-BFDB-CC2AE9057178}"/>
              </a:ext>
            </a:extLst>
          </p:cNvPr>
          <p:cNvSpPr/>
          <p:nvPr/>
        </p:nvSpPr>
        <p:spPr>
          <a:xfrm>
            <a:off x="5943600" y="2286000"/>
            <a:ext cx="623888" cy="183673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FBA9D520-C4C3-4C99-BF57-885CE2D4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5613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800" i="1" dirty="0"/>
              <a:t>Contoh SPL Homogen</a:t>
            </a:r>
          </a:p>
          <a:p>
            <a:pPr eaLnBrk="1" hangingPunct="1"/>
            <a:r>
              <a:rPr lang="id-ID" altLang="en-US" sz="2800" i="1" dirty="0"/>
              <a:t>x</a:t>
            </a:r>
            <a:r>
              <a:rPr lang="id-ID" altLang="en-US" sz="2800" dirty="0"/>
              <a:t>1 + </a:t>
            </a:r>
            <a:r>
              <a:rPr lang="id-ID" altLang="en-US" sz="2800" i="1" dirty="0"/>
              <a:t>x</a:t>
            </a:r>
            <a:r>
              <a:rPr lang="id-ID" altLang="en-US" sz="2800" dirty="0"/>
              <a:t>2 = 0</a:t>
            </a:r>
          </a:p>
          <a:p>
            <a:pPr eaLnBrk="1" hangingPunct="1"/>
            <a:r>
              <a:rPr lang="id-ID" altLang="en-US" sz="2800" i="1" dirty="0"/>
              <a:t>x</a:t>
            </a:r>
            <a:r>
              <a:rPr lang="id-ID" altLang="en-US" sz="2800" dirty="0"/>
              <a:t>1 – </a:t>
            </a:r>
            <a:r>
              <a:rPr lang="id-ID" altLang="en-US" sz="2800" i="1" dirty="0"/>
              <a:t>x</a:t>
            </a:r>
            <a:r>
              <a:rPr lang="id-ID" altLang="en-US" sz="2800" dirty="0"/>
              <a:t>2 = 0</a:t>
            </a:r>
          </a:p>
          <a:p>
            <a:pPr eaLnBrk="1" hangingPunct="1"/>
            <a:endParaRPr lang="id-ID" altLang="en-US" sz="2800" dirty="0"/>
          </a:p>
          <a:p>
            <a:pPr eaLnBrk="1" hangingPunct="1"/>
            <a:endParaRPr lang="id-ID" altLang="en-US" sz="2800" dirty="0"/>
          </a:p>
          <a:p>
            <a:pPr eaLnBrk="1" hangingPunct="1"/>
            <a:r>
              <a:rPr lang="id-ID" altLang="en-US" sz="2800" dirty="0"/>
              <a:t>Solusi  Trivial</a:t>
            </a:r>
          </a:p>
          <a:p>
            <a:pPr eaLnBrk="1" hangingPunct="1"/>
            <a:r>
              <a:rPr lang="id-ID" altLang="en-US" sz="2800" dirty="0"/>
              <a:t>Ya</a:t>
            </a:r>
            <a:r>
              <a:rPr lang="en-US" altLang="en-US" sz="2800" dirty="0" err="1"/>
              <a:t>i</a:t>
            </a:r>
            <a:r>
              <a:rPr lang="id-ID" altLang="en-US" sz="2800" dirty="0" err="1"/>
              <a:t>tu</a:t>
            </a:r>
            <a:r>
              <a:rPr lang="id-ID" altLang="en-US" sz="2800" dirty="0"/>
              <a:t> </a:t>
            </a:r>
          </a:p>
          <a:p>
            <a:pPr eaLnBrk="1" hangingPunct="1"/>
            <a:r>
              <a:rPr lang="id-ID" altLang="en-US" sz="2800" dirty="0"/>
              <a:t>X1 = x2 =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35B4DF72-3559-474B-81EA-1C83E2BC09B5}"/>
              </a:ext>
            </a:extLst>
          </p:cNvPr>
          <p:cNvSpPr txBox="1"/>
          <p:nvPr/>
        </p:nvSpPr>
        <p:spPr>
          <a:xfrm>
            <a:off x="444500" y="2054452"/>
            <a:ext cx="4818063" cy="6365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000" spc="-5" dirty="0">
                <a:latin typeface="Verdana"/>
                <a:cs typeface="Verdana"/>
              </a:rPr>
              <a:t>Contoh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30" dirty="0">
                <a:latin typeface="Verdana"/>
                <a:cs typeface="Verdana"/>
              </a:rPr>
              <a:t>Tentukan </a:t>
            </a:r>
            <a:r>
              <a:rPr sz="2000" dirty="0">
                <a:latin typeface="Verdana"/>
                <a:cs typeface="Verdana"/>
              </a:rPr>
              <a:t>solusi SPL </a:t>
            </a:r>
            <a:r>
              <a:rPr sz="2000" spc="-5" dirty="0">
                <a:latin typeface="Verdana"/>
                <a:cs typeface="Verdana"/>
              </a:rPr>
              <a:t>homogen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berikut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5AA070B-E9AF-48DD-97B3-8E3486C30E65}"/>
              </a:ext>
            </a:extLst>
          </p:cNvPr>
          <p:cNvSpPr txBox="1"/>
          <p:nvPr/>
        </p:nvSpPr>
        <p:spPr>
          <a:xfrm>
            <a:off x="444500" y="4033838"/>
            <a:ext cx="5310188" cy="369887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12700" fontAlgn="auto">
              <a:spcBef>
                <a:spcPts val="330"/>
              </a:spcBef>
              <a:spcAft>
                <a:spcPts val="0"/>
              </a:spcAft>
              <a:defRPr/>
            </a:pPr>
            <a:r>
              <a:rPr sz="2000" dirty="0">
                <a:latin typeface="Verdana"/>
                <a:cs typeface="Verdana"/>
              </a:rPr>
              <a:t>SPL </a:t>
            </a:r>
            <a:r>
              <a:rPr sz="2000" spc="-5" dirty="0">
                <a:latin typeface="Verdana"/>
                <a:cs typeface="Verdana"/>
              </a:rPr>
              <a:t>dapat ditulis dalam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bentuk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FEEC9D5-5251-44B6-8159-240B596188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Sistem </a:t>
            </a:r>
            <a:r>
              <a:rPr spc="-5" dirty="0"/>
              <a:t>Persamaan </a:t>
            </a:r>
            <a:r>
              <a:rPr spc="-10" dirty="0"/>
              <a:t>Linear</a:t>
            </a:r>
            <a:r>
              <a:rPr spc="95" dirty="0"/>
              <a:t> </a:t>
            </a:r>
            <a:r>
              <a:rPr spc="-5" dirty="0"/>
              <a:t>Homogen(2)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D59DC11-627E-43B9-A71D-3531A862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tIns="13970"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3"/>
              </a:spcBef>
            </a:pPr>
            <a:fld id="{0E446E1F-B358-47D8-A7BC-FCD8FBECD202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ts val="113"/>
                </a:spcBef>
              </a:pPr>
              <a:t>33</a:t>
            </a:fld>
            <a:endParaRPr lang="en-US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25" name="object 11">
            <a:extLst>
              <a:ext uri="{FF2B5EF4-FFF2-40B4-BE49-F238E27FC236}">
                <a16:creationId xmlns:a16="http://schemas.microsoft.com/office/drawing/2014/main" id="{780547A3-AF71-4A90-BC66-F273A08D61DE}"/>
              </a:ext>
            </a:extLst>
          </p:cNvPr>
          <p:cNvSpPr>
            <a:spLocks/>
          </p:cNvSpPr>
          <p:nvPr/>
        </p:nvSpPr>
        <p:spPr bwMode="auto">
          <a:xfrm>
            <a:off x="4541838" y="4575175"/>
            <a:ext cx="0" cy="1430338"/>
          </a:xfrm>
          <a:custGeom>
            <a:avLst/>
            <a:gdLst>
              <a:gd name="T0" fmla="*/ 0 h 1430654"/>
              <a:gd name="T1" fmla="*/ 1429684 h 143065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30654">
                <a:moveTo>
                  <a:pt x="0" y="0"/>
                </a:moveTo>
                <a:lnTo>
                  <a:pt x="0" y="1430316"/>
                </a:lnTo>
              </a:path>
            </a:pathLst>
          </a:custGeom>
          <a:noFill/>
          <a:ln w="1025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B72555E-1AF3-4EF6-9FE2-011611DE6170}"/>
              </a:ext>
            </a:extLst>
          </p:cNvPr>
          <p:cNvSpPr txBox="1"/>
          <p:nvPr/>
        </p:nvSpPr>
        <p:spPr>
          <a:xfrm>
            <a:off x="2471738" y="5740400"/>
            <a:ext cx="122237" cy="3302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000" spc="-5" dirty="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F7B58A91-D551-435D-A5AE-C2E0096AEB7A}"/>
              </a:ext>
            </a:extLst>
          </p:cNvPr>
          <p:cNvGraphicFramePr>
            <a:graphicFrameLocks noGrp="1"/>
          </p:cNvGraphicFramePr>
          <p:nvPr/>
        </p:nvGraphicFramePr>
        <p:xfrm>
          <a:off x="2452688" y="4532313"/>
          <a:ext cx="2632075" cy="1475524"/>
        </p:xfrm>
        <a:graphic>
          <a:graphicData uri="http://schemas.openxmlformats.org/drawingml/2006/table">
            <a:tbl>
              <a:tblPr/>
              <a:tblGrid>
                <a:gridCol w="27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8599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8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ts val="9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631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31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1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- 2</a:t>
                      </a:r>
                    </a:p>
                  </a:txBody>
                  <a:tcPr marL="0" marR="0" marT="31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- 2</a:t>
                      </a:r>
                    </a:p>
                  </a:txBody>
                  <a:tcPr marL="0" marR="0" marT="31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15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1838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111125" marR="0" lvl="0" indent="0" algn="l" defTabSz="914400" rtl="0" eaLnBrk="1" fontAlgn="base" latinLnBrk="0" hangingPunct="1">
                        <a:lnSpc>
                          <a:spcPts val="8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214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32806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12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072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0" marR="0" marT="1072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1072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0" marR="0" marT="1072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072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53626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76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4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ts val="1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0" marR="0" marT="2018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2018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- 4</a:t>
                      </a:r>
                    </a:p>
                  </a:txBody>
                  <a:tcPr marL="0" marR="0" marT="2018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4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2018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2018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15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  <a:p>
                      <a:pPr marL="111125" marR="0" lvl="0" indent="0" algn="l" defTabSz="914400" rtl="0" eaLnBrk="1" fontAlgn="base" latinLnBrk="0" hangingPunct="1">
                        <a:lnSpc>
                          <a:spcPts val="16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06">
                <a:tc gridSpan="2"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6550" algn="l"/>
                        </a:tabLst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id-ID" sz="3000" b="0" i="0" u="none" strike="noStrike" cap="none" normalizeH="0" baseline="-18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ts val="2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46050" marR="0" lvl="0" indent="0" algn="l" defTabSz="914400" rtl="0" eaLnBrk="1" fontAlgn="base" latinLnBrk="0" hangingPunct="1">
                        <a:lnSpc>
                          <a:spcPts val="2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15925" algn="l"/>
                        </a:tabLst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	</a:t>
                      </a:r>
                      <a:r>
                        <a:rPr kumimoji="0" lang="id-ID" sz="3000" b="0" i="0" u="none" strike="noStrike" cap="none" normalizeH="0" baseline="-1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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57" name="Picture 42">
            <a:extLst>
              <a:ext uri="{FF2B5EF4-FFF2-40B4-BE49-F238E27FC236}">
                <a16:creationId xmlns:a16="http://schemas.microsoft.com/office/drawing/2014/main" id="{9B87116A-CFD4-4157-B396-E2F875962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781300"/>
            <a:ext cx="2809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5AB50B2-B92F-4112-AE8B-B8437B09D7A7}"/>
              </a:ext>
            </a:extLst>
          </p:cNvPr>
          <p:cNvSpPr txBox="1"/>
          <p:nvPr/>
        </p:nvSpPr>
        <p:spPr>
          <a:xfrm>
            <a:off x="444500" y="2039938"/>
            <a:ext cx="46370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tabLst>
                <a:tab pos="3239135" algn="l"/>
              </a:tabLst>
              <a:defRPr/>
            </a:pPr>
            <a:r>
              <a:rPr sz="2000" dirty="0">
                <a:latin typeface="Verdana"/>
                <a:cs typeface="Verdana"/>
              </a:rPr>
              <a:t>dengan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melakukan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OBE	</a:t>
            </a:r>
            <a:r>
              <a:rPr sz="2000" spc="-10" dirty="0">
                <a:latin typeface="Verdana"/>
                <a:cs typeface="Verdana"/>
              </a:rPr>
              <a:t>diperoleh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DF890AB-8757-4346-8A86-E165A6E9CC34}"/>
              </a:ext>
            </a:extLst>
          </p:cNvPr>
          <p:cNvSpPr txBox="1"/>
          <p:nvPr/>
        </p:nvSpPr>
        <p:spPr>
          <a:xfrm>
            <a:off x="444500" y="3563938"/>
            <a:ext cx="4473575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000" dirty="0">
                <a:latin typeface="Verdana"/>
                <a:cs typeface="Verdana"/>
              </a:rPr>
              <a:t>Maka solusi SPL </a:t>
            </a:r>
            <a:r>
              <a:rPr sz="2000" spc="-5" dirty="0">
                <a:latin typeface="Verdana"/>
                <a:cs typeface="Verdana"/>
              </a:rPr>
              <a:t>homogen adalah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A11C582-7F59-4779-9FC8-49E64E1382DC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3935413"/>
          <a:ext cx="1389063" cy="1168400"/>
        </p:xfrm>
        <a:graphic>
          <a:graphicData uri="http://schemas.openxmlformats.org/drawingml/2006/table">
            <a:tbl>
              <a:tblPr/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𝑝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𝑎,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𝑞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ts val="2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ts val="20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2𝑏 ,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𝑠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23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𝑎, </a:t>
                      </a: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𝑟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l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cs typeface="Arial" charset="0"/>
                        </a:rPr>
                        <a:t>𝑏,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4436CC7C-3D45-481B-A8E5-AAABF237D953}"/>
              </a:ext>
            </a:extLst>
          </p:cNvPr>
          <p:cNvSpPr txBox="1"/>
          <p:nvPr/>
        </p:nvSpPr>
        <p:spPr>
          <a:xfrm>
            <a:off x="444500" y="5089525"/>
            <a:ext cx="454660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Verdana"/>
                <a:cs typeface="Verdana"/>
              </a:rPr>
              <a:t>dimana </a:t>
            </a:r>
            <a:r>
              <a:rPr sz="2000" i="1" dirty="0">
                <a:latin typeface="Verdana"/>
                <a:cs typeface="Verdana"/>
              </a:rPr>
              <a:t>a, b </a:t>
            </a:r>
            <a:r>
              <a:rPr sz="2000" spc="-5" dirty="0">
                <a:latin typeface="Verdana"/>
                <a:cs typeface="Verdana"/>
              </a:rPr>
              <a:t>merupakan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parameter.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5A69AC9-E22A-4693-B785-186861FA82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Sistem </a:t>
            </a:r>
            <a:r>
              <a:rPr spc="-5" dirty="0"/>
              <a:t>Persamaan </a:t>
            </a:r>
            <a:r>
              <a:rPr spc="-10" dirty="0"/>
              <a:t>Linear</a:t>
            </a:r>
            <a:r>
              <a:rPr spc="95" dirty="0"/>
              <a:t> </a:t>
            </a:r>
            <a:r>
              <a:rPr spc="-5" dirty="0"/>
              <a:t>Homogen(3)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7EBF22D-8F9C-46A8-B7A3-B24548D4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tIns="13970"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3"/>
              </a:spcBef>
            </a:pPr>
            <a:fld id="{DA1C266F-200F-405D-A509-091E52FAADB4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ts val="113"/>
                </a:spcBef>
              </a:pPr>
              <a:t>34</a:t>
            </a:fld>
            <a:endParaRPr lang="en-US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1764" name="object 10">
            <a:extLst>
              <a:ext uri="{FF2B5EF4-FFF2-40B4-BE49-F238E27FC236}">
                <a16:creationId xmlns:a16="http://schemas.microsoft.com/office/drawing/2014/main" id="{F2D01E13-4009-4341-8BE8-4D8FC34D91DD}"/>
              </a:ext>
            </a:extLst>
          </p:cNvPr>
          <p:cNvSpPr>
            <a:spLocks/>
          </p:cNvSpPr>
          <p:nvPr/>
        </p:nvSpPr>
        <p:spPr bwMode="auto">
          <a:xfrm>
            <a:off x="3005138" y="2444750"/>
            <a:ext cx="0" cy="1149350"/>
          </a:xfrm>
          <a:custGeom>
            <a:avLst/>
            <a:gdLst>
              <a:gd name="T0" fmla="*/ 0 h 1148714"/>
              <a:gd name="T1" fmla="*/ 1149732 h 11487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48714">
                <a:moveTo>
                  <a:pt x="0" y="0"/>
                </a:moveTo>
                <a:lnTo>
                  <a:pt x="0" y="1148460"/>
                </a:lnTo>
              </a:path>
            </a:pathLst>
          </a:custGeom>
          <a:noFill/>
          <a:ln w="8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5" name="object 11">
            <a:extLst>
              <a:ext uri="{FF2B5EF4-FFF2-40B4-BE49-F238E27FC236}">
                <a16:creationId xmlns:a16="http://schemas.microsoft.com/office/drawing/2014/main" id="{F6E85032-F03E-41DB-9636-1FF93F16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248025"/>
            <a:ext cx="103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16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31769" name="object 12">
            <a:extLst>
              <a:ext uri="{FF2B5EF4-FFF2-40B4-BE49-F238E27FC236}">
                <a16:creationId xmlns:a16="http://schemas.microsoft.com/office/drawing/2014/main" id="{E0F8F58A-8605-4E07-BE6F-94CDF307D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111500"/>
            <a:ext cx="103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16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31770" name="object 13">
            <a:extLst>
              <a:ext uri="{FF2B5EF4-FFF2-40B4-BE49-F238E27FC236}">
                <a16:creationId xmlns:a16="http://schemas.microsoft.com/office/drawing/2014/main" id="{DF0A2E0F-A279-4165-9D9B-42B2F228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3378200"/>
            <a:ext cx="103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16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31771" name="object 14">
            <a:extLst>
              <a:ext uri="{FF2B5EF4-FFF2-40B4-BE49-F238E27FC236}">
                <a16:creationId xmlns:a16="http://schemas.microsoft.com/office/drawing/2014/main" id="{BE5107F8-C07C-4BF3-B2BE-9B8D355F6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3127375"/>
            <a:ext cx="1031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 sz="16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30BF307-FB66-4C1D-85F5-22D545D15679}"/>
              </a:ext>
            </a:extLst>
          </p:cNvPr>
          <p:cNvSpPr txBox="1"/>
          <p:nvPr/>
        </p:nvSpPr>
        <p:spPr>
          <a:xfrm>
            <a:off x="3111500" y="3313113"/>
            <a:ext cx="271463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2400" baseline="-13888" dirty="0">
                <a:latin typeface="Symbol"/>
                <a:cs typeface="Symbol"/>
              </a:rPr>
              <a:t></a:t>
            </a:r>
            <a:endParaRPr sz="2400" baseline="-13888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AC73B98-ABAB-497A-A377-499A7990AD9E}"/>
              </a:ext>
            </a:extLst>
          </p:cNvPr>
          <p:cNvSpPr txBox="1"/>
          <p:nvPr/>
        </p:nvSpPr>
        <p:spPr>
          <a:xfrm>
            <a:off x="3111500" y="2933700"/>
            <a:ext cx="271463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20833" dirty="0">
                <a:latin typeface="Times New Roman"/>
                <a:cs typeface="Times New Roman"/>
              </a:rPr>
              <a:t>0</a:t>
            </a:r>
            <a:r>
              <a:rPr sz="2400" spc="44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</a:t>
            </a:r>
            <a:endParaRPr sz="1600">
              <a:latin typeface="Symbol"/>
              <a:cs typeface="Symbol"/>
            </a:endParaRPr>
          </a:p>
        </p:txBody>
      </p:sp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F171F36A-79E6-4308-BA50-542CA3556AB8}"/>
              </a:ext>
            </a:extLst>
          </p:cNvPr>
          <p:cNvGraphicFramePr>
            <a:graphicFrameLocks noGrp="1"/>
          </p:cNvGraphicFramePr>
          <p:nvPr/>
        </p:nvGraphicFramePr>
        <p:xfrm>
          <a:off x="1644650" y="3043238"/>
          <a:ext cx="1358900" cy="550862"/>
        </p:xfrm>
        <a:graphic>
          <a:graphicData uri="http://schemas.openxmlformats.org/drawingml/2006/table">
            <a:tbl>
              <a:tblPr/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9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71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71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71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714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>
            <a:extLst>
              <a:ext uri="{FF2B5EF4-FFF2-40B4-BE49-F238E27FC236}">
                <a16:creationId xmlns:a16="http://schemas.microsoft.com/office/drawing/2014/main" id="{06B4F9D5-A005-4A22-B1A1-98D6583228EC}"/>
              </a:ext>
            </a:extLst>
          </p:cNvPr>
          <p:cNvSpPr txBox="1"/>
          <p:nvPr/>
        </p:nvSpPr>
        <p:spPr>
          <a:xfrm>
            <a:off x="1463675" y="2400300"/>
            <a:ext cx="1919288" cy="7858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lnSpc>
                <a:spcPts val="1460"/>
              </a:lnSpc>
              <a:spcBef>
                <a:spcPts val="100"/>
              </a:spcBef>
              <a:spcAft>
                <a:spcPts val="0"/>
              </a:spcAft>
              <a:tabLst>
                <a:tab pos="565785" algn="l"/>
                <a:tab pos="954405" algn="l"/>
                <a:tab pos="1242695" algn="l"/>
                <a:tab pos="1659889" algn="l"/>
              </a:tabLst>
              <a:defRPr/>
            </a:pPr>
            <a:r>
              <a:rPr sz="1600" dirty="0">
                <a:latin typeface="Symbol"/>
                <a:cs typeface="Symbol"/>
              </a:rPr>
              <a:t>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	0	0	</a:t>
            </a:r>
            <a:r>
              <a:rPr sz="1600" spc="55" dirty="0">
                <a:latin typeface="Times New Roman"/>
                <a:cs typeface="Times New Roman"/>
              </a:rPr>
              <a:t>-1	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2400" baseline="-3472" dirty="0">
                <a:latin typeface="Symbol"/>
                <a:cs typeface="Symbol"/>
              </a:rPr>
              <a:t></a:t>
            </a:r>
            <a:endParaRPr sz="2400" baseline="-3472">
              <a:latin typeface="Symbol"/>
              <a:cs typeface="Symbol"/>
            </a:endParaRPr>
          </a:p>
          <a:p>
            <a:pPr marL="12700" fontAlgn="auto">
              <a:lnSpc>
                <a:spcPts val="1195"/>
              </a:lnSpc>
              <a:spcBef>
                <a:spcPts val="0"/>
              </a:spcBef>
              <a:spcAft>
                <a:spcPts val="0"/>
              </a:spcAft>
              <a:tabLst>
                <a:tab pos="1827530" algn="l"/>
              </a:tabLst>
              <a:defRPr/>
            </a:pPr>
            <a:r>
              <a:rPr sz="1600" dirty="0">
                <a:latin typeface="Symbol"/>
                <a:cs typeface="Symbol"/>
              </a:rPr>
              <a:t>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2400" baseline="-5208" dirty="0">
                <a:latin typeface="Symbol"/>
                <a:cs typeface="Symbol"/>
              </a:rPr>
              <a:t></a:t>
            </a:r>
            <a:endParaRPr sz="2400" baseline="-5208">
              <a:latin typeface="Symbol"/>
              <a:cs typeface="Symbol"/>
            </a:endParaRPr>
          </a:p>
          <a:p>
            <a:pPr marL="12700" fontAlgn="auto">
              <a:lnSpc>
                <a:spcPts val="153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853440" algn="l"/>
                <a:tab pos="1346835" algn="l"/>
                <a:tab pos="1659889" algn="l"/>
              </a:tabLst>
              <a:defRPr/>
            </a:pPr>
            <a:r>
              <a:rPr sz="2400" baseline="-5208" dirty="0">
                <a:latin typeface="Symbol"/>
                <a:cs typeface="Symbol"/>
              </a:rPr>
              <a:t></a:t>
            </a:r>
            <a:r>
              <a:rPr sz="2400" baseline="-5208" dirty="0">
                <a:latin typeface="Times New Roman"/>
                <a:cs typeface="Times New Roman"/>
              </a:rPr>
              <a:t> </a:t>
            </a:r>
            <a:r>
              <a:rPr sz="2400" spc="225" baseline="-520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	1	-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	0	0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2400" baseline="-8680" dirty="0">
                <a:latin typeface="Symbol"/>
                <a:cs typeface="Symbol"/>
              </a:rPr>
              <a:t></a:t>
            </a:r>
            <a:endParaRPr sz="2400" baseline="-8680">
              <a:latin typeface="Symbol"/>
              <a:cs typeface="Symbol"/>
            </a:endParaRPr>
          </a:p>
          <a:p>
            <a:pPr marL="12700" fontAlgn="auto">
              <a:lnSpc>
                <a:spcPts val="17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Symbol"/>
                <a:cs typeface="Symbol"/>
              </a:rPr>
              <a:t></a:t>
            </a:r>
            <a:endParaRPr sz="1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5D392802-3510-4EA5-9FCB-06C7231565BA}"/>
              </a:ext>
            </a:extLst>
          </p:cNvPr>
          <p:cNvSpPr>
            <a:spLocks/>
          </p:cNvSpPr>
          <p:nvPr/>
        </p:nvSpPr>
        <p:spPr bwMode="auto">
          <a:xfrm>
            <a:off x="0" y="1497013"/>
            <a:ext cx="9144000" cy="5360987"/>
          </a:xfrm>
          <a:custGeom>
            <a:avLst/>
            <a:gdLst>
              <a:gd name="T0" fmla="*/ 0 w 9144000"/>
              <a:gd name="T1" fmla="*/ 5359525 h 5361940"/>
              <a:gd name="T2" fmla="*/ 9144000 w 9144000"/>
              <a:gd name="T3" fmla="*/ 5359525 h 5361940"/>
              <a:gd name="T4" fmla="*/ 9144000 w 9144000"/>
              <a:gd name="T5" fmla="*/ 0 h 5361940"/>
              <a:gd name="T6" fmla="*/ 0 w 9144000"/>
              <a:gd name="T7" fmla="*/ 0 h 5361940"/>
              <a:gd name="T8" fmla="*/ 0 w 9144000"/>
              <a:gd name="T9" fmla="*/ 5359525 h 53619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5361940">
                <a:moveTo>
                  <a:pt x="0" y="5361431"/>
                </a:moveTo>
                <a:lnTo>
                  <a:pt x="9144000" y="5361431"/>
                </a:lnTo>
                <a:lnTo>
                  <a:pt x="9144000" y="0"/>
                </a:lnTo>
                <a:lnTo>
                  <a:pt x="0" y="0"/>
                </a:lnTo>
                <a:lnTo>
                  <a:pt x="0" y="53614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D4EB9E-0A09-4E57-9C21-8AE879F51672}"/>
              </a:ext>
            </a:extLst>
          </p:cNvPr>
          <p:cNvSpPr txBox="1"/>
          <p:nvPr/>
        </p:nvSpPr>
        <p:spPr>
          <a:xfrm>
            <a:off x="444500" y="1965325"/>
            <a:ext cx="2225675" cy="727075"/>
          </a:xfrm>
          <a:prstGeom prst="rect">
            <a:avLst/>
          </a:prstGeom>
        </p:spPr>
        <p:txBody>
          <a:bodyPr lIns="0" tIns="88900" rIns="0" bIns="0">
            <a:spAutoFit/>
          </a:bodyPr>
          <a:lstStyle/>
          <a:p>
            <a:pPr marL="12700" fontAlgn="auto">
              <a:spcBef>
                <a:spcPts val="700"/>
              </a:spcBef>
              <a:spcAft>
                <a:spcPts val="0"/>
              </a:spcAft>
              <a:defRPr/>
            </a:pPr>
            <a:r>
              <a:rPr b="1" dirty="0">
                <a:latin typeface="Verdana"/>
                <a:cs typeface="Verdana"/>
              </a:rPr>
              <a:t>Contoh :</a:t>
            </a:r>
            <a:endParaRPr>
              <a:latin typeface="Verdana"/>
              <a:cs typeface="Verdana"/>
            </a:endParaRPr>
          </a:p>
          <a:p>
            <a:pPr marL="6223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dirty="0">
                <a:latin typeface="Verdana"/>
                <a:cs typeface="Verdana"/>
              </a:rPr>
              <a:t>Diketahui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SPL</a:t>
            </a:r>
            <a:endParaRPr>
              <a:latin typeface="Verdana"/>
              <a:cs typeface="Verdan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C88E118-75E2-4E7A-972C-03814595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tIns="13970"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3"/>
              </a:spcBef>
            </a:pPr>
            <a:fld id="{E0B92D06-2EC1-449E-90D6-CA23679A01F9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>
                <a:spcBef>
                  <a:spcPts val="113"/>
                </a:spcBef>
              </a:pPr>
              <a:t>35</a:t>
            </a:fld>
            <a:endParaRPr lang="en-US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9704" name="object 6">
            <a:extLst>
              <a:ext uri="{FF2B5EF4-FFF2-40B4-BE49-F238E27FC236}">
                <a16:creationId xmlns:a16="http://schemas.microsoft.com/office/drawing/2014/main" id="{C266A834-81B3-47BE-8F01-DCDB2949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068763"/>
            <a:ext cx="7370763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8900" rIns="0" bIns="0">
            <a:spAutoFit/>
          </a:bodyPr>
          <a:lstStyle>
            <a:lvl1pPr marL="922338" indent="-300038" eaLnBrk="0" hangingPunct="0"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22338" algn="l"/>
                <a:tab pos="65309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622300" indent="0" eaLnBrk="1" hangingPunct="1">
              <a:spcBef>
                <a:spcPts val="700"/>
              </a:spcBef>
              <a:defRPr/>
            </a:pPr>
            <a:r>
              <a:rPr lang="id-ID" dirty="0">
                <a:latin typeface="Verdana" pitchFamily="34" charset="0"/>
              </a:rPr>
              <a:t>Tentukan </a:t>
            </a:r>
            <a:r>
              <a:rPr lang="id-ID" i="1" dirty="0">
                <a:latin typeface="Verdana" pitchFamily="34" charset="0"/>
              </a:rPr>
              <a:t>b </a:t>
            </a:r>
            <a:r>
              <a:rPr lang="id-ID" dirty="0">
                <a:latin typeface="Verdana" pitchFamily="34" charset="0"/>
              </a:rPr>
              <a:t>agar SPL memiliki solusi tak hingga banyak</a:t>
            </a:r>
          </a:p>
          <a:p>
            <a:pPr eaLnBrk="1" hangingPunct="1">
              <a:spcBef>
                <a:spcPts val="25"/>
              </a:spcBef>
              <a:defRPr/>
            </a:pPr>
            <a:endParaRPr lang="id-ID" sz="29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id-ID" b="1" dirty="0">
                <a:latin typeface="Verdana" pitchFamily="34" charset="0"/>
              </a:rPr>
              <a:t>Jawab :</a:t>
            </a:r>
            <a:endParaRPr lang="id-ID" dirty="0">
              <a:latin typeface="Verdana" pitchFamily="34" charset="0"/>
            </a:endParaRPr>
          </a:p>
          <a:p>
            <a:pPr eaLnBrk="1" hangingPunct="1">
              <a:lnSpc>
                <a:spcPct val="128000"/>
              </a:lnSpc>
              <a:defRPr/>
            </a:pPr>
            <a:r>
              <a:rPr lang="id-ID" dirty="0">
                <a:latin typeface="Verdana" pitchFamily="34" charset="0"/>
              </a:rPr>
              <a:t>Solusi suatu SPL homogen adalah tak hingga jika </a:t>
            </a:r>
            <a:r>
              <a:rPr lang="id-ID" i="1" dirty="0">
                <a:latin typeface="Verdana" pitchFamily="34" charset="0"/>
              </a:rPr>
              <a:t>det</a:t>
            </a:r>
            <a:r>
              <a:rPr lang="id-ID" dirty="0">
                <a:latin typeface="Verdana" pitchFamily="34" charset="0"/>
              </a:rPr>
              <a:t>(A) = 0.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1E1B34-E530-4873-918D-19712A9FE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430338"/>
            <a:ext cx="7775575" cy="452437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Sistem </a:t>
            </a:r>
            <a:r>
              <a:rPr spc="-5" dirty="0"/>
              <a:t>Persamaan </a:t>
            </a:r>
            <a:r>
              <a:rPr spc="-10" dirty="0"/>
              <a:t>Linear</a:t>
            </a:r>
            <a:r>
              <a:rPr spc="95" dirty="0"/>
              <a:t> </a:t>
            </a:r>
            <a:r>
              <a:rPr spc="-5" dirty="0"/>
              <a:t>Homogen(4)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73F899B-D877-4F55-BE4B-31AFCF2F639A}"/>
              </a:ext>
            </a:extLst>
          </p:cNvPr>
          <p:cNvSpPr txBox="1"/>
          <p:nvPr/>
        </p:nvSpPr>
        <p:spPr>
          <a:xfrm>
            <a:off x="3700463" y="3227388"/>
            <a:ext cx="476250" cy="35083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357505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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10799AC-410B-412E-972B-6B4807B4A8AA}"/>
              </a:ext>
            </a:extLst>
          </p:cNvPr>
          <p:cNvSpPr txBox="1"/>
          <p:nvPr/>
        </p:nvSpPr>
        <p:spPr>
          <a:xfrm>
            <a:off x="3700463" y="2970213"/>
            <a:ext cx="1679575" cy="349250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357505" algn="l"/>
                <a:tab pos="915669" algn="l"/>
                <a:tab pos="1278255" algn="l"/>
                <a:tab pos="1561465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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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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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7E73801-A6AF-4105-806F-9B2728986A65}"/>
              </a:ext>
            </a:extLst>
          </p:cNvPr>
          <p:cNvSpPr txBox="1"/>
          <p:nvPr/>
        </p:nvSpPr>
        <p:spPr>
          <a:xfrm>
            <a:off x="1922463" y="3486150"/>
            <a:ext cx="130175" cy="3508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9969B8B-70D2-4E79-B46B-8EBB3BE7C25B}"/>
              </a:ext>
            </a:extLst>
          </p:cNvPr>
          <p:cNvSpPr txBox="1"/>
          <p:nvPr/>
        </p:nvSpPr>
        <p:spPr>
          <a:xfrm>
            <a:off x="1922463" y="2970213"/>
            <a:ext cx="130175" cy="608012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lnSpc>
                <a:spcPts val="2275"/>
              </a:lnSpc>
              <a:spcBef>
                <a:spcPts val="13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FB2CA59-A61E-4E42-A39D-B60BD63FCB75}"/>
              </a:ext>
            </a:extLst>
          </p:cNvPr>
          <p:cNvSpPr txBox="1"/>
          <p:nvPr/>
        </p:nvSpPr>
        <p:spPr>
          <a:xfrm>
            <a:off x="1922463" y="3659188"/>
            <a:ext cx="3457575" cy="35083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1790700" algn="l"/>
                <a:tab pos="2136140" algn="l"/>
                <a:tab pos="2694305" algn="l"/>
                <a:tab pos="3056890" algn="l"/>
                <a:tab pos="3340100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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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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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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E445471-DB7A-4F05-959F-6CE472C723B4}"/>
              </a:ext>
            </a:extLst>
          </p:cNvPr>
          <p:cNvSpPr txBox="1"/>
          <p:nvPr/>
        </p:nvSpPr>
        <p:spPr>
          <a:xfrm>
            <a:off x="3367088" y="3181350"/>
            <a:ext cx="161925" cy="3508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2100" spc="2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1981835-DAD5-4DFC-A4EC-3BEFBDCA0B89}"/>
              </a:ext>
            </a:extLst>
          </p:cNvPr>
          <p:cNvSpPr txBox="1"/>
          <p:nvPr/>
        </p:nvSpPr>
        <p:spPr>
          <a:xfrm>
            <a:off x="2252663" y="3103563"/>
            <a:ext cx="161925" cy="831850"/>
          </a:xfrm>
          <a:prstGeom prst="rect">
            <a:avLst/>
          </a:prstGeom>
        </p:spPr>
        <p:txBody>
          <a:bodyPr lIns="0" tIns="95250" rIns="0" bIns="0">
            <a:spAutoFit/>
          </a:bodyPr>
          <a:lstStyle/>
          <a:p>
            <a:pPr marL="127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12700" fontAlgn="auto">
              <a:spcBef>
                <a:spcPts val="660"/>
              </a:spcBef>
              <a:spcAft>
                <a:spcPts val="0"/>
              </a:spcAft>
              <a:defRPr/>
            </a:pP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9FB3123-817F-4CEA-A5D5-C2A9D76A6DE3}"/>
              </a:ext>
            </a:extLst>
          </p:cNvPr>
          <p:cNvSpPr txBox="1"/>
          <p:nvPr/>
        </p:nvSpPr>
        <p:spPr>
          <a:xfrm>
            <a:off x="4046538" y="3486150"/>
            <a:ext cx="1333500" cy="3508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291465" algn="l"/>
                <a:tab pos="570230" algn="l"/>
                <a:tab pos="932815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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3150" i="1" spc="22" baseline="-21164" dirty="0">
                <a:latin typeface="Times New Roman"/>
                <a:cs typeface="Times New Roman"/>
              </a:rPr>
              <a:t>z	</a:t>
            </a:r>
            <a:r>
              <a:rPr sz="2100" spc="15" dirty="0">
                <a:latin typeface="Symbol"/>
                <a:cs typeface="Symbol"/>
              </a:rPr>
              <a:t>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</a:t>
            </a:r>
            <a:r>
              <a:rPr sz="2100" spc="-400" dirty="0">
                <a:latin typeface="Times New Roman"/>
                <a:cs typeface="Times New Roman"/>
              </a:rPr>
              <a:t> </a:t>
            </a:r>
            <a:r>
              <a:rPr sz="3150" spc="135" baseline="-21164" dirty="0">
                <a:latin typeface="Times New Roman"/>
                <a:cs typeface="Times New Roman"/>
              </a:rPr>
              <a:t>0</a:t>
            </a:r>
            <a:r>
              <a:rPr sz="2100" spc="9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463EF14-84A6-4B51-831A-E77234FCE200}"/>
              </a:ext>
            </a:extLst>
          </p:cNvPr>
          <p:cNvSpPr txBox="1"/>
          <p:nvPr/>
        </p:nvSpPr>
        <p:spPr>
          <a:xfrm>
            <a:off x="4338638" y="3181350"/>
            <a:ext cx="1041400" cy="3508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278765" algn="l"/>
              </a:tabLst>
              <a:defRPr/>
            </a:pPr>
            <a:r>
              <a:rPr sz="2100" i="1" spc="20" dirty="0">
                <a:latin typeface="Times New Roman"/>
                <a:cs typeface="Times New Roman"/>
              </a:rPr>
              <a:t>y	</a:t>
            </a:r>
            <a:r>
              <a:rPr sz="3150" spc="22" baseline="-9259" dirty="0">
                <a:latin typeface="Symbol"/>
                <a:cs typeface="Symbol"/>
              </a:rPr>
              <a:t></a:t>
            </a:r>
            <a:r>
              <a:rPr sz="3150" spc="-165" baseline="-9259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3150" spc="22" baseline="-9259" dirty="0">
                <a:latin typeface="Symbol"/>
                <a:cs typeface="Symbol"/>
              </a:rPr>
              <a:t></a:t>
            </a:r>
            <a:r>
              <a:rPr sz="3150" spc="-525" baseline="-9259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0</a:t>
            </a:r>
            <a:r>
              <a:rPr sz="3150" spc="135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4F8C525-458B-4F38-8454-516899A3FC29}"/>
              </a:ext>
            </a:extLst>
          </p:cNvPr>
          <p:cNvSpPr txBox="1"/>
          <p:nvPr/>
        </p:nvSpPr>
        <p:spPr>
          <a:xfrm>
            <a:off x="4046538" y="2797175"/>
            <a:ext cx="1333500" cy="3508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tabLst>
                <a:tab pos="291465" algn="l"/>
                <a:tab pos="570230" algn="l"/>
                <a:tab pos="932815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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3150" i="1" spc="30" baseline="3968" dirty="0">
                <a:latin typeface="Times New Roman"/>
                <a:cs typeface="Times New Roman"/>
              </a:rPr>
              <a:t>x	</a:t>
            </a:r>
            <a:r>
              <a:rPr sz="2100" spc="15" dirty="0">
                <a:latin typeface="Symbol"/>
                <a:cs typeface="Symbol"/>
              </a:rPr>
              <a:t>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</a:t>
            </a:r>
            <a:r>
              <a:rPr sz="2100" spc="-400" dirty="0">
                <a:latin typeface="Times New Roman"/>
                <a:cs typeface="Times New Roman"/>
              </a:rPr>
              <a:t> </a:t>
            </a:r>
            <a:r>
              <a:rPr sz="3150" spc="135" baseline="3968" dirty="0">
                <a:latin typeface="Times New Roman"/>
                <a:cs typeface="Times New Roman"/>
              </a:rPr>
              <a:t>0</a:t>
            </a:r>
            <a:r>
              <a:rPr sz="2100" spc="9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1635935-2604-4CB3-84D9-E5754FD79986}"/>
              </a:ext>
            </a:extLst>
          </p:cNvPr>
          <p:cNvSpPr txBox="1"/>
          <p:nvPr/>
        </p:nvSpPr>
        <p:spPr>
          <a:xfrm>
            <a:off x="3205163" y="3586163"/>
            <a:ext cx="625475" cy="35083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2100" spc="70" dirty="0">
                <a:latin typeface="Times New Roman"/>
                <a:cs typeface="Times New Roman"/>
              </a:rPr>
              <a:t>1- </a:t>
            </a:r>
            <a:r>
              <a:rPr sz="2100" i="1" spc="20" dirty="0">
                <a:latin typeface="Times New Roman"/>
                <a:cs typeface="Times New Roman"/>
              </a:rPr>
              <a:t>b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3150" spc="22" baseline="21164" dirty="0">
                <a:latin typeface="Symbol"/>
                <a:cs typeface="Symbol"/>
              </a:rPr>
              <a:t></a:t>
            </a:r>
            <a:endParaRPr sz="3150" baseline="21164">
              <a:latin typeface="Symbol"/>
              <a:cs typeface="Symbol"/>
            </a:endParaRPr>
          </a:p>
        </p:txBody>
      </p:sp>
      <p:sp>
        <p:nvSpPr>
          <p:cNvPr id="32788" name="object 19">
            <a:extLst>
              <a:ext uri="{FF2B5EF4-FFF2-40B4-BE49-F238E27FC236}">
                <a16:creationId xmlns:a16="http://schemas.microsoft.com/office/drawing/2014/main" id="{64B94029-23C9-4BF5-B41E-75567398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3" y="2698750"/>
            <a:ext cx="19081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885" rIns="0" bIns="0">
            <a:spAutoFit/>
          </a:bodyPr>
          <a:lstStyle>
            <a:lvl1pPr eaLnBrk="0" hangingPunct="0"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31850" algn="l"/>
                <a:tab pos="1477963" algn="l"/>
                <a:tab pos="1778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750"/>
              </a:spcBef>
            </a:pPr>
            <a:r>
              <a:rPr lang="id-ID" altLang="en-US" sz="3100" baseline="-4000">
                <a:latin typeface="Symbol" panose="05050102010706020507" pitchFamily="18" charset="2"/>
              </a:rPr>
              <a:t></a:t>
            </a:r>
            <a:r>
              <a:rPr lang="id-ID" altLang="en-US" sz="31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b	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	0	</a:t>
            </a:r>
            <a:r>
              <a:rPr lang="id-ID" altLang="en-US" sz="3100" baseline="-4000">
                <a:latin typeface="Symbol" panose="05050102010706020507" pitchFamily="18" charset="2"/>
              </a:rPr>
              <a:t></a:t>
            </a:r>
          </a:p>
          <a:p>
            <a:pPr algn="ctr" eaLnBrk="1" hangingPunct="1">
              <a:spcBef>
                <a:spcPts val="663"/>
              </a:spcBef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d-ID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663"/>
              </a:spcBef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9190AAB-80AF-48DA-97F4-2D5B29838AE8}"/>
              </a:ext>
            </a:extLst>
          </p:cNvPr>
          <p:cNvSpPr txBox="1"/>
          <p:nvPr/>
        </p:nvSpPr>
        <p:spPr>
          <a:xfrm>
            <a:off x="790575" y="5561013"/>
            <a:ext cx="5907088" cy="3317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758690" algn="l"/>
              </a:tabLst>
              <a:defRPr/>
            </a:pPr>
            <a:r>
              <a:rPr sz="2000" dirty="0">
                <a:latin typeface="Verdana"/>
                <a:cs typeface="Verdana"/>
              </a:rPr>
              <a:t>Solusi SPL </a:t>
            </a:r>
            <a:r>
              <a:rPr sz="2000" spc="-5" dirty="0">
                <a:latin typeface="Verdana"/>
                <a:cs typeface="Verdana"/>
              </a:rPr>
              <a:t>tak </a:t>
            </a:r>
            <a:r>
              <a:rPr sz="2000" dirty="0">
                <a:latin typeface="Verdana"/>
                <a:cs typeface="Verdana"/>
              </a:rPr>
              <a:t>hingga </a:t>
            </a:r>
            <a:r>
              <a:rPr sz="2000" spc="-15" dirty="0">
                <a:latin typeface="Verdana"/>
                <a:cs typeface="Verdana"/>
              </a:rPr>
              <a:t>banyak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saat </a:t>
            </a:r>
            <a:r>
              <a:rPr sz="2000" dirty="0">
                <a:latin typeface="Cambria Math"/>
                <a:cs typeface="Cambria Math"/>
              </a:rPr>
              <a:t>𝑏	= 0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Verdana"/>
                <a:cs typeface="Verdana"/>
              </a:rPr>
              <a:t>atau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6E19E52-42DB-42E2-B5FC-775070CED86F}"/>
              </a:ext>
            </a:extLst>
          </p:cNvPr>
          <p:cNvSpPr txBox="1"/>
          <p:nvPr/>
        </p:nvSpPr>
        <p:spPr>
          <a:xfrm>
            <a:off x="6850063" y="5561013"/>
            <a:ext cx="750887" cy="3317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280670" algn="l"/>
              </a:tabLst>
              <a:defRPr/>
            </a:pPr>
            <a:r>
              <a:rPr sz="2000" dirty="0">
                <a:latin typeface="Cambria Math"/>
                <a:cs typeface="Cambria Math"/>
              </a:rPr>
              <a:t>𝑏	=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5945FFD-EC5B-4DE7-9BDD-0A83BB1FD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430338"/>
            <a:ext cx="7775575" cy="452437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Sistem </a:t>
            </a:r>
            <a:r>
              <a:rPr spc="-5" dirty="0"/>
              <a:t>Persamaan </a:t>
            </a:r>
            <a:r>
              <a:rPr spc="-10" dirty="0"/>
              <a:t>Linear</a:t>
            </a:r>
            <a:r>
              <a:rPr spc="95" dirty="0"/>
              <a:t> </a:t>
            </a:r>
            <a:r>
              <a:rPr spc="-5" dirty="0"/>
              <a:t>Homogen(5)</a:t>
            </a:r>
          </a:p>
        </p:txBody>
      </p:sp>
      <p:sp>
        <p:nvSpPr>
          <p:cNvPr id="33797" name="object 9">
            <a:extLst>
              <a:ext uri="{FF2B5EF4-FFF2-40B4-BE49-F238E27FC236}">
                <a16:creationId xmlns:a16="http://schemas.microsoft.com/office/drawing/2014/main" id="{FE5EA94D-4616-4F89-90CB-035FC52F225D}"/>
              </a:ext>
            </a:extLst>
          </p:cNvPr>
          <p:cNvSpPr>
            <a:spLocks/>
          </p:cNvSpPr>
          <p:nvPr/>
        </p:nvSpPr>
        <p:spPr bwMode="auto">
          <a:xfrm>
            <a:off x="860425" y="2071688"/>
            <a:ext cx="0" cy="1106487"/>
          </a:xfrm>
          <a:custGeom>
            <a:avLst/>
            <a:gdLst>
              <a:gd name="T0" fmla="*/ 0 h 1106170"/>
              <a:gd name="T1" fmla="*/ 1106744 h 11061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06170">
                <a:moveTo>
                  <a:pt x="0" y="0"/>
                </a:moveTo>
                <a:lnTo>
                  <a:pt x="0" y="1106110"/>
                </a:lnTo>
              </a:path>
            </a:pathLst>
          </a:custGeom>
          <a:noFill/>
          <a:ln w="106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object 10">
            <a:extLst>
              <a:ext uri="{FF2B5EF4-FFF2-40B4-BE49-F238E27FC236}">
                <a16:creationId xmlns:a16="http://schemas.microsoft.com/office/drawing/2014/main" id="{30F9416D-AF27-4414-AAED-61C1875B8A5B}"/>
              </a:ext>
            </a:extLst>
          </p:cNvPr>
          <p:cNvSpPr>
            <a:spLocks/>
          </p:cNvSpPr>
          <p:nvPr/>
        </p:nvSpPr>
        <p:spPr bwMode="auto">
          <a:xfrm>
            <a:off x="2622550" y="2071688"/>
            <a:ext cx="0" cy="1106487"/>
          </a:xfrm>
          <a:custGeom>
            <a:avLst/>
            <a:gdLst>
              <a:gd name="T0" fmla="*/ 0 h 1106170"/>
              <a:gd name="T1" fmla="*/ 1106744 h 11061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06170">
                <a:moveTo>
                  <a:pt x="0" y="0"/>
                </a:moveTo>
                <a:lnTo>
                  <a:pt x="0" y="1106110"/>
                </a:lnTo>
              </a:path>
            </a:pathLst>
          </a:custGeom>
          <a:noFill/>
          <a:ln w="106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F7E79DA-72CC-41EC-BA34-5C7FF6220278}"/>
              </a:ext>
            </a:extLst>
          </p:cNvPr>
          <p:cNvSpPr txBox="1"/>
          <p:nvPr/>
        </p:nvSpPr>
        <p:spPr>
          <a:xfrm>
            <a:off x="874713" y="1939925"/>
            <a:ext cx="2192337" cy="1211263"/>
          </a:xfrm>
          <a:prstGeom prst="rect">
            <a:avLst/>
          </a:prstGeom>
        </p:spPr>
        <p:txBody>
          <a:bodyPr lIns="0" tIns="94615" rIns="0" bIns="0">
            <a:spAutoFit/>
          </a:bodyPr>
          <a:lstStyle/>
          <a:p>
            <a:pPr marL="12700" fontAlgn="auto">
              <a:spcBef>
                <a:spcPts val="745"/>
              </a:spcBef>
              <a:spcAft>
                <a:spcPts val="0"/>
              </a:spcAft>
              <a:tabLst>
                <a:tab pos="740410" algn="l"/>
                <a:tab pos="1440180" algn="l"/>
              </a:tabLst>
              <a:defRPr/>
            </a:pP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b	</a:t>
            </a:r>
            <a:r>
              <a:rPr sz="2050" spc="20" dirty="0">
                <a:latin typeface="Times New Roman"/>
                <a:cs typeface="Times New Roman"/>
              </a:rPr>
              <a:t>0	0</a:t>
            </a:r>
            <a:endParaRPr sz="2050">
              <a:latin typeface="Times New Roman"/>
              <a:cs typeface="Times New Roman"/>
            </a:endParaRPr>
          </a:p>
          <a:p>
            <a:pPr marL="106680" fontAlgn="auto">
              <a:spcBef>
                <a:spcPts val="655"/>
              </a:spcBef>
              <a:spcAft>
                <a:spcPts val="0"/>
              </a:spcAft>
              <a:tabLst>
                <a:tab pos="552450" algn="l"/>
                <a:tab pos="1438275" algn="l"/>
                <a:tab pos="1837055" algn="l"/>
              </a:tabLst>
              <a:defRPr/>
            </a:pPr>
            <a:r>
              <a:rPr sz="2050" spc="20" dirty="0">
                <a:latin typeface="Times New Roman"/>
                <a:cs typeface="Times New Roman"/>
              </a:rPr>
              <a:t>0	1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b	</a:t>
            </a:r>
            <a:r>
              <a:rPr sz="2050" spc="20" dirty="0">
                <a:latin typeface="Times New Roman"/>
                <a:cs typeface="Times New Roman"/>
              </a:rPr>
              <a:t>1	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106680" fontAlgn="auto">
              <a:spcBef>
                <a:spcPts val="650"/>
              </a:spcBef>
              <a:spcAft>
                <a:spcPts val="0"/>
              </a:spcAft>
              <a:tabLst>
                <a:tab pos="738505" algn="l"/>
                <a:tab pos="1252220" algn="l"/>
              </a:tabLst>
              <a:defRPr/>
            </a:pPr>
            <a:r>
              <a:rPr sz="2050" spc="20" dirty="0">
                <a:latin typeface="Times New Roman"/>
                <a:cs typeface="Times New Roman"/>
              </a:rPr>
              <a:t>0	1	1</a:t>
            </a:r>
            <a:r>
              <a:rPr sz="2050" spc="-3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33803" name="Picture 19">
            <a:extLst>
              <a:ext uri="{FF2B5EF4-FFF2-40B4-BE49-F238E27FC236}">
                <a16:creationId xmlns:a16="http://schemas.microsoft.com/office/drawing/2014/main" id="{D87D77FC-88EB-4547-96D0-6DD1B956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86113"/>
            <a:ext cx="38385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>
            <a:extLst>
              <a:ext uri="{FF2B5EF4-FFF2-40B4-BE49-F238E27FC236}">
                <a16:creationId xmlns:a16="http://schemas.microsoft.com/office/drawing/2014/main" id="{4501BB4F-D563-4EDA-829B-C8E74F25219D}"/>
              </a:ext>
            </a:extLst>
          </p:cNvPr>
          <p:cNvSpPr>
            <a:spLocks/>
          </p:cNvSpPr>
          <p:nvPr/>
        </p:nvSpPr>
        <p:spPr bwMode="auto">
          <a:xfrm>
            <a:off x="0" y="1497013"/>
            <a:ext cx="9144000" cy="5360987"/>
          </a:xfrm>
          <a:custGeom>
            <a:avLst/>
            <a:gdLst>
              <a:gd name="T0" fmla="*/ 0 w 9144000"/>
              <a:gd name="T1" fmla="*/ 5359525 h 5361940"/>
              <a:gd name="T2" fmla="*/ 9144000 w 9144000"/>
              <a:gd name="T3" fmla="*/ 5359525 h 5361940"/>
              <a:gd name="T4" fmla="*/ 9144000 w 9144000"/>
              <a:gd name="T5" fmla="*/ 0 h 5361940"/>
              <a:gd name="T6" fmla="*/ 0 w 9144000"/>
              <a:gd name="T7" fmla="*/ 0 h 5361940"/>
              <a:gd name="T8" fmla="*/ 0 w 9144000"/>
              <a:gd name="T9" fmla="*/ 5359525 h 53619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5361940">
                <a:moveTo>
                  <a:pt x="0" y="5361431"/>
                </a:moveTo>
                <a:lnTo>
                  <a:pt x="9144000" y="5361431"/>
                </a:lnTo>
                <a:lnTo>
                  <a:pt x="9144000" y="0"/>
                </a:lnTo>
                <a:lnTo>
                  <a:pt x="0" y="0"/>
                </a:lnTo>
                <a:lnTo>
                  <a:pt x="0" y="53614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EBE73F-53D1-4884-BC23-2E2F924D94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LATIHAN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8600A12-D340-42CB-BF2A-DA6ED82FD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64465" rtlCol="0">
            <a:normAutofit fontScale="92500" lnSpcReduction="10000"/>
          </a:bodyPr>
          <a:lstStyle/>
          <a:p>
            <a:pPr marL="355600" eaLnBrk="1" fontAlgn="auto" hangingPunct="1">
              <a:spcBef>
                <a:spcPts val="1295"/>
              </a:spcBef>
              <a:spcAft>
                <a:spcPts val="0"/>
              </a:spcAft>
              <a:buFontTx/>
              <a:buAutoNum type="arabicPeriod"/>
              <a:tabLst>
                <a:tab pos="355600" algn="l"/>
              </a:tabLst>
              <a:defRPr/>
            </a:pPr>
            <a:r>
              <a:rPr spc="-25" dirty="0"/>
              <a:t>Tentukan </a:t>
            </a:r>
            <a:r>
              <a:rPr dirty="0"/>
              <a:t>solusi SPL </a:t>
            </a:r>
            <a:r>
              <a:rPr spc="-5" dirty="0"/>
              <a:t>berikut</a:t>
            </a:r>
            <a:r>
              <a:rPr spc="-95" dirty="0"/>
              <a:t> </a:t>
            </a:r>
            <a:r>
              <a:rPr dirty="0"/>
              <a:t>:</a:t>
            </a:r>
          </a:p>
          <a:p>
            <a:pPr marL="3101340" indent="0" eaLnBrk="1" fontAlgn="auto" hangingPunct="1">
              <a:spcBef>
                <a:spcPts val="1065"/>
              </a:spcBef>
              <a:spcAft>
                <a:spcPts val="0"/>
              </a:spcAft>
              <a:defRPr/>
            </a:pPr>
            <a:r>
              <a:rPr sz="1700" spc="25" dirty="0">
                <a:latin typeface="Times New Roman"/>
                <a:cs typeface="Times New Roman"/>
              </a:rPr>
              <a:t>2</a:t>
            </a:r>
            <a:r>
              <a:rPr sz="1700" i="1" spc="25" dirty="0">
                <a:latin typeface="Times New Roman"/>
                <a:cs typeface="Times New Roman"/>
              </a:rPr>
              <a:t>a</a:t>
            </a:r>
            <a:r>
              <a:rPr sz="1700" i="1" spc="-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8</a:t>
            </a:r>
            <a:r>
              <a:rPr sz="1700" i="1" spc="-15" dirty="0">
                <a:latin typeface="Times New Roman"/>
                <a:cs typeface="Times New Roman"/>
              </a:rPr>
              <a:t>b</a:t>
            </a:r>
            <a:r>
              <a:rPr sz="1700" i="1" spc="2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12</a:t>
            </a:r>
            <a:endParaRPr sz="1700" dirty="0">
              <a:latin typeface="Times New Roman"/>
              <a:cs typeface="Times New Roman"/>
            </a:endParaRPr>
          </a:p>
          <a:p>
            <a:pPr marL="3094355" indent="0" eaLnBrk="1" fontAlgn="auto" hangingPunct="1">
              <a:spcBef>
                <a:spcPts val="550"/>
              </a:spcBef>
              <a:spcAft>
                <a:spcPts val="0"/>
              </a:spcAft>
              <a:defRPr/>
            </a:pPr>
            <a:r>
              <a:rPr sz="1700" spc="-5" dirty="0">
                <a:latin typeface="Times New Roman"/>
                <a:cs typeface="Times New Roman"/>
              </a:rPr>
              <a:t>3</a:t>
            </a:r>
            <a:r>
              <a:rPr sz="1700" i="1" spc="-5" dirty="0">
                <a:latin typeface="Times New Roman"/>
                <a:cs typeface="Times New Roman"/>
              </a:rPr>
              <a:t>a </a:t>
            </a: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6</a:t>
            </a:r>
            <a:r>
              <a:rPr sz="1700" i="1" spc="-5" dirty="0">
                <a:latin typeface="Times New Roman"/>
                <a:cs typeface="Times New Roman"/>
              </a:rPr>
              <a:t>b </a:t>
            </a: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9</a:t>
            </a:r>
            <a:endParaRPr sz="1700" dirty="0">
              <a:latin typeface="Times New Roman"/>
              <a:cs typeface="Times New Roman"/>
            </a:endParaRPr>
          </a:p>
          <a:p>
            <a:pPr marL="3101340" indent="0" eaLnBrk="1" fontAlgn="auto" hangingPunct="1">
              <a:spcBef>
                <a:spcPts val="545"/>
              </a:spcBef>
              <a:spcAft>
                <a:spcPts val="0"/>
              </a:spcAft>
              <a:defRPr/>
            </a:pP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a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2</a:t>
            </a:r>
            <a:r>
              <a:rPr sz="1700" i="1" spc="-5" dirty="0">
                <a:latin typeface="Times New Roman"/>
                <a:cs typeface="Times New Roman"/>
              </a:rPr>
              <a:t>b </a:t>
            </a: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4</a:t>
            </a:r>
            <a:endParaRPr sz="1700" dirty="0">
              <a:latin typeface="Times New Roman"/>
              <a:cs typeface="Times New Roman"/>
            </a:endParaRPr>
          </a:p>
          <a:p>
            <a:pPr marL="355600" eaLnBrk="1" fontAlgn="auto" hangingPunct="1">
              <a:lnSpc>
                <a:spcPts val="2140"/>
              </a:lnSpc>
              <a:spcBef>
                <a:spcPts val="844"/>
              </a:spcBef>
              <a:spcAft>
                <a:spcPts val="0"/>
              </a:spcAft>
              <a:buFontTx/>
              <a:buAutoNum type="arabicPeriod" startAt="2"/>
              <a:tabLst>
                <a:tab pos="355600" algn="l"/>
              </a:tabLst>
              <a:defRPr/>
            </a:pPr>
            <a:r>
              <a:rPr spc="-25" dirty="0"/>
              <a:t>Tentukan </a:t>
            </a:r>
            <a:r>
              <a:rPr dirty="0"/>
              <a:t>solusi SPL</a:t>
            </a:r>
            <a:r>
              <a:rPr spc="-35" dirty="0"/>
              <a:t> </a:t>
            </a:r>
            <a:r>
              <a:rPr dirty="0"/>
              <a:t>:</a:t>
            </a:r>
          </a:p>
          <a:p>
            <a:pPr marL="2369185" indent="0" algn="ctr" eaLnBrk="1" fontAlgn="auto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tabLst>
                <a:tab pos="4431665" algn="l"/>
                <a:tab pos="4749800" algn="l"/>
              </a:tabLst>
              <a:defRPr/>
            </a:pPr>
            <a:r>
              <a:rPr spc="-5" dirty="0">
                <a:latin typeface="Cambria Math"/>
                <a:cs typeface="Cambria Math"/>
              </a:rPr>
              <a:t>2𝑝 </a:t>
            </a:r>
            <a:r>
              <a:rPr dirty="0">
                <a:latin typeface="Cambria Math"/>
                <a:cs typeface="Cambria Math"/>
              </a:rPr>
              <a:t>–  </a:t>
            </a:r>
            <a:r>
              <a:rPr spc="-5" dirty="0">
                <a:latin typeface="Cambria Math"/>
                <a:cs typeface="Cambria Math"/>
              </a:rPr>
              <a:t>2𝑞 </a:t>
            </a:r>
            <a:r>
              <a:rPr dirty="0">
                <a:latin typeface="Cambria Math"/>
                <a:cs typeface="Cambria Math"/>
              </a:rPr>
              <a:t>–  𝑟</a:t>
            </a:r>
            <a:r>
              <a:rPr spc="36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1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3𝑠	</a:t>
            </a:r>
            <a:r>
              <a:rPr dirty="0">
                <a:latin typeface="Cambria Math"/>
                <a:cs typeface="Cambria Math"/>
              </a:rPr>
              <a:t>=	4</a:t>
            </a:r>
          </a:p>
          <a:p>
            <a:pPr marL="3076575" indent="0" eaLnBrk="1" fontAlgn="auto" hangingPunct="1">
              <a:lnSpc>
                <a:spcPts val="1925"/>
              </a:lnSpc>
              <a:spcBef>
                <a:spcPts val="0"/>
              </a:spcBef>
              <a:spcAft>
                <a:spcPts val="0"/>
              </a:spcAft>
              <a:tabLst>
                <a:tab pos="4023995" algn="l"/>
                <a:tab pos="4342765" algn="l"/>
              </a:tabLst>
              <a:defRPr/>
            </a:pPr>
            <a:r>
              <a:rPr dirty="0">
                <a:latin typeface="Cambria Math"/>
                <a:cs typeface="Cambria Math"/>
              </a:rPr>
              <a:t>𝑞 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1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2𝑠	</a:t>
            </a:r>
            <a:r>
              <a:rPr dirty="0">
                <a:latin typeface="Cambria Math"/>
                <a:cs typeface="Cambria Math"/>
              </a:rPr>
              <a:t>=	1</a:t>
            </a:r>
          </a:p>
          <a:p>
            <a:pPr marL="2177415" indent="0" algn="ctr" eaLnBrk="1" fontAlgn="auto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tabLst>
                <a:tab pos="3102610" algn="l"/>
                <a:tab pos="4425315" algn="l"/>
              </a:tabLst>
              <a:defRPr/>
            </a:pPr>
            <a:r>
              <a:rPr dirty="0">
                <a:latin typeface="Cambria Math"/>
                <a:cs typeface="Cambria Math"/>
              </a:rPr>
              <a:t>–</a:t>
            </a:r>
            <a:r>
              <a:rPr spc="-1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2𝑝 </a:t>
            </a:r>
            <a:r>
              <a:rPr spc="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	𝑝 – </a:t>
            </a:r>
            <a:r>
              <a:rPr spc="-5" dirty="0">
                <a:latin typeface="Cambria Math"/>
                <a:cs typeface="Cambria Math"/>
              </a:rPr>
              <a:t>2𝑞</a:t>
            </a:r>
            <a:r>
              <a:rPr spc="-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–</a:t>
            </a:r>
            <a:r>
              <a:rPr spc="33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4𝑠	</a:t>
            </a:r>
            <a:r>
              <a:rPr dirty="0">
                <a:latin typeface="Cambria Math"/>
                <a:cs typeface="Cambria Math"/>
              </a:rPr>
              <a:t>= –</a:t>
            </a:r>
            <a:r>
              <a:rPr spc="-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2</a:t>
            </a:r>
          </a:p>
          <a:p>
            <a:pPr marL="355600" eaLnBrk="1" fontAlgn="auto" hangingPunct="1">
              <a:spcBef>
                <a:spcPts val="1465"/>
              </a:spcBef>
              <a:spcAft>
                <a:spcPts val="0"/>
              </a:spcAft>
              <a:buFontTx/>
              <a:buAutoNum type="arabicPeriod" startAt="3"/>
              <a:tabLst>
                <a:tab pos="355600" algn="l"/>
              </a:tabLst>
              <a:defRPr/>
            </a:pPr>
            <a:r>
              <a:rPr spc="-25" dirty="0"/>
              <a:t>Tentukan </a:t>
            </a:r>
            <a:r>
              <a:rPr spc="-5" dirty="0"/>
              <a:t>solusi </a:t>
            </a:r>
            <a:r>
              <a:rPr dirty="0"/>
              <a:t>SPL </a:t>
            </a:r>
            <a:r>
              <a:rPr spc="-5" dirty="0"/>
              <a:t>homogen berikut</a:t>
            </a:r>
            <a:r>
              <a:rPr spc="-65" dirty="0"/>
              <a:t> </a:t>
            </a:r>
            <a:r>
              <a:rPr dirty="0"/>
              <a:t>:</a:t>
            </a:r>
          </a:p>
          <a:p>
            <a:pPr marL="2766695" indent="0" eaLnBrk="1" fontAlgn="auto" hangingPunct="1">
              <a:spcBef>
                <a:spcPts val="434"/>
              </a:spcBef>
              <a:spcAft>
                <a:spcPts val="0"/>
              </a:spcAft>
              <a:defRPr/>
            </a:pP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5</a:t>
            </a:r>
            <a:r>
              <a:rPr sz="1900" i="1" spc="-5" dirty="0">
                <a:latin typeface="Times New Roman"/>
                <a:cs typeface="Times New Roman"/>
              </a:rPr>
              <a:t>q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4</a:t>
            </a:r>
            <a:r>
              <a:rPr sz="1900" i="1" spc="10" dirty="0">
                <a:latin typeface="Times New Roman"/>
                <a:cs typeface="Times New Roman"/>
              </a:rPr>
              <a:t>r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7</a:t>
            </a:r>
            <a:r>
              <a:rPr sz="1900" i="1" spc="-5" dirty="0">
                <a:latin typeface="Times New Roman"/>
                <a:cs typeface="Times New Roman"/>
              </a:rPr>
              <a:t>t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</a:p>
          <a:p>
            <a:pPr marL="2736850" indent="0" eaLnBrk="1" fontAlgn="auto" hangingPunct="1">
              <a:spcBef>
                <a:spcPts val="545"/>
              </a:spcBef>
              <a:spcAft>
                <a:spcPts val="0"/>
              </a:spcAft>
              <a:defRPr/>
            </a:pP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i="1" dirty="0">
                <a:latin typeface="Times New Roman"/>
                <a:cs typeface="Times New Roman"/>
              </a:rPr>
              <a:t>q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7</a:t>
            </a:r>
            <a:r>
              <a:rPr sz="1900" i="1" spc="20" dirty="0">
                <a:latin typeface="Times New Roman"/>
                <a:cs typeface="Times New Roman"/>
              </a:rPr>
              <a:t>r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7</a:t>
            </a:r>
            <a:r>
              <a:rPr sz="1900" i="1" spc="-5" dirty="0">
                <a:latin typeface="Times New Roman"/>
                <a:cs typeface="Times New Roman"/>
              </a:rPr>
              <a:t>t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</a:p>
          <a:p>
            <a:pPr marL="2736850" indent="0" eaLnBrk="1" fontAlgn="auto" hangingPunct="1">
              <a:spcBef>
                <a:spcPts val="545"/>
              </a:spcBef>
              <a:spcAft>
                <a:spcPts val="0"/>
              </a:spcAft>
              <a:defRPr/>
            </a:pPr>
            <a:r>
              <a:rPr sz="1900" i="1" dirty="0">
                <a:latin typeface="Times New Roman"/>
                <a:cs typeface="Times New Roman"/>
              </a:rPr>
              <a:t>r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s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7</a:t>
            </a:r>
            <a:r>
              <a:rPr sz="1900" i="1" spc="-10" dirty="0">
                <a:latin typeface="Times New Roman"/>
                <a:cs typeface="Times New Roman"/>
              </a:rPr>
              <a:t>t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</a:p>
          <a:p>
            <a:pPr marL="2736850" indent="0" eaLnBrk="1" fontAlgn="auto" hangingPunct="1">
              <a:spcBef>
                <a:spcPts val="545"/>
              </a:spcBef>
              <a:spcAft>
                <a:spcPts val="0"/>
              </a:spcAft>
              <a:defRPr/>
            </a:pPr>
            <a:r>
              <a:rPr sz="1900" dirty="0">
                <a:latin typeface="Symbol"/>
                <a:cs typeface="Symbol"/>
              </a:rPr>
              <a:t>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</a:t>
            </a:r>
            <a:r>
              <a:rPr sz="1900" spc="40" dirty="0">
                <a:latin typeface="Times New Roman"/>
                <a:cs typeface="Times New Roman"/>
              </a:rPr>
              <a:t>10</a:t>
            </a:r>
            <a:r>
              <a:rPr sz="1900" i="1" spc="40" dirty="0">
                <a:latin typeface="Times New Roman"/>
                <a:cs typeface="Times New Roman"/>
              </a:rPr>
              <a:t>q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8</a:t>
            </a:r>
            <a:r>
              <a:rPr sz="1900" i="1" spc="-5" dirty="0">
                <a:latin typeface="Times New Roman"/>
                <a:cs typeface="Times New Roman"/>
              </a:rPr>
              <a:t>r</a:t>
            </a:r>
            <a:r>
              <a:rPr sz="1900" i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Times New Roman"/>
                <a:cs typeface="Times New Roman"/>
              </a:rPr>
              <a:t>18</a:t>
            </a:r>
            <a:r>
              <a:rPr sz="1900" i="1" spc="-30" dirty="0">
                <a:latin typeface="Times New Roman"/>
                <a:cs typeface="Times New Roman"/>
              </a:rPr>
              <a:t>t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183B137F-3F4E-4A45-9D56-5CBAE3D845B4}"/>
              </a:ext>
            </a:extLst>
          </p:cNvPr>
          <p:cNvSpPr txBox="1"/>
          <p:nvPr/>
        </p:nvSpPr>
        <p:spPr>
          <a:xfrm>
            <a:off x="444500" y="1501775"/>
            <a:ext cx="282575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2030095" algn="l"/>
              </a:tabLst>
              <a:defRPr/>
            </a:pPr>
            <a:r>
              <a:rPr sz="1600" b="1" spc="-5" dirty="0">
                <a:latin typeface="Verdana"/>
                <a:cs typeface="Verdana"/>
              </a:rPr>
              <a:t>4.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Diketahui</a:t>
            </a:r>
            <a:r>
              <a:rPr sz="1600" b="1" spc="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SPL	</a:t>
            </a:r>
            <a:r>
              <a:rPr sz="1600" b="1" i="1" spc="-10" dirty="0">
                <a:latin typeface="Verdana"/>
                <a:cs typeface="Verdana"/>
              </a:rPr>
              <a:t>AX </a:t>
            </a:r>
            <a:r>
              <a:rPr sz="1600" b="1" i="1" spc="-5" dirty="0">
                <a:latin typeface="Verdana"/>
                <a:cs typeface="Verdana"/>
              </a:rPr>
              <a:t>=</a:t>
            </a:r>
            <a:r>
              <a:rPr sz="1600" b="1" i="1" spc="-75" dirty="0">
                <a:latin typeface="Verdana"/>
                <a:cs typeface="Verdana"/>
              </a:rPr>
              <a:t> </a:t>
            </a:r>
            <a:r>
              <a:rPr sz="1600" b="1" i="1" spc="-5" dirty="0">
                <a:latin typeface="Verdana"/>
                <a:cs typeface="Verdana"/>
              </a:rPr>
              <a:t>B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9F3A17C-9145-4F05-9D9F-1B3F184C635C}"/>
              </a:ext>
            </a:extLst>
          </p:cNvPr>
          <p:cNvSpPr txBox="1"/>
          <p:nvPr/>
        </p:nvSpPr>
        <p:spPr>
          <a:xfrm>
            <a:off x="723900" y="3362325"/>
            <a:ext cx="5321300" cy="26828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600" spc="-25" dirty="0">
                <a:latin typeface="Verdana"/>
                <a:cs typeface="Verdana"/>
              </a:rPr>
              <a:t>Tentukan </a:t>
            </a:r>
            <a:r>
              <a:rPr sz="1600" spc="-5" dirty="0">
                <a:latin typeface="Verdana"/>
                <a:cs typeface="Verdana"/>
              </a:rPr>
              <a:t>solusi SPL di atas </a:t>
            </a:r>
            <a:r>
              <a:rPr sz="1600" spc="-10" dirty="0">
                <a:latin typeface="Verdana"/>
                <a:cs typeface="Verdana"/>
              </a:rPr>
              <a:t>dengan menggunakan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0C6591-CC60-495D-8D26-AD8B9E6CB288}"/>
              </a:ext>
            </a:extLst>
          </p:cNvPr>
          <p:cNvSpPr txBox="1"/>
          <p:nvPr/>
        </p:nvSpPr>
        <p:spPr>
          <a:xfrm>
            <a:off x="901700" y="3605213"/>
            <a:ext cx="3729038" cy="989012"/>
          </a:xfrm>
          <a:prstGeom prst="rect">
            <a:avLst/>
          </a:prstGeom>
        </p:spPr>
        <p:txBody>
          <a:bodyPr lIns="0" tIns="90170" rIns="0" bIns="0">
            <a:spAutoFit/>
          </a:bodyPr>
          <a:lstStyle/>
          <a:p>
            <a:pPr marL="545465" indent="-532765" fontAlgn="auto">
              <a:spcBef>
                <a:spcPts val="71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–"/>
              <a:tabLst>
                <a:tab pos="545465" algn="l"/>
                <a:tab pos="546100" algn="l"/>
              </a:tabLst>
              <a:defRPr/>
            </a:pPr>
            <a:r>
              <a:rPr sz="1600" spc="-10" dirty="0">
                <a:latin typeface="Verdana"/>
                <a:cs typeface="Verdana"/>
              </a:rPr>
              <a:t>operasi </a:t>
            </a:r>
            <a:r>
              <a:rPr sz="1600" spc="-5" dirty="0">
                <a:latin typeface="Verdana"/>
                <a:cs typeface="Verdana"/>
              </a:rPr>
              <a:t>baris elementer </a:t>
            </a:r>
            <a:r>
              <a:rPr sz="1600" spc="-10" dirty="0">
                <a:latin typeface="Verdana"/>
                <a:cs typeface="Verdana"/>
              </a:rPr>
              <a:t>(OBE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545465" indent="-532765" fontAlgn="auto">
              <a:spcBef>
                <a:spcPts val="615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–"/>
              <a:tabLst>
                <a:tab pos="545465" algn="l"/>
                <a:tab pos="546100" algn="l"/>
              </a:tabLst>
              <a:defRPr/>
            </a:pPr>
            <a:r>
              <a:rPr sz="1600" spc="-5" dirty="0">
                <a:latin typeface="Verdana"/>
                <a:cs typeface="Verdana"/>
              </a:rPr>
              <a:t>Invers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matrik</a:t>
            </a:r>
            <a:endParaRPr sz="1600">
              <a:latin typeface="Verdana"/>
              <a:cs typeface="Verdana"/>
            </a:endParaRPr>
          </a:p>
          <a:p>
            <a:pPr marL="545465" indent="-532765" fontAlgn="auto">
              <a:spcBef>
                <a:spcPts val="600"/>
              </a:spcBef>
              <a:spcAft>
                <a:spcPts val="0"/>
              </a:spcAft>
              <a:buClr>
                <a:srgbClr val="585858"/>
              </a:buClr>
              <a:buFont typeface="Arial"/>
              <a:buChar char="–"/>
              <a:tabLst>
                <a:tab pos="545465" algn="l"/>
                <a:tab pos="546100" algn="l"/>
              </a:tabLst>
              <a:defRPr/>
            </a:pPr>
            <a:r>
              <a:rPr sz="1600" spc="-10" dirty="0">
                <a:latin typeface="Verdana"/>
                <a:cs typeface="Verdana"/>
              </a:rPr>
              <a:t>Aturan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Cramer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B158C01-D5E2-47A6-9669-72A833581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914400"/>
            <a:ext cx="3619500" cy="452438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LATIHAN</a:t>
            </a:r>
          </a:p>
        </p:txBody>
      </p:sp>
      <p:pic>
        <p:nvPicPr>
          <p:cNvPr id="39943" name="Picture 48">
            <a:extLst>
              <a:ext uri="{FF2B5EF4-FFF2-40B4-BE49-F238E27FC236}">
                <a16:creationId xmlns:a16="http://schemas.microsoft.com/office/drawing/2014/main" id="{F93279E7-859E-4A45-9E90-B49C21CF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981200"/>
            <a:ext cx="56578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0EE67CB4-5B51-428C-8B48-D9A1829B3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1430338"/>
            <a:ext cx="2473325" cy="452437"/>
          </a:xfrm>
        </p:spPr>
        <p:txBody>
          <a:bodyPr tIns="12065" rtlCol="0">
            <a:normAutofit fontScale="90000"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LATIHAN</a:t>
            </a:r>
          </a:p>
        </p:txBody>
      </p:sp>
      <p:sp>
        <p:nvSpPr>
          <p:cNvPr id="40964" name="object 6">
            <a:extLst>
              <a:ext uri="{FF2B5EF4-FFF2-40B4-BE49-F238E27FC236}">
                <a16:creationId xmlns:a16="http://schemas.microsoft.com/office/drawing/2014/main" id="{DD644B41-340A-49E1-A242-C353F35D3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041525"/>
            <a:ext cx="623252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id-ID" altLang="en-US">
                <a:latin typeface="Verdana" panose="020B0604030504040204" pitchFamily="34" charset="0"/>
              </a:rPr>
              <a:t>6. SPL homogen (dengan peubah </a:t>
            </a:r>
            <a:r>
              <a:rPr lang="id-ID" altLang="en-US" i="1">
                <a:latin typeface="Verdana" panose="020B0604030504040204" pitchFamily="34" charset="0"/>
              </a:rPr>
              <a:t>p</a:t>
            </a:r>
            <a:r>
              <a:rPr lang="id-ID" altLang="en-US">
                <a:latin typeface="Verdana" panose="020B0604030504040204" pitchFamily="34" charset="0"/>
              </a:rPr>
              <a:t>, </a:t>
            </a:r>
            <a:r>
              <a:rPr lang="id-ID" altLang="en-US" i="1">
                <a:latin typeface="Verdana" panose="020B0604030504040204" pitchFamily="34" charset="0"/>
              </a:rPr>
              <a:t>q</a:t>
            </a:r>
            <a:r>
              <a:rPr lang="id-ID" altLang="en-US">
                <a:latin typeface="Verdana" panose="020B0604030504040204" pitchFamily="34" charset="0"/>
              </a:rPr>
              <a:t>, dan </a:t>
            </a:r>
            <a:r>
              <a:rPr lang="id-ID" altLang="en-US" i="1">
                <a:latin typeface="Verdana" panose="020B0604030504040204" pitchFamily="34" charset="0"/>
              </a:rPr>
              <a:t>r</a:t>
            </a:r>
            <a:r>
              <a:rPr lang="id-ID" altLang="en-US">
                <a:latin typeface="Verdana" panose="020B0604030504040204" pitchFamily="34" charset="0"/>
              </a:rPr>
              <a:t>)</a:t>
            </a:r>
          </a:p>
          <a:p>
            <a:pPr algn="ctr" eaLnBrk="1" hangingPunct="1">
              <a:spcBef>
                <a:spcPts val="75"/>
              </a:spcBef>
            </a:pP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id-ID" altLang="en-US" sz="1700">
                <a:latin typeface="Symbol" panose="05050102010706020507" pitchFamily="18" charset="2"/>
              </a:rPr>
              <a:t>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algn="ctr" eaLnBrk="1" hangingPunct="1">
              <a:spcBef>
                <a:spcPts val="550"/>
              </a:spcBef>
            </a:pP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id-ID" altLang="en-US" sz="1700">
                <a:latin typeface="Symbol" panose="05050102010706020507" pitchFamily="18" charset="2"/>
              </a:rPr>
              <a:t>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eaLnBrk="1" hangingPunct="1">
              <a:spcBef>
                <a:spcPts val="175"/>
              </a:spcBef>
            </a:pP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id-ID" altLang="en-US" sz="1500" baseline="44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>
                <a:latin typeface="Symbol" panose="05050102010706020507" pitchFamily="18" charset="2"/>
              </a:rPr>
              <a:t>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id-ID" altLang="en-US" sz="2300">
                <a:latin typeface="Symbol" panose="05050102010706020507" pitchFamily="18" charset="2"/>
              </a:rPr>
              <a:t>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id-ID" altLang="en-US" sz="1700">
                <a:latin typeface="Symbol" panose="05050102010706020507" pitchFamily="18" charset="2"/>
              </a:rPr>
              <a:t>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id-ID" altLang="en-US" sz="1700">
                <a:latin typeface="Symbol" panose="05050102010706020507" pitchFamily="18" charset="2"/>
              </a:rPr>
              <a:t></a:t>
            </a:r>
            <a:r>
              <a:rPr lang="id-ID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eaLnBrk="1" hangingPunct="1">
              <a:spcBef>
                <a:spcPts val="825"/>
              </a:spcBef>
            </a:pPr>
            <a:r>
              <a:rPr lang="id-ID" altLang="en-US">
                <a:latin typeface="Verdana" panose="020B0604030504040204" pitchFamily="34" charset="0"/>
              </a:rPr>
              <a:t>Tentukan nilai </a:t>
            </a:r>
            <a:r>
              <a:rPr lang="id-ID" altLang="en-US" i="1">
                <a:latin typeface="Verdana" panose="020B0604030504040204" pitchFamily="34" charset="0"/>
              </a:rPr>
              <a:t>k </a:t>
            </a:r>
            <a:r>
              <a:rPr lang="id-ID" altLang="en-US">
                <a:latin typeface="Verdana" panose="020B0604030504040204" pitchFamily="34" charset="0"/>
              </a:rPr>
              <a:t>sehingga SPL punya solusi tunggal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BDFDD5-6935-4BC5-9427-C6DDCF1F2956}"/>
              </a:ext>
            </a:extLst>
          </p:cNvPr>
          <p:cNvSpPr txBox="1"/>
          <p:nvPr/>
        </p:nvSpPr>
        <p:spPr>
          <a:xfrm>
            <a:off x="2298700" y="4467225"/>
            <a:ext cx="733425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tabLst>
                <a:tab pos="617220" algn="l"/>
              </a:tabLst>
              <a:defRPr/>
            </a:pPr>
            <a:r>
              <a:rPr sz="2100" spc="5" dirty="0">
                <a:latin typeface="Symbol"/>
                <a:cs typeface="Symbol"/>
              </a:rPr>
              <a:t></a:t>
            </a:r>
            <a:r>
              <a:rPr sz="2100" spc="5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D1DFBAD-8EF5-4D42-A210-7D5B710B3607}"/>
              </a:ext>
            </a:extLst>
          </p:cNvPr>
          <p:cNvSpPr txBox="1"/>
          <p:nvPr/>
        </p:nvSpPr>
        <p:spPr>
          <a:xfrm>
            <a:off x="2773363" y="4271963"/>
            <a:ext cx="258762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3150" spc="-44" baseline="-26455" dirty="0">
                <a:latin typeface="Times New Roman"/>
                <a:cs typeface="Times New Roman"/>
              </a:rPr>
              <a:t>3</a:t>
            </a:r>
            <a:r>
              <a:rPr sz="2100" spc="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440032C-FB2C-427C-B898-EB33FF10B9C4}"/>
              </a:ext>
            </a:extLst>
          </p:cNvPr>
          <p:cNvSpPr txBox="1"/>
          <p:nvPr/>
        </p:nvSpPr>
        <p:spPr>
          <a:xfrm>
            <a:off x="2298700" y="4271963"/>
            <a:ext cx="261938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</a:t>
            </a:r>
            <a:r>
              <a:rPr sz="3150" spc="15" baseline="-26455" dirty="0">
                <a:latin typeface="Times New Roman"/>
                <a:cs typeface="Times New Roman"/>
              </a:rPr>
              <a:t>5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2E99E7D-70D2-487B-A4E8-986882858A56}"/>
              </a:ext>
            </a:extLst>
          </p:cNvPr>
          <p:cNvSpPr txBox="1"/>
          <p:nvPr/>
        </p:nvSpPr>
        <p:spPr>
          <a:xfrm>
            <a:off x="2773363" y="4002088"/>
            <a:ext cx="258762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100" spc="-30" dirty="0">
                <a:latin typeface="Times New Roman"/>
                <a:cs typeface="Times New Roman"/>
              </a:rPr>
              <a:t>3</a:t>
            </a:r>
            <a:r>
              <a:rPr sz="3150" spc="7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9636923-A792-4657-8A33-9A3B90523D06}"/>
              </a:ext>
            </a:extLst>
          </p:cNvPr>
          <p:cNvSpPr txBox="1"/>
          <p:nvPr/>
        </p:nvSpPr>
        <p:spPr>
          <a:xfrm>
            <a:off x="444500" y="4197350"/>
            <a:ext cx="2114550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dirty="0">
                <a:latin typeface="Verdana"/>
                <a:cs typeface="Verdana"/>
              </a:rPr>
              <a:t>7. Misalkan </a:t>
            </a:r>
            <a:r>
              <a:rPr sz="2100" i="1" spc="10" dirty="0">
                <a:latin typeface="Times New Roman"/>
                <a:cs typeface="Times New Roman"/>
              </a:rPr>
              <a:t>B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3150" spc="-15" baseline="37037" dirty="0">
                <a:latin typeface="Symbol"/>
                <a:cs typeface="Symbol"/>
              </a:rPr>
              <a:t></a:t>
            </a:r>
            <a:r>
              <a:rPr sz="3150" spc="-15" baseline="41005" dirty="0">
                <a:latin typeface="Times New Roman"/>
                <a:cs typeface="Times New Roman"/>
              </a:rPr>
              <a:t>1</a:t>
            </a:r>
            <a:endParaRPr sz="3150" baseline="41005">
              <a:latin typeface="Times New Roman"/>
              <a:cs typeface="Times New Roman"/>
            </a:endParaRPr>
          </a:p>
        </p:txBody>
      </p:sp>
      <p:sp>
        <p:nvSpPr>
          <p:cNvPr id="40970" name="object 12">
            <a:extLst>
              <a:ext uri="{FF2B5EF4-FFF2-40B4-BE49-F238E27FC236}">
                <a16:creationId xmlns:a16="http://schemas.microsoft.com/office/drawing/2014/main" id="{DA4A92B6-321B-4816-A9FB-D92DDDF40686}"/>
              </a:ext>
            </a:extLst>
          </p:cNvPr>
          <p:cNvSpPr>
            <a:spLocks/>
          </p:cNvSpPr>
          <p:nvPr/>
        </p:nvSpPr>
        <p:spPr bwMode="auto">
          <a:xfrm>
            <a:off x="3613150" y="5145088"/>
            <a:ext cx="115888" cy="0"/>
          </a:xfrm>
          <a:custGeom>
            <a:avLst/>
            <a:gdLst>
              <a:gd name="T0" fmla="*/ 0 w 115570"/>
              <a:gd name="T1" fmla="*/ 115687 w 1155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70">
                <a:moveTo>
                  <a:pt x="0" y="0"/>
                </a:moveTo>
                <a:lnTo>
                  <a:pt x="115053" y="0"/>
                </a:lnTo>
              </a:path>
            </a:pathLst>
          </a:custGeom>
          <a:noFill/>
          <a:ln w="1309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1" name="object 13">
            <a:extLst>
              <a:ext uri="{FF2B5EF4-FFF2-40B4-BE49-F238E27FC236}">
                <a16:creationId xmlns:a16="http://schemas.microsoft.com/office/drawing/2014/main" id="{2847FF73-E34E-4C7F-BCF1-99212FA38A67}"/>
              </a:ext>
            </a:extLst>
          </p:cNvPr>
          <p:cNvSpPr>
            <a:spLocks/>
          </p:cNvSpPr>
          <p:nvPr/>
        </p:nvSpPr>
        <p:spPr bwMode="auto">
          <a:xfrm>
            <a:off x="5926138" y="5140325"/>
            <a:ext cx="131762" cy="0"/>
          </a:xfrm>
          <a:custGeom>
            <a:avLst/>
            <a:gdLst>
              <a:gd name="T0" fmla="*/ 0 w 132714"/>
              <a:gd name="T1" fmla="*/ 130696 w 1327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714">
                <a:moveTo>
                  <a:pt x="0" y="0"/>
                </a:moveTo>
                <a:lnTo>
                  <a:pt x="132591" y="0"/>
                </a:lnTo>
              </a:path>
            </a:pathLst>
          </a:custGeom>
          <a:noFill/>
          <a:ln w="1157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2" name="object 14">
            <a:extLst>
              <a:ext uri="{FF2B5EF4-FFF2-40B4-BE49-F238E27FC236}">
                <a16:creationId xmlns:a16="http://schemas.microsoft.com/office/drawing/2014/main" id="{CABEC15C-F355-415E-88F6-F5A9EE23F75A}"/>
              </a:ext>
            </a:extLst>
          </p:cNvPr>
          <p:cNvSpPr>
            <a:spLocks/>
          </p:cNvSpPr>
          <p:nvPr/>
        </p:nvSpPr>
        <p:spPr bwMode="auto">
          <a:xfrm>
            <a:off x="6619875" y="5140325"/>
            <a:ext cx="131763" cy="0"/>
          </a:xfrm>
          <a:custGeom>
            <a:avLst/>
            <a:gdLst>
              <a:gd name="T0" fmla="*/ 0 w 132079"/>
              <a:gd name="T1" fmla="*/ 131394 w 1320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79">
                <a:moveTo>
                  <a:pt x="0" y="0"/>
                </a:moveTo>
                <a:lnTo>
                  <a:pt x="132025" y="0"/>
                </a:lnTo>
              </a:path>
            </a:pathLst>
          </a:custGeom>
          <a:noFill/>
          <a:ln w="1157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C4A4F6C-4B8D-454F-A12D-C54AF26C4B02}"/>
              </a:ext>
            </a:extLst>
          </p:cNvPr>
          <p:cNvSpPr txBox="1"/>
          <p:nvPr/>
        </p:nvSpPr>
        <p:spPr>
          <a:xfrm>
            <a:off x="768350" y="5014913"/>
            <a:ext cx="5975350" cy="669925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fontAlgn="auto">
              <a:lnSpc>
                <a:spcPts val="1365"/>
              </a:lnSpc>
              <a:spcBef>
                <a:spcPts val="120"/>
              </a:spcBef>
              <a:spcAft>
                <a:spcPts val="0"/>
              </a:spcAft>
              <a:tabLst>
                <a:tab pos="4975860" algn="l"/>
                <a:tab pos="5430520" algn="l"/>
              </a:tabLst>
              <a:defRPr/>
            </a:pPr>
            <a:r>
              <a:rPr sz="2700" spc="-44" baseline="1543" dirty="0">
                <a:latin typeface="Verdana"/>
                <a:cs typeface="Verdana"/>
              </a:rPr>
              <a:t>Tentukan </a:t>
            </a:r>
            <a:r>
              <a:rPr sz="2700" spc="-7" baseline="1543" dirty="0">
                <a:latin typeface="Verdana"/>
                <a:cs typeface="Verdana"/>
              </a:rPr>
              <a:t>vektor </a:t>
            </a:r>
            <a:r>
              <a:rPr sz="2700" baseline="1543" dirty="0">
                <a:latin typeface="Verdana"/>
                <a:cs typeface="Verdana"/>
              </a:rPr>
              <a:t>tak nol </a:t>
            </a:r>
            <a:r>
              <a:rPr sz="3300" i="1" spc="-307" baseline="-3787" dirty="0">
                <a:latin typeface="Times New Roman"/>
                <a:cs typeface="Times New Roman"/>
              </a:rPr>
              <a:t>u  </a:t>
            </a:r>
            <a:r>
              <a:rPr sz="3300" spc="-337" baseline="-3787" dirty="0">
                <a:latin typeface="Symbol"/>
                <a:cs typeface="Symbol"/>
              </a:rPr>
              <a:t></a:t>
            </a:r>
            <a:r>
              <a:rPr sz="3300" spc="-337" baseline="-3787" dirty="0">
                <a:latin typeface="Times New Roman"/>
                <a:cs typeface="Times New Roman"/>
              </a:rPr>
              <a:t> </a:t>
            </a:r>
            <a:r>
              <a:rPr sz="3300" spc="-240" baseline="32828" dirty="0">
                <a:latin typeface="Symbol"/>
                <a:cs typeface="Symbol"/>
              </a:rPr>
              <a:t></a:t>
            </a:r>
            <a:r>
              <a:rPr sz="3300" spc="-240" baseline="32828" dirty="0">
                <a:latin typeface="Times New Roman"/>
                <a:cs typeface="Times New Roman"/>
              </a:rPr>
              <a:t>  </a:t>
            </a:r>
            <a:r>
              <a:rPr sz="3300" i="1" spc="-277" baseline="36616" dirty="0">
                <a:latin typeface="Times New Roman"/>
                <a:cs typeface="Times New Roman"/>
              </a:rPr>
              <a:t>x </a:t>
            </a:r>
            <a:r>
              <a:rPr sz="3300" i="1" spc="-44" baseline="36616" dirty="0">
                <a:latin typeface="Times New Roman"/>
                <a:cs typeface="Times New Roman"/>
              </a:rPr>
              <a:t> </a:t>
            </a:r>
            <a:r>
              <a:rPr sz="3300" spc="-240" baseline="32828" dirty="0">
                <a:latin typeface="Symbol"/>
                <a:cs typeface="Symbol"/>
              </a:rPr>
              <a:t></a:t>
            </a:r>
            <a:r>
              <a:rPr sz="3300" spc="-240" baseline="32828" dirty="0">
                <a:latin typeface="Times New Roman"/>
                <a:cs typeface="Times New Roman"/>
              </a:rPr>
              <a:t> </a:t>
            </a:r>
            <a:r>
              <a:rPr sz="3300" spc="104" baseline="32828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Verdana"/>
                <a:cs typeface="Verdana"/>
              </a:rPr>
              <a:t>sehingga	</a:t>
            </a:r>
            <a:r>
              <a:rPr sz="2050" i="1" spc="10" dirty="0">
                <a:latin typeface="Times New Roman"/>
                <a:cs typeface="Times New Roman"/>
              </a:rPr>
              <a:t>Bu	</a:t>
            </a:r>
            <a:r>
              <a:rPr sz="2050" spc="15" dirty="0">
                <a:latin typeface="Symbol"/>
                <a:cs typeface="Symbol"/>
              </a:rPr>
              <a:t>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6</a:t>
            </a:r>
            <a:r>
              <a:rPr sz="2050" i="1" spc="-5" dirty="0">
                <a:latin typeface="Times New Roman"/>
                <a:cs typeface="Times New Roman"/>
              </a:rPr>
              <a:t>u</a:t>
            </a:r>
            <a:endParaRPr sz="2050">
              <a:latin typeface="Times New Roman"/>
              <a:cs typeface="Times New Roman"/>
            </a:endParaRPr>
          </a:p>
          <a:p>
            <a:pPr marL="883919"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05" dirty="0">
                <a:latin typeface="Symbol"/>
                <a:cs typeface="Symbol"/>
              </a:rPr>
              <a:t></a:t>
            </a:r>
            <a:r>
              <a:rPr sz="3300" spc="-757" baseline="-22727" dirty="0">
                <a:latin typeface="Symbol"/>
                <a:cs typeface="Symbol"/>
              </a:rPr>
              <a:t></a:t>
            </a:r>
            <a:r>
              <a:rPr sz="3300" spc="-757" baseline="-22727" dirty="0">
                <a:latin typeface="Times New Roman"/>
                <a:cs typeface="Times New Roman"/>
              </a:rPr>
              <a:t>               </a:t>
            </a:r>
            <a:r>
              <a:rPr sz="3300" i="1" spc="-277" baseline="-44191" dirty="0">
                <a:latin typeface="Times New Roman"/>
                <a:cs typeface="Times New Roman"/>
              </a:rPr>
              <a:t>y </a:t>
            </a:r>
            <a:r>
              <a:rPr sz="3300" i="1" spc="-112" baseline="-44191" dirty="0">
                <a:latin typeface="Times New Roman"/>
                <a:cs typeface="Times New Roman"/>
              </a:rPr>
              <a:t> </a:t>
            </a:r>
            <a:r>
              <a:rPr sz="2200" spc="-505" dirty="0">
                <a:latin typeface="Symbol"/>
                <a:cs typeface="Symbol"/>
              </a:rPr>
              <a:t></a:t>
            </a:r>
            <a:r>
              <a:rPr sz="3300" spc="-757" baseline="-22727" dirty="0">
                <a:latin typeface="Symbol"/>
                <a:cs typeface="Symbol"/>
              </a:rPr>
              <a:t></a:t>
            </a:r>
            <a:endParaRPr sz="3300" baseline="-22727">
              <a:latin typeface="Symbol"/>
              <a:cs typeface="Symbol"/>
            </a:endParaRPr>
          </a:p>
          <a:p>
            <a:pPr marL="883919" algn="ctr" fontAlgn="auto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tabLst>
                <a:tab pos="1275080" algn="l"/>
              </a:tabLst>
              <a:defRPr/>
            </a:pPr>
            <a:r>
              <a:rPr sz="2200" spc="-160" dirty="0">
                <a:latin typeface="Symbol"/>
                <a:cs typeface="Symbol"/>
              </a:rPr>
              <a:t></a:t>
            </a:r>
            <a:r>
              <a:rPr sz="2200" spc="-160" dirty="0">
                <a:latin typeface="Times New Roman"/>
                <a:cs typeface="Times New Roman"/>
              </a:rPr>
              <a:t>	</a:t>
            </a:r>
            <a:r>
              <a:rPr sz="2200" spc="-160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+mj-lt"/>
              </a:rPr>
              <a:t>Sistem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persamaan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linear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sebelumnya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dapat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ditulis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bentuk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r>
              <a:rPr lang="en-US" sz="3100" dirty="0" err="1">
                <a:solidFill>
                  <a:srgbClr val="000000"/>
                </a:solidFill>
                <a:latin typeface="+mj-lt"/>
              </a:rPr>
              <a:t>atau</a:t>
            </a:r>
            <a:r>
              <a:rPr lang="en-US" sz="31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3100" i="1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3100" b="1" i="1" dirty="0">
                <a:solidFill>
                  <a:srgbClr val="000000"/>
                </a:solidFill>
                <a:latin typeface="+mj-lt"/>
              </a:rPr>
              <a:t>AX</a:t>
            </a:r>
            <a:r>
              <a:rPr lang="en-US" sz="31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3100" b="1" i="1" dirty="0">
                <a:solidFill>
                  <a:srgbClr val="000000"/>
                </a:solidFill>
                <a:latin typeface="+mj-lt"/>
              </a:rPr>
              <a:t>B</a:t>
            </a:r>
          </a:p>
          <a:p>
            <a:pPr>
              <a:buFontTx/>
              <a:buNone/>
            </a:pPr>
            <a:r>
              <a:rPr lang="en-US" sz="31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+mj-lt"/>
              </a:rPr>
              <a:t>dimana</a:t>
            </a:r>
            <a:r>
              <a:rPr lang="en-US" sz="3100" dirty="0">
                <a:solidFill>
                  <a:srgbClr val="000000"/>
                </a:solidFill>
                <a:latin typeface="+mj-lt"/>
              </a:rPr>
              <a:t>:	</a:t>
            </a:r>
            <a:r>
              <a:rPr lang="en-US" sz="3100" b="1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31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sv-SE" sz="3100" dirty="0">
                <a:solidFill>
                  <a:srgbClr val="000000"/>
                </a:solidFill>
                <a:latin typeface="+mj-lt"/>
              </a:rPr>
              <a:t>dinamakan </a:t>
            </a:r>
            <a:r>
              <a:rPr lang="sv-SE" sz="3100" b="1" dirty="0">
                <a:solidFill>
                  <a:srgbClr val="000000"/>
                </a:solidFill>
                <a:latin typeface="+mj-lt"/>
              </a:rPr>
              <a:t>matriks koefisien</a:t>
            </a:r>
            <a:r>
              <a:rPr lang="en-US" sz="3100" b="1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1">
              <a:buFont typeface="Wingdings 2" pitchFamily="18" charset="2"/>
              <a:buNone/>
            </a:pPr>
            <a:r>
              <a:rPr lang="sv-SE" sz="3100" i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sv-SE" sz="3100" b="1" i="1" dirty="0">
                <a:solidFill>
                  <a:srgbClr val="000000"/>
                </a:solidFill>
                <a:latin typeface="+mj-lt"/>
              </a:rPr>
              <a:t>X</a:t>
            </a:r>
            <a:r>
              <a:rPr lang="sv-SE" sz="3100" dirty="0">
                <a:solidFill>
                  <a:srgbClr val="000000"/>
                </a:solidFill>
                <a:latin typeface="+mj-lt"/>
              </a:rPr>
              <a:t>  dinamakan </a:t>
            </a:r>
            <a:r>
              <a:rPr lang="sv-SE" sz="3100" b="1" dirty="0">
                <a:solidFill>
                  <a:srgbClr val="000000"/>
                </a:solidFill>
                <a:latin typeface="+mj-lt"/>
              </a:rPr>
              <a:t>matriks peubah</a:t>
            </a:r>
          </a:p>
          <a:p>
            <a:pPr lvl="1">
              <a:buFont typeface="Wingdings 2" pitchFamily="18" charset="2"/>
              <a:buNone/>
            </a:pPr>
            <a:r>
              <a:rPr lang="sv-SE" sz="3100" i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sv-SE" sz="3100" b="1" i="1" dirty="0">
                <a:solidFill>
                  <a:srgbClr val="000000"/>
                </a:solidFill>
                <a:latin typeface="+mj-lt"/>
              </a:rPr>
              <a:t>B</a:t>
            </a:r>
            <a:r>
              <a:rPr lang="sv-SE" sz="3100" dirty="0">
                <a:solidFill>
                  <a:srgbClr val="000000"/>
                </a:solidFill>
                <a:latin typeface="+mj-lt"/>
              </a:rPr>
              <a:t>  dinamakan </a:t>
            </a:r>
            <a:r>
              <a:rPr lang="sv-SE" sz="3100" b="1" dirty="0">
                <a:solidFill>
                  <a:srgbClr val="000000"/>
                </a:solidFill>
                <a:latin typeface="+mj-lt"/>
              </a:rPr>
              <a:t>matriks konstanta</a:t>
            </a:r>
            <a:endParaRPr lang="en-US" sz="3100" b="1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928662" y="2362200"/>
          <a:ext cx="2413067" cy="15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257120" imgH="850680" progId="">
                  <p:embed/>
                </p:oleObj>
              </mc:Choice>
              <mc:Fallback>
                <p:oleObj name="Equation" r:id="rId3" imgW="1257120" imgH="850680" progId="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362200"/>
                        <a:ext cx="2413067" cy="1589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954463" y="2362200"/>
          <a:ext cx="831851" cy="16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419040" imgH="850680" progId="">
                  <p:embed/>
                </p:oleObj>
              </mc:Choice>
              <mc:Fallback>
                <p:oleObj name="Equation" r:id="rId5" imgW="419040" imgH="850680" progId="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2362200"/>
                        <a:ext cx="831851" cy="168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348038" y="2362200"/>
          <a:ext cx="581020" cy="165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317160" imgH="850680" progId="">
                  <p:embed/>
                </p:oleObj>
              </mc:Choice>
              <mc:Fallback>
                <p:oleObj name="Equation" r:id="rId7" imgW="317160" imgH="850680" progId="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62200"/>
                        <a:ext cx="581020" cy="1656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+mj-lt"/>
              </a:rPr>
              <a:t>Contoh</a:t>
            </a:r>
            <a:endParaRPr lang="en-GB" sz="32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D" sz="2600" dirty="0" err="1">
                <a:solidFill>
                  <a:srgbClr val="000000"/>
                </a:solidFill>
              </a:rPr>
              <a:t>Sintem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Persamaan</a:t>
            </a:r>
            <a:r>
              <a:rPr lang="en-ID" sz="2600" dirty="0">
                <a:solidFill>
                  <a:srgbClr val="000000"/>
                </a:solidFill>
              </a:rPr>
              <a:t> Linear </a:t>
            </a:r>
            <a:r>
              <a:rPr lang="en-ID" sz="2600" dirty="0" err="1">
                <a:solidFill>
                  <a:srgbClr val="000000"/>
                </a:solidFill>
              </a:rPr>
              <a:t>dapat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dituliskan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dalam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bentuk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matriks</a:t>
            </a:r>
            <a:r>
              <a:rPr lang="en-ID" sz="2600" dirty="0">
                <a:solidFill>
                  <a:srgbClr val="000000"/>
                </a:solidFill>
              </a:rPr>
              <a:t> yang </a:t>
            </a:r>
            <a:r>
              <a:rPr lang="en-ID" sz="2600" dirty="0" err="1">
                <a:solidFill>
                  <a:srgbClr val="000000"/>
                </a:solidFill>
              </a:rPr>
              <a:t>diperluas</a:t>
            </a:r>
            <a:r>
              <a:rPr lang="en-ID" sz="2600" dirty="0">
                <a:solidFill>
                  <a:srgbClr val="000000"/>
                </a:solidFill>
              </a:rPr>
              <a:t> (</a:t>
            </a:r>
            <a:r>
              <a:rPr lang="en-ID" sz="2600" i="1" dirty="0">
                <a:solidFill>
                  <a:srgbClr val="000000"/>
                </a:solidFill>
              </a:rPr>
              <a:t>augmented matrix</a:t>
            </a:r>
            <a:r>
              <a:rPr lang="en-ID" sz="2600" dirty="0">
                <a:solidFill>
                  <a:srgbClr val="000000"/>
                </a:solidFill>
              </a:rPr>
              <a:t>) </a:t>
            </a:r>
            <a:r>
              <a:rPr lang="en-ID" sz="2600" dirty="0" err="1">
                <a:solidFill>
                  <a:srgbClr val="000000"/>
                </a:solidFill>
              </a:rPr>
              <a:t>sebagai</a:t>
            </a:r>
            <a:r>
              <a:rPr lang="en-ID" sz="2600" dirty="0">
                <a:solidFill>
                  <a:srgbClr val="000000"/>
                </a:solidFill>
              </a:rPr>
              <a:t> </a:t>
            </a:r>
            <a:r>
              <a:rPr lang="en-ID" sz="2600" dirty="0" err="1">
                <a:solidFill>
                  <a:srgbClr val="000000"/>
                </a:solidFill>
              </a:rPr>
              <a:t>berikut</a:t>
            </a:r>
            <a:r>
              <a:rPr lang="en-ID" sz="2600" dirty="0">
                <a:solidFill>
                  <a:srgbClr val="000000"/>
                </a:solidFill>
              </a:rPr>
              <a:t>: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600" dirty="0" err="1">
                <a:solidFill>
                  <a:srgbClr val="000000"/>
                </a:solidFill>
              </a:rPr>
              <a:t>Contoh</a:t>
            </a:r>
            <a:r>
              <a:rPr lang="en-US" sz="26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3100" i="1" dirty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162800" cy="685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Augmented Matrix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990600" y="2910069"/>
            <a:ext cx="7543800" cy="1527054"/>
            <a:chOff x="914400" y="3428886"/>
            <a:chExt cx="7543800" cy="1526724"/>
          </a:xfrm>
        </p:grpSpPr>
        <p:graphicFrame>
          <p:nvGraphicFramePr>
            <p:cNvPr id="15" name="Object 7"/>
            <p:cNvGraphicFramePr>
              <a:graphicFrameLocks noChangeAspect="1"/>
            </p:cNvGraphicFramePr>
            <p:nvPr/>
          </p:nvGraphicFramePr>
          <p:xfrm>
            <a:off x="914400" y="3428886"/>
            <a:ext cx="4419600" cy="1468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Equation" r:id="rId3" imgW="2755900" imgH="914400" progId="">
                    <p:embed/>
                  </p:oleObj>
                </mc:Choice>
                <mc:Fallback>
                  <p:oleObj name="Equation" r:id="rId3" imgW="2755900" imgH="914400" progId="">
                    <p:embed/>
                    <p:pic>
                      <p:nvPicPr>
                        <p:cNvPr id="1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428886"/>
                          <a:ext cx="4419600" cy="1468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5867400" y="3428888"/>
            <a:ext cx="2590800" cy="1526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5" imgW="1600200" imgH="939800" progId="">
                    <p:embed/>
                  </p:oleObj>
                </mc:Choice>
                <mc:Fallback>
                  <p:oleObj name="Equation" r:id="rId5" imgW="1600200" imgH="939800" progId="">
                    <p:embed/>
                    <p:pic>
                      <p:nvPicPr>
                        <p:cNvPr id="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428888"/>
                          <a:ext cx="2590800" cy="15267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ight Arrow 16"/>
            <p:cNvSpPr/>
            <p:nvPr/>
          </p:nvSpPr>
          <p:spPr>
            <a:xfrm>
              <a:off x="5334000" y="3809805"/>
              <a:ext cx="381000" cy="685652"/>
            </a:xfrm>
            <a:prstGeom prst="rightArrow">
              <a:avLst>
                <a:gd name="adj1" fmla="val 50000"/>
                <a:gd name="adj2" fmla="val 7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41700" y="5448300"/>
            <a:ext cx="368300" cy="762000"/>
          </a:xfrm>
          <a:prstGeom prst="rightArrow">
            <a:avLst>
              <a:gd name="adj1" fmla="val 50000"/>
              <a:gd name="adj2" fmla="val 7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990600" y="5106988"/>
          <a:ext cx="23622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1066800" imgH="660400" progId="">
                  <p:embed/>
                </p:oleObj>
              </mc:Choice>
              <mc:Fallback>
                <p:oleObj name="Equation" r:id="rId7" imgW="1066800" imgH="660400" progId="">
                  <p:embed/>
                  <p:pic>
                    <p:nvPicPr>
                      <p:cNvPr id="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6988"/>
                        <a:ext cx="23622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3886200" y="5143500"/>
          <a:ext cx="2362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1130040" imgH="711000" progId="">
                  <p:embed/>
                </p:oleObj>
              </mc:Choice>
              <mc:Fallback>
                <p:oleObj name="Equation" r:id="rId9" imgW="1130040" imgH="711000" progId="">
                  <p:embed/>
                  <p:pic>
                    <p:nvPicPr>
                      <p:cNvPr id="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43500"/>
                        <a:ext cx="2362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/>
          <p:cNvCxnSpPr/>
          <p:nvPr/>
        </p:nvCxnSpPr>
        <p:spPr bwMode="auto">
          <a:xfrm rot="5400000">
            <a:off x="7277100" y="3695700"/>
            <a:ext cx="1295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5029200" y="5866606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4B14-4154-4FBA-9A52-EA50A47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</a:t>
            </a:r>
            <a:r>
              <a:rPr lang="en-US" dirty="0"/>
              <a:t> SPL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773B36-8D2B-4639-A698-CC1A99CEA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9352"/>
              </p:ext>
            </p:extLst>
          </p:nvPr>
        </p:nvGraphicFramePr>
        <p:xfrm>
          <a:off x="457199" y="1600200"/>
          <a:ext cx="80626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14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6629400" cy="6858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+mj-lt"/>
              </a:rPr>
              <a:t>Solusi</a:t>
            </a:r>
            <a:r>
              <a:rPr lang="en-GB" dirty="0">
                <a:latin typeface="+mj-lt"/>
              </a:rPr>
              <a:t> SPL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sv-SE" sz="2400" b="1" dirty="0">
                <a:solidFill>
                  <a:srgbClr val="000000"/>
                </a:solidFill>
                <a:sym typeface="Wingdings" pitchFamily="2" charset="2"/>
              </a:rPr>
              <a:t>Solusi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 sebuah sitem persamaan linear (SPL) adalah himpunan bilangan Real dimana jika   disubstitusikan pada peubah suatu SPL akan memenuhi nilai kebenaran SPL tersebut.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Contoh:</a:t>
            </a:r>
          </a:p>
          <a:p>
            <a:pPr marL="457200" algn="just" eaLnBrk="1" hangingPunct="1">
              <a:buFont typeface="Wingdings" pitchFamily="2" charset="2"/>
              <a:buNone/>
            </a:pP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x – 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y = 7</a:t>
            </a:r>
          </a:p>
          <a:p>
            <a:pPr marL="457200" algn="just" eaLnBrk="1" hangingPunct="1">
              <a:buFont typeface="Wingdings" pitchFamily="2" charset="2"/>
              <a:buNone/>
            </a:pP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 + 3</a:t>
            </a: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 = 7</a:t>
            </a:r>
          </a:p>
          <a:p>
            <a:pPr marL="457200" algn="just" eaLnBrk="1" hangingPunct="1">
              <a:buFont typeface="Wingdings" pitchFamily="2" charset="2"/>
              <a:buNone/>
            </a:pP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{</a:t>
            </a: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x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 = 5 , </a:t>
            </a:r>
            <a:r>
              <a:rPr lang="sv-SE" sz="2400" i="1" dirty="0">
                <a:solidFill>
                  <a:srgbClr val="000000"/>
                </a:solidFill>
                <a:sym typeface="Wingdings" pitchFamily="2" charset="2"/>
              </a:rPr>
              <a:t>y</a:t>
            </a:r>
            <a:r>
              <a:rPr lang="sv-SE" sz="2400" dirty="0">
                <a:solidFill>
                  <a:srgbClr val="000000"/>
                </a:solidFill>
                <a:sym typeface="Wingdings" pitchFamily="2" charset="2"/>
              </a:rPr>
              <a:t> = -1}  merupakan solusi dari SPL tersebut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400" dirty="0" err="1">
                <a:solidFill>
                  <a:srgbClr val="000000"/>
                </a:solidFill>
              </a:rPr>
              <a:t>Kemungkinan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solusi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sebuah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persamaan</a:t>
            </a:r>
            <a:r>
              <a:rPr lang="en-US" sz="2400" dirty="0">
                <a:solidFill>
                  <a:srgbClr val="000000"/>
                </a:solidFill>
              </a:rPr>
              <a:t> linear (SPL) </a:t>
            </a:r>
            <a:r>
              <a:rPr lang="en-US" sz="2400" dirty="0" err="1">
                <a:solidFill>
                  <a:srgbClr val="000000"/>
                </a:solidFill>
              </a:rPr>
              <a:t>adalah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</a:rPr>
              <a:t>SPL </a:t>
            </a:r>
            <a:r>
              <a:rPr lang="en-US" sz="2400" dirty="0" err="1">
                <a:solidFill>
                  <a:srgbClr val="000000"/>
                </a:solidFill>
              </a:rPr>
              <a:t>mempunyai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solusi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tunggal</a:t>
            </a:r>
            <a:endParaRPr lang="en-US" sz="2400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</a:rPr>
              <a:t>SPL </a:t>
            </a:r>
            <a:r>
              <a:rPr lang="en-US" sz="2400" dirty="0" err="1">
                <a:solidFill>
                  <a:srgbClr val="000000"/>
                </a:solidFill>
              </a:rPr>
              <a:t>mempunyai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solusi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tak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hingga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banyak</a:t>
            </a:r>
            <a:endParaRPr lang="en-US" sz="2400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</a:rPr>
              <a:t>SPL </a:t>
            </a:r>
            <a:r>
              <a:rPr lang="en-US" sz="2400" b="1" dirty="0" err="1">
                <a:solidFill>
                  <a:srgbClr val="000000"/>
                </a:solidFill>
              </a:rPr>
              <a:t>tidak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mempunyai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solusi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6629400" cy="6858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+mj-lt"/>
              </a:rPr>
              <a:t>Ilustrasi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Solusi</a:t>
            </a:r>
            <a:r>
              <a:rPr lang="en-GB" dirty="0">
                <a:latin typeface="+mj-lt"/>
              </a:rPr>
              <a:t> SPL </a:t>
            </a:r>
            <a:r>
              <a:rPr lang="en-GB" dirty="0" err="1">
                <a:latin typeface="+mj-lt"/>
              </a:rPr>
              <a:t>tunggal</a:t>
            </a:r>
            <a:endParaRPr lang="en-GB" dirty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5334000"/>
          </a:xfrm>
        </p:spPr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just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algn="just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algn="just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algn="just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algn="just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Artinya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:	SPL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	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– 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y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= 2			                                                		              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– </a:t>
            </a:r>
            <a:r>
              <a:rPr lang="en-US" sz="2400" i="1" dirty="0">
                <a:solidFill>
                  <a:srgbClr val="000000"/>
                </a:solidFill>
                <a:latin typeface="+mn-lt"/>
              </a:rPr>
              <a:t>y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= 0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err="1">
                <a:solidFill>
                  <a:srgbClr val="000000"/>
                </a:solidFill>
                <a:latin typeface="+mn-lt"/>
              </a:rPr>
              <a:t>Mempunyai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solusi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tunggal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n-lt"/>
              </a:rPr>
              <a:t>yaitu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x = 2, y = 2	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400" dirty="0">
              <a:latin typeface="+mn-lt"/>
            </a:endParaRP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800" dirty="0">
              <a:latin typeface="+mn-lt"/>
            </a:endParaRP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28650" y="1828800"/>
            <a:ext cx="2546350" cy="2743200"/>
            <a:chOff x="2239" y="12319"/>
            <a:chExt cx="1800" cy="1995"/>
          </a:xfrm>
        </p:grpSpPr>
        <p:sp>
          <p:nvSpPr>
            <p:cNvPr id="9" name="Line 32"/>
            <p:cNvSpPr>
              <a:spLocks noChangeShapeType="1"/>
            </p:cNvSpPr>
            <p:nvPr/>
          </p:nvSpPr>
          <p:spPr bwMode="auto">
            <a:xfrm flipV="1">
              <a:off x="2599" y="12499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V="1">
              <a:off x="2404" y="14119"/>
              <a:ext cx="1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3679" y="13759"/>
              <a:ext cx="3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endParaRPr lang="en-US"/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2239" y="12319"/>
              <a:ext cx="3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y</a:t>
              </a:r>
              <a:endParaRPr 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flipH="1">
              <a:off x="2464" y="12679"/>
              <a:ext cx="1245" cy="1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 flipV="1">
              <a:off x="2779" y="12664"/>
              <a:ext cx="54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075" y="1847850"/>
            <a:ext cx="2955925" cy="2789238"/>
            <a:chOff x="854075" y="1847850"/>
            <a:chExt cx="2955925" cy="2789238"/>
          </a:xfrm>
        </p:grpSpPr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667000" y="2244725"/>
              <a:ext cx="1143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latin typeface="Times New Roman" pitchFamily="18" charset="0"/>
                </a:rPr>
                <a:t>y</a:t>
              </a:r>
              <a:r>
                <a:rPr lang="en-US" sz="2000" b="1">
                  <a:latin typeface="Times New Roman" pitchFamily="18" charset="0"/>
                </a:rPr>
                <a:t> = </a:t>
              </a:r>
              <a:r>
                <a:rPr lang="en-US" sz="20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676400" y="1847850"/>
              <a:ext cx="1371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latin typeface="Times New Roman" pitchFamily="18" charset="0"/>
                </a:rPr>
                <a:t>y</a:t>
              </a:r>
              <a:r>
                <a:rPr lang="en-US" sz="2000" b="1">
                  <a:latin typeface="Times New Roman" pitchFamily="18" charset="0"/>
                </a:rPr>
                <a:t> = 2</a:t>
              </a:r>
              <a:r>
                <a:rPr lang="en-US" sz="2000" b="1" i="1">
                  <a:latin typeface="Times New Roman" pitchFamily="18" charset="0"/>
                </a:rPr>
                <a:t>x </a:t>
              </a:r>
              <a:r>
                <a:rPr lang="en-US" sz="2000" b="1">
                  <a:latin typeface="Times New Roman" pitchFamily="18" charset="0"/>
                </a:rPr>
                <a:t>- 2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797050" y="3556000"/>
              <a:ext cx="990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</a:rPr>
                <a:t>(2, 2)</a:t>
              </a:r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auto">
            <a:xfrm>
              <a:off x="1568450" y="3371850"/>
              <a:ext cx="304800" cy="457200"/>
            </a:xfrm>
            <a:prstGeom prst="ellips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708150" y="3587750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 flipV="1">
              <a:off x="1127125" y="3603625"/>
              <a:ext cx="577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1371600" y="4270375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584325" y="4270375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854075" y="3352800"/>
              <a:ext cx="304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581400" y="2092325"/>
            <a:ext cx="4572000" cy="1938992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(2, 2) </a:t>
            </a:r>
            <a:r>
              <a:rPr lang="en-US" sz="2000" dirty="0" err="1">
                <a:solidFill>
                  <a:srgbClr val="000000"/>
                </a:solidFill>
              </a:rPr>
              <a:t>merupakan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titik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potong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dua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garis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tersebut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000000"/>
                </a:solidFill>
              </a:rPr>
              <a:t>Tidak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titik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potong</a:t>
            </a:r>
            <a:r>
              <a:rPr lang="en-US" sz="2000" dirty="0">
                <a:solidFill>
                  <a:srgbClr val="000000"/>
                </a:solidFill>
              </a:rPr>
              <a:t> yang lain </a:t>
            </a:r>
            <a:r>
              <a:rPr lang="en-US" sz="2000" dirty="0" err="1">
                <a:solidFill>
                  <a:srgbClr val="000000"/>
                </a:solidFill>
              </a:rPr>
              <a:t>selain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titik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tersebut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000000"/>
                </a:solidFill>
              </a:rPr>
              <a:t>Kedua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garis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saling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berpotongan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B705C-2702-49AC-839A-9A006F8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+mj-lt"/>
              </a:rPr>
              <a:t>Ilustrasi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Solusi</a:t>
            </a:r>
            <a:r>
              <a:rPr lang="en-GB" dirty="0">
                <a:latin typeface="+mj-lt"/>
              </a:rPr>
              <a:t> SPL </a:t>
            </a:r>
            <a:r>
              <a:rPr lang="en-GB" dirty="0" err="1">
                <a:latin typeface="+mj-lt"/>
              </a:rPr>
              <a:t>tak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hingga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penyelesaian</a:t>
            </a:r>
            <a:endParaRPr lang="en-US" dirty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indent="0" algn="just">
              <a:buClr>
                <a:srgbClr val="006600"/>
              </a:buClr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5153025" y="2197100"/>
            <a:ext cx="3228975" cy="2527300"/>
            <a:chOff x="4695825" y="1676400"/>
            <a:chExt cx="3228975" cy="2528065"/>
          </a:xfrm>
        </p:grpSpPr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4953000" y="1990042"/>
              <a:ext cx="0" cy="2122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4724400" y="3883789"/>
              <a:ext cx="25908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7391400" y="3581400"/>
              <a:ext cx="533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4695825" y="2385311"/>
              <a:ext cx="1720850" cy="1819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4708525" y="2369436"/>
              <a:ext cx="1720850" cy="1819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997575" y="2647950"/>
              <a:ext cx="1447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 – y = 0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6096000" y="1981200"/>
              <a:ext cx="1752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– 2</a:t>
              </a: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 = 0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724400" y="1676400"/>
              <a:ext cx="533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54F87F7-3FA6-4BEF-8CE0-8CF69CBDAD64}"/>
              </a:ext>
            </a:extLst>
          </p:cNvPr>
          <p:cNvSpPr/>
          <p:nvPr/>
        </p:nvSpPr>
        <p:spPr>
          <a:xfrm>
            <a:off x="889000" y="2248622"/>
            <a:ext cx="7366000" cy="47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err="1">
                <a:solidFill>
                  <a:srgbClr val="000000"/>
                </a:solidFill>
              </a:rPr>
              <a:t>Perhatikan</a:t>
            </a:r>
            <a:r>
              <a:rPr lang="en-US" sz="2400" dirty="0">
                <a:solidFill>
                  <a:srgbClr val="000000"/>
                </a:solidFill>
              </a:rPr>
              <a:t> SPL</a:t>
            </a:r>
          </a:p>
          <a:p>
            <a:pPr lvl="3" indent="-228600" eaLnBrk="0" hangingPunct="0">
              <a:lnSpc>
                <a:spcPct val="80000"/>
              </a:lnSpc>
              <a:spcBef>
                <a:spcPts val="400"/>
              </a:spcBef>
              <a:buClr>
                <a:srgbClr val="A5AB81"/>
              </a:buClr>
              <a:buSzPct val="75000"/>
              <a:defRPr/>
            </a:pPr>
            <a:r>
              <a:rPr lang="en-US" sz="2800" i="1" dirty="0">
                <a:solidFill>
                  <a:srgbClr val="000000"/>
                </a:solidFill>
              </a:rPr>
              <a:t> x</a:t>
            </a:r>
            <a:r>
              <a:rPr lang="en-US" sz="2800" dirty="0">
                <a:solidFill>
                  <a:srgbClr val="000000"/>
                </a:solidFill>
              </a:rPr>
              <a:t>  – </a:t>
            </a:r>
            <a:r>
              <a:rPr lang="en-US" sz="2800" i="1" dirty="0">
                <a:solidFill>
                  <a:srgbClr val="000000"/>
                </a:solidFill>
              </a:rPr>
              <a:t>y  </a:t>
            </a:r>
            <a:r>
              <a:rPr lang="en-US" sz="2800" dirty="0">
                <a:solidFill>
                  <a:srgbClr val="000000"/>
                </a:solidFill>
              </a:rPr>
              <a:t> = 0</a:t>
            </a:r>
          </a:p>
          <a:p>
            <a:pPr lvl="3" indent="-228600" eaLnBrk="0" hangingPunct="0">
              <a:lnSpc>
                <a:spcPct val="80000"/>
              </a:lnSpc>
              <a:spcBef>
                <a:spcPts val="400"/>
              </a:spcBef>
              <a:buClr>
                <a:srgbClr val="A5AB81"/>
              </a:buClr>
              <a:buSzPct val="75000"/>
              <a:defRPr/>
            </a:pPr>
            <a:r>
              <a:rPr lang="en-US" sz="2800" dirty="0">
                <a:solidFill>
                  <a:srgbClr val="000000"/>
                </a:solidFill>
              </a:rPr>
              <a:t>2</a:t>
            </a:r>
            <a:r>
              <a:rPr lang="en-US" sz="2800" i="1" dirty="0">
                <a:solidFill>
                  <a:srgbClr val="000000"/>
                </a:solidFill>
              </a:rPr>
              <a:t>x</a:t>
            </a:r>
            <a:r>
              <a:rPr lang="en-US" sz="2800" dirty="0">
                <a:solidFill>
                  <a:srgbClr val="000000"/>
                </a:solidFill>
              </a:rPr>
              <a:t> – 2</a:t>
            </a:r>
            <a:r>
              <a:rPr lang="en-US" sz="2800" i="1" dirty="0">
                <a:solidFill>
                  <a:srgbClr val="000000"/>
                </a:solidFill>
              </a:rPr>
              <a:t>y</a:t>
            </a:r>
            <a:r>
              <a:rPr lang="en-US" sz="2800" dirty="0">
                <a:solidFill>
                  <a:srgbClr val="000000"/>
                </a:solidFill>
              </a:rPr>
              <a:t> = 0</a:t>
            </a: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 err="1">
                <a:solidFill>
                  <a:srgbClr val="000000"/>
                </a:solidFill>
              </a:rPr>
              <a:t>Jika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digambar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dalam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kartesius</a:t>
            </a:r>
            <a:endParaRPr lang="en-US" sz="24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</a:rPr>
              <a:t>Terlihat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bahwa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garis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adalah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berimpit</a:t>
            </a:r>
            <a:endParaRPr lang="en-US" sz="24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</a:rPr>
              <a:t>Titik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potong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kedua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garis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banyak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sekali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disepanjang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garis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endParaRPr lang="en-US" sz="2400" dirty="0">
              <a:solidFill>
                <a:srgbClr val="000000"/>
              </a:solidFill>
            </a:endParaRP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000000"/>
                </a:solidFill>
              </a:rPr>
              <a:t>Artinya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400" dirty="0">
                <a:solidFill>
                  <a:srgbClr val="000000"/>
                </a:solidFill>
              </a:rPr>
              <a:t>	SPL </a:t>
            </a:r>
            <a:r>
              <a:rPr lang="en-US" sz="2400" dirty="0" err="1">
                <a:solidFill>
                  <a:srgbClr val="000000"/>
                </a:solidFill>
              </a:rPr>
              <a:t>diatas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mempunyai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solusi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tak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hingga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banyak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319088" indent="-319088" eaLnBrk="0" hangingPunct="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1485</Words>
  <Application>Microsoft Office PowerPoint</Application>
  <PresentationFormat>On-screen Show (4:3)</PresentationFormat>
  <Paragraphs>473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Wingdings 2</vt:lpstr>
      <vt:lpstr>Theme Default</vt:lpstr>
      <vt:lpstr>Equation</vt:lpstr>
      <vt:lpstr>Matriks dan Ruang Vektor</vt:lpstr>
      <vt:lpstr>Persamaan Linier</vt:lpstr>
      <vt:lpstr>Sistem Persamaan Linier (SPL)</vt:lpstr>
      <vt:lpstr>Contoh</vt:lpstr>
      <vt:lpstr>Augmented Matrix</vt:lpstr>
      <vt:lpstr>Skema SPL</vt:lpstr>
      <vt:lpstr>Solusi SPL</vt:lpstr>
      <vt:lpstr>Ilustrasi Solusi SPL tunggal</vt:lpstr>
      <vt:lpstr>Ilustrasi Solusi SPL tak hingga penyelesaian</vt:lpstr>
      <vt:lpstr>SPL tidak punya solusi</vt:lpstr>
      <vt:lpstr>Cara penyelesaian SPL</vt:lpstr>
      <vt:lpstr>Solusi SPL dengan Invers</vt:lpstr>
      <vt:lpstr>Jawab</vt:lpstr>
      <vt:lpstr>Solusi SPL dengan Aturan Cramer</vt:lpstr>
      <vt:lpstr>Langkah-langkah</vt:lpstr>
      <vt:lpstr>Contoh</vt:lpstr>
      <vt:lpstr>Solusi</vt:lpstr>
      <vt:lpstr>PowerPoint Presentation</vt:lpstr>
      <vt:lpstr>PowerPoint Presentation</vt:lpstr>
      <vt:lpstr>Latihan:</vt:lpstr>
      <vt:lpstr>Solusi SPL dengan Operasi Baris Elementer</vt:lpstr>
      <vt:lpstr>Prosedur sistematik untuk menyelesaikan SPL dengan OBE:</vt:lpstr>
      <vt:lpstr>Contoh</vt:lpstr>
      <vt:lpstr>PowerPoint Presentation</vt:lpstr>
      <vt:lpstr>PowerPoint Presentation</vt:lpstr>
      <vt:lpstr>PowerPoint Presentation</vt:lpstr>
      <vt:lpstr>Solusi Sistem Persamaan Linear dengan OBE</vt:lpstr>
      <vt:lpstr>Solusi Sistem Persamaan Linear dengan OBE(4)</vt:lpstr>
      <vt:lpstr>Solusi Sistem Persamaan Linear dengan OBE(5)</vt:lpstr>
      <vt:lpstr>Latihan:</vt:lpstr>
      <vt:lpstr>Sistem Persamaan Linear Homogen</vt:lpstr>
      <vt:lpstr>PowerPoint Presentation</vt:lpstr>
      <vt:lpstr>Sistem Persamaan Linear Homogen(2)</vt:lpstr>
      <vt:lpstr>Sistem Persamaan Linear Homogen(3)</vt:lpstr>
      <vt:lpstr>Sistem Persamaan Linear Homogen(4)</vt:lpstr>
      <vt:lpstr>Sistem Persamaan Linear Homogen(5)</vt:lpstr>
      <vt:lpstr>LATIHAN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23</cp:revision>
  <dcterms:created xsi:type="dcterms:W3CDTF">2019-06-01T08:29:21Z</dcterms:created>
  <dcterms:modified xsi:type="dcterms:W3CDTF">2019-06-15T23:37:09Z</dcterms:modified>
</cp:coreProperties>
</file>