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86" r:id="rId19"/>
    <p:sldId id="274" r:id="rId20"/>
    <p:sldId id="275" r:id="rId21"/>
    <p:sldId id="276" r:id="rId22"/>
    <p:sldId id="277" r:id="rId23"/>
    <p:sldId id="283" r:id="rId24"/>
    <p:sldId id="284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CAFA4-6E65-4436-AD31-79E9E197E147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61EB-23A2-48E5-826F-B31211A0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id="{3F2AB3E8-4970-41D0-BD89-4E6F1DB303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Notes Placeholder">
            <a:extLst>
              <a:ext uri="{FF2B5EF4-FFF2-40B4-BE49-F238E27FC236}">
                <a16:creationId xmlns:a16="http://schemas.microsoft.com/office/drawing/2014/main" id="{B1A86ACB-CD47-4825-AC82-3BB2EFDE59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>
            <a:extLst>
              <a:ext uri="{FF2B5EF4-FFF2-40B4-BE49-F238E27FC236}">
                <a16:creationId xmlns:a16="http://schemas.microsoft.com/office/drawing/2014/main" id="{0D6ED313-2EEA-400E-969B-ED650F8D01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otes Placeholder">
            <a:extLst>
              <a:ext uri="{FF2B5EF4-FFF2-40B4-BE49-F238E27FC236}">
                <a16:creationId xmlns:a16="http://schemas.microsoft.com/office/drawing/2014/main" id="{644A4727-1A1A-4FFE-BC42-1CA99070FC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otes Placeholder">
            <a:extLst>
              <a:ext uri="{FF2B5EF4-FFF2-40B4-BE49-F238E27FC236}">
                <a16:creationId xmlns:a16="http://schemas.microsoft.com/office/drawing/2014/main" id="{16D9FE03-C639-4F6A-831A-6041C47EF2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otes Placeholder">
            <a:extLst>
              <a:ext uri="{FF2B5EF4-FFF2-40B4-BE49-F238E27FC236}">
                <a16:creationId xmlns:a16="http://schemas.microsoft.com/office/drawing/2014/main" id="{6CCC6A8E-5092-4B54-A0CA-408C516C77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Notes Placeholder">
            <a:extLst>
              <a:ext uri="{FF2B5EF4-FFF2-40B4-BE49-F238E27FC236}">
                <a16:creationId xmlns:a16="http://schemas.microsoft.com/office/drawing/2014/main" id="{97ECD730-25F9-42BD-A3C3-64D627FCAD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otes Placeholder">
            <a:extLst>
              <a:ext uri="{FF2B5EF4-FFF2-40B4-BE49-F238E27FC236}">
                <a16:creationId xmlns:a16="http://schemas.microsoft.com/office/drawing/2014/main" id="{500BA793-DED8-4053-985A-6C6FBF5B3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otes Placeholder">
            <a:extLst>
              <a:ext uri="{FF2B5EF4-FFF2-40B4-BE49-F238E27FC236}">
                <a16:creationId xmlns:a16="http://schemas.microsoft.com/office/drawing/2014/main" id="{4D82BCE8-0C05-40BB-9096-71107F4247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otes Placeholder">
            <a:extLst>
              <a:ext uri="{FF2B5EF4-FFF2-40B4-BE49-F238E27FC236}">
                <a16:creationId xmlns:a16="http://schemas.microsoft.com/office/drawing/2014/main" id="{CE4E4720-0AE4-4D27-89BF-8C511513F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">
            <a:extLst>
              <a:ext uri="{FF2B5EF4-FFF2-40B4-BE49-F238E27FC236}">
                <a16:creationId xmlns:a16="http://schemas.microsoft.com/office/drawing/2014/main" id="{D64E2DD5-F4A4-4DAE-9808-5AEC0DBA79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>
            <a:extLst>
              <a:ext uri="{FF2B5EF4-FFF2-40B4-BE49-F238E27FC236}">
                <a16:creationId xmlns:a16="http://schemas.microsoft.com/office/drawing/2014/main" id="{F8CCD92E-9309-41C2-83E9-2F301EFDE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otes Placeholder">
            <a:extLst>
              <a:ext uri="{FF2B5EF4-FFF2-40B4-BE49-F238E27FC236}">
                <a16:creationId xmlns:a16="http://schemas.microsoft.com/office/drawing/2014/main" id="{D3407D12-2622-4856-8CD1-05A6AAC0B2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otes Placeholder">
            <a:extLst>
              <a:ext uri="{FF2B5EF4-FFF2-40B4-BE49-F238E27FC236}">
                <a16:creationId xmlns:a16="http://schemas.microsoft.com/office/drawing/2014/main" id="{EE5C9602-295C-477A-8F9C-E9C49B5AE4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>
            <a:extLst>
              <a:ext uri="{FF2B5EF4-FFF2-40B4-BE49-F238E27FC236}">
                <a16:creationId xmlns:a16="http://schemas.microsoft.com/office/drawing/2014/main" id="{063F732F-0617-469B-A5EC-B01E5DF8B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>
            <a:extLst>
              <a:ext uri="{FF2B5EF4-FFF2-40B4-BE49-F238E27FC236}">
                <a16:creationId xmlns:a16="http://schemas.microsoft.com/office/drawing/2014/main" id="{2A9DF914-E87B-4646-A062-2523FDEFB5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>
            <a:extLst>
              <a:ext uri="{FF2B5EF4-FFF2-40B4-BE49-F238E27FC236}">
                <a16:creationId xmlns:a16="http://schemas.microsoft.com/office/drawing/2014/main" id="{96AC56A2-293E-48AE-9993-805C5E42B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otes Placeholder">
            <a:extLst>
              <a:ext uri="{FF2B5EF4-FFF2-40B4-BE49-F238E27FC236}">
                <a16:creationId xmlns:a16="http://schemas.microsoft.com/office/drawing/2014/main" id="{29855EA1-CC9F-48F0-AF4A-423BD858C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>
            <a:extLst>
              <a:ext uri="{FF2B5EF4-FFF2-40B4-BE49-F238E27FC236}">
                <a16:creationId xmlns:a16="http://schemas.microsoft.com/office/drawing/2014/main" id="{9F42FBFF-48FE-4B19-8B20-839BF642B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otes Placeholder">
            <a:extLst>
              <a:ext uri="{FF2B5EF4-FFF2-40B4-BE49-F238E27FC236}">
                <a16:creationId xmlns:a16="http://schemas.microsoft.com/office/drawing/2014/main" id="{48938637-E21F-4DA8-B265-CC44CE6812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>
            <a:extLst>
              <a:ext uri="{FF2B5EF4-FFF2-40B4-BE49-F238E27FC236}">
                <a16:creationId xmlns:a16="http://schemas.microsoft.com/office/drawing/2014/main" id="{090B9C05-485E-498E-999B-66EDE2FE7D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https://www.sigarch.org/wp-content/uploads/2017/03/Welcome.jpg"/>
          <p:cNvSpPr>
            <a:spLocks noChangeAspect="1" noChangeArrowheads="1"/>
          </p:cNvSpPr>
          <p:nvPr/>
        </p:nvSpPr>
        <p:spPr bwMode="auto">
          <a:xfrm>
            <a:off x="155575" y="-2986088"/>
            <a:ext cx="82962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5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D90A2B8-763E-45AB-B822-C140CCFB4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F73B384-67EA-4A4B-9042-107FDD4C50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B7EE505-6802-4A2B-9249-7BFB46C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F05D7-1544-4617-94A5-D797BFE50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3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>
            <a:extLst>
              <a:ext uri="{FF2B5EF4-FFF2-40B4-BE49-F238E27FC236}">
                <a16:creationId xmlns:a16="http://schemas.microsoft.com/office/drawing/2014/main" id="{3F9F0595-F565-456D-9019-8B5D1A25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6172200"/>
            <a:ext cx="8915400" cy="76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6" name="bk object 18">
            <a:extLst>
              <a:ext uri="{FF2B5EF4-FFF2-40B4-BE49-F238E27FC236}">
                <a16:creationId xmlns:a16="http://schemas.microsoft.com/office/drawing/2014/main" id="{901683ED-A140-4E1C-AE6E-8C82DEDE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0"/>
            <a:ext cx="482600" cy="30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7" name="bk object 19">
            <a:extLst>
              <a:ext uri="{FF2B5EF4-FFF2-40B4-BE49-F238E27FC236}">
                <a16:creationId xmlns:a16="http://schemas.microsoft.com/office/drawing/2014/main" id="{A3E0AEDF-C962-47FE-8264-997ACD5A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"/>
            <a:ext cx="330200" cy="304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" name="bk object 20">
            <a:extLst>
              <a:ext uri="{FF2B5EF4-FFF2-40B4-BE49-F238E27FC236}">
                <a16:creationId xmlns:a16="http://schemas.microsoft.com/office/drawing/2014/main" id="{86A768A1-DA6A-4300-B1AC-42D222CE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338138"/>
            <a:ext cx="279400" cy="3048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" name="bk object 22">
            <a:extLst>
              <a:ext uri="{FF2B5EF4-FFF2-40B4-BE49-F238E27FC236}">
                <a16:creationId xmlns:a16="http://schemas.microsoft.com/office/drawing/2014/main" id="{7E96F6E9-C4B1-47C8-BFF8-B71F1FBC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Holder 5">
            <a:extLst>
              <a:ext uri="{FF2B5EF4-FFF2-40B4-BE49-F238E27FC236}">
                <a16:creationId xmlns:a16="http://schemas.microsoft.com/office/drawing/2014/main" id="{DEB468E2-697E-403D-93A8-77FE8EB529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9395BBEA-FA94-4B1D-86AE-A092ED3B38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2" name="Holder 7">
            <a:extLst>
              <a:ext uri="{FF2B5EF4-FFF2-40B4-BE49-F238E27FC236}">
                <a16:creationId xmlns:a16="http://schemas.microsoft.com/office/drawing/2014/main" id="{E89FE7EE-3531-4D41-AE29-E91A0E5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93351-95F7-44B9-A541-C639EE31D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3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2107-C53B-4B9B-83D0-0211288FF7A1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6D83-7356-4A76-AFE1-7401AF2F15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08546" cy="685800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88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9A5-5534-4B3F-8387-754FEA2AF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82AA-B631-49B2-9433-CC50985B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96ED0191-13E4-4768-ACA7-173A7D07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90551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CB722F-E232-458D-9739-91617C686982}"/>
              </a:ext>
            </a:extLst>
          </p:cNvPr>
          <p:cNvSpPr txBox="1"/>
          <p:nvPr/>
        </p:nvSpPr>
        <p:spPr>
          <a:xfrm>
            <a:off x="168275" y="234950"/>
            <a:ext cx="19399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Dot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Product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60E1809-41DD-46EE-A999-882FE7D9F33A}"/>
              </a:ext>
            </a:extLst>
          </p:cNvPr>
          <p:cNvSpPr txBox="1"/>
          <p:nvPr/>
        </p:nvSpPr>
        <p:spPr>
          <a:xfrm>
            <a:off x="511175" y="854075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C8F268-4FAE-418A-A7DD-F1F8EB7E9F7F}"/>
              </a:ext>
            </a:extLst>
          </p:cNvPr>
          <p:cNvSpPr txBox="1"/>
          <p:nvPr/>
        </p:nvSpPr>
        <p:spPr>
          <a:xfrm>
            <a:off x="511175" y="1292225"/>
            <a:ext cx="5983288" cy="769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sama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hasi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kal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titik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tara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D36D850-7953-49D6-8380-CA7DA2A5F267}"/>
              </a:ext>
            </a:extLst>
          </p:cNvPr>
          <p:cNvSpPr txBox="1"/>
          <p:nvPr/>
        </p:nvSpPr>
        <p:spPr>
          <a:xfrm>
            <a:off x="511175" y="3213100"/>
            <a:ext cx="11461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FA00EB6-F23C-474E-B585-CE7A328B4BD0}"/>
              </a:ext>
            </a:extLst>
          </p:cNvPr>
          <p:cNvSpPr txBox="1"/>
          <p:nvPr/>
        </p:nvSpPr>
        <p:spPr>
          <a:xfrm>
            <a:off x="1276350" y="3762375"/>
            <a:ext cx="14192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panjang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044DEB-0AE7-4AF2-ADED-8E30BDDE715C}"/>
              </a:ext>
            </a:extLst>
          </p:cNvPr>
          <p:cNvSpPr txBox="1"/>
          <p:nvPr/>
        </p:nvSpPr>
        <p:spPr>
          <a:xfrm>
            <a:off x="1276350" y="4384675"/>
            <a:ext cx="14192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: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panja</a:t>
            </a:r>
            <a:r>
              <a:rPr sz="2400" spc="-10" dirty="0">
                <a:latin typeface="Bookman Old Style"/>
                <a:cs typeface="Bookman Old Style"/>
              </a:rPr>
              <a:t>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C171CEC-F945-4FC3-988D-3415FA9BB0EC}"/>
              </a:ext>
            </a:extLst>
          </p:cNvPr>
          <p:cNvSpPr txBox="1"/>
          <p:nvPr/>
        </p:nvSpPr>
        <p:spPr>
          <a:xfrm>
            <a:off x="625475" y="5038725"/>
            <a:ext cx="328612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sudut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keduanya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298" name="object 10">
            <a:extLst>
              <a:ext uri="{FF2B5EF4-FFF2-40B4-BE49-F238E27FC236}">
                <a16:creationId xmlns:a16="http://schemas.microsoft.com/office/drawing/2014/main" id="{B8BC47B8-3C60-4FF5-AE52-E414FF36A70C}"/>
              </a:ext>
            </a:extLst>
          </p:cNvPr>
          <p:cNvSpPr>
            <a:spLocks/>
          </p:cNvSpPr>
          <p:nvPr/>
        </p:nvSpPr>
        <p:spPr bwMode="auto">
          <a:xfrm>
            <a:off x="963613" y="2390775"/>
            <a:ext cx="134937" cy="0"/>
          </a:xfrm>
          <a:custGeom>
            <a:avLst/>
            <a:gdLst>
              <a:gd name="T0" fmla="*/ 0 w 135890"/>
              <a:gd name="T1" fmla="*/ 129911 w 1358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5890">
                <a:moveTo>
                  <a:pt x="0" y="0"/>
                </a:moveTo>
                <a:lnTo>
                  <a:pt x="135515" y="0"/>
                </a:lnTo>
              </a:path>
            </a:pathLst>
          </a:custGeom>
          <a:noFill/>
          <a:ln w="12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1">
            <a:extLst>
              <a:ext uri="{FF2B5EF4-FFF2-40B4-BE49-F238E27FC236}">
                <a16:creationId xmlns:a16="http://schemas.microsoft.com/office/drawing/2014/main" id="{221570E6-2516-4BED-B452-ED4113A23E59}"/>
              </a:ext>
            </a:extLst>
          </p:cNvPr>
          <p:cNvSpPr>
            <a:spLocks/>
          </p:cNvSpPr>
          <p:nvPr/>
        </p:nvSpPr>
        <p:spPr bwMode="auto">
          <a:xfrm>
            <a:off x="1362075" y="2409825"/>
            <a:ext cx="146050" cy="0"/>
          </a:xfrm>
          <a:custGeom>
            <a:avLst/>
            <a:gdLst>
              <a:gd name="T0" fmla="*/ 0 w 146050"/>
              <a:gd name="T1" fmla="*/ 145434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434" y="0"/>
                </a:lnTo>
              </a:path>
            </a:pathLst>
          </a:custGeom>
          <a:noFill/>
          <a:ln w="12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0" name="object 12">
            <a:extLst>
              <a:ext uri="{FF2B5EF4-FFF2-40B4-BE49-F238E27FC236}">
                <a16:creationId xmlns:a16="http://schemas.microsoft.com/office/drawing/2014/main" id="{EBEE0080-653A-4CC5-89C9-A92DBB6F2C92}"/>
              </a:ext>
            </a:extLst>
          </p:cNvPr>
          <p:cNvSpPr>
            <a:spLocks/>
          </p:cNvSpPr>
          <p:nvPr/>
        </p:nvSpPr>
        <p:spPr bwMode="auto">
          <a:xfrm>
            <a:off x="1971675" y="2390775"/>
            <a:ext cx="182563" cy="0"/>
          </a:xfrm>
          <a:custGeom>
            <a:avLst/>
            <a:gdLst>
              <a:gd name="T0" fmla="*/ 0 w 183514"/>
              <a:gd name="T1" fmla="*/ 177786 w 1835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3514">
                <a:moveTo>
                  <a:pt x="0" y="0"/>
                </a:moveTo>
                <a:lnTo>
                  <a:pt x="183416" y="0"/>
                </a:lnTo>
              </a:path>
            </a:pathLst>
          </a:custGeom>
          <a:noFill/>
          <a:ln w="12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object 13">
            <a:extLst>
              <a:ext uri="{FF2B5EF4-FFF2-40B4-BE49-F238E27FC236}">
                <a16:creationId xmlns:a16="http://schemas.microsoft.com/office/drawing/2014/main" id="{9F414463-27FE-458B-880E-9485E12F8F54}"/>
              </a:ext>
            </a:extLst>
          </p:cNvPr>
          <p:cNvSpPr>
            <a:spLocks/>
          </p:cNvSpPr>
          <p:nvPr/>
        </p:nvSpPr>
        <p:spPr bwMode="auto">
          <a:xfrm>
            <a:off x="1893888" y="2360613"/>
            <a:ext cx="0" cy="479425"/>
          </a:xfrm>
          <a:custGeom>
            <a:avLst/>
            <a:gdLst>
              <a:gd name="T0" fmla="*/ 0 h 478789"/>
              <a:gd name="T1" fmla="*/ 482137 h 4787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78789">
                <a:moveTo>
                  <a:pt x="0" y="0"/>
                </a:moveTo>
                <a:lnTo>
                  <a:pt x="0" y="478312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2" name="object 14">
            <a:extLst>
              <a:ext uri="{FF2B5EF4-FFF2-40B4-BE49-F238E27FC236}">
                <a16:creationId xmlns:a16="http://schemas.microsoft.com/office/drawing/2014/main" id="{2AA06696-1B51-4528-B7EB-7D5711E15343}"/>
              </a:ext>
            </a:extLst>
          </p:cNvPr>
          <p:cNvSpPr>
            <a:spLocks/>
          </p:cNvSpPr>
          <p:nvPr/>
        </p:nvSpPr>
        <p:spPr bwMode="auto">
          <a:xfrm>
            <a:off x="1852613" y="2360613"/>
            <a:ext cx="0" cy="479425"/>
          </a:xfrm>
          <a:custGeom>
            <a:avLst/>
            <a:gdLst>
              <a:gd name="T0" fmla="*/ 0 h 478789"/>
              <a:gd name="T1" fmla="*/ 482137 h 4787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78789">
                <a:moveTo>
                  <a:pt x="0" y="0"/>
                </a:moveTo>
                <a:lnTo>
                  <a:pt x="0" y="478312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3" name="object 15">
            <a:extLst>
              <a:ext uri="{FF2B5EF4-FFF2-40B4-BE49-F238E27FC236}">
                <a16:creationId xmlns:a16="http://schemas.microsoft.com/office/drawing/2014/main" id="{A8466881-C435-4E19-9511-DF0FBECEF6ED}"/>
              </a:ext>
            </a:extLst>
          </p:cNvPr>
          <p:cNvSpPr>
            <a:spLocks/>
          </p:cNvSpPr>
          <p:nvPr/>
        </p:nvSpPr>
        <p:spPr bwMode="auto">
          <a:xfrm>
            <a:off x="2224088" y="2360613"/>
            <a:ext cx="0" cy="479425"/>
          </a:xfrm>
          <a:custGeom>
            <a:avLst/>
            <a:gdLst>
              <a:gd name="T0" fmla="*/ 0 h 478789"/>
              <a:gd name="T1" fmla="*/ 482137 h 4787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78789">
                <a:moveTo>
                  <a:pt x="0" y="0"/>
                </a:moveTo>
                <a:lnTo>
                  <a:pt x="0" y="478312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4" name="object 16">
            <a:extLst>
              <a:ext uri="{FF2B5EF4-FFF2-40B4-BE49-F238E27FC236}">
                <a16:creationId xmlns:a16="http://schemas.microsoft.com/office/drawing/2014/main" id="{2938D322-B384-4D7F-9C84-F2CF6A294BE7}"/>
              </a:ext>
            </a:extLst>
          </p:cNvPr>
          <p:cNvSpPr>
            <a:spLocks/>
          </p:cNvSpPr>
          <p:nvPr/>
        </p:nvSpPr>
        <p:spPr bwMode="auto">
          <a:xfrm>
            <a:off x="2184400" y="2360613"/>
            <a:ext cx="0" cy="479425"/>
          </a:xfrm>
          <a:custGeom>
            <a:avLst/>
            <a:gdLst>
              <a:gd name="T0" fmla="*/ 0 h 478789"/>
              <a:gd name="T1" fmla="*/ 482137 h 4787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78789">
                <a:moveTo>
                  <a:pt x="0" y="0"/>
                </a:moveTo>
                <a:lnTo>
                  <a:pt x="0" y="478312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5" name="object 17">
            <a:extLst>
              <a:ext uri="{FF2B5EF4-FFF2-40B4-BE49-F238E27FC236}">
                <a16:creationId xmlns:a16="http://schemas.microsoft.com/office/drawing/2014/main" id="{C183B9CF-0DE1-4834-BCB8-F649C56B43DE}"/>
              </a:ext>
            </a:extLst>
          </p:cNvPr>
          <p:cNvSpPr>
            <a:spLocks/>
          </p:cNvSpPr>
          <p:nvPr/>
        </p:nvSpPr>
        <p:spPr bwMode="auto">
          <a:xfrm>
            <a:off x="2417763" y="2409825"/>
            <a:ext cx="146050" cy="0"/>
          </a:xfrm>
          <a:custGeom>
            <a:avLst/>
            <a:gdLst>
              <a:gd name="T0" fmla="*/ 0 w 146050"/>
              <a:gd name="T1" fmla="*/ 145434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434" y="0"/>
                </a:lnTo>
              </a:path>
            </a:pathLst>
          </a:custGeom>
          <a:noFill/>
          <a:ln w="1214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object 18">
            <a:extLst>
              <a:ext uri="{FF2B5EF4-FFF2-40B4-BE49-F238E27FC236}">
                <a16:creationId xmlns:a16="http://schemas.microsoft.com/office/drawing/2014/main" id="{B0B5B0D9-1BAE-4B74-9A1F-F9AFF84BBC03}"/>
              </a:ext>
            </a:extLst>
          </p:cNvPr>
          <p:cNvSpPr>
            <a:spLocks/>
          </p:cNvSpPr>
          <p:nvPr/>
        </p:nvSpPr>
        <p:spPr bwMode="auto">
          <a:xfrm>
            <a:off x="2325688" y="2379663"/>
            <a:ext cx="0" cy="441325"/>
          </a:xfrm>
          <a:custGeom>
            <a:avLst/>
            <a:gdLst>
              <a:gd name="T0" fmla="*/ 0 h 441960"/>
              <a:gd name="T1" fmla="*/ 437554 h 44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344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object 19">
            <a:extLst>
              <a:ext uri="{FF2B5EF4-FFF2-40B4-BE49-F238E27FC236}">
                <a16:creationId xmlns:a16="http://schemas.microsoft.com/office/drawing/2014/main" id="{4078BFA8-053B-496E-85E1-DE4B034CFFE3}"/>
              </a:ext>
            </a:extLst>
          </p:cNvPr>
          <p:cNvSpPr>
            <a:spLocks/>
          </p:cNvSpPr>
          <p:nvPr/>
        </p:nvSpPr>
        <p:spPr bwMode="auto">
          <a:xfrm>
            <a:off x="2284413" y="2379663"/>
            <a:ext cx="0" cy="441325"/>
          </a:xfrm>
          <a:custGeom>
            <a:avLst/>
            <a:gdLst>
              <a:gd name="T0" fmla="*/ 0 h 441960"/>
              <a:gd name="T1" fmla="*/ 437554 h 44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344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8" name="object 20">
            <a:extLst>
              <a:ext uri="{FF2B5EF4-FFF2-40B4-BE49-F238E27FC236}">
                <a16:creationId xmlns:a16="http://schemas.microsoft.com/office/drawing/2014/main" id="{CE78CB99-2161-475D-8B80-388A5542B318}"/>
              </a:ext>
            </a:extLst>
          </p:cNvPr>
          <p:cNvSpPr>
            <a:spLocks/>
          </p:cNvSpPr>
          <p:nvPr/>
        </p:nvSpPr>
        <p:spPr bwMode="auto">
          <a:xfrm>
            <a:off x="2681288" y="2379663"/>
            <a:ext cx="0" cy="441325"/>
          </a:xfrm>
          <a:custGeom>
            <a:avLst/>
            <a:gdLst>
              <a:gd name="T0" fmla="*/ 0 h 441960"/>
              <a:gd name="T1" fmla="*/ 437554 h 44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344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object 21">
            <a:extLst>
              <a:ext uri="{FF2B5EF4-FFF2-40B4-BE49-F238E27FC236}">
                <a16:creationId xmlns:a16="http://schemas.microsoft.com/office/drawing/2014/main" id="{5DD410E4-BC21-48A3-9430-0A2DE2687387}"/>
              </a:ext>
            </a:extLst>
          </p:cNvPr>
          <p:cNvSpPr>
            <a:spLocks/>
          </p:cNvSpPr>
          <p:nvPr/>
        </p:nvSpPr>
        <p:spPr bwMode="auto">
          <a:xfrm>
            <a:off x="2640013" y="2379663"/>
            <a:ext cx="0" cy="441325"/>
          </a:xfrm>
          <a:custGeom>
            <a:avLst/>
            <a:gdLst>
              <a:gd name="T0" fmla="*/ 0 h 441960"/>
              <a:gd name="T1" fmla="*/ 437554 h 4419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344"/>
                </a:lnTo>
              </a:path>
            </a:pathLst>
          </a:custGeom>
          <a:noFill/>
          <a:ln w="122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57F2A7E-F387-4883-910C-FEF8F4F222CF}"/>
              </a:ext>
            </a:extLst>
          </p:cNvPr>
          <p:cNvSpPr txBox="1"/>
          <p:nvPr/>
        </p:nvSpPr>
        <p:spPr>
          <a:xfrm>
            <a:off x="1954213" y="2403475"/>
            <a:ext cx="1420812" cy="354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4975" algn="l"/>
                <a:tab pos="820419" algn="l"/>
              </a:tabLst>
              <a:defRPr/>
            </a:pPr>
            <a:r>
              <a:rPr sz="2300" i="1" spc="20" dirty="0">
                <a:latin typeface="Times New Roman"/>
                <a:cs typeface="Times New Roman"/>
              </a:rPr>
              <a:t>a	b	</a:t>
            </a:r>
            <a:r>
              <a:rPr sz="2300" spc="-75" dirty="0">
                <a:latin typeface="Times New Roman"/>
                <a:cs typeface="Times New Roman"/>
              </a:rPr>
              <a:t>c</a:t>
            </a:r>
            <a:r>
              <a:rPr sz="2300" spc="-20" dirty="0">
                <a:latin typeface="Times New Roman"/>
                <a:cs typeface="Times New Roman"/>
              </a:rPr>
              <a:t>o</a:t>
            </a:r>
            <a:r>
              <a:rPr sz="2300" spc="130" dirty="0">
                <a:latin typeface="Times New Roman"/>
                <a:cs typeface="Times New Roman"/>
              </a:rPr>
              <a:t>s</a:t>
            </a:r>
            <a:r>
              <a:rPr sz="2450" i="1" spc="-65" dirty="0">
                <a:latin typeface="Symbol"/>
                <a:cs typeface="Symbol"/>
              </a:rPr>
              <a:t>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8CE3D03-C735-40F5-9390-9D83F61580BD}"/>
              </a:ext>
            </a:extLst>
          </p:cNvPr>
          <p:cNvSpPr txBox="1"/>
          <p:nvPr/>
        </p:nvSpPr>
        <p:spPr>
          <a:xfrm>
            <a:off x="946150" y="2417763"/>
            <a:ext cx="831850" cy="33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20" dirty="0">
                <a:latin typeface="Times New Roman"/>
                <a:cs typeface="Times New Roman"/>
              </a:rPr>
              <a:t>a</a:t>
            </a:r>
            <a:r>
              <a:rPr sz="2300" i="1" spc="-19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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b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24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312" name="object 24">
            <a:extLst>
              <a:ext uri="{FF2B5EF4-FFF2-40B4-BE49-F238E27FC236}">
                <a16:creationId xmlns:a16="http://schemas.microsoft.com/office/drawing/2014/main" id="{BDF83301-3758-413D-BDB4-79BD2D88E3AF}"/>
              </a:ext>
            </a:extLst>
          </p:cNvPr>
          <p:cNvSpPr>
            <a:spLocks/>
          </p:cNvSpPr>
          <p:nvPr/>
        </p:nvSpPr>
        <p:spPr bwMode="auto">
          <a:xfrm>
            <a:off x="2084388" y="827088"/>
            <a:ext cx="142875" cy="0"/>
          </a:xfrm>
          <a:custGeom>
            <a:avLst/>
            <a:gdLst>
              <a:gd name="T0" fmla="*/ 0 w 142239"/>
              <a:gd name="T1" fmla="*/ 145821 w 1422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2239">
                <a:moveTo>
                  <a:pt x="0" y="0"/>
                </a:moveTo>
                <a:lnTo>
                  <a:pt x="141970" y="0"/>
                </a:lnTo>
              </a:path>
            </a:pathLst>
          </a:custGeom>
          <a:noFill/>
          <a:ln w="1342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EA592D9-0568-4402-9CD7-49C2B1EA6E2F}"/>
              </a:ext>
            </a:extLst>
          </p:cNvPr>
          <p:cNvSpPr txBox="1"/>
          <p:nvPr/>
        </p:nvSpPr>
        <p:spPr>
          <a:xfrm>
            <a:off x="2066925" y="865188"/>
            <a:ext cx="255588" cy="344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i="1" spc="-25" dirty="0">
                <a:latin typeface="Times New Roman"/>
                <a:cs typeface="Times New Roman"/>
              </a:rPr>
              <a:t>a</a:t>
            </a:r>
            <a:r>
              <a:rPr sz="2500" spc="-45" dirty="0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314" name="object 26">
            <a:extLst>
              <a:ext uri="{FF2B5EF4-FFF2-40B4-BE49-F238E27FC236}">
                <a16:creationId xmlns:a16="http://schemas.microsoft.com/office/drawing/2014/main" id="{69294FF4-F136-4681-A534-A0E660CDBD2E}"/>
              </a:ext>
            </a:extLst>
          </p:cNvPr>
          <p:cNvSpPr>
            <a:spLocks/>
          </p:cNvSpPr>
          <p:nvPr/>
        </p:nvSpPr>
        <p:spPr bwMode="auto">
          <a:xfrm>
            <a:off x="2536825" y="838200"/>
            <a:ext cx="131763" cy="0"/>
          </a:xfrm>
          <a:custGeom>
            <a:avLst/>
            <a:gdLst>
              <a:gd name="T0" fmla="*/ 0 w 132080"/>
              <a:gd name="T1" fmla="*/ 130079 w 1320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80">
                <a:moveTo>
                  <a:pt x="0" y="0"/>
                </a:moveTo>
                <a:lnTo>
                  <a:pt x="131968" y="0"/>
                </a:lnTo>
              </a:path>
            </a:pathLst>
          </a:custGeom>
          <a:noFill/>
          <a:ln w="1426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D3648F3-9B8D-4686-BD20-F1A4C8104569}"/>
              </a:ext>
            </a:extLst>
          </p:cNvPr>
          <p:cNvSpPr txBox="1"/>
          <p:nvPr/>
        </p:nvSpPr>
        <p:spPr>
          <a:xfrm>
            <a:off x="2509838" y="879475"/>
            <a:ext cx="174625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i="1" spc="-105" dirty="0">
                <a:latin typeface="Times New Roman"/>
                <a:cs typeface="Times New Roman"/>
              </a:rPr>
              <a:t>b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316" name="object 28">
            <a:extLst>
              <a:ext uri="{FF2B5EF4-FFF2-40B4-BE49-F238E27FC236}">
                <a16:creationId xmlns:a16="http://schemas.microsoft.com/office/drawing/2014/main" id="{07FE30B1-0C5D-431E-8D5E-044EF2808BCC}"/>
              </a:ext>
            </a:extLst>
          </p:cNvPr>
          <p:cNvSpPr>
            <a:spLocks/>
          </p:cNvSpPr>
          <p:nvPr/>
        </p:nvSpPr>
        <p:spPr bwMode="auto">
          <a:xfrm>
            <a:off x="757238" y="3741738"/>
            <a:ext cx="161925" cy="0"/>
          </a:xfrm>
          <a:custGeom>
            <a:avLst/>
            <a:gdLst>
              <a:gd name="T0" fmla="*/ 0 w 161925"/>
              <a:gd name="T1" fmla="*/ 161364 w 1619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364" y="0"/>
                </a:lnTo>
              </a:path>
            </a:pathLst>
          </a:custGeom>
          <a:noFill/>
          <a:ln w="114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7" name="object 29">
            <a:extLst>
              <a:ext uri="{FF2B5EF4-FFF2-40B4-BE49-F238E27FC236}">
                <a16:creationId xmlns:a16="http://schemas.microsoft.com/office/drawing/2014/main" id="{2CE96DD2-6A08-4DF5-9933-51E48C64A030}"/>
              </a:ext>
            </a:extLst>
          </p:cNvPr>
          <p:cNvSpPr>
            <a:spLocks/>
          </p:cNvSpPr>
          <p:nvPr/>
        </p:nvSpPr>
        <p:spPr bwMode="auto">
          <a:xfrm>
            <a:off x="722313" y="3714750"/>
            <a:ext cx="0" cy="420688"/>
          </a:xfrm>
          <a:custGeom>
            <a:avLst/>
            <a:gdLst>
              <a:gd name="T0" fmla="*/ 0 h 420370"/>
              <a:gd name="T1" fmla="*/ 421861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1"/>
                </a:lnTo>
              </a:path>
            </a:pathLst>
          </a:custGeom>
          <a:noFill/>
          <a:ln w="144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8" name="object 30">
            <a:extLst>
              <a:ext uri="{FF2B5EF4-FFF2-40B4-BE49-F238E27FC236}">
                <a16:creationId xmlns:a16="http://schemas.microsoft.com/office/drawing/2014/main" id="{91FEA1AF-A6F6-4FA1-8C4F-3FABD6EFB221}"/>
              </a:ext>
            </a:extLst>
          </p:cNvPr>
          <p:cNvSpPr>
            <a:spLocks/>
          </p:cNvSpPr>
          <p:nvPr/>
        </p:nvSpPr>
        <p:spPr bwMode="auto">
          <a:xfrm>
            <a:off x="673100" y="3714750"/>
            <a:ext cx="0" cy="420688"/>
          </a:xfrm>
          <a:custGeom>
            <a:avLst/>
            <a:gdLst>
              <a:gd name="T0" fmla="*/ 0 h 420370"/>
              <a:gd name="T1" fmla="*/ 421861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1"/>
                </a:lnTo>
              </a:path>
            </a:pathLst>
          </a:custGeom>
          <a:noFill/>
          <a:ln w="144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9" name="object 31">
            <a:extLst>
              <a:ext uri="{FF2B5EF4-FFF2-40B4-BE49-F238E27FC236}">
                <a16:creationId xmlns:a16="http://schemas.microsoft.com/office/drawing/2014/main" id="{FACDA8A0-17E4-4185-A922-0FE0F4D0F071}"/>
              </a:ext>
            </a:extLst>
          </p:cNvPr>
          <p:cNvSpPr>
            <a:spLocks/>
          </p:cNvSpPr>
          <p:nvPr/>
        </p:nvSpPr>
        <p:spPr bwMode="auto">
          <a:xfrm>
            <a:off x="1000125" y="3714750"/>
            <a:ext cx="0" cy="420688"/>
          </a:xfrm>
          <a:custGeom>
            <a:avLst/>
            <a:gdLst>
              <a:gd name="T0" fmla="*/ 0 h 420370"/>
              <a:gd name="T1" fmla="*/ 421861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1"/>
                </a:lnTo>
              </a:path>
            </a:pathLst>
          </a:custGeom>
          <a:noFill/>
          <a:ln w="144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0" name="object 32">
            <a:extLst>
              <a:ext uri="{FF2B5EF4-FFF2-40B4-BE49-F238E27FC236}">
                <a16:creationId xmlns:a16="http://schemas.microsoft.com/office/drawing/2014/main" id="{976E74DC-9E21-4278-AE20-3E85B24BA127}"/>
              </a:ext>
            </a:extLst>
          </p:cNvPr>
          <p:cNvSpPr>
            <a:spLocks/>
          </p:cNvSpPr>
          <p:nvPr/>
        </p:nvSpPr>
        <p:spPr bwMode="auto">
          <a:xfrm>
            <a:off x="952500" y="3714750"/>
            <a:ext cx="0" cy="420688"/>
          </a:xfrm>
          <a:custGeom>
            <a:avLst/>
            <a:gdLst>
              <a:gd name="T0" fmla="*/ 0 h 420370"/>
              <a:gd name="T1" fmla="*/ 421861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1"/>
                </a:lnTo>
              </a:path>
            </a:pathLst>
          </a:custGeom>
          <a:noFill/>
          <a:ln w="144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A8FA1A2-1BAE-46D1-A8B5-A2374B07F576}"/>
              </a:ext>
            </a:extLst>
          </p:cNvPr>
          <p:cNvSpPr txBox="1"/>
          <p:nvPr/>
        </p:nvSpPr>
        <p:spPr>
          <a:xfrm>
            <a:off x="738188" y="3773488"/>
            <a:ext cx="195262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270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322" name="object 34">
            <a:extLst>
              <a:ext uri="{FF2B5EF4-FFF2-40B4-BE49-F238E27FC236}">
                <a16:creationId xmlns:a16="http://schemas.microsoft.com/office/drawing/2014/main" id="{1EF7004A-A103-4B28-B30C-DE2D1CFB83F2}"/>
              </a:ext>
            </a:extLst>
          </p:cNvPr>
          <p:cNvSpPr>
            <a:spLocks/>
          </p:cNvSpPr>
          <p:nvPr/>
        </p:nvSpPr>
        <p:spPr bwMode="auto">
          <a:xfrm>
            <a:off x="769938" y="4427538"/>
            <a:ext cx="158750" cy="0"/>
          </a:xfrm>
          <a:custGeom>
            <a:avLst/>
            <a:gdLst>
              <a:gd name="T0" fmla="*/ 0 w 158750"/>
              <a:gd name="T1" fmla="*/ 158545 w 1587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545" y="0"/>
                </a:lnTo>
              </a:path>
            </a:pathLst>
          </a:custGeom>
          <a:noFill/>
          <a:ln w="1145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3" name="object 35">
            <a:extLst>
              <a:ext uri="{FF2B5EF4-FFF2-40B4-BE49-F238E27FC236}">
                <a16:creationId xmlns:a16="http://schemas.microsoft.com/office/drawing/2014/main" id="{197B4B8D-EB3C-4F16-8698-5E98EBB9B989}"/>
              </a:ext>
            </a:extLst>
          </p:cNvPr>
          <p:cNvSpPr>
            <a:spLocks/>
          </p:cNvSpPr>
          <p:nvPr/>
        </p:nvSpPr>
        <p:spPr bwMode="auto">
          <a:xfrm>
            <a:off x="733425" y="4400550"/>
            <a:ext cx="0" cy="420688"/>
          </a:xfrm>
          <a:custGeom>
            <a:avLst/>
            <a:gdLst>
              <a:gd name="T0" fmla="*/ 0 h 420370"/>
              <a:gd name="T1" fmla="*/ 421867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7"/>
                </a:lnTo>
              </a:path>
            </a:pathLst>
          </a:custGeom>
          <a:noFill/>
          <a:ln w="157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4" name="object 36">
            <a:extLst>
              <a:ext uri="{FF2B5EF4-FFF2-40B4-BE49-F238E27FC236}">
                <a16:creationId xmlns:a16="http://schemas.microsoft.com/office/drawing/2014/main" id="{511EAC35-4FD0-4BB0-8347-991271D56267}"/>
              </a:ext>
            </a:extLst>
          </p:cNvPr>
          <p:cNvSpPr>
            <a:spLocks/>
          </p:cNvSpPr>
          <p:nvPr/>
        </p:nvSpPr>
        <p:spPr bwMode="auto">
          <a:xfrm>
            <a:off x="679450" y="4400550"/>
            <a:ext cx="0" cy="420688"/>
          </a:xfrm>
          <a:custGeom>
            <a:avLst/>
            <a:gdLst>
              <a:gd name="T0" fmla="*/ 0 h 420370"/>
              <a:gd name="T1" fmla="*/ 421867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7"/>
                </a:lnTo>
              </a:path>
            </a:pathLst>
          </a:custGeom>
          <a:noFill/>
          <a:ln w="157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5" name="object 37">
            <a:extLst>
              <a:ext uri="{FF2B5EF4-FFF2-40B4-BE49-F238E27FC236}">
                <a16:creationId xmlns:a16="http://schemas.microsoft.com/office/drawing/2014/main" id="{C1C1F8F0-750C-4F8F-9B79-922792CE8025}"/>
              </a:ext>
            </a:extLst>
          </p:cNvPr>
          <p:cNvSpPr>
            <a:spLocks/>
          </p:cNvSpPr>
          <p:nvPr/>
        </p:nvSpPr>
        <p:spPr bwMode="auto">
          <a:xfrm>
            <a:off x="1019175" y="4400550"/>
            <a:ext cx="0" cy="420688"/>
          </a:xfrm>
          <a:custGeom>
            <a:avLst/>
            <a:gdLst>
              <a:gd name="T0" fmla="*/ 0 h 420370"/>
              <a:gd name="T1" fmla="*/ 421867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7"/>
                </a:lnTo>
              </a:path>
            </a:pathLst>
          </a:custGeom>
          <a:noFill/>
          <a:ln w="157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6" name="object 38">
            <a:extLst>
              <a:ext uri="{FF2B5EF4-FFF2-40B4-BE49-F238E27FC236}">
                <a16:creationId xmlns:a16="http://schemas.microsoft.com/office/drawing/2014/main" id="{DDFC67B9-139C-46A6-A86C-D0C712F8C157}"/>
              </a:ext>
            </a:extLst>
          </p:cNvPr>
          <p:cNvSpPr>
            <a:spLocks/>
          </p:cNvSpPr>
          <p:nvPr/>
        </p:nvSpPr>
        <p:spPr bwMode="auto">
          <a:xfrm>
            <a:off x="966788" y="4400550"/>
            <a:ext cx="0" cy="420688"/>
          </a:xfrm>
          <a:custGeom>
            <a:avLst/>
            <a:gdLst>
              <a:gd name="T0" fmla="*/ 0 h 420370"/>
              <a:gd name="T1" fmla="*/ 421867 h 420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20370">
                <a:moveTo>
                  <a:pt x="0" y="0"/>
                </a:moveTo>
                <a:lnTo>
                  <a:pt x="0" y="419957"/>
                </a:lnTo>
              </a:path>
            </a:pathLst>
          </a:custGeom>
          <a:noFill/>
          <a:ln w="157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0AA706D-1DC3-4330-9B9E-07D9416127D1}"/>
              </a:ext>
            </a:extLst>
          </p:cNvPr>
          <p:cNvSpPr txBox="1"/>
          <p:nvPr/>
        </p:nvSpPr>
        <p:spPr>
          <a:xfrm>
            <a:off x="739775" y="4459288"/>
            <a:ext cx="209550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i="1" spc="395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328" name="object 40">
            <a:extLst>
              <a:ext uri="{FF2B5EF4-FFF2-40B4-BE49-F238E27FC236}">
                <a16:creationId xmlns:a16="http://schemas.microsoft.com/office/drawing/2014/main" id="{8232C62E-7489-41BD-BB3A-76739C2A397E}"/>
              </a:ext>
            </a:extLst>
          </p:cNvPr>
          <p:cNvSpPr>
            <a:spLocks/>
          </p:cNvSpPr>
          <p:nvPr/>
        </p:nvSpPr>
        <p:spPr bwMode="auto">
          <a:xfrm>
            <a:off x="2922588" y="3732213"/>
            <a:ext cx="142875" cy="0"/>
          </a:xfrm>
          <a:custGeom>
            <a:avLst/>
            <a:gdLst>
              <a:gd name="T0" fmla="*/ 0 w 142875"/>
              <a:gd name="T1" fmla="*/ 142698 w 1428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2875">
                <a:moveTo>
                  <a:pt x="0" y="0"/>
                </a:moveTo>
                <a:lnTo>
                  <a:pt x="142698" y="0"/>
                </a:lnTo>
              </a:path>
            </a:pathLst>
          </a:custGeom>
          <a:noFill/>
          <a:ln w="139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9" name="object 41">
            <a:extLst>
              <a:ext uri="{FF2B5EF4-FFF2-40B4-BE49-F238E27FC236}">
                <a16:creationId xmlns:a16="http://schemas.microsoft.com/office/drawing/2014/main" id="{48A9F29D-6F2E-40ED-8A41-AA7F61761EB8}"/>
              </a:ext>
            </a:extLst>
          </p:cNvPr>
          <p:cNvSpPr>
            <a:spLocks/>
          </p:cNvSpPr>
          <p:nvPr/>
        </p:nvSpPr>
        <p:spPr bwMode="auto">
          <a:xfrm>
            <a:off x="2917825" y="4348163"/>
            <a:ext cx="141288" cy="0"/>
          </a:xfrm>
          <a:custGeom>
            <a:avLst/>
            <a:gdLst>
              <a:gd name="T0" fmla="*/ 0 w 140969"/>
              <a:gd name="T1" fmla="*/ 142796 w 1409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0969">
                <a:moveTo>
                  <a:pt x="0" y="0"/>
                </a:moveTo>
                <a:lnTo>
                  <a:pt x="140872" y="0"/>
                </a:lnTo>
              </a:path>
            </a:pathLst>
          </a:custGeom>
          <a:noFill/>
          <a:ln w="1530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003C103-E4FA-44EB-A307-021114C89D49}"/>
              </a:ext>
            </a:extLst>
          </p:cNvPr>
          <p:cNvSpPr txBox="1"/>
          <p:nvPr/>
        </p:nvSpPr>
        <p:spPr>
          <a:xfrm>
            <a:off x="2889250" y="3771900"/>
            <a:ext cx="187325" cy="995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i="1" spc="-10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12700" fontAlgn="auto">
              <a:spcBef>
                <a:spcPts val="1880"/>
              </a:spcBef>
              <a:spcAft>
                <a:spcPts val="0"/>
              </a:spcAft>
              <a:defRPr/>
            </a:pPr>
            <a:r>
              <a:rPr sz="2700" i="1" spc="-95" dirty="0"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85CFE24-B1DC-4D5B-A822-71AE94A280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320D3B9-3641-446F-BECF-3D58D655B6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76743D3-ACB3-41A8-ABE7-1A45E646CBBC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id="{55CD552F-D80E-4615-ACE0-772EBAA0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90551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5243C3-AD5A-4F5C-8A8E-268C11168D39}"/>
              </a:ext>
            </a:extLst>
          </p:cNvPr>
          <p:cNvSpPr txBox="1"/>
          <p:nvPr/>
        </p:nvSpPr>
        <p:spPr>
          <a:xfrm>
            <a:off x="168275" y="463550"/>
            <a:ext cx="6307138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spc="-10" dirty="0">
                <a:latin typeface="Bookman Old Style"/>
                <a:cs typeface="Bookman Old Style"/>
              </a:rPr>
              <a:t>Il</a:t>
            </a:r>
            <a:r>
              <a:rPr sz="2800" spc="-35" dirty="0">
                <a:latin typeface="Bookman Old Style"/>
                <a:cs typeface="Bookman Old Style"/>
              </a:rPr>
              <a:t>u</a:t>
            </a:r>
            <a:r>
              <a:rPr sz="2800" spc="-20" dirty="0">
                <a:latin typeface="Bookman Old Style"/>
                <a:cs typeface="Bookman Old Style"/>
              </a:rPr>
              <a:t>stras</a:t>
            </a:r>
            <a:r>
              <a:rPr sz="2800" spc="-10" dirty="0">
                <a:latin typeface="Bookman Old Style"/>
                <a:cs typeface="Bookman Old Style"/>
              </a:rPr>
              <a:t>i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d</a:t>
            </a:r>
            <a:r>
              <a:rPr sz="2800" spc="-30" dirty="0">
                <a:latin typeface="Bookman Old Style"/>
                <a:cs typeface="Bookman Old Style"/>
              </a:rPr>
              <a:t>o</a:t>
            </a:r>
            <a:r>
              <a:rPr sz="2800" spc="-15" dirty="0">
                <a:latin typeface="Bookman Old Style"/>
                <a:cs typeface="Bookman Old Style"/>
              </a:rPr>
              <a:t>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ookman Old Style"/>
                <a:cs typeface="Bookman Old Style"/>
              </a:rPr>
              <a:t>pr</a:t>
            </a:r>
            <a:r>
              <a:rPr sz="2800" spc="-30" dirty="0">
                <a:latin typeface="Bookman Old Style"/>
                <a:cs typeface="Bookman Old Style"/>
              </a:rPr>
              <a:t>o</a:t>
            </a:r>
            <a:r>
              <a:rPr sz="2800" spc="-25" dirty="0">
                <a:latin typeface="Bookman Old Style"/>
                <a:cs typeface="Bookman Old Style"/>
              </a:rPr>
              <a:t>d</a:t>
            </a:r>
            <a:r>
              <a:rPr sz="2800" spc="-35" dirty="0">
                <a:latin typeface="Bookman Old Style"/>
                <a:cs typeface="Bookman Old Style"/>
              </a:rPr>
              <a:t>u</a:t>
            </a:r>
            <a:r>
              <a:rPr sz="2800" spc="-20" dirty="0">
                <a:latin typeface="Bookman Old Style"/>
                <a:cs typeface="Bookman Old Style"/>
              </a:rPr>
              <a:t>c</a:t>
            </a:r>
            <a:r>
              <a:rPr sz="2800" spc="-15" dirty="0">
                <a:latin typeface="Bookman Old Style"/>
                <a:cs typeface="Bookman Old Style"/>
              </a:rPr>
              <a:t>t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Bookman Old Style"/>
                <a:cs typeface="Bookman Old Style"/>
              </a:rPr>
              <a:t>ve</a:t>
            </a:r>
            <a:r>
              <a:rPr sz="2800" spc="-35" dirty="0">
                <a:latin typeface="Bookman Old Style"/>
                <a:cs typeface="Bookman Old Style"/>
              </a:rPr>
              <a:t>k</a:t>
            </a:r>
            <a:r>
              <a:rPr sz="2800" spc="-15" dirty="0">
                <a:latin typeface="Bookman Old Style"/>
                <a:cs typeface="Bookman Old Style"/>
              </a:rPr>
              <a:t>tor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Bookman Old Style"/>
                <a:cs typeface="Bookman Old Style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d</a:t>
            </a:r>
            <a:r>
              <a:rPr sz="2800" spc="-35" dirty="0">
                <a:latin typeface="Bookman Old Style"/>
                <a:cs typeface="Bookman Old Style"/>
              </a:rPr>
              <a:t>a</a:t>
            </a:r>
            <a:r>
              <a:rPr sz="2800" spc="-20" dirty="0">
                <a:latin typeface="Bookman Old Style"/>
                <a:cs typeface="Bookman Old Style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Bookman Old Style"/>
                <a:cs typeface="Bookman Old Style"/>
              </a:rPr>
              <a:t>B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7011B2C7-C931-4D58-B511-159CFBBC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8" y="1905000"/>
            <a:ext cx="5029200" cy="39084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CC5120A0-CA16-4639-915F-9E1CD898D9F4}"/>
              </a:ext>
            </a:extLst>
          </p:cNvPr>
          <p:cNvSpPr>
            <a:spLocks/>
          </p:cNvSpPr>
          <p:nvPr/>
        </p:nvSpPr>
        <p:spPr bwMode="auto">
          <a:xfrm>
            <a:off x="1963738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33FE9772-3E04-48CA-9AF8-5704404E0BB9}"/>
              </a:ext>
            </a:extLst>
          </p:cNvPr>
          <p:cNvSpPr>
            <a:spLocks/>
          </p:cNvSpPr>
          <p:nvPr/>
        </p:nvSpPr>
        <p:spPr bwMode="auto">
          <a:xfrm>
            <a:off x="1924050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207659A4-26A0-4F0E-8F80-CD328882DA4E}"/>
              </a:ext>
            </a:extLst>
          </p:cNvPr>
          <p:cNvSpPr>
            <a:spLocks/>
          </p:cNvSpPr>
          <p:nvPr/>
        </p:nvSpPr>
        <p:spPr bwMode="auto">
          <a:xfrm>
            <a:off x="2401888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id="{92441C0E-21B9-42B6-8CC0-322B161E3E63}"/>
              </a:ext>
            </a:extLst>
          </p:cNvPr>
          <p:cNvSpPr>
            <a:spLocks/>
          </p:cNvSpPr>
          <p:nvPr/>
        </p:nvSpPr>
        <p:spPr bwMode="auto">
          <a:xfrm>
            <a:off x="2362200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object 9">
            <a:extLst>
              <a:ext uri="{FF2B5EF4-FFF2-40B4-BE49-F238E27FC236}">
                <a16:creationId xmlns:a16="http://schemas.microsoft.com/office/drawing/2014/main" id="{089D29B5-8A47-4CA3-AEB3-E5476A3104D5}"/>
              </a:ext>
            </a:extLst>
          </p:cNvPr>
          <p:cNvSpPr>
            <a:spLocks/>
          </p:cNvSpPr>
          <p:nvPr/>
        </p:nvSpPr>
        <p:spPr bwMode="auto">
          <a:xfrm>
            <a:off x="2509838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2" name="object 10">
            <a:extLst>
              <a:ext uri="{FF2B5EF4-FFF2-40B4-BE49-F238E27FC236}">
                <a16:creationId xmlns:a16="http://schemas.microsoft.com/office/drawing/2014/main" id="{C2C05D51-E8B7-4528-9AEB-2EDFED863AC5}"/>
              </a:ext>
            </a:extLst>
          </p:cNvPr>
          <p:cNvSpPr>
            <a:spLocks/>
          </p:cNvSpPr>
          <p:nvPr/>
        </p:nvSpPr>
        <p:spPr bwMode="auto">
          <a:xfrm>
            <a:off x="2468563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3" name="object 11">
            <a:extLst>
              <a:ext uri="{FF2B5EF4-FFF2-40B4-BE49-F238E27FC236}">
                <a16:creationId xmlns:a16="http://schemas.microsoft.com/office/drawing/2014/main" id="{82679622-8469-401E-B69D-E2DBE96A1EA3}"/>
              </a:ext>
            </a:extLst>
          </p:cNvPr>
          <p:cNvSpPr>
            <a:spLocks/>
          </p:cNvSpPr>
          <p:nvPr/>
        </p:nvSpPr>
        <p:spPr bwMode="auto">
          <a:xfrm>
            <a:off x="2894013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4" name="object 12">
            <a:extLst>
              <a:ext uri="{FF2B5EF4-FFF2-40B4-BE49-F238E27FC236}">
                <a16:creationId xmlns:a16="http://schemas.microsoft.com/office/drawing/2014/main" id="{7DF645B2-3BAD-4E82-99E3-EC4407C53900}"/>
              </a:ext>
            </a:extLst>
          </p:cNvPr>
          <p:cNvSpPr>
            <a:spLocks/>
          </p:cNvSpPr>
          <p:nvPr/>
        </p:nvSpPr>
        <p:spPr bwMode="auto">
          <a:xfrm>
            <a:off x="2854325" y="1136650"/>
            <a:ext cx="0" cy="355600"/>
          </a:xfrm>
          <a:custGeom>
            <a:avLst/>
            <a:gdLst>
              <a:gd name="T0" fmla="*/ 0 h 355600"/>
              <a:gd name="T1" fmla="*/ 355543 h 3556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55600">
                <a:moveTo>
                  <a:pt x="0" y="0"/>
                </a:moveTo>
                <a:lnTo>
                  <a:pt x="0" y="355543"/>
                </a:lnTo>
              </a:path>
            </a:pathLst>
          </a:custGeom>
          <a:noFill/>
          <a:ln w="1226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485DE6E-54A8-4E25-AE6C-89DFDE7FEE97}"/>
              </a:ext>
            </a:extLst>
          </p:cNvPr>
          <p:cNvSpPr txBox="1"/>
          <p:nvPr/>
        </p:nvSpPr>
        <p:spPr>
          <a:xfrm>
            <a:off x="2052638" y="1117600"/>
            <a:ext cx="1554162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4830" algn="l"/>
                <a:tab pos="947419" algn="l"/>
              </a:tabLst>
              <a:defRPr/>
            </a:pPr>
            <a:r>
              <a:rPr sz="2300" i="1" spc="40" dirty="0">
                <a:latin typeface="Times New Roman"/>
                <a:cs typeface="Times New Roman"/>
              </a:rPr>
              <a:t>A	B	</a:t>
            </a:r>
            <a:r>
              <a:rPr sz="2300" spc="-75" dirty="0">
                <a:latin typeface="Times New Roman"/>
                <a:cs typeface="Times New Roman"/>
              </a:rPr>
              <a:t>c</a:t>
            </a:r>
            <a:r>
              <a:rPr sz="2300" spc="-15" dirty="0">
                <a:latin typeface="Times New Roman"/>
                <a:cs typeface="Times New Roman"/>
              </a:rPr>
              <a:t>o</a:t>
            </a:r>
            <a:r>
              <a:rPr sz="2300" spc="180" dirty="0">
                <a:latin typeface="Times New Roman"/>
                <a:cs typeface="Times New Roman"/>
              </a:rPr>
              <a:t>s</a:t>
            </a:r>
            <a:r>
              <a:rPr sz="2450" i="1" spc="-50" dirty="0">
                <a:latin typeface="Symbol"/>
                <a:cs typeface="Symbol"/>
              </a:rPr>
              <a:t>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66B9D6C-1F70-40EF-BBD7-12424AB11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D929A18-9165-4F3F-97E4-9F57E788F8C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3328" name="object 17">
            <a:extLst>
              <a:ext uri="{FF2B5EF4-FFF2-40B4-BE49-F238E27FC236}">
                <a16:creationId xmlns:a16="http://schemas.microsoft.com/office/drawing/2014/main" id="{29B9DDF7-559C-42A5-95A9-F87D7F6E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2B67DF-DF82-4BA5-B02A-0171651A3783}" type="slidenum">
              <a:rPr lang="id-ID" altLang="en-US">
                <a:latin typeface="Arial" panose="020B0604020202020204" pitchFamily="34" charset="0"/>
              </a:rPr>
              <a:pPr eaLnBrk="1" hangingPunct="1"/>
              <a:t>11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7BDB78C-9252-44EA-9C2F-E0FFCB5E696A}"/>
              </a:ext>
            </a:extLst>
          </p:cNvPr>
          <p:cNvSpPr txBox="1"/>
          <p:nvPr/>
        </p:nvSpPr>
        <p:spPr>
          <a:xfrm>
            <a:off x="1028700" y="1131888"/>
            <a:ext cx="835025" cy="338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225" dirty="0">
                <a:latin typeface="Times New Roman"/>
                <a:cs typeface="Times New Roman"/>
              </a:rPr>
              <a:t>A</a:t>
            </a:r>
            <a:r>
              <a:rPr sz="2300" spc="30" dirty="0">
                <a:latin typeface="Symbol"/>
                <a:cs typeface="Symbol"/>
              </a:rPr>
              <a:t></a:t>
            </a:r>
            <a:r>
              <a:rPr sz="2300" spc="-204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B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E55F448-E37A-402C-B55F-E7E25ED843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dirty="0"/>
              <a:t>Contoh</a:t>
            </a:r>
            <a:r>
              <a:rPr b="1" spc="204" dirty="0">
                <a:latin typeface="Times New Roman"/>
                <a:cs typeface="Times New Roman"/>
              </a:rPr>
              <a:t> </a:t>
            </a:r>
            <a:r>
              <a:rPr b="1" dirty="0"/>
              <a:t>2</a:t>
            </a:r>
            <a:r>
              <a:rPr b="1" spc="215" dirty="0">
                <a:latin typeface="Times New Roman"/>
                <a:cs typeface="Times New Roman"/>
              </a:rPr>
              <a:t> </a:t>
            </a:r>
            <a:r>
              <a:rPr b="1" spc="-10" dirty="0"/>
              <a:t>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D14BD3C-1277-4B01-B8ED-FAED69E9A38C}"/>
              </a:ext>
            </a:extLst>
          </p:cNvPr>
          <p:cNvSpPr txBox="1"/>
          <p:nvPr/>
        </p:nvSpPr>
        <p:spPr>
          <a:xfrm>
            <a:off x="511175" y="608013"/>
            <a:ext cx="601186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hasi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kal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titik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ri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spc="-5" dirty="0">
                <a:latin typeface="Bookman Old Style"/>
                <a:cs typeface="Bookman Old Style"/>
              </a:rPr>
              <a:t>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C483B1-D366-49A7-98B0-0F2703A75548}"/>
              </a:ext>
            </a:extLst>
          </p:cNvPr>
          <p:cNvSpPr txBox="1"/>
          <p:nvPr/>
        </p:nvSpPr>
        <p:spPr>
          <a:xfrm>
            <a:off x="1770063" y="1033463"/>
            <a:ext cx="5921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341" name="object 6">
            <a:extLst>
              <a:ext uri="{FF2B5EF4-FFF2-40B4-BE49-F238E27FC236}">
                <a16:creationId xmlns:a16="http://schemas.microsoft.com/office/drawing/2014/main" id="{389BEBBC-DB3F-4814-85C2-4F88BB2431F9}"/>
              </a:ext>
            </a:extLst>
          </p:cNvPr>
          <p:cNvSpPr>
            <a:spLocks/>
          </p:cNvSpPr>
          <p:nvPr/>
        </p:nvSpPr>
        <p:spPr bwMode="auto">
          <a:xfrm>
            <a:off x="698500" y="985838"/>
            <a:ext cx="136525" cy="0"/>
          </a:xfrm>
          <a:custGeom>
            <a:avLst/>
            <a:gdLst>
              <a:gd name="T0" fmla="*/ 0 w 136525"/>
              <a:gd name="T1" fmla="*/ 136326 w 136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6525">
                <a:moveTo>
                  <a:pt x="0" y="0"/>
                </a:moveTo>
                <a:lnTo>
                  <a:pt x="136326" y="0"/>
                </a:lnTo>
              </a:path>
            </a:pathLst>
          </a:custGeom>
          <a:noFill/>
          <a:ln w="122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0E0B91D-3788-4466-A5FF-7A7286ABD775}"/>
              </a:ext>
            </a:extLst>
          </p:cNvPr>
          <p:cNvSpPr txBox="1"/>
          <p:nvPr/>
        </p:nvSpPr>
        <p:spPr>
          <a:xfrm>
            <a:off x="168275" y="944563"/>
            <a:ext cx="1244600" cy="862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5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Symbol"/>
                <a:cs typeface="Symbol"/>
              </a:rPr>
              <a:t>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2</a:t>
            </a:r>
            <a:r>
              <a:rPr sz="2400" i="1" spc="-509" dirty="0">
                <a:latin typeface="Times New Roman"/>
                <a:cs typeface="Times New Roman"/>
              </a:rPr>
              <a:t>i</a:t>
            </a:r>
            <a:r>
              <a:rPr sz="3600" spc="-30" baseline="11574" dirty="0">
                <a:latin typeface="Times New Roman"/>
                <a:cs typeface="Times New Roman"/>
              </a:rPr>
              <a:t>ˆ</a:t>
            </a:r>
            <a:endParaRPr sz="3600" baseline="11574">
              <a:latin typeface="Times New Roman"/>
              <a:cs typeface="Times New Roman"/>
            </a:endParaRPr>
          </a:p>
          <a:p>
            <a:pPr marL="12700" fontAlgn="auto">
              <a:spcBef>
                <a:spcPts val="775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E0C85D5-A323-4D4D-AF28-6094D21B391C}"/>
              </a:ext>
            </a:extLst>
          </p:cNvPr>
          <p:cNvSpPr txBox="1"/>
          <p:nvPr/>
        </p:nvSpPr>
        <p:spPr>
          <a:xfrm>
            <a:off x="168275" y="3662363"/>
            <a:ext cx="387667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Karen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=</a:t>
            </a:r>
            <a:r>
              <a:rPr sz="2400" i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1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artinya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B582901-4A9B-4615-B536-78D70E06BD1D}"/>
              </a:ext>
            </a:extLst>
          </p:cNvPr>
          <p:cNvSpPr txBox="1"/>
          <p:nvPr/>
        </p:nvSpPr>
        <p:spPr>
          <a:xfrm>
            <a:off x="4208463" y="3659188"/>
            <a:ext cx="80327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dirty="0">
                <a:latin typeface="Bookman Old Style"/>
                <a:cs typeface="Bookman Old Style"/>
              </a:rPr>
              <a:t>=</a:t>
            </a:r>
            <a:r>
              <a:rPr sz="2400" i="1" spc="114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45</a:t>
            </a:r>
            <a:r>
              <a:rPr sz="2400" i="1" spc="-15" baseline="24305" dirty="0">
                <a:latin typeface="Bookman Old Style"/>
                <a:cs typeface="Bookman Old Style"/>
              </a:rPr>
              <a:t>0</a:t>
            </a:r>
            <a:endParaRPr sz="2400" baseline="24305">
              <a:latin typeface="Bookman Old Style"/>
              <a:cs typeface="Bookman Old Style"/>
            </a:endParaRPr>
          </a:p>
        </p:txBody>
      </p:sp>
      <p:sp>
        <p:nvSpPr>
          <p:cNvPr id="14345" name="object 10">
            <a:extLst>
              <a:ext uri="{FF2B5EF4-FFF2-40B4-BE49-F238E27FC236}">
                <a16:creationId xmlns:a16="http://schemas.microsoft.com/office/drawing/2014/main" id="{449CE83F-ED47-4AAD-8628-6B8D223EF013}"/>
              </a:ext>
            </a:extLst>
          </p:cNvPr>
          <p:cNvSpPr>
            <a:spLocks/>
          </p:cNvSpPr>
          <p:nvPr/>
        </p:nvSpPr>
        <p:spPr bwMode="auto">
          <a:xfrm>
            <a:off x="2598738" y="1041400"/>
            <a:ext cx="115887" cy="0"/>
          </a:xfrm>
          <a:custGeom>
            <a:avLst/>
            <a:gdLst>
              <a:gd name="T0" fmla="*/ 0 w 115569"/>
              <a:gd name="T1" fmla="*/ 117460 w 1155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69">
                <a:moveTo>
                  <a:pt x="0" y="0"/>
                </a:moveTo>
                <a:lnTo>
                  <a:pt x="115539" y="0"/>
                </a:lnTo>
              </a:path>
            </a:pathLst>
          </a:custGeom>
          <a:noFill/>
          <a:ln w="1155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6">
            <a:extLst>
              <a:ext uri="{FF2B5EF4-FFF2-40B4-BE49-F238E27FC236}">
                <a16:creationId xmlns:a16="http://schemas.microsoft.com/office/drawing/2014/main" id="{49AECF14-000F-4044-A000-09BAB12A9094}"/>
              </a:ext>
            </a:extLst>
          </p:cNvPr>
          <p:cNvSpPr>
            <a:spLocks/>
          </p:cNvSpPr>
          <p:nvPr/>
        </p:nvSpPr>
        <p:spPr bwMode="auto">
          <a:xfrm>
            <a:off x="803275" y="4189413"/>
            <a:ext cx="115888" cy="0"/>
          </a:xfrm>
          <a:custGeom>
            <a:avLst/>
            <a:gdLst>
              <a:gd name="T0" fmla="*/ 0 w 115569"/>
              <a:gd name="T1" fmla="*/ 116894 w 1155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5569">
                <a:moveTo>
                  <a:pt x="0" y="0"/>
                </a:moveTo>
                <a:lnTo>
                  <a:pt x="114977" y="0"/>
                </a:lnTo>
              </a:path>
            </a:pathLst>
          </a:custGeom>
          <a:noFill/>
          <a:ln w="102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7" name="object 17">
            <a:extLst>
              <a:ext uri="{FF2B5EF4-FFF2-40B4-BE49-F238E27FC236}">
                <a16:creationId xmlns:a16="http://schemas.microsoft.com/office/drawing/2014/main" id="{E13DF857-9A12-4481-A064-9CF5A955EDFD}"/>
              </a:ext>
            </a:extLst>
          </p:cNvPr>
          <p:cNvSpPr>
            <a:spLocks/>
          </p:cNvSpPr>
          <p:nvPr/>
        </p:nvSpPr>
        <p:spPr bwMode="auto">
          <a:xfrm>
            <a:off x="1141413" y="4205288"/>
            <a:ext cx="123825" cy="0"/>
          </a:xfrm>
          <a:custGeom>
            <a:avLst/>
            <a:gdLst>
              <a:gd name="T0" fmla="*/ 0 w 123825"/>
              <a:gd name="T1" fmla="*/ 123407 w 1238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825">
                <a:moveTo>
                  <a:pt x="0" y="0"/>
                </a:moveTo>
                <a:lnTo>
                  <a:pt x="123407" y="0"/>
                </a:lnTo>
              </a:path>
            </a:pathLst>
          </a:custGeom>
          <a:noFill/>
          <a:ln w="102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8">
            <a:extLst>
              <a:ext uri="{FF2B5EF4-FFF2-40B4-BE49-F238E27FC236}">
                <a16:creationId xmlns:a16="http://schemas.microsoft.com/office/drawing/2014/main" id="{AFAB7405-67DE-4552-93A7-7B49DEA412F1}"/>
              </a:ext>
            </a:extLst>
          </p:cNvPr>
          <p:cNvSpPr>
            <a:spLocks/>
          </p:cNvSpPr>
          <p:nvPr/>
        </p:nvSpPr>
        <p:spPr bwMode="auto">
          <a:xfrm>
            <a:off x="1658938" y="4189413"/>
            <a:ext cx="155575" cy="0"/>
          </a:xfrm>
          <a:custGeom>
            <a:avLst/>
            <a:gdLst>
              <a:gd name="T0" fmla="*/ 0 w 156210"/>
              <a:gd name="T1" fmla="*/ 151858 w 1562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6210">
                <a:moveTo>
                  <a:pt x="0" y="0"/>
                </a:moveTo>
                <a:lnTo>
                  <a:pt x="155615" y="0"/>
                </a:lnTo>
              </a:path>
            </a:pathLst>
          </a:custGeom>
          <a:noFill/>
          <a:ln w="102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9" name="object 19">
            <a:extLst>
              <a:ext uri="{FF2B5EF4-FFF2-40B4-BE49-F238E27FC236}">
                <a16:creationId xmlns:a16="http://schemas.microsoft.com/office/drawing/2014/main" id="{15756BB8-3E29-4F86-884D-12C829B9C3F5}"/>
              </a:ext>
            </a:extLst>
          </p:cNvPr>
          <p:cNvSpPr>
            <a:spLocks/>
          </p:cNvSpPr>
          <p:nvPr/>
        </p:nvSpPr>
        <p:spPr bwMode="auto">
          <a:xfrm>
            <a:off x="1592263" y="4164013"/>
            <a:ext cx="0" cy="404812"/>
          </a:xfrm>
          <a:custGeom>
            <a:avLst/>
            <a:gdLst>
              <a:gd name="T0" fmla="*/ 0 h 405764"/>
              <a:gd name="T1" fmla="*/ 399555 h 405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5764">
                <a:moveTo>
                  <a:pt x="0" y="0"/>
                </a:moveTo>
                <a:lnTo>
                  <a:pt x="0" y="40522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object 20">
            <a:extLst>
              <a:ext uri="{FF2B5EF4-FFF2-40B4-BE49-F238E27FC236}">
                <a16:creationId xmlns:a16="http://schemas.microsoft.com/office/drawing/2014/main" id="{7F7F40A3-ACBC-4EDB-BE95-B031CF247C1F}"/>
              </a:ext>
            </a:extLst>
          </p:cNvPr>
          <p:cNvSpPr>
            <a:spLocks/>
          </p:cNvSpPr>
          <p:nvPr/>
        </p:nvSpPr>
        <p:spPr bwMode="auto">
          <a:xfrm>
            <a:off x="1557338" y="4164013"/>
            <a:ext cx="0" cy="404812"/>
          </a:xfrm>
          <a:custGeom>
            <a:avLst/>
            <a:gdLst>
              <a:gd name="T0" fmla="*/ 0 h 405764"/>
              <a:gd name="T1" fmla="*/ 399555 h 405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5764">
                <a:moveTo>
                  <a:pt x="0" y="0"/>
                </a:moveTo>
                <a:lnTo>
                  <a:pt x="0" y="40522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1" name="object 21">
            <a:extLst>
              <a:ext uri="{FF2B5EF4-FFF2-40B4-BE49-F238E27FC236}">
                <a16:creationId xmlns:a16="http://schemas.microsoft.com/office/drawing/2014/main" id="{28F731DA-790B-4EE5-BBEB-A68E9D6F598D}"/>
              </a:ext>
            </a:extLst>
          </p:cNvPr>
          <p:cNvSpPr>
            <a:spLocks/>
          </p:cNvSpPr>
          <p:nvPr/>
        </p:nvSpPr>
        <p:spPr bwMode="auto">
          <a:xfrm>
            <a:off x="1873250" y="4164013"/>
            <a:ext cx="0" cy="404812"/>
          </a:xfrm>
          <a:custGeom>
            <a:avLst/>
            <a:gdLst>
              <a:gd name="T0" fmla="*/ 0 h 405764"/>
              <a:gd name="T1" fmla="*/ 399555 h 405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5764">
                <a:moveTo>
                  <a:pt x="0" y="0"/>
                </a:moveTo>
                <a:lnTo>
                  <a:pt x="0" y="40522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object 22">
            <a:extLst>
              <a:ext uri="{FF2B5EF4-FFF2-40B4-BE49-F238E27FC236}">
                <a16:creationId xmlns:a16="http://schemas.microsoft.com/office/drawing/2014/main" id="{EAB8CA6C-A6A0-48B7-8CD7-231CDFEF39EC}"/>
              </a:ext>
            </a:extLst>
          </p:cNvPr>
          <p:cNvSpPr>
            <a:spLocks/>
          </p:cNvSpPr>
          <p:nvPr/>
        </p:nvSpPr>
        <p:spPr bwMode="auto">
          <a:xfrm>
            <a:off x="1838325" y="4164013"/>
            <a:ext cx="0" cy="404812"/>
          </a:xfrm>
          <a:custGeom>
            <a:avLst/>
            <a:gdLst>
              <a:gd name="T0" fmla="*/ 0 h 405764"/>
              <a:gd name="T1" fmla="*/ 399555 h 40576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5764">
                <a:moveTo>
                  <a:pt x="0" y="0"/>
                </a:moveTo>
                <a:lnTo>
                  <a:pt x="0" y="40522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object 23">
            <a:extLst>
              <a:ext uri="{FF2B5EF4-FFF2-40B4-BE49-F238E27FC236}">
                <a16:creationId xmlns:a16="http://schemas.microsoft.com/office/drawing/2014/main" id="{78E1EDEC-588A-4B95-8726-2DA8E40BEEAC}"/>
              </a:ext>
            </a:extLst>
          </p:cNvPr>
          <p:cNvSpPr>
            <a:spLocks/>
          </p:cNvSpPr>
          <p:nvPr/>
        </p:nvSpPr>
        <p:spPr bwMode="auto">
          <a:xfrm>
            <a:off x="2036763" y="4205288"/>
            <a:ext cx="123825" cy="0"/>
          </a:xfrm>
          <a:custGeom>
            <a:avLst/>
            <a:gdLst>
              <a:gd name="T0" fmla="*/ 0 w 123825"/>
              <a:gd name="T1" fmla="*/ 123407 w 1238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825">
                <a:moveTo>
                  <a:pt x="0" y="0"/>
                </a:moveTo>
                <a:lnTo>
                  <a:pt x="123407" y="0"/>
                </a:lnTo>
              </a:path>
            </a:pathLst>
          </a:custGeom>
          <a:noFill/>
          <a:ln w="102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object 24">
            <a:extLst>
              <a:ext uri="{FF2B5EF4-FFF2-40B4-BE49-F238E27FC236}">
                <a16:creationId xmlns:a16="http://schemas.microsoft.com/office/drawing/2014/main" id="{BB90A323-372E-4646-B376-8A0A9D0BA75E}"/>
              </a:ext>
            </a:extLst>
          </p:cNvPr>
          <p:cNvSpPr>
            <a:spLocks/>
          </p:cNvSpPr>
          <p:nvPr/>
        </p:nvSpPr>
        <p:spPr bwMode="auto">
          <a:xfrm>
            <a:off x="1958975" y="4178300"/>
            <a:ext cx="0" cy="374650"/>
          </a:xfrm>
          <a:custGeom>
            <a:avLst/>
            <a:gdLst>
              <a:gd name="T0" fmla="*/ 0 h 374014"/>
              <a:gd name="T1" fmla="*/ 377748 h 3740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4014">
                <a:moveTo>
                  <a:pt x="0" y="0"/>
                </a:moveTo>
                <a:lnTo>
                  <a:pt x="0" y="37391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object 25">
            <a:extLst>
              <a:ext uri="{FF2B5EF4-FFF2-40B4-BE49-F238E27FC236}">
                <a16:creationId xmlns:a16="http://schemas.microsoft.com/office/drawing/2014/main" id="{40CB82CB-862A-4013-B063-382631CB67AA}"/>
              </a:ext>
            </a:extLst>
          </p:cNvPr>
          <p:cNvSpPr>
            <a:spLocks/>
          </p:cNvSpPr>
          <p:nvPr/>
        </p:nvSpPr>
        <p:spPr bwMode="auto">
          <a:xfrm>
            <a:off x="1924050" y="4178300"/>
            <a:ext cx="0" cy="374650"/>
          </a:xfrm>
          <a:custGeom>
            <a:avLst/>
            <a:gdLst>
              <a:gd name="T0" fmla="*/ 0 h 374014"/>
              <a:gd name="T1" fmla="*/ 377748 h 3740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4014">
                <a:moveTo>
                  <a:pt x="0" y="0"/>
                </a:moveTo>
                <a:lnTo>
                  <a:pt x="0" y="37391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object 26">
            <a:extLst>
              <a:ext uri="{FF2B5EF4-FFF2-40B4-BE49-F238E27FC236}">
                <a16:creationId xmlns:a16="http://schemas.microsoft.com/office/drawing/2014/main" id="{9D1DEA80-9BFD-4E37-B1CA-20C18FDCDCC2}"/>
              </a:ext>
            </a:extLst>
          </p:cNvPr>
          <p:cNvSpPr>
            <a:spLocks/>
          </p:cNvSpPr>
          <p:nvPr/>
        </p:nvSpPr>
        <p:spPr bwMode="auto">
          <a:xfrm>
            <a:off x="2260600" y="4178300"/>
            <a:ext cx="0" cy="374650"/>
          </a:xfrm>
          <a:custGeom>
            <a:avLst/>
            <a:gdLst>
              <a:gd name="T0" fmla="*/ 0 h 374014"/>
              <a:gd name="T1" fmla="*/ 377748 h 3740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4014">
                <a:moveTo>
                  <a:pt x="0" y="0"/>
                </a:moveTo>
                <a:lnTo>
                  <a:pt x="0" y="37391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object 27">
            <a:extLst>
              <a:ext uri="{FF2B5EF4-FFF2-40B4-BE49-F238E27FC236}">
                <a16:creationId xmlns:a16="http://schemas.microsoft.com/office/drawing/2014/main" id="{2E54A66B-6DC3-4F83-82F4-10B791C1FA88}"/>
              </a:ext>
            </a:extLst>
          </p:cNvPr>
          <p:cNvSpPr>
            <a:spLocks/>
          </p:cNvSpPr>
          <p:nvPr/>
        </p:nvSpPr>
        <p:spPr bwMode="auto">
          <a:xfrm>
            <a:off x="2225675" y="4178300"/>
            <a:ext cx="0" cy="374650"/>
          </a:xfrm>
          <a:custGeom>
            <a:avLst/>
            <a:gdLst>
              <a:gd name="T0" fmla="*/ 0 h 374014"/>
              <a:gd name="T1" fmla="*/ 377748 h 3740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4014">
                <a:moveTo>
                  <a:pt x="0" y="0"/>
                </a:moveTo>
                <a:lnTo>
                  <a:pt x="0" y="373917"/>
                </a:lnTo>
              </a:path>
            </a:pathLst>
          </a:custGeom>
          <a:noFill/>
          <a:ln w="104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object 28">
            <a:extLst>
              <a:ext uri="{FF2B5EF4-FFF2-40B4-BE49-F238E27FC236}">
                <a16:creationId xmlns:a16="http://schemas.microsoft.com/office/drawing/2014/main" id="{05C2C5C6-50A4-4A84-9E8C-E28417B97A7D}"/>
              </a:ext>
            </a:extLst>
          </p:cNvPr>
          <p:cNvSpPr>
            <a:spLocks/>
          </p:cNvSpPr>
          <p:nvPr/>
        </p:nvSpPr>
        <p:spPr bwMode="auto">
          <a:xfrm>
            <a:off x="1736725" y="5062538"/>
            <a:ext cx="34925" cy="19050"/>
          </a:xfrm>
          <a:custGeom>
            <a:avLst/>
            <a:gdLst>
              <a:gd name="T0" fmla="*/ 0 w 34289"/>
              <a:gd name="T1" fmla="*/ 15775 h 19685"/>
              <a:gd name="T2" fmla="*/ 37597 w 34289"/>
              <a:gd name="T3" fmla="*/ 0 h 19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89" h="19685">
                <a:moveTo>
                  <a:pt x="0" y="19205"/>
                </a:moveTo>
                <a:lnTo>
                  <a:pt x="33671" y="0"/>
                </a:lnTo>
              </a:path>
            </a:pathLst>
          </a:custGeom>
          <a:noFill/>
          <a:ln w="109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object 29">
            <a:extLst>
              <a:ext uri="{FF2B5EF4-FFF2-40B4-BE49-F238E27FC236}">
                <a16:creationId xmlns:a16="http://schemas.microsoft.com/office/drawing/2014/main" id="{64E2F357-808E-48F4-B6AB-4D5EEB2C4E14}"/>
              </a:ext>
            </a:extLst>
          </p:cNvPr>
          <p:cNvSpPr>
            <a:spLocks/>
          </p:cNvSpPr>
          <p:nvPr/>
        </p:nvSpPr>
        <p:spPr bwMode="auto">
          <a:xfrm>
            <a:off x="1771650" y="5067300"/>
            <a:ext cx="49213" cy="88900"/>
          </a:xfrm>
          <a:custGeom>
            <a:avLst/>
            <a:gdLst>
              <a:gd name="T0" fmla="*/ 0 w 49530"/>
              <a:gd name="T1" fmla="*/ 0 h 88900"/>
              <a:gd name="T2" fmla="*/ 47072 w 49530"/>
              <a:gd name="T3" fmla="*/ 88796 h 889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30" h="88900">
                <a:moveTo>
                  <a:pt x="0" y="0"/>
                </a:moveTo>
                <a:lnTo>
                  <a:pt x="48920" y="88796"/>
                </a:lnTo>
              </a:path>
            </a:pathLst>
          </a:custGeom>
          <a:noFill/>
          <a:ln w="2203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object 30">
            <a:extLst>
              <a:ext uri="{FF2B5EF4-FFF2-40B4-BE49-F238E27FC236}">
                <a16:creationId xmlns:a16="http://schemas.microsoft.com/office/drawing/2014/main" id="{0C4EF6FD-D218-417B-8C02-08CBA71FAD55}"/>
              </a:ext>
            </a:extLst>
          </p:cNvPr>
          <p:cNvSpPr>
            <a:spLocks/>
          </p:cNvSpPr>
          <p:nvPr/>
        </p:nvSpPr>
        <p:spPr bwMode="auto">
          <a:xfrm>
            <a:off x="1825625" y="4891088"/>
            <a:ext cx="65088" cy="265112"/>
          </a:xfrm>
          <a:custGeom>
            <a:avLst/>
            <a:gdLst>
              <a:gd name="T0" fmla="*/ 0 w 64769"/>
              <a:gd name="T1" fmla="*/ 260221 h 266064"/>
              <a:gd name="T2" fmla="*/ 66107 w 64769"/>
              <a:gd name="T3" fmla="*/ 0 h 2660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4769" h="266064">
                <a:moveTo>
                  <a:pt x="0" y="265878"/>
                </a:moveTo>
                <a:lnTo>
                  <a:pt x="64187" y="0"/>
                </a:lnTo>
              </a:path>
            </a:pathLst>
          </a:custGeom>
          <a:noFill/>
          <a:ln w="110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object 31">
            <a:extLst>
              <a:ext uri="{FF2B5EF4-FFF2-40B4-BE49-F238E27FC236}">
                <a16:creationId xmlns:a16="http://schemas.microsoft.com/office/drawing/2014/main" id="{8E98EB16-2C84-43A1-95E0-EE48237E528D}"/>
              </a:ext>
            </a:extLst>
          </p:cNvPr>
          <p:cNvSpPr>
            <a:spLocks/>
          </p:cNvSpPr>
          <p:nvPr/>
        </p:nvSpPr>
        <p:spPr bwMode="auto">
          <a:xfrm>
            <a:off x="1889125" y="4891088"/>
            <a:ext cx="142875" cy="0"/>
          </a:xfrm>
          <a:custGeom>
            <a:avLst/>
            <a:gdLst>
              <a:gd name="T0" fmla="*/ 0 w 141605"/>
              <a:gd name="T1" fmla="*/ 149295 w 141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5">
                <a:moveTo>
                  <a:pt x="0" y="0"/>
                </a:moveTo>
                <a:lnTo>
                  <a:pt x="141507" y="0"/>
                </a:lnTo>
              </a:path>
            </a:pathLst>
          </a:custGeom>
          <a:noFill/>
          <a:ln w="109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object 32">
            <a:extLst>
              <a:ext uri="{FF2B5EF4-FFF2-40B4-BE49-F238E27FC236}">
                <a16:creationId xmlns:a16="http://schemas.microsoft.com/office/drawing/2014/main" id="{139CCFE1-B171-4C36-B0BB-00DAE291EC0D}"/>
              </a:ext>
            </a:extLst>
          </p:cNvPr>
          <p:cNvSpPr>
            <a:spLocks/>
          </p:cNvSpPr>
          <p:nvPr/>
        </p:nvSpPr>
        <p:spPr bwMode="auto">
          <a:xfrm>
            <a:off x="2157413" y="5283200"/>
            <a:ext cx="34925" cy="19050"/>
          </a:xfrm>
          <a:custGeom>
            <a:avLst/>
            <a:gdLst>
              <a:gd name="T0" fmla="*/ 0 w 33655"/>
              <a:gd name="T1" fmla="*/ 15774 h 19685"/>
              <a:gd name="T2" fmla="*/ 42035 w 33655"/>
              <a:gd name="T3" fmla="*/ 0 h 196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655" h="19685">
                <a:moveTo>
                  <a:pt x="0" y="19202"/>
                </a:moveTo>
                <a:lnTo>
                  <a:pt x="33658" y="0"/>
                </a:lnTo>
              </a:path>
            </a:pathLst>
          </a:custGeom>
          <a:noFill/>
          <a:ln w="1094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object 33">
            <a:extLst>
              <a:ext uri="{FF2B5EF4-FFF2-40B4-BE49-F238E27FC236}">
                <a16:creationId xmlns:a16="http://schemas.microsoft.com/office/drawing/2014/main" id="{0844A3A4-8D62-4D97-9E25-539029F4048D}"/>
              </a:ext>
            </a:extLst>
          </p:cNvPr>
          <p:cNvSpPr>
            <a:spLocks/>
          </p:cNvSpPr>
          <p:nvPr/>
        </p:nvSpPr>
        <p:spPr bwMode="auto">
          <a:xfrm>
            <a:off x="2192338" y="5287963"/>
            <a:ext cx="49212" cy="88900"/>
          </a:xfrm>
          <a:custGeom>
            <a:avLst/>
            <a:gdLst>
              <a:gd name="T0" fmla="*/ 0 w 49530"/>
              <a:gd name="T1" fmla="*/ 0 h 88264"/>
              <a:gd name="T2" fmla="*/ 47078 w 49530"/>
              <a:gd name="T3" fmla="*/ 91623 h 882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30" h="88264">
                <a:moveTo>
                  <a:pt x="0" y="0"/>
                </a:moveTo>
                <a:lnTo>
                  <a:pt x="48932" y="87760"/>
                </a:lnTo>
              </a:path>
            </a:pathLst>
          </a:custGeom>
          <a:noFill/>
          <a:ln w="2203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CEF675D-DB68-481E-AD73-D17B38FBFA5E}"/>
              </a:ext>
            </a:extLst>
          </p:cNvPr>
          <p:cNvSpPr txBox="1"/>
          <p:nvPr/>
        </p:nvSpPr>
        <p:spPr>
          <a:xfrm>
            <a:off x="1276350" y="4911725"/>
            <a:ext cx="763588" cy="833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880" fontAlgn="auto">
              <a:spcBef>
                <a:spcPts val="0"/>
              </a:spcBef>
              <a:spcAft>
                <a:spcPts val="0"/>
              </a:spcAft>
              <a:tabLst>
                <a:tab pos="617855" algn="l"/>
              </a:tabLst>
              <a:defRPr/>
            </a:pP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15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Times New Roman"/>
                <a:cs typeface="Times New Roman"/>
              </a:rPr>
              <a:t>8</a:t>
            </a:r>
            <a:endParaRPr sz="2050">
              <a:latin typeface="Times New Roman"/>
              <a:cs typeface="Times New Roman"/>
            </a:endParaRPr>
          </a:p>
          <a:p>
            <a:pPr marL="12700" fontAlgn="auto">
              <a:spcBef>
                <a:spcPts val="1839"/>
              </a:spcBef>
              <a:spcAft>
                <a:spcPts val="0"/>
              </a:spcAft>
              <a:defRPr/>
            </a:pPr>
            <a:r>
              <a:rPr sz="2000" dirty="0">
                <a:latin typeface="Bookman Old Style"/>
                <a:cs typeface="Bookman Old Style"/>
              </a:rPr>
              <a:t>=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Bookman Old Style"/>
                <a:cs typeface="Bookman Old Style"/>
              </a:rPr>
              <a:t>4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859FBFD-8983-40C3-AF72-C961114A325E}"/>
              </a:ext>
            </a:extLst>
          </p:cNvPr>
          <p:cNvSpPr txBox="1"/>
          <p:nvPr/>
        </p:nvSpPr>
        <p:spPr>
          <a:xfrm>
            <a:off x="2573338" y="1003300"/>
            <a:ext cx="1204912" cy="385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-15" dirty="0">
                <a:latin typeface="Times New Roman"/>
                <a:cs typeface="Times New Roman"/>
              </a:rPr>
              <a:t>b</a:t>
            </a:r>
            <a:r>
              <a:rPr sz="2250" i="1" spc="-9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Symbol"/>
                <a:cs typeface="Symbol"/>
              </a:rPr>
              <a:t></a:t>
            </a:r>
            <a:r>
              <a:rPr sz="2250" spc="-100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2</a:t>
            </a:r>
            <a:r>
              <a:rPr sz="2250" i="1" spc="-480" dirty="0">
                <a:latin typeface="Times New Roman"/>
                <a:cs typeface="Times New Roman"/>
              </a:rPr>
              <a:t>i</a:t>
            </a:r>
            <a:r>
              <a:rPr sz="3375" spc="-15" baseline="12345" dirty="0">
                <a:latin typeface="Times New Roman"/>
                <a:cs typeface="Times New Roman"/>
              </a:rPr>
              <a:t>ˆ</a:t>
            </a:r>
            <a:r>
              <a:rPr sz="3375" spc="-337" baseline="12345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Symbol"/>
                <a:cs typeface="Symbol"/>
              </a:rPr>
              <a:t>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2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3375" spc="-1027" baseline="12345" dirty="0">
                <a:latin typeface="Times New Roman"/>
                <a:cs typeface="Times New Roman"/>
              </a:rPr>
              <a:t>ˆ</a:t>
            </a:r>
            <a:r>
              <a:rPr sz="2250" i="1" spc="-10" dirty="0">
                <a:latin typeface="Times New Roman"/>
                <a:cs typeface="Times New Roman"/>
              </a:rPr>
              <a:t>j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6E50F6A-0425-4DC1-9F18-399CE7267622}"/>
              </a:ext>
            </a:extLst>
          </p:cNvPr>
          <p:cNvSpPr txBox="1"/>
          <p:nvPr/>
        </p:nvSpPr>
        <p:spPr>
          <a:xfrm>
            <a:off x="1641475" y="4198938"/>
            <a:ext cx="1209675" cy="303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0840" algn="l"/>
                <a:tab pos="697865" algn="l"/>
              </a:tabLst>
              <a:defRPr/>
            </a:pPr>
            <a:r>
              <a:rPr sz="1950" i="1" spc="15" dirty="0">
                <a:latin typeface="Times New Roman"/>
                <a:cs typeface="Times New Roman"/>
              </a:rPr>
              <a:t>a	b	</a:t>
            </a:r>
            <a:r>
              <a:rPr sz="1950" spc="-70" dirty="0">
                <a:latin typeface="Times New Roman"/>
                <a:cs typeface="Times New Roman"/>
              </a:rPr>
              <a:t>c</a:t>
            </a:r>
            <a:r>
              <a:rPr sz="1950" spc="-15" dirty="0">
                <a:latin typeface="Times New Roman"/>
                <a:cs typeface="Times New Roman"/>
              </a:rPr>
              <a:t>o</a:t>
            </a:r>
            <a:r>
              <a:rPr sz="1950" spc="114" dirty="0">
                <a:latin typeface="Times New Roman"/>
                <a:cs typeface="Times New Roman"/>
              </a:rPr>
              <a:t>s</a:t>
            </a:r>
            <a:r>
              <a:rPr sz="2050" i="1" spc="-40" dirty="0">
                <a:latin typeface="Symbol"/>
                <a:cs typeface="Symbol"/>
              </a:rPr>
              <a:t>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59843A4-AC20-45A7-88A7-F231527CC54E}"/>
              </a:ext>
            </a:extLst>
          </p:cNvPr>
          <p:cNvSpPr txBox="1"/>
          <p:nvPr/>
        </p:nvSpPr>
        <p:spPr>
          <a:xfrm>
            <a:off x="785813" y="4210050"/>
            <a:ext cx="71120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50" i="1" spc="15" dirty="0">
                <a:latin typeface="Times New Roman"/>
                <a:cs typeface="Times New Roman"/>
              </a:rPr>
              <a:t>a</a:t>
            </a:r>
            <a:r>
              <a:rPr sz="1950" i="1" spc="-16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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b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20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368" name="object 38">
            <a:extLst>
              <a:ext uri="{FF2B5EF4-FFF2-40B4-BE49-F238E27FC236}">
                <a16:creationId xmlns:a16="http://schemas.microsoft.com/office/drawing/2014/main" id="{1208F79D-64D3-43E1-9F62-0FFE62728C90}"/>
              </a:ext>
            </a:extLst>
          </p:cNvPr>
          <p:cNvSpPr>
            <a:spLocks/>
          </p:cNvSpPr>
          <p:nvPr/>
        </p:nvSpPr>
        <p:spPr bwMode="auto">
          <a:xfrm>
            <a:off x="2246313" y="5114925"/>
            <a:ext cx="65087" cy="261938"/>
          </a:xfrm>
          <a:custGeom>
            <a:avLst/>
            <a:gdLst>
              <a:gd name="T0" fmla="*/ 0 w 64769"/>
              <a:gd name="T1" fmla="*/ 259835 h 262254"/>
              <a:gd name="T2" fmla="*/ 66638 w 64769"/>
              <a:gd name="T3" fmla="*/ 0 h 26225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4769" h="262254">
                <a:moveTo>
                  <a:pt x="0" y="261721"/>
                </a:moveTo>
                <a:lnTo>
                  <a:pt x="64708" y="0"/>
                </a:lnTo>
              </a:path>
            </a:pathLst>
          </a:custGeom>
          <a:noFill/>
          <a:ln w="110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object 39">
            <a:extLst>
              <a:ext uri="{FF2B5EF4-FFF2-40B4-BE49-F238E27FC236}">
                <a16:creationId xmlns:a16="http://schemas.microsoft.com/office/drawing/2014/main" id="{81BAEB5E-721C-4A43-8331-2B4081D085BA}"/>
              </a:ext>
            </a:extLst>
          </p:cNvPr>
          <p:cNvSpPr>
            <a:spLocks/>
          </p:cNvSpPr>
          <p:nvPr/>
        </p:nvSpPr>
        <p:spPr bwMode="auto">
          <a:xfrm>
            <a:off x="2311400" y="5114925"/>
            <a:ext cx="157163" cy="0"/>
          </a:xfrm>
          <a:custGeom>
            <a:avLst/>
            <a:gdLst>
              <a:gd name="T0" fmla="*/ 0 w 158114"/>
              <a:gd name="T1" fmla="*/ 152206 w 1581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114">
                <a:moveTo>
                  <a:pt x="0" y="0"/>
                </a:moveTo>
                <a:lnTo>
                  <a:pt x="157817" y="0"/>
                </a:lnTo>
              </a:path>
            </a:pathLst>
          </a:custGeom>
          <a:noFill/>
          <a:ln w="109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object 40">
            <a:extLst>
              <a:ext uri="{FF2B5EF4-FFF2-40B4-BE49-F238E27FC236}">
                <a16:creationId xmlns:a16="http://schemas.microsoft.com/office/drawing/2014/main" id="{0AB73BA7-68C4-4191-ADB6-33F357F9C55B}"/>
              </a:ext>
            </a:extLst>
          </p:cNvPr>
          <p:cNvSpPr>
            <a:spLocks/>
          </p:cNvSpPr>
          <p:nvPr/>
        </p:nvSpPr>
        <p:spPr bwMode="auto">
          <a:xfrm>
            <a:off x="2130425" y="5075238"/>
            <a:ext cx="360363" cy="0"/>
          </a:xfrm>
          <a:custGeom>
            <a:avLst/>
            <a:gdLst>
              <a:gd name="T0" fmla="*/ 0 w 360044"/>
              <a:gd name="T1" fmla="*/ 361770 w 3600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360044">
                <a:moveTo>
                  <a:pt x="0" y="0"/>
                </a:moveTo>
                <a:lnTo>
                  <a:pt x="359853" y="0"/>
                </a:lnTo>
              </a:path>
            </a:pathLst>
          </a:custGeom>
          <a:noFill/>
          <a:ln w="1091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6A1104D3-3C94-4522-BC94-E156B224CC70}"/>
              </a:ext>
            </a:extLst>
          </p:cNvPr>
          <p:cNvSpPr txBox="1"/>
          <p:nvPr/>
        </p:nvSpPr>
        <p:spPr>
          <a:xfrm>
            <a:off x="2314575" y="5153025"/>
            <a:ext cx="158750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8E011B2-F73E-4935-A2A7-4D26E42FCC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966495F-81BF-4758-BCFF-5F4552DBB7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4374" name="object 45">
            <a:extLst>
              <a:ext uri="{FF2B5EF4-FFF2-40B4-BE49-F238E27FC236}">
                <a16:creationId xmlns:a16="http://schemas.microsoft.com/office/drawing/2014/main" id="{CF1594BB-AF52-4562-B585-89A0C90F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0945D8-F3F2-4C3A-B3B3-AF0417F967F0}" type="slidenum">
              <a:rPr lang="id-ID" altLang="en-US">
                <a:latin typeface="Arial" panose="020B0604020202020204" pitchFamily="34" charset="0"/>
              </a:rPr>
              <a:pPr eaLnBrk="1" hangingPunct="1"/>
              <a:t>12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8643B19-BE50-482E-BDFB-D9EDF405F615}"/>
              </a:ext>
            </a:extLst>
          </p:cNvPr>
          <p:cNvSpPr txBox="1"/>
          <p:nvPr/>
        </p:nvSpPr>
        <p:spPr>
          <a:xfrm>
            <a:off x="2232025" y="4762500"/>
            <a:ext cx="158750" cy="29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2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14376" name="Picture 46">
            <a:extLst>
              <a:ext uri="{FF2B5EF4-FFF2-40B4-BE49-F238E27FC236}">
                <a16:creationId xmlns:a16="http://schemas.microsoft.com/office/drawing/2014/main" id="{8DA080A6-FDD7-498B-999F-B8F3CAEC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284288"/>
            <a:ext cx="282733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6F2B54-9681-47D1-ACC0-AAC398887B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Ingat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atura</a:t>
            </a:r>
            <a:r>
              <a:rPr dirty="0"/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cosinus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FF6577-EFD1-4018-B50F-39195D5F7363}"/>
              </a:ext>
            </a:extLst>
          </p:cNvPr>
          <p:cNvSpPr txBox="1"/>
          <p:nvPr/>
        </p:nvSpPr>
        <p:spPr>
          <a:xfrm>
            <a:off x="168275" y="2789238"/>
            <a:ext cx="16573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Perhatikan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01BE3E45-2AA2-4AED-B6EB-0EF31CE17D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026537EC-21B8-47B4-8201-593BC7A880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5366" name="object 78">
            <a:extLst>
              <a:ext uri="{FF2B5EF4-FFF2-40B4-BE49-F238E27FC236}">
                <a16:creationId xmlns:a16="http://schemas.microsoft.com/office/drawing/2014/main" id="{008DE5EF-014F-45C5-928F-25B45D86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C52AAC-C9C5-46F4-9A37-8109AD5E6C3B}" type="slidenum">
              <a:rPr lang="id-ID" altLang="en-US">
                <a:latin typeface="Arial" panose="020B0604020202020204" pitchFamily="34" charset="0"/>
              </a:rPr>
              <a:pPr eaLnBrk="1" hangingPunct="1"/>
              <a:t>13</a:t>
            </a:fld>
            <a:endParaRPr lang="id-ID" altLang="en-US">
              <a:latin typeface="Arial" panose="020B0604020202020204" pitchFamily="34" charset="0"/>
            </a:endParaRPr>
          </a:p>
        </p:txBody>
      </p:sp>
      <p:pic>
        <p:nvPicPr>
          <p:cNvPr id="15367" name="Picture 79">
            <a:extLst>
              <a:ext uri="{FF2B5EF4-FFF2-40B4-BE49-F238E27FC236}">
                <a16:creationId xmlns:a16="http://schemas.microsoft.com/office/drawing/2014/main" id="{9DFF11F1-B9FF-4FE7-9B82-5E70C7545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33400"/>
            <a:ext cx="5413375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0">
            <a:extLst>
              <a:ext uri="{FF2B5EF4-FFF2-40B4-BE49-F238E27FC236}">
                <a16:creationId xmlns:a16="http://schemas.microsoft.com/office/drawing/2014/main" id="{80BD4E05-C83C-4773-BC03-75F4D4FB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776538"/>
            <a:ext cx="4803775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542D30A3-4E8A-4D19-B9A2-F8ED0DF1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0010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id="{A5F52367-8C58-49C1-8B61-5A06FC6C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id="{D8865E81-0B78-404B-92E5-67F30094B0BE}"/>
              </a:ext>
            </a:extLst>
          </p:cNvPr>
          <p:cNvSpPr>
            <a:spLocks/>
          </p:cNvSpPr>
          <p:nvPr/>
        </p:nvSpPr>
        <p:spPr bwMode="auto">
          <a:xfrm>
            <a:off x="519113" y="2649538"/>
            <a:ext cx="147637" cy="0"/>
          </a:xfrm>
          <a:custGeom>
            <a:avLst/>
            <a:gdLst>
              <a:gd name="T0" fmla="*/ 0 w 147954"/>
              <a:gd name="T1" fmla="*/ 145808 w 14795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4">
                <a:moveTo>
                  <a:pt x="0" y="0"/>
                </a:moveTo>
                <a:lnTo>
                  <a:pt x="147696" y="0"/>
                </a:lnTo>
              </a:path>
            </a:pathLst>
          </a:custGeom>
          <a:noFill/>
          <a:ln w="118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E12C5ECB-1F18-4F05-BF1F-872B05F81766}"/>
              </a:ext>
            </a:extLst>
          </p:cNvPr>
          <p:cNvSpPr>
            <a:spLocks/>
          </p:cNvSpPr>
          <p:nvPr/>
        </p:nvSpPr>
        <p:spPr bwMode="auto">
          <a:xfrm>
            <a:off x="941388" y="2576513"/>
            <a:ext cx="147637" cy="0"/>
          </a:xfrm>
          <a:custGeom>
            <a:avLst/>
            <a:gdLst>
              <a:gd name="T0" fmla="*/ 0 w 147955"/>
              <a:gd name="T1" fmla="*/ 145792 w 1479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7955">
                <a:moveTo>
                  <a:pt x="0" y="0"/>
                </a:moveTo>
                <a:lnTo>
                  <a:pt x="147686" y="0"/>
                </a:lnTo>
              </a:path>
            </a:pathLst>
          </a:custGeom>
          <a:noFill/>
          <a:ln w="1186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object 5">
            <a:extLst>
              <a:ext uri="{FF2B5EF4-FFF2-40B4-BE49-F238E27FC236}">
                <a16:creationId xmlns:a16="http://schemas.microsoft.com/office/drawing/2014/main" id="{970E993B-A8A6-4961-9D4A-CF7F39806CCB}"/>
              </a:ext>
            </a:extLst>
          </p:cNvPr>
          <p:cNvSpPr>
            <a:spLocks/>
          </p:cNvSpPr>
          <p:nvPr/>
        </p:nvSpPr>
        <p:spPr bwMode="auto">
          <a:xfrm>
            <a:off x="1671638" y="838200"/>
            <a:ext cx="171450" cy="0"/>
          </a:xfrm>
          <a:custGeom>
            <a:avLst/>
            <a:gdLst>
              <a:gd name="T0" fmla="*/ 0 w 171450"/>
              <a:gd name="T1" fmla="*/ 171199 w 1714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1450">
                <a:moveTo>
                  <a:pt x="0" y="0"/>
                </a:moveTo>
                <a:lnTo>
                  <a:pt x="171199" y="0"/>
                </a:lnTo>
              </a:path>
            </a:pathLst>
          </a:custGeom>
          <a:noFill/>
          <a:ln w="1395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object 6">
            <a:extLst>
              <a:ext uri="{FF2B5EF4-FFF2-40B4-BE49-F238E27FC236}">
                <a16:creationId xmlns:a16="http://schemas.microsoft.com/office/drawing/2014/main" id="{13F574DE-6FF0-4839-846C-5595E5C96306}"/>
              </a:ext>
            </a:extLst>
          </p:cNvPr>
          <p:cNvSpPr>
            <a:spLocks/>
          </p:cNvSpPr>
          <p:nvPr/>
        </p:nvSpPr>
        <p:spPr bwMode="auto">
          <a:xfrm>
            <a:off x="2154238" y="752475"/>
            <a:ext cx="171450" cy="0"/>
          </a:xfrm>
          <a:custGeom>
            <a:avLst/>
            <a:gdLst>
              <a:gd name="T0" fmla="*/ 0 w 171450"/>
              <a:gd name="T1" fmla="*/ 171212 w 1714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1450">
                <a:moveTo>
                  <a:pt x="0" y="0"/>
                </a:moveTo>
                <a:lnTo>
                  <a:pt x="171212" y="0"/>
                </a:lnTo>
              </a:path>
            </a:pathLst>
          </a:custGeom>
          <a:noFill/>
          <a:ln w="1395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object 7">
            <a:extLst>
              <a:ext uri="{FF2B5EF4-FFF2-40B4-BE49-F238E27FC236}">
                <a16:creationId xmlns:a16="http://schemas.microsoft.com/office/drawing/2014/main" id="{7BC64094-7193-43F0-A785-4851F3BAC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55575"/>
            <a:ext cx="8118475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Perhatikan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setiap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sukunya,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diperoleh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hubungan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  <a:p>
            <a:pPr eaLnBrk="1" hangingPunct="1">
              <a:spcBef>
                <a:spcPts val="1900"/>
              </a:spcBef>
            </a:pP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700">
                <a:latin typeface="Symbol" panose="05050102010706020507" pitchFamily="18" charset="2"/>
              </a:rPr>
              <a:t>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b	</a:t>
            </a:r>
            <a:r>
              <a:rPr lang="id-ID" altLang="en-US" sz="2700">
                <a:latin typeface="Symbol" panose="05050102010706020507" pitchFamily="18" charset="2"/>
              </a:rPr>
              <a:t>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3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altLang="en-US" sz="23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d-ID" altLang="en-US" sz="2700">
                <a:latin typeface="Symbol" panose="05050102010706020507" pitchFamily="18" charset="2"/>
              </a:rPr>
              <a:t>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3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altLang="en-US" sz="23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id-ID" altLang="en-US" sz="2700">
                <a:latin typeface="Symbol" panose="05050102010706020507" pitchFamily="18" charset="2"/>
              </a:rPr>
              <a:t>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id-ID" altLang="en-US" sz="2700">
                <a:latin typeface="Symbol" panose="05050102010706020507" pitchFamily="18" charset="2"/>
              </a:rPr>
              <a:t></a:t>
            </a:r>
            <a:r>
              <a:rPr lang="id-ID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3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d-ID" altLang="en-US" sz="27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altLang="en-US" sz="23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id-ID" altLang="en-US" sz="23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"/>
              </a:spcBef>
            </a:pPr>
            <a:endParaRPr lang="id-ID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Tentukan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kembali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titik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dari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pada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contoh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sebelumnya</a:t>
            </a:r>
          </a:p>
          <a:p>
            <a:pPr eaLnBrk="1" hangingPunct="1">
              <a:spcBef>
                <a:spcPts val="1863"/>
              </a:spcBef>
            </a:pP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d-ID" altLang="en-US" sz="2300">
                <a:latin typeface="Symbol" panose="05050102010706020507" pitchFamily="18" charset="2"/>
              </a:rPr>
              <a:t>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id-ID" altLang="en-US" sz="2300">
                <a:latin typeface="Symbol" panose="05050102010706020507" pitchFamily="18" charset="2"/>
              </a:rPr>
              <a:t>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000" baseline="-23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altLang="en-US" sz="2000" baseline="-23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id-ID" altLang="en-US" sz="2300">
                <a:latin typeface="Symbol" panose="05050102010706020507" pitchFamily="18" charset="2"/>
              </a:rPr>
              <a:t></a:t>
            </a:r>
            <a:r>
              <a:rPr lang="id-ID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d-ID" altLang="en-US" sz="2000" baseline="-23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d-ID" altLang="en-US" sz="23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d-ID" altLang="en-US" sz="2000" baseline="-23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ts val="563"/>
              </a:spcBef>
            </a:pPr>
            <a:r>
              <a:rPr lang="id-ID" altLang="en-US" sz="2400" b="1">
                <a:latin typeface="Bookman Old Style" panose="02050604050505020204" pitchFamily="18" charset="0"/>
              </a:rPr>
              <a:t>=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2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(2)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+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0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(2)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=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4</a:t>
            </a:r>
          </a:p>
          <a:p>
            <a:pPr eaLnBrk="1" hangingPunct="1">
              <a:spcBef>
                <a:spcPts val="575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Beberapa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sifat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hasilkali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titik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5E2C398-D703-427A-B755-734F024D8CEC}"/>
              </a:ext>
            </a:extLst>
          </p:cNvPr>
          <p:cNvSpPr txBox="1"/>
          <p:nvPr/>
        </p:nvSpPr>
        <p:spPr>
          <a:xfrm>
            <a:off x="168275" y="4473575"/>
            <a:ext cx="311150" cy="1446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1.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295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2.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73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3.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417" name="object 9">
            <a:extLst>
              <a:ext uri="{FF2B5EF4-FFF2-40B4-BE49-F238E27FC236}">
                <a16:creationId xmlns:a16="http://schemas.microsoft.com/office/drawing/2014/main" id="{4CA787DC-4483-4080-A694-0380CA64C580}"/>
              </a:ext>
            </a:extLst>
          </p:cNvPr>
          <p:cNvSpPr>
            <a:spLocks/>
          </p:cNvSpPr>
          <p:nvPr/>
        </p:nvSpPr>
        <p:spPr bwMode="auto">
          <a:xfrm>
            <a:off x="725488" y="4471988"/>
            <a:ext cx="114300" cy="0"/>
          </a:xfrm>
          <a:custGeom>
            <a:avLst/>
            <a:gdLst>
              <a:gd name="T0" fmla="*/ 0 w 114300"/>
              <a:gd name="T1" fmla="*/ 114228 w 114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4300">
                <a:moveTo>
                  <a:pt x="0" y="0"/>
                </a:moveTo>
                <a:lnTo>
                  <a:pt x="114228" y="0"/>
                </a:lnTo>
              </a:path>
            </a:pathLst>
          </a:custGeom>
          <a:noFill/>
          <a:ln w="100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bject 10">
            <a:extLst>
              <a:ext uri="{FF2B5EF4-FFF2-40B4-BE49-F238E27FC236}">
                <a16:creationId xmlns:a16="http://schemas.microsoft.com/office/drawing/2014/main" id="{A7F32A91-BB64-478D-A4DA-54D5CC479613}"/>
              </a:ext>
            </a:extLst>
          </p:cNvPr>
          <p:cNvSpPr>
            <a:spLocks/>
          </p:cNvSpPr>
          <p:nvPr/>
        </p:nvSpPr>
        <p:spPr bwMode="auto">
          <a:xfrm>
            <a:off x="1065213" y="4487863"/>
            <a:ext cx="122237" cy="0"/>
          </a:xfrm>
          <a:custGeom>
            <a:avLst/>
            <a:gdLst>
              <a:gd name="T0" fmla="*/ 0 w 121919"/>
              <a:gd name="T1" fmla="*/ 123454 w 1219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1919">
                <a:moveTo>
                  <a:pt x="0" y="0"/>
                </a:moveTo>
                <a:lnTo>
                  <a:pt x="121540" y="0"/>
                </a:lnTo>
              </a:path>
            </a:pathLst>
          </a:custGeom>
          <a:noFill/>
          <a:ln w="100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object 11">
            <a:extLst>
              <a:ext uri="{FF2B5EF4-FFF2-40B4-BE49-F238E27FC236}">
                <a16:creationId xmlns:a16="http://schemas.microsoft.com/office/drawing/2014/main" id="{5B2A3FDD-5466-4FC3-8284-503215916FB0}"/>
              </a:ext>
            </a:extLst>
          </p:cNvPr>
          <p:cNvSpPr>
            <a:spLocks/>
          </p:cNvSpPr>
          <p:nvPr/>
        </p:nvSpPr>
        <p:spPr bwMode="auto">
          <a:xfrm>
            <a:off x="1487488" y="4487863"/>
            <a:ext cx="120650" cy="0"/>
          </a:xfrm>
          <a:custGeom>
            <a:avLst/>
            <a:gdLst>
              <a:gd name="T0" fmla="*/ 0 w 121919"/>
              <a:gd name="T1" fmla="*/ 114120 w 1219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1919">
                <a:moveTo>
                  <a:pt x="0" y="0"/>
                </a:moveTo>
                <a:lnTo>
                  <a:pt x="121515" y="0"/>
                </a:lnTo>
              </a:path>
            </a:pathLst>
          </a:custGeom>
          <a:noFill/>
          <a:ln w="100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0" name="object 12">
            <a:extLst>
              <a:ext uri="{FF2B5EF4-FFF2-40B4-BE49-F238E27FC236}">
                <a16:creationId xmlns:a16="http://schemas.microsoft.com/office/drawing/2014/main" id="{D213BA9A-66DB-4EB2-8DAB-4F0C4E4A2F0A}"/>
              </a:ext>
            </a:extLst>
          </p:cNvPr>
          <p:cNvSpPr>
            <a:spLocks/>
          </p:cNvSpPr>
          <p:nvPr/>
        </p:nvSpPr>
        <p:spPr bwMode="auto">
          <a:xfrm>
            <a:off x="1820863" y="4471988"/>
            <a:ext cx="114300" cy="0"/>
          </a:xfrm>
          <a:custGeom>
            <a:avLst/>
            <a:gdLst>
              <a:gd name="T0" fmla="*/ 0 w 114300"/>
              <a:gd name="T1" fmla="*/ 114228 w 114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4300">
                <a:moveTo>
                  <a:pt x="0" y="0"/>
                </a:moveTo>
                <a:lnTo>
                  <a:pt x="114228" y="0"/>
                </a:lnTo>
              </a:path>
            </a:pathLst>
          </a:custGeom>
          <a:noFill/>
          <a:ln w="1008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1" name="object 13">
            <a:extLst>
              <a:ext uri="{FF2B5EF4-FFF2-40B4-BE49-F238E27FC236}">
                <a16:creationId xmlns:a16="http://schemas.microsoft.com/office/drawing/2014/main" id="{C60A6008-A8BD-4D11-A297-D618A7275C5C}"/>
              </a:ext>
            </a:extLst>
          </p:cNvPr>
          <p:cNvSpPr>
            <a:spLocks/>
          </p:cNvSpPr>
          <p:nvPr/>
        </p:nvSpPr>
        <p:spPr bwMode="auto">
          <a:xfrm>
            <a:off x="733425" y="4938713"/>
            <a:ext cx="131763" cy="0"/>
          </a:xfrm>
          <a:custGeom>
            <a:avLst/>
            <a:gdLst>
              <a:gd name="T0" fmla="*/ 0 w 132080"/>
              <a:gd name="T1" fmla="*/ 130043 w 13208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80">
                <a:moveTo>
                  <a:pt x="0" y="0"/>
                </a:moveTo>
                <a:lnTo>
                  <a:pt x="131932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2" name="object 14">
            <a:extLst>
              <a:ext uri="{FF2B5EF4-FFF2-40B4-BE49-F238E27FC236}">
                <a16:creationId xmlns:a16="http://schemas.microsoft.com/office/drawing/2014/main" id="{422600AF-DEEF-4151-8185-3D9C35E17FF0}"/>
              </a:ext>
            </a:extLst>
          </p:cNvPr>
          <p:cNvSpPr>
            <a:spLocks/>
          </p:cNvSpPr>
          <p:nvPr/>
        </p:nvSpPr>
        <p:spPr bwMode="auto">
          <a:xfrm>
            <a:off x="1195388" y="4957763"/>
            <a:ext cx="141287" cy="0"/>
          </a:xfrm>
          <a:custGeom>
            <a:avLst/>
            <a:gdLst>
              <a:gd name="T0" fmla="*/ 0 w 141605"/>
              <a:gd name="T1" fmla="*/ 139141 w 141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5">
                <a:moveTo>
                  <a:pt x="0" y="0"/>
                </a:moveTo>
                <a:lnTo>
                  <a:pt x="141031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object 15">
            <a:extLst>
              <a:ext uri="{FF2B5EF4-FFF2-40B4-BE49-F238E27FC236}">
                <a16:creationId xmlns:a16="http://schemas.microsoft.com/office/drawing/2014/main" id="{3AD91E4B-8780-43CB-B599-E3BB06D30550}"/>
              </a:ext>
            </a:extLst>
          </p:cNvPr>
          <p:cNvSpPr>
            <a:spLocks/>
          </p:cNvSpPr>
          <p:nvPr/>
        </p:nvSpPr>
        <p:spPr bwMode="auto">
          <a:xfrm>
            <a:off x="1636713" y="5030788"/>
            <a:ext cx="123825" cy="0"/>
          </a:xfrm>
          <a:custGeom>
            <a:avLst/>
            <a:gdLst>
              <a:gd name="T0" fmla="*/ 0 w 123825"/>
              <a:gd name="T1" fmla="*/ 123397 w 1238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825">
                <a:moveTo>
                  <a:pt x="0" y="0"/>
                </a:moveTo>
                <a:lnTo>
                  <a:pt x="123397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4" name="object 16">
            <a:extLst>
              <a:ext uri="{FF2B5EF4-FFF2-40B4-BE49-F238E27FC236}">
                <a16:creationId xmlns:a16="http://schemas.microsoft.com/office/drawing/2014/main" id="{50238E7A-8BB2-4FB6-B3D3-74B764A7B3DB}"/>
              </a:ext>
            </a:extLst>
          </p:cNvPr>
          <p:cNvSpPr>
            <a:spLocks/>
          </p:cNvSpPr>
          <p:nvPr/>
        </p:nvSpPr>
        <p:spPr bwMode="auto">
          <a:xfrm>
            <a:off x="2232025" y="4938713"/>
            <a:ext cx="133350" cy="0"/>
          </a:xfrm>
          <a:custGeom>
            <a:avLst/>
            <a:gdLst>
              <a:gd name="T0" fmla="*/ 0 w 132714"/>
              <a:gd name="T1" fmla="*/ 136369 w 13271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714">
                <a:moveTo>
                  <a:pt x="0" y="0"/>
                </a:moveTo>
                <a:lnTo>
                  <a:pt x="132514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5" name="object 17">
            <a:extLst>
              <a:ext uri="{FF2B5EF4-FFF2-40B4-BE49-F238E27FC236}">
                <a16:creationId xmlns:a16="http://schemas.microsoft.com/office/drawing/2014/main" id="{68760BDD-D81F-42D6-A768-7C37C33C1731}"/>
              </a:ext>
            </a:extLst>
          </p:cNvPr>
          <p:cNvSpPr>
            <a:spLocks/>
          </p:cNvSpPr>
          <p:nvPr/>
        </p:nvSpPr>
        <p:spPr bwMode="auto">
          <a:xfrm>
            <a:off x="2625725" y="4957763"/>
            <a:ext cx="141288" cy="0"/>
          </a:xfrm>
          <a:custGeom>
            <a:avLst/>
            <a:gdLst>
              <a:gd name="T0" fmla="*/ 0 w 141605"/>
              <a:gd name="T1" fmla="*/ 139119 w 141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1605">
                <a:moveTo>
                  <a:pt x="0" y="0"/>
                </a:moveTo>
                <a:lnTo>
                  <a:pt x="141003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6" name="object 18">
            <a:extLst>
              <a:ext uri="{FF2B5EF4-FFF2-40B4-BE49-F238E27FC236}">
                <a16:creationId xmlns:a16="http://schemas.microsoft.com/office/drawing/2014/main" id="{2F53667F-3CDD-4CF8-88E6-2D246E1AD5FC}"/>
              </a:ext>
            </a:extLst>
          </p:cNvPr>
          <p:cNvSpPr>
            <a:spLocks/>
          </p:cNvSpPr>
          <p:nvPr/>
        </p:nvSpPr>
        <p:spPr bwMode="auto">
          <a:xfrm>
            <a:off x="3189288" y="4938713"/>
            <a:ext cx="131762" cy="0"/>
          </a:xfrm>
          <a:custGeom>
            <a:avLst/>
            <a:gdLst>
              <a:gd name="T0" fmla="*/ 0 w 132079"/>
              <a:gd name="T1" fmla="*/ 129947 w 1320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2079">
                <a:moveTo>
                  <a:pt x="0" y="0"/>
                </a:moveTo>
                <a:lnTo>
                  <a:pt x="131834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7" name="object 19">
            <a:extLst>
              <a:ext uri="{FF2B5EF4-FFF2-40B4-BE49-F238E27FC236}">
                <a16:creationId xmlns:a16="http://schemas.microsoft.com/office/drawing/2014/main" id="{7FE2DEF4-5F82-41FF-AEB3-715EC4CE1686}"/>
              </a:ext>
            </a:extLst>
          </p:cNvPr>
          <p:cNvSpPr>
            <a:spLocks/>
          </p:cNvSpPr>
          <p:nvPr/>
        </p:nvSpPr>
        <p:spPr bwMode="auto">
          <a:xfrm>
            <a:off x="3578225" y="5030788"/>
            <a:ext cx="123825" cy="0"/>
          </a:xfrm>
          <a:custGeom>
            <a:avLst/>
            <a:gdLst>
              <a:gd name="T0" fmla="*/ 0 w 123825"/>
              <a:gd name="T1" fmla="*/ 123232 w 1238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3825">
                <a:moveTo>
                  <a:pt x="0" y="0"/>
                </a:moveTo>
                <a:lnTo>
                  <a:pt x="123232" y="0"/>
                </a:lnTo>
              </a:path>
            </a:pathLst>
          </a:custGeom>
          <a:noFill/>
          <a:ln w="119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735098A-55E2-4FF5-BA0C-BA14B73DFFC7}"/>
              </a:ext>
            </a:extLst>
          </p:cNvPr>
          <p:cNvSpPr txBox="1"/>
          <p:nvPr/>
        </p:nvSpPr>
        <p:spPr>
          <a:xfrm>
            <a:off x="709613" y="4492625"/>
            <a:ext cx="3124200" cy="8334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0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50" i="1" spc="15" dirty="0">
                <a:latin typeface="Times New Roman"/>
                <a:cs typeface="Times New Roman"/>
              </a:rPr>
              <a:t>a</a:t>
            </a:r>
            <a:r>
              <a:rPr sz="1950" i="1" spc="-15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</a:t>
            </a:r>
            <a:r>
              <a:rPr sz="1950" spc="-225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b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b</a:t>
            </a:r>
            <a:r>
              <a:rPr sz="1950" i="1" spc="5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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  <a:p>
            <a:pPr marL="17780" fontAlgn="auto">
              <a:lnSpc>
                <a:spcPts val="47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9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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3800" spc="-770" dirty="0">
                <a:latin typeface="Symbol"/>
                <a:cs typeface="Symbol"/>
              </a:rPr>
              <a:t></a:t>
            </a:r>
            <a:r>
              <a:rPr sz="2300" i="1" spc="10" dirty="0">
                <a:latin typeface="Times New Roman"/>
                <a:cs typeface="Times New Roman"/>
              </a:rPr>
              <a:t>b</a:t>
            </a:r>
            <a:r>
              <a:rPr sz="2300" i="1" spc="1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300" i="1" spc="-320" dirty="0">
                <a:latin typeface="Times New Roman"/>
                <a:cs typeface="Times New Roman"/>
              </a:rPr>
              <a:t> </a:t>
            </a:r>
            <a:r>
              <a:rPr sz="3800" spc="-509" dirty="0">
                <a:latin typeface="Symbol"/>
                <a:cs typeface="Symbol"/>
              </a:rPr>
              <a:t></a:t>
            </a:r>
            <a:r>
              <a:rPr sz="3800" spc="-61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4150" spc="-844" dirty="0">
                <a:latin typeface="Symbol"/>
                <a:cs typeface="Symbol"/>
              </a:rPr>
              <a:t>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9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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b</a:t>
            </a:r>
            <a:r>
              <a:rPr sz="2300" i="1" spc="-245" dirty="0">
                <a:latin typeface="Times New Roman"/>
                <a:cs typeface="Times New Roman"/>
              </a:rPr>
              <a:t> </a:t>
            </a:r>
            <a:r>
              <a:rPr sz="4150" spc="-505" dirty="0">
                <a:latin typeface="Symbol"/>
                <a:cs typeface="Symbol"/>
              </a:rPr>
              <a:t>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4150" spc="-840" dirty="0">
                <a:latin typeface="Symbol"/>
                <a:cs typeface="Symbol"/>
              </a:rPr>
              <a:t></a:t>
            </a:r>
            <a:r>
              <a:rPr sz="2300" i="1" spc="10" dirty="0">
                <a:latin typeface="Times New Roman"/>
                <a:cs typeface="Times New Roman"/>
              </a:rPr>
              <a:t>a</a:t>
            </a:r>
            <a:r>
              <a:rPr sz="2300" i="1" spc="-19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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c</a:t>
            </a:r>
            <a:r>
              <a:rPr sz="2300" i="1" spc="-315" dirty="0">
                <a:latin typeface="Times New Roman"/>
                <a:cs typeface="Times New Roman"/>
              </a:rPr>
              <a:t> </a:t>
            </a:r>
            <a:r>
              <a:rPr sz="4150" spc="-625" dirty="0">
                <a:latin typeface="Symbol"/>
                <a:cs typeface="Symbol"/>
              </a:rPr>
              <a:t>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17429" name="object 21">
            <a:extLst>
              <a:ext uri="{FF2B5EF4-FFF2-40B4-BE49-F238E27FC236}">
                <a16:creationId xmlns:a16="http://schemas.microsoft.com/office/drawing/2014/main" id="{678EC107-F8B1-4A6E-BC07-23651128F9FE}"/>
              </a:ext>
            </a:extLst>
          </p:cNvPr>
          <p:cNvSpPr>
            <a:spLocks/>
          </p:cNvSpPr>
          <p:nvPr/>
        </p:nvSpPr>
        <p:spPr bwMode="auto">
          <a:xfrm>
            <a:off x="939800" y="5545138"/>
            <a:ext cx="127000" cy="0"/>
          </a:xfrm>
          <a:custGeom>
            <a:avLst/>
            <a:gdLst>
              <a:gd name="T0" fmla="*/ 0 w 126365"/>
              <a:gd name="T1" fmla="*/ 129679 w 12636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6365">
                <a:moveTo>
                  <a:pt x="0" y="0"/>
                </a:moveTo>
                <a:lnTo>
                  <a:pt x="125837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0" name="object 22">
            <a:extLst>
              <a:ext uri="{FF2B5EF4-FFF2-40B4-BE49-F238E27FC236}">
                <a16:creationId xmlns:a16="http://schemas.microsoft.com/office/drawing/2014/main" id="{221B88E9-6B2C-4F2C-90DE-3A93912D3420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34937" cy="0"/>
          </a:xfrm>
          <a:custGeom>
            <a:avLst/>
            <a:gdLst>
              <a:gd name="T0" fmla="*/ 0 w 134619"/>
              <a:gd name="T1" fmla="*/ 136448 w 1346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529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1" name="object 23">
            <a:extLst>
              <a:ext uri="{FF2B5EF4-FFF2-40B4-BE49-F238E27FC236}">
                <a16:creationId xmlns:a16="http://schemas.microsoft.com/office/drawing/2014/main" id="{881B440C-D041-4CC6-A257-A19CC73B669B}"/>
              </a:ext>
            </a:extLst>
          </p:cNvPr>
          <p:cNvSpPr>
            <a:spLocks/>
          </p:cNvSpPr>
          <p:nvPr/>
        </p:nvSpPr>
        <p:spPr bwMode="auto">
          <a:xfrm>
            <a:off x="1976438" y="5545138"/>
            <a:ext cx="125412" cy="0"/>
          </a:xfrm>
          <a:custGeom>
            <a:avLst/>
            <a:gdLst>
              <a:gd name="T0" fmla="*/ 0 w 126364"/>
              <a:gd name="T1" fmla="*/ 120254 w 1263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6364">
                <a:moveTo>
                  <a:pt x="0" y="0"/>
                </a:moveTo>
                <a:lnTo>
                  <a:pt x="125837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2" name="object 24">
            <a:extLst>
              <a:ext uri="{FF2B5EF4-FFF2-40B4-BE49-F238E27FC236}">
                <a16:creationId xmlns:a16="http://schemas.microsoft.com/office/drawing/2014/main" id="{7A578699-3E4B-4CB1-B830-35E48A796EE6}"/>
              </a:ext>
            </a:extLst>
          </p:cNvPr>
          <p:cNvSpPr>
            <a:spLocks/>
          </p:cNvSpPr>
          <p:nvPr/>
        </p:nvSpPr>
        <p:spPr bwMode="auto">
          <a:xfrm>
            <a:off x="2349500" y="5562600"/>
            <a:ext cx="134938" cy="0"/>
          </a:xfrm>
          <a:custGeom>
            <a:avLst/>
            <a:gdLst>
              <a:gd name="T0" fmla="*/ 0 w 134619"/>
              <a:gd name="T1" fmla="*/ 136428 w 13461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504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3" name="object 25">
            <a:extLst>
              <a:ext uri="{FF2B5EF4-FFF2-40B4-BE49-F238E27FC236}">
                <a16:creationId xmlns:a16="http://schemas.microsoft.com/office/drawing/2014/main" id="{E102F3B5-BBC4-4AE2-9325-40A190C5AAFB}"/>
              </a:ext>
            </a:extLst>
          </p:cNvPr>
          <p:cNvSpPr>
            <a:spLocks/>
          </p:cNvSpPr>
          <p:nvPr/>
        </p:nvSpPr>
        <p:spPr bwMode="auto">
          <a:xfrm>
            <a:off x="2803525" y="5545138"/>
            <a:ext cx="125413" cy="0"/>
          </a:xfrm>
          <a:custGeom>
            <a:avLst/>
            <a:gdLst>
              <a:gd name="T0" fmla="*/ 0 w 126364"/>
              <a:gd name="T1" fmla="*/ 120206 w 1263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6364">
                <a:moveTo>
                  <a:pt x="0" y="0"/>
                </a:moveTo>
                <a:lnTo>
                  <a:pt x="125779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34" name="object 26">
            <a:extLst>
              <a:ext uri="{FF2B5EF4-FFF2-40B4-BE49-F238E27FC236}">
                <a16:creationId xmlns:a16="http://schemas.microsoft.com/office/drawing/2014/main" id="{F52F68FF-9839-4016-9C59-FB68254BE85F}"/>
              </a:ext>
            </a:extLst>
          </p:cNvPr>
          <p:cNvSpPr>
            <a:spLocks/>
          </p:cNvSpPr>
          <p:nvPr/>
        </p:nvSpPr>
        <p:spPr bwMode="auto">
          <a:xfrm>
            <a:off x="3302000" y="5562600"/>
            <a:ext cx="133350" cy="0"/>
          </a:xfrm>
          <a:custGeom>
            <a:avLst/>
            <a:gdLst>
              <a:gd name="T0" fmla="*/ 0 w 133985"/>
              <a:gd name="T1" fmla="*/ 130199 w 1339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3985">
                <a:moveTo>
                  <a:pt x="0" y="0"/>
                </a:moveTo>
                <a:lnTo>
                  <a:pt x="133964" y="0"/>
                </a:lnTo>
              </a:path>
            </a:pathLst>
          </a:custGeom>
          <a:noFill/>
          <a:ln w="113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D76D6B5-54D4-4799-8A09-A48D82A3192B}"/>
              </a:ext>
            </a:extLst>
          </p:cNvPr>
          <p:cNvSpPr txBox="1"/>
          <p:nvPr/>
        </p:nvSpPr>
        <p:spPr>
          <a:xfrm>
            <a:off x="714375" y="5386388"/>
            <a:ext cx="2813050" cy="527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i="1" spc="145" dirty="0">
                <a:latin typeface="Times New Roman"/>
                <a:cs typeface="Times New Roman"/>
              </a:rPr>
              <a:t>k</a:t>
            </a:r>
            <a:r>
              <a:rPr sz="3950" spc="-805" dirty="0">
                <a:latin typeface="Symbol"/>
                <a:cs typeface="Symbol"/>
              </a:rPr>
              <a:t>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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3950" spc="-300" dirty="0">
                <a:latin typeface="Symbol"/>
                <a:cs typeface="Symbol"/>
              </a:rPr>
              <a:t>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spc="170" dirty="0">
                <a:latin typeface="Times New Roman"/>
                <a:cs typeface="Times New Roman"/>
              </a:rPr>
              <a:t>k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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 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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Times New Roman"/>
                <a:cs typeface="Times New Roman"/>
              </a:rPr>
              <a:t>k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BD3836B-AB24-4DEF-8865-17F6A7BC23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5184BA3-04A0-4451-B61B-F03C0E8823D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7438" name="object 31">
            <a:extLst>
              <a:ext uri="{FF2B5EF4-FFF2-40B4-BE49-F238E27FC236}">
                <a16:creationId xmlns:a16="http://schemas.microsoft.com/office/drawing/2014/main" id="{B0FAEB66-B0E4-41EB-AFD3-03DEE09F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19B48B-52E6-4F11-8CF6-1BD3E7EDBFDB}" type="slidenum">
              <a:rPr lang="id-ID" altLang="en-US">
                <a:latin typeface="Arial" panose="020B0604020202020204" pitchFamily="34" charset="0"/>
              </a:rPr>
              <a:pPr eaLnBrk="1" hangingPunct="1"/>
              <a:t>15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67A589B-95BA-4D24-B913-75058AB98E2B}"/>
              </a:ext>
            </a:extLst>
          </p:cNvPr>
          <p:cNvSpPr txBox="1"/>
          <p:nvPr/>
        </p:nvSpPr>
        <p:spPr>
          <a:xfrm>
            <a:off x="3708400" y="5570538"/>
            <a:ext cx="1606550" cy="322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981075" algn="l"/>
              </a:tabLst>
              <a:defRPr/>
            </a:pPr>
            <a:r>
              <a:rPr sz="2200" spc="-55" dirty="0">
                <a:latin typeface="Times New Roman"/>
                <a:cs typeface="Times New Roman"/>
              </a:rPr>
              <a:t>d</a:t>
            </a: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i="1" dirty="0">
                <a:latin typeface="Times New Roman"/>
                <a:cs typeface="Times New Roman"/>
              </a:rPr>
              <a:t>k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26EDD31-C41F-4D93-93B6-509F652A030D}"/>
              </a:ext>
            </a:extLst>
          </p:cNvPr>
          <p:cNvSpPr txBox="1"/>
          <p:nvPr/>
        </p:nvSpPr>
        <p:spPr>
          <a:xfrm>
            <a:off x="168275" y="158750"/>
            <a:ext cx="30607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Proyeks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Ortogonal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F2826C1D-19EB-4DFE-AF8A-3C5373496B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pic>
        <p:nvPicPr>
          <p:cNvPr id="18436" name="Picture 87">
            <a:extLst>
              <a:ext uri="{FF2B5EF4-FFF2-40B4-BE49-F238E27FC236}">
                <a16:creationId xmlns:a16="http://schemas.microsoft.com/office/drawing/2014/main" id="{11F338DC-3250-48AE-A7E8-4749ABEF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895350"/>
            <a:ext cx="3260725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88">
            <a:extLst>
              <a:ext uri="{FF2B5EF4-FFF2-40B4-BE49-F238E27FC236}">
                <a16:creationId xmlns:a16="http://schemas.microsoft.com/office/drawing/2014/main" id="{401B09E3-1BD2-46AA-92F5-7389323D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3886200" cy="545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89">
            <a:extLst>
              <a:ext uri="{FF2B5EF4-FFF2-40B4-BE49-F238E27FC236}">
                <a16:creationId xmlns:a16="http://schemas.microsoft.com/office/drawing/2014/main" id="{50A8045E-4ADD-476B-B28C-AEF1BA92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84513"/>
            <a:ext cx="28495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>
            <a:extLst>
              <a:ext uri="{FF2B5EF4-FFF2-40B4-BE49-F238E27FC236}">
                <a16:creationId xmlns:a16="http://schemas.microsoft.com/office/drawing/2014/main" id="{C4D550DF-0665-4BBA-A51E-D7D2706E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FBC2B07-37B5-475C-B675-BD21A20D57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Jadi,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BEFEA2-91FC-4205-B0C7-923B9FEFB83C}"/>
              </a:ext>
            </a:extLst>
          </p:cNvPr>
          <p:cNvSpPr txBox="1"/>
          <p:nvPr/>
        </p:nvSpPr>
        <p:spPr>
          <a:xfrm>
            <a:off x="168275" y="608013"/>
            <a:ext cx="4049713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rumus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proye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si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dip</a:t>
            </a:r>
            <a:r>
              <a:rPr sz="2400" spc="-10" dirty="0">
                <a:latin typeface="Bookman Old Style"/>
                <a:cs typeface="Bookman Old Style"/>
              </a:rPr>
              <a:t>e</a:t>
            </a:r>
            <a:r>
              <a:rPr sz="2400" dirty="0">
                <a:latin typeface="Bookman Old Style"/>
                <a:cs typeface="Bookman Old Style"/>
              </a:rPr>
              <a:t>roleh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461" name="object 5">
            <a:extLst>
              <a:ext uri="{FF2B5EF4-FFF2-40B4-BE49-F238E27FC236}">
                <a16:creationId xmlns:a16="http://schemas.microsoft.com/office/drawing/2014/main" id="{5B110FF6-51C8-49ED-A3D5-4F33C4C7653B}"/>
              </a:ext>
            </a:extLst>
          </p:cNvPr>
          <p:cNvSpPr>
            <a:spLocks/>
          </p:cNvSpPr>
          <p:nvPr/>
        </p:nvSpPr>
        <p:spPr bwMode="auto">
          <a:xfrm>
            <a:off x="1223963" y="1428750"/>
            <a:ext cx="73025" cy="0"/>
          </a:xfrm>
          <a:custGeom>
            <a:avLst/>
            <a:gdLst>
              <a:gd name="T0" fmla="*/ 0 w 73025"/>
              <a:gd name="T1" fmla="*/ 72817 w 730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73025">
                <a:moveTo>
                  <a:pt x="0" y="0"/>
                </a:moveTo>
                <a:lnTo>
                  <a:pt x="72817" y="0"/>
                </a:lnTo>
              </a:path>
            </a:pathLst>
          </a:custGeom>
          <a:noFill/>
          <a:ln w="724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object 6">
            <a:extLst>
              <a:ext uri="{FF2B5EF4-FFF2-40B4-BE49-F238E27FC236}">
                <a16:creationId xmlns:a16="http://schemas.microsoft.com/office/drawing/2014/main" id="{034EF618-3281-41B0-BD49-1A4AB0C0654A}"/>
              </a:ext>
            </a:extLst>
          </p:cNvPr>
          <p:cNvSpPr>
            <a:spLocks/>
          </p:cNvSpPr>
          <p:nvPr/>
        </p:nvSpPr>
        <p:spPr bwMode="auto">
          <a:xfrm>
            <a:off x="1773238" y="1152525"/>
            <a:ext cx="128587" cy="0"/>
          </a:xfrm>
          <a:custGeom>
            <a:avLst/>
            <a:gdLst>
              <a:gd name="T0" fmla="*/ 0 w 127635"/>
              <a:gd name="T1" fmla="*/ 133095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291" y="0"/>
                </a:lnTo>
              </a:path>
            </a:pathLst>
          </a:custGeom>
          <a:noFill/>
          <a:ln w="126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object 7">
            <a:extLst>
              <a:ext uri="{FF2B5EF4-FFF2-40B4-BE49-F238E27FC236}">
                <a16:creationId xmlns:a16="http://schemas.microsoft.com/office/drawing/2014/main" id="{08D3B4DC-B975-41DB-B66C-7F46C64A4BC0}"/>
              </a:ext>
            </a:extLst>
          </p:cNvPr>
          <p:cNvSpPr>
            <a:spLocks/>
          </p:cNvSpPr>
          <p:nvPr/>
        </p:nvSpPr>
        <p:spPr bwMode="auto">
          <a:xfrm>
            <a:off x="2119313" y="1089025"/>
            <a:ext cx="127000" cy="0"/>
          </a:xfrm>
          <a:custGeom>
            <a:avLst/>
            <a:gdLst>
              <a:gd name="T0" fmla="*/ 0 w 127635"/>
              <a:gd name="T1" fmla="*/ 123538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291" y="0"/>
                </a:lnTo>
              </a:path>
            </a:pathLst>
          </a:custGeom>
          <a:noFill/>
          <a:ln w="126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object 8">
            <a:extLst>
              <a:ext uri="{FF2B5EF4-FFF2-40B4-BE49-F238E27FC236}">
                <a16:creationId xmlns:a16="http://schemas.microsoft.com/office/drawing/2014/main" id="{3B0DBE62-3895-4724-84B4-0D14B888378A}"/>
              </a:ext>
            </a:extLst>
          </p:cNvPr>
          <p:cNvSpPr>
            <a:spLocks/>
          </p:cNvSpPr>
          <p:nvPr/>
        </p:nvSpPr>
        <p:spPr bwMode="auto">
          <a:xfrm>
            <a:off x="1862138" y="1498600"/>
            <a:ext cx="0" cy="403225"/>
          </a:xfrm>
          <a:custGeom>
            <a:avLst/>
            <a:gdLst>
              <a:gd name="T0" fmla="*/ 0 h 403860"/>
              <a:gd name="T1" fmla="*/ 399748 h 4038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3860">
                <a:moveTo>
                  <a:pt x="0" y="0"/>
                </a:moveTo>
                <a:lnTo>
                  <a:pt x="0" y="403542"/>
                </a:lnTo>
              </a:path>
            </a:pathLst>
          </a:custGeom>
          <a:noFill/>
          <a:ln w="128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5" name="object 9">
            <a:extLst>
              <a:ext uri="{FF2B5EF4-FFF2-40B4-BE49-F238E27FC236}">
                <a16:creationId xmlns:a16="http://schemas.microsoft.com/office/drawing/2014/main" id="{2595559F-1B68-4F77-B21A-F66ACB691C94}"/>
              </a:ext>
            </a:extLst>
          </p:cNvPr>
          <p:cNvSpPr>
            <a:spLocks/>
          </p:cNvSpPr>
          <p:nvPr/>
        </p:nvSpPr>
        <p:spPr bwMode="auto">
          <a:xfrm>
            <a:off x="1824038" y="1498600"/>
            <a:ext cx="0" cy="403225"/>
          </a:xfrm>
          <a:custGeom>
            <a:avLst/>
            <a:gdLst>
              <a:gd name="T0" fmla="*/ 0 h 403860"/>
              <a:gd name="T1" fmla="*/ 399748 h 4038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3860">
                <a:moveTo>
                  <a:pt x="0" y="0"/>
                </a:moveTo>
                <a:lnTo>
                  <a:pt x="0" y="403542"/>
                </a:lnTo>
              </a:path>
            </a:pathLst>
          </a:custGeom>
          <a:noFill/>
          <a:ln w="128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6" name="object 10">
            <a:extLst>
              <a:ext uri="{FF2B5EF4-FFF2-40B4-BE49-F238E27FC236}">
                <a16:creationId xmlns:a16="http://schemas.microsoft.com/office/drawing/2014/main" id="{37C968A1-9A06-4256-BA94-A8BA326F036D}"/>
              </a:ext>
            </a:extLst>
          </p:cNvPr>
          <p:cNvSpPr>
            <a:spLocks/>
          </p:cNvSpPr>
          <p:nvPr/>
        </p:nvSpPr>
        <p:spPr bwMode="auto">
          <a:xfrm>
            <a:off x="2071688" y="1498600"/>
            <a:ext cx="0" cy="403225"/>
          </a:xfrm>
          <a:custGeom>
            <a:avLst/>
            <a:gdLst>
              <a:gd name="T0" fmla="*/ 0 h 403860"/>
              <a:gd name="T1" fmla="*/ 399748 h 4038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3860">
                <a:moveTo>
                  <a:pt x="0" y="0"/>
                </a:moveTo>
                <a:lnTo>
                  <a:pt x="0" y="403542"/>
                </a:lnTo>
              </a:path>
            </a:pathLst>
          </a:custGeom>
          <a:noFill/>
          <a:ln w="128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7" name="object 11">
            <a:extLst>
              <a:ext uri="{FF2B5EF4-FFF2-40B4-BE49-F238E27FC236}">
                <a16:creationId xmlns:a16="http://schemas.microsoft.com/office/drawing/2014/main" id="{41942513-54F3-4AA3-A860-8344B9474D0D}"/>
              </a:ext>
            </a:extLst>
          </p:cNvPr>
          <p:cNvSpPr>
            <a:spLocks/>
          </p:cNvSpPr>
          <p:nvPr/>
        </p:nvSpPr>
        <p:spPr bwMode="auto">
          <a:xfrm>
            <a:off x="2033588" y="1498600"/>
            <a:ext cx="0" cy="403225"/>
          </a:xfrm>
          <a:custGeom>
            <a:avLst/>
            <a:gdLst>
              <a:gd name="T0" fmla="*/ 0 h 403860"/>
              <a:gd name="T1" fmla="*/ 399748 h 4038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03860">
                <a:moveTo>
                  <a:pt x="0" y="0"/>
                </a:moveTo>
                <a:lnTo>
                  <a:pt x="0" y="403542"/>
                </a:lnTo>
              </a:path>
            </a:pathLst>
          </a:custGeom>
          <a:noFill/>
          <a:ln w="1285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8" name="object 12">
            <a:extLst>
              <a:ext uri="{FF2B5EF4-FFF2-40B4-BE49-F238E27FC236}">
                <a16:creationId xmlns:a16="http://schemas.microsoft.com/office/drawing/2014/main" id="{DEA4587D-7465-4955-A0E8-9AD42901AAD5}"/>
              </a:ext>
            </a:extLst>
          </p:cNvPr>
          <p:cNvSpPr>
            <a:spLocks/>
          </p:cNvSpPr>
          <p:nvPr/>
        </p:nvSpPr>
        <p:spPr bwMode="auto">
          <a:xfrm>
            <a:off x="1743075" y="1409700"/>
            <a:ext cx="523875" cy="0"/>
          </a:xfrm>
          <a:custGeom>
            <a:avLst/>
            <a:gdLst>
              <a:gd name="T0" fmla="*/ 0 w 522605"/>
              <a:gd name="T1" fmla="*/ 529676 w 52260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22605">
                <a:moveTo>
                  <a:pt x="0" y="0"/>
                </a:moveTo>
                <a:lnTo>
                  <a:pt x="522017" y="0"/>
                </a:lnTo>
              </a:path>
            </a:pathLst>
          </a:custGeom>
          <a:noFill/>
          <a:ln w="126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9" name="object 13">
            <a:extLst>
              <a:ext uri="{FF2B5EF4-FFF2-40B4-BE49-F238E27FC236}">
                <a16:creationId xmlns:a16="http://schemas.microsoft.com/office/drawing/2014/main" id="{430E65BA-CBDC-43CC-92D0-68848BF5B033}"/>
              </a:ext>
            </a:extLst>
          </p:cNvPr>
          <p:cNvSpPr>
            <a:spLocks/>
          </p:cNvSpPr>
          <p:nvPr/>
        </p:nvSpPr>
        <p:spPr bwMode="auto">
          <a:xfrm>
            <a:off x="2525713" y="1249363"/>
            <a:ext cx="127000" cy="0"/>
          </a:xfrm>
          <a:custGeom>
            <a:avLst/>
            <a:gdLst>
              <a:gd name="T0" fmla="*/ 0 w 127635"/>
              <a:gd name="T1" fmla="*/ 123535 w 1276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288" y="0"/>
                </a:lnTo>
              </a:path>
            </a:pathLst>
          </a:custGeom>
          <a:noFill/>
          <a:ln w="126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C3D0B80-1299-4D0A-B880-11E470BF78F9}"/>
              </a:ext>
            </a:extLst>
          </p:cNvPr>
          <p:cNvSpPr txBox="1"/>
          <p:nvPr/>
        </p:nvSpPr>
        <p:spPr>
          <a:xfrm>
            <a:off x="168275" y="1555750"/>
            <a:ext cx="4654550" cy="171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701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2"/>
              </a:spcBef>
              <a:spcAft>
                <a:spcPts val="0"/>
              </a:spcAft>
              <a:defRPr/>
            </a:pPr>
            <a:endParaRPr sz="23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4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proyeks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ortogonal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4E9C0F1-4D2E-43CA-A515-6903E9DB2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4EAC187-5602-4B7B-AF2C-C0883C76B06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9473" name="object 31">
            <a:extLst>
              <a:ext uri="{FF2B5EF4-FFF2-40B4-BE49-F238E27FC236}">
                <a16:creationId xmlns:a16="http://schemas.microsoft.com/office/drawing/2014/main" id="{FB31D8DA-0FD4-4A79-8232-4A51278B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EF935-750D-468B-A4BA-9FF6214770D3}" type="slidenum">
              <a:rPr lang="id-ID" altLang="en-US">
                <a:latin typeface="Arial" panose="020B0604020202020204" pitchFamily="34" charset="0"/>
              </a:rPr>
              <a:pPr eaLnBrk="1" hangingPunct="1"/>
              <a:t>17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9474" name="object 15">
            <a:extLst>
              <a:ext uri="{FF2B5EF4-FFF2-40B4-BE49-F238E27FC236}">
                <a16:creationId xmlns:a16="http://schemas.microsoft.com/office/drawing/2014/main" id="{3180E2B3-C0AC-470F-A2DC-7CDDF01FA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667125"/>
            <a:ext cx="952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</a:p>
        </p:txBody>
      </p:sp>
      <p:sp>
        <p:nvSpPr>
          <p:cNvPr id="19475" name="object 16">
            <a:extLst>
              <a:ext uri="{FF2B5EF4-FFF2-40B4-BE49-F238E27FC236}">
                <a16:creationId xmlns:a16="http://schemas.microsoft.com/office/drawing/2014/main" id="{A4461B68-7466-4C50-9A91-00BDBEA9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802188"/>
            <a:ext cx="13668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terhadap</a:t>
            </a:r>
          </a:p>
        </p:txBody>
      </p:sp>
      <p:sp>
        <p:nvSpPr>
          <p:cNvPr id="19476" name="object 17">
            <a:extLst>
              <a:ext uri="{FF2B5EF4-FFF2-40B4-BE49-F238E27FC236}">
                <a16:creationId xmlns:a16="http://schemas.microsoft.com/office/drawing/2014/main" id="{38CAB0E7-FA42-4A88-BBEF-89F27280F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4802188"/>
            <a:ext cx="952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</a:p>
        </p:txBody>
      </p:sp>
      <p:sp>
        <p:nvSpPr>
          <p:cNvPr id="19477" name="object 18">
            <a:extLst>
              <a:ext uri="{FF2B5EF4-FFF2-40B4-BE49-F238E27FC236}">
                <a16:creationId xmlns:a16="http://schemas.microsoft.com/office/drawing/2014/main" id="{40CB2842-120D-41A0-A3E7-A5B15C18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949700"/>
            <a:ext cx="5826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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5FEAD38-6587-46A2-A027-CAF636A5250A}"/>
              </a:ext>
            </a:extLst>
          </p:cNvPr>
          <p:cNvSpPr txBox="1"/>
          <p:nvPr/>
        </p:nvSpPr>
        <p:spPr>
          <a:xfrm>
            <a:off x="1597025" y="3659188"/>
            <a:ext cx="992188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dirty="0">
                <a:latin typeface="Times New Roman"/>
                <a:cs typeface="Times New Roman"/>
              </a:rPr>
              <a:t>u</a:t>
            </a:r>
            <a:r>
              <a:rPr sz="2000" i="1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3000" spc="352" baseline="-9722" dirty="0">
                <a:latin typeface="Symbol"/>
                <a:cs typeface="Symbol"/>
              </a:rPr>
              <a:t>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4</a:t>
            </a:r>
            <a:r>
              <a:rPr sz="3000" baseline="-9722" dirty="0">
                <a:latin typeface="Symbol"/>
                <a:cs typeface="Symbol"/>
              </a:rPr>
              <a:t></a:t>
            </a:r>
            <a:endParaRPr sz="3000" baseline="-9722">
              <a:latin typeface="Symbol"/>
              <a:cs typeface="Symbol"/>
            </a:endParaRPr>
          </a:p>
          <a:p>
            <a:pPr marL="421005" fontAlgn="auto">
              <a:spcBef>
                <a:spcPts val="1195"/>
              </a:spcBef>
              <a:spcAft>
                <a:spcPts val="0"/>
              </a:spcAft>
              <a:defRPr/>
            </a:pPr>
            <a:r>
              <a:rPr sz="2000" dirty="0">
                <a:latin typeface="Symbol"/>
                <a:cs typeface="Symbol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3000" baseline="15277" dirty="0">
                <a:latin typeface="Times New Roman"/>
                <a:cs typeface="Times New Roman"/>
              </a:rPr>
              <a:t>3 </a:t>
            </a:r>
            <a:r>
              <a:rPr sz="3000" spc="-172" baseline="1527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7620E6F-AD7D-4B7D-A54C-482E8B738241}"/>
              </a:ext>
            </a:extLst>
          </p:cNvPr>
          <p:cNvSpPr txBox="1"/>
          <p:nvPr/>
        </p:nvSpPr>
        <p:spPr>
          <a:xfrm>
            <a:off x="1617663" y="3455988"/>
            <a:ext cx="971550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0050" algn="l"/>
                <a:tab pos="859790" algn="l"/>
              </a:tabLst>
              <a:defRPr/>
            </a:pPr>
            <a:r>
              <a:rPr sz="2000" u="sng" dirty="0">
                <a:latin typeface="Times New Roman"/>
                <a:cs typeface="Times New Roman"/>
              </a:rPr>
              <a:t>  </a:t>
            </a:r>
            <a:r>
              <a:rPr sz="2000" u="sng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04D0ED9-0AB3-470F-804D-A685774D66E5}"/>
              </a:ext>
            </a:extLst>
          </p:cNvPr>
          <p:cNvSpPr txBox="1"/>
          <p:nvPr/>
        </p:nvSpPr>
        <p:spPr>
          <a:xfrm>
            <a:off x="2006600" y="3271838"/>
            <a:ext cx="58261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0" spc="352" baseline="-4166" dirty="0">
                <a:latin typeface="Symbol"/>
                <a:cs typeface="Symbol"/>
              </a:rPr>
              <a:t>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2</a:t>
            </a:r>
            <a:r>
              <a:rPr sz="3000" baseline="-4166" dirty="0">
                <a:latin typeface="Symbol"/>
                <a:cs typeface="Symbol"/>
              </a:rPr>
              <a:t></a:t>
            </a:r>
            <a:endParaRPr sz="3000" baseline="-4166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5EA8A16E-3CA2-4EEC-816B-C36395348CD6}"/>
              </a:ext>
            </a:extLst>
          </p:cNvPr>
          <p:cNvSpPr txBox="1"/>
          <p:nvPr/>
        </p:nvSpPr>
        <p:spPr>
          <a:xfrm>
            <a:off x="3608388" y="5133975"/>
            <a:ext cx="627062" cy="303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08634" algn="l"/>
              </a:tabLst>
              <a:defRPr/>
            </a:pPr>
            <a:r>
              <a:rPr sz="2200" spc="-20" dirty="0">
                <a:latin typeface="Symbol"/>
                <a:cs typeface="Symbol"/>
              </a:rPr>
              <a:t></a:t>
            </a:r>
            <a:r>
              <a:rPr sz="2200" spc="-2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7D86666-895B-4E0C-85CC-E9DB2F8B529B}"/>
              </a:ext>
            </a:extLst>
          </p:cNvPr>
          <p:cNvSpPr txBox="1"/>
          <p:nvPr/>
        </p:nvSpPr>
        <p:spPr>
          <a:xfrm>
            <a:off x="3189288" y="4819650"/>
            <a:ext cx="1046162" cy="795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9290" algn="l"/>
              </a:tabLst>
              <a:defRPr/>
            </a:pPr>
            <a:r>
              <a:rPr sz="2200" i="1" spc="-20" dirty="0">
                <a:latin typeface="Times New Roman"/>
                <a:cs typeface="Times New Roman"/>
              </a:rPr>
              <a:t>v</a:t>
            </a:r>
            <a:r>
              <a:rPr sz="2200" i="1" spc="1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Symbol"/>
                <a:cs typeface="Symbol"/>
              </a:rPr>
              <a:t>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3300" spc="-30" baseline="-10101" dirty="0">
                <a:latin typeface="Symbol"/>
                <a:cs typeface="Symbol"/>
              </a:rPr>
              <a:t></a:t>
            </a:r>
            <a:r>
              <a:rPr sz="3300" baseline="-10101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3300" spc="-30" baseline="-10101" dirty="0">
                <a:latin typeface="Symbol"/>
                <a:cs typeface="Symbol"/>
              </a:rPr>
              <a:t></a:t>
            </a:r>
            <a:endParaRPr sz="3300" baseline="-10101">
              <a:latin typeface="Symbol"/>
              <a:cs typeface="Symbol"/>
            </a:endParaRPr>
          </a:p>
          <a:p>
            <a:pPr marL="431800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3300" spc="352" baseline="-15151" dirty="0">
                <a:latin typeface="Symbol"/>
                <a:cs typeface="Symbol"/>
              </a:rPr>
              <a:t></a:t>
            </a:r>
            <a:r>
              <a:rPr sz="2200" spc="-25" dirty="0">
                <a:latin typeface="Symbol"/>
                <a:cs typeface="Symbol"/>
              </a:rPr>
              <a:t>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4</a:t>
            </a:r>
            <a:r>
              <a:rPr sz="3300" spc="-30" baseline="-15151" dirty="0">
                <a:latin typeface="Symbol"/>
                <a:cs typeface="Symbol"/>
              </a:rPr>
              <a:t></a:t>
            </a:r>
            <a:endParaRPr sz="3300" baseline="-15151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65134FA-B33C-428C-B883-0F7F3F84C1CD}"/>
              </a:ext>
            </a:extLst>
          </p:cNvPr>
          <p:cNvSpPr txBox="1"/>
          <p:nvPr/>
        </p:nvSpPr>
        <p:spPr>
          <a:xfrm>
            <a:off x="3206750" y="4600575"/>
            <a:ext cx="1028700" cy="30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4020" algn="l"/>
                <a:tab pos="909955" algn="l"/>
              </a:tabLst>
              <a:defRPr/>
            </a:pPr>
            <a:r>
              <a:rPr sz="2200" u="sng" spc="-15" dirty="0">
                <a:latin typeface="Times New Roman"/>
                <a:cs typeface="Times New Roman"/>
              </a:rPr>
              <a:t>  </a:t>
            </a:r>
            <a:r>
              <a:rPr sz="2200" u="sng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Symbol"/>
                <a:cs typeface="Symbol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Symbol"/>
                <a:cs typeface="Symbol"/>
              </a:rPr>
              <a:t>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3662AC2-F280-4159-B1EE-84E0EFE8B49C}"/>
              </a:ext>
            </a:extLst>
          </p:cNvPr>
          <p:cNvSpPr txBox="1"/>
          <p:nvPr/>
        </p:nvSpPr>
        <p:spPr>
          <a:xfrm>
            <a:off x="3608388" y="4419600"/>
            <a:ext cx="627062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5745" algn="l"/>
              </a:tabLst>
              <a:defRPr/>
            </a:pPr>
            <a:r>
              <a:rPr sz="2200" spc="-20" dirty="0">
                <a:latin typeface="Symbol"/>
                <a:cs typeface="Symbol"/>
              </a:rPr>
              <a:t></a:t>
            </a:r>
            <a:r>
              <a:rPr sz="2200" spc="-20" dirty="0">
                <a:latin typeface="Times New Roman"/>
                <a:cs typeface="Times New Roman"/>
              </a:rPr>
              <a:t>	</a:t>
            </a:r>
            <a:r>
              <a:rPr sz="3300" spc="-37" baseline="3787" dirty="0">
                <a:latin typeface="Times New Roman"/>
                <a:cs typeface="Times New Roman"/>
              </a:rPr>
              <a:t>1 </a:t>
            </a:r>
            <a:r>
              <a:rPr sz="3300" spc="-172" baseline="3787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ymbol"/>
                <a:cs typeface="Symbol"/>
              </a:rPr>
              <a:t>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0472FC6-431C-4A4C-99E4-AEFE9C1DF655}"/>
              </a:ext>
            </a:extLst>
          </p:cNvPr>
          <p:cNvSpPr txBox="1"/>
          <p:nvPr/>
        </p:nvSpPr>
        <p:spPr>
          <a:xfrm>
            <a:off x="695325" y="1252538"/>
            <a:ext cx="1489075" cy="355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199515" algn="l"/>
              </a:tabLst>
              <a:defRPr/>
            </a:pPr>
            <a:r>
              <a:rPr sz="2000" spc="5" dirty="0">
                <a:latin typeface="Times New Roman"/>
                <a:cs typeface="Times New Roman"/>
              </a:rPr>
              <a:t>Pr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</a:t>
            </a:r>
            <a:r>
              <a:rPr sz="2000" i="1" spc="-30" dirty="0">
                <a:latin typeface="Times New Roman"/>
                <a:cs typeface="Times New Roman"/>
              </a:rPr>
              <a:t>y</a:t>
            </a:r>
            <a:r>
              <a:rPr sz="1725" i="1" spc="7" baseline="-31400" dirty="0">
                <a:latin typeface="Times New Roman"/>
                <a:cs typeface="Times New Roman"/>
              </a:rPr>
              <a:t>b</a:t>
            </a:r>
            <a:r>
              <a:rPr sz="1725" i="1" baseline="-31400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2000" i="1" spc="1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sng" spc="5" dirty="0">
                <a:latin typeface="Times New Roman"/>
                <a:cs typeface="Times New Roman"/>
              </a:rPr>
              <a:t> </a:t>
            </a:r>
            <a:r>
              <a:rPr sz="2000" u="sng" dirty="0">
                <a:latin typeface="Times New Roman"/>
                <a:cs typeface="Times New Roman"/>
              </a:rPr>
              <a:t> </a:t>
            </a:r>
            <a:r>
              <a:rPr sz="2000" u="sng" spc="-185" dirty="0">
                <a:latin typeface="Times New Roman"/>
                <a:cs typeface="Times New Roman"/>
              </a:rPr>
              <a:t> 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1725" spc="7" baseline="-33816" dirty="0">
                <a:latin typeface="Times New Roman"/>
                <a:cs typeface="Times New Roman"/>
              </a:rPr>
              <a:t>2</a:t>
            </a:r>
            <a:endParaRPr sz="1725" baseline="-33816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BD34092-C053-48DE-8FDA-F2982D2BD199}"/>
              </a:ext>
            </a:extLst>
          </p:cNvPr>
          <p:cNvSpPr txBox="1"/>
          <p:nvPr/>
        </p:nvSpPr>
        <p:spPr>
          <a:xfrm>
            <a:off x="1323975" y="1090613"/>
            <a:ext cx="912813" cy="293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4975" algn="l"/>
              </a:tabLst>
              <a:defRPr/>
            </a:pPr>
            <a:r>
              <a:rPr sz="2000" u="sng" spc="5" dirty="0">
                <a:latin typeface="Times New Roman"/>
                <a:cs typeface="Times New Roman"/>
              </a:rPr>
              <a:t>  </a:t>
            </a:r>
            <a:r>
              <a:rPr sz="2000" u="sng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10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Symbol"/>
                <a:cs typeface="Symbol"/>
              </a:rPr>
              <a:t>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AF601DD-02A8-42FA-81B4-0A929D2AA55A}"/>
              </a:ext>
            </a:extLst>
          </p:cNvPr>
          <p:cNvSpPr txBox="1"/>
          <p:nvPr/>
        </p:nvSpPr>
        <p:spPr>
          <a:xfrm>
            <a:off x="2489200" y="1265238"/>
            <a:ext cx="153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9811470C-16B6-4C85-9F99-8C94DD50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0850"/>
            <a:ext cx="4038600" cy="631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2">
            <a:extLst>
              <a:ext uri="{FF2B5EF4-FFF2-40B4-BE49-F238E27FC236}">
                <a16:creationId xmlns:a16="http://schemas.microsoft.com/office/drawing/2014/main" id="{1AC9DD41-EA84-4DED-9CBB-5726432B3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90551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id="{79C143BC-A1E3-43C9-960A-22AF22A1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34950"/>
            <a:ext cx="88090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 i="1">
                <a:latin typeface="Bookman Old Style" panose="02050604050505020204" pitchFamily="18" charset="0"/>
              </a:rPr>
              <a:t>Cross</a:t>
            </a:r>
            <a:r>
              <a:rPr lang="id-ID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i="1">
                <a:latin typeface="Bookman Old Style" panose="02050604050505020204" pitchFamily="18" charset="0"/>
              </a:rPr>
              <a:t>Product</a:t>
            </a:r>
            <a:r>
              <a:rPr lang="id-ID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(hasilkali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silang)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50"/>
              </a:spcBef>
            </a:pP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silang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antara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Ruang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(R</a:t>
            </a:r>
            <a:r>
              <a:rPr lang="id-ID" altLang="en-US" sz="2400" baseline="24000">
                <a:latin typeface="Bookman Old Style" panose="02050604050505020204" pitchFamily="18" charset="0"/>
              </a:rPr>
              <a:t>3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menghasilkan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tegak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lurus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terhadap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kedua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dikalikan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tersebut.</a:t>
            </a:r>
          </a:p>
        </p:txBody>
      </p:sp>
      <p:sp>
        <p:nvSpPr>
          <p:cNvPr id="21508" name="object 4">
            <a:extLst>
              <a:ext uri="{FF2B5EF4-FFF2-40B4-BE49-F238E27FC236}">
                <a16:creationId xmlns:a16="http://schemas.microsoft.com/office/drawing/2014/main" id="{A34FA895-2003-4EA3-974D-1D41D174D6BB}"/>
              </a:ext>
            </a:extLst>
          </p:cNvPr>
          <p:cNvSpPr>
            <a:spLocks/>
          </p:cNvSpPr>
          <p:nvPr/>
        </p:nvSpPr>
        <p:spPr bwMode="auto">
          <a:xfrm>
            <a:off x="2398713" y="1912938"/>
            <a:ext cx="0" cy="1611312"/>
          </a:xfrm>
          <a:custGeom>
            <a:avLst/>
            <a:gdLst>
              <a:gd name="T0" fmla="*/ 0 h 1610360"/>
              <a:gd name="T1" fmla="*/ 1615478 h 1610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610360">
                <a:moveTo>
                  <a:pt x="0" y="0"/>
                </a:moveTo>
                <a:lnTo>
                  <a:pt x="0" y="1609760"/>
                </a:lnTo>
              </a:path>
            </a:pathLst>
          </a:custGeom>
          <a:noFill/>
          <a:ln w="173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object 5">
            <a:extLst>
              <a:ext uri="{FF2B5EF4-FFF2-40B4-BE49-F238E27FC236}">
                <a16:creationId xmlns:a16="http://schemas.microsoft.com/office/drawing/2014/main" id="{BDAC884E-9697-430B-9177-FB297BC48FCB}"/>
              </a:ext>
            </a:extLst>
          </p:cNvPr>
          <p:cNvSpPr>
            <a:spLocks/>
          </p:cNvSpPr>
          <p:nvPr/>
        </p:nvSpPr>
        <p:spPr bwMode="auto">
          <a:xfrm>
            <a:off x="4113213" y="1912938"/>
            <a:ext cx="0" cy="1611312"/>
          </a:xfrm>
          <a:custGeom>
            <a:avLst/>
            <a:gdLst>
              <a:gd name="T0" fmla="*/ 0 h 1610360"/>
              <a:gd name="T1" fmla="*/ 1615478 h 161036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610360">
                <a:moveTo>
                  <a:pt x="0" y="0"/>
                </a:moveTo>
                <a:lnTo>
                  <a:pt x="0" y="1609760"/>
                </a:lnTo>
              </a:path>
            </a:pathLst>
          </a:custGeom>
          <a:noFill/>
          <a:ln w="1730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object 6">
            <a:extLst>
              <a:ext uri="{FF2B5EF4-FFF2-40B4-BE49-F238E27FC236}">
                <a16:creationId xmlns:a16="http://schemas.microsoft.com/office/drawing/2014/main" id="{8B7D81A7-F5D4-4B31-9F4F-31071B92B7AD}"/>
              </a:ext>
            </a:extLst>
          </p:cNvPr>
          <p:cNvSpPr>
            <a:spLocks/>
          </p:cNvSpPr>
          <p:nvPr/>
        </p:nvSpPr>
        <p:spPr bwMode="auto">
          <a:xfrm>
            <a:off x="534988" y="2508250"/>
            <a:ext cx="260350" cy="0"/>
          </a:xfrm>
          <a:custGeom>
            <a:avLst/>
            <a:gdLst>
              <a:gd name="T0" fmla="*/ 0 w 260984"/>
              <a:gd name="T1" fmla="*/ 257178 w 26098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60984">
                <a:moveTo>
                  <a:pt x="0" y="0"/>
                </a:moveTo>
                <a:lnTo>
                  <a:pt x="260958" y="0"/>
                </a:lnTo>
              </a:path>
            </a:pathLst>
          </a:custGeom>
          <a:noFill/>
          <a:ln w="150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4D034B0F-ACF6-490E-BC3D-F7C0E377E036}"/>
              </a:ext>
            </a:extLst>
          </p:cNvPr>
          <p:cNvSpPr>
            <a:spLocks/>
          </p:cNvSpPr>
          <p:nvPr/>
        </p:nvSpPr>
        <p:spPr bwMode="auto">
          <a:xfrm>
            <a:off x="1243013" y="2508250"/>
            <a:ext cx="236537" cy="0"/>
          </a:xfrm>
          <a:custGeom>
            <a:avLst/>
            <a:gdLst>
              <a:gd name="T0" fmla="*/ 0 w 237490"/>
              <a:gd name="T1" fmla="*/ 231320 w 23749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37490">
                <a:moveTo>
                  <a:pt x="0" y="0"/>
                </a:moveTo>
                <a:lnTo>
                  <a:pt x="236969" y="0"/>
                </a:lnTo>
              </a:path>
            </a:pathLst>
          </a:custGeom>
          <a:noFill/>
          <a:ln w="150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2" name="object 8">
            <a:extLst>
              <a:ext uri="{FF2B5EF4-FFF2-40B4-BE49-F238E27FC236}">
                <a16:creationId xmlns:a16="http://schemas.microsoft.com/office/drawing/2014/main" id="{3A9F1B73-17A4-4AD0-8F5C-DC5119696A59}"/>
              </a:ext>
            </a:extLst>
          </p:cNvPr>
          <p:cNvSpPr>
            <a:spLocks/>
          </p:cNvSpPr>
          <p:nvPr/>
        </p:nvSpPr>
        <p:spPr bwMode="auto">
          <a:xfrm>
            <a:off x="1835150" y="2513013"/>
            <a:ext cx="238125" cy="0"/>
          </a:xfrm>
          <a:custGeom>
            <a:avLst/>
            <a:gdLst>
              <a:gd name="T0" fmla="*/ 0 w 237489"/>
              <a:gd name="T1" fmla="*/ 240789 w 2374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37489">
                <a:moveTo>
                  <a:pt x="0" y="0"/>
                </a:moveTo>
                <a:lnTo>
                  <a:pt x="236956" y="0"/>
                </a:lnTo>
              </a:path>
            </a:pathLst>
          </a:custGeom>
          <a:noFill/>
          <a:ln w="1503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9050E28-D285-4082-A9F7-63CFF10BE567}"/>
              </a:ext>
            </a:extLst>
          </p:cNvPr>
          <p:cNvSpPr txBox="1"/>
          <p:nvPr/>
        </p:nvSpPr>
        <p:spPr>
          <a:xfrm>
            <a:off x="476250" y="2506663"/>
            <a:ext cx="2265363" cy="446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22909" algn="l"/>
                <a:tab pos="1990089" algn="l"/>
              </a:tabLst>
              <a:defRPr/>
            </a:pPr>
            <a:r>
              <a:rPr sz="2900" i="1" spc="170" dirty="0">
                <a:latin typeface="Times New Roman"/>
                <a:cs typeface="Times New Roman"/>
              </a:rPr>
              <a:t>C	</a:t>
            </a:r>
            <a:r>
              <a:rPr sz="2900" spc="140" dirty="0">
                <a:latin typeface="Symbol"/>
                <a:cs typeface="Symbol"/>
              </a:rPr>
              <a:t></a:t>
            </a:r>
            <a:r>
              <a:rPr sz="2900" spc="160" dirty="0">
                <a:latin typeface="Times New Roman"/>
                <a:cs typeface="Times New Roman"/>
              </a:rPr>
              <a:t> </a:t>
            </a:r>
            <a:r>
              <a:rPr sz="2900" i="1" spc="155" dirty="0">
                <a:latin typeface="Times New Roman"/>
                <a:cs typeface="Times New Roman"/>
              </a:rPr>
              <a:t>A</a:t>
            </a:r>
            <a:r>
              <a:rPr sz="2900" i="1" spc="-55" dirty="0">
                <a:latin typeface="Times New Roman"/>
                <a:cs typeface="Times New Roman"/>
              </a:rPr>
              <a:t> </a:t>
            </a:r>
            <a:r>
              <a:rPr sz="2900" i="1" spc="114" dirty="0">
                <a:latin typeface="Times New Roman"/>
                <a:cs typeface="Times New Roman"/>
              </a:rPr>
              <a:t>x</a:t>
            </a:r>
            <a:r>
              <a:rPr sz="2900" i="1" spc="-220" dirty="0">
                <a:latin typeface="Times New Roman"/>
                <a:cs typeface="Times New Roman"/>
              </a:rPr>
              <a:t> </a:t>
            </a:r>
            <a:r>
              <a:rPr sz="2900" i="1" spc="155" dirty="0">
                <a:latin typeface="Times New Roman"/>
                <a:cs typeface="Times New Roman"/>
              </a:rPr>
              <a:t>B</a:t>
            </a:r>
            <a:r>
              <a:rPr sz="2900" i="1" spc="-254" dirty="0">
                <a:latin typeface="Times New Roman"/>
                <a:cs typeface="Times New Roman"/>
              </a:rPr>
              <a:t> </a:t>
            </a:r>
            <a:r>
              <a:rPr sz="4050" spc="15" baseline="3086" dirty="0">
                <a:latin typeface="Symbol"/>
                <a:cs typeface="Symbol"/>
              </a:rPr>
              <a:t></a:t>
            </a:r>
            <a:r>
              <a:rPr sz="4050" baseline="3086" dirty="0">
                <a:latin typeface="Times New Roman"/>
                <a:cs typeface="Times New Roman"/>
              </a:rPr>
              <a:t>	</a:t>
            </a:r>
            <a:r>
              <a:rPr sz="4050" i="1" spc="-569" baseline="3086" dirty="0">
                <a:latin typeface="Times New Roman"/>
                <a:cs typeface="Times New Roman"/>
              </a:rPr>
              <a:t>A</a:t>
            </a:r>
            <a:r>
              <a:rPr sz="2325" spc="7" baseline="-17921" dirty="0">
                <a:latin typeface="Times New Roman"/>
                <a:cs typeface="Times New Roman"/>
              </a:rPr>
              <a:t>1</a:t>
            </a:r>
            <a:endParaRPr sz="2325" baseline="-17921">
              <a:latin typeface="Times New Roman"/>
              <a:cs typeface="Times New Roman"/>
            </a:endParaRPr>
          </a:p>
        </p:txBody>
      </p:sp>
      <p:sp>
        <p:nvSpPr>
          <p:cNvPr id="21514" name="object 10">
            <a:extLst>
              <a:ext uri="{FF2B5EF4-FFF2-40B4-BE49-F238E27FC236}">
                <a16:creationId xmlns:a16="http://schemas.microsoft.com/office/drawing/2014/main" id="{4BF51338-1A78-430B-B0CB-139265474C77}"/>
              </a:ext>
            </a:extLst>
          </p:cNvPr>
          <p:cNvSpPr>
            <a:spLocks/>
          </p:cNvSpPr>
          <p:nvPr/>
        </p:nvSpPr>
        <p:spPr bwMode="auto">
          <a:xfrm>
            <a:off x="2436813" y="3808413"/>
            <a:ext cx="0" cy="847725"/>
          </a:xfrm>
          <a:custGeom>
            <a:avLst/>
            <a:gdLst>
              <a:gd name="T0" fmla="*/ 0 h 847089"/>
              <a:gd name="T1" fmla="*/ 850378 h 847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7089">
                <a:moveTo>
                  <a:pt x="0" y="0"/>
                </a:moveTo>
                <a:lnTo>
                  <a:pt x="0" y="84655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object 11">
            <a:extLst>
              <a:ext uri="{FF2B5EF4-FFF2-40B4-BE49-F238E27FC236}">
                <a16:creationId xmlns:a16="http://schemas.microsoft.com/office/drawing/2014/main" id="{CB8361A8-DFFB-4EBC-9A30-C5378EE1F6F7}"/>
              </a:ext>
            </a:extLst>
          </p:cNvPr>
          <p:cNvSpPr>
            <a:spLocks/>
          </p:cNvSpPr>
          <p:nvPr/>
        </p:nvSpPr>
        <p:spPr bwMode="auto">
          <a:xfrm>
            <a:off x="3413125" y="3808413"/>
            <a:ext cx="0" cy="847725"/>
          </a:xfrm>
          <a:custGeom>
            <a:avLst/>
            <a:gdLst>
              <a:gd name="T0" fmla="*/ 0 h 847089"/>
              <a:gd name="T1" fmla="*/ 850378 h 847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7089">
                <a:moveTo>
                  <a:pt x="0" y="0"/>
                </a:moveTo>
                <a:lnTo>
                  <a:pt x="0" y="84655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6" name="object 12">
            <a:extLst>
              <a:ext uri="{FF2B5EF4-FFF2-40B4-BE49-F238E27FC236}">
                <a16:creationId xmlns:a16="http://schemas.microsoft.com/office/drawing/2014/main" id="{19ECE1A7-EE22-4C7C-A5E5-04FE60ABF8C5}"/>
              </a:ext>
            </a:extLst>
          </p:cNvPr>
          <p:cNvSpPr>
            <a:spLocks/>
          </p:cNvSpPr>
          <p:nvPr/>
        </p:nvSpPr>
        <p:spPr bwMode="auto">
          <a:xfrm>
            <a:off x="3983038" y="3808413"/>
            <a:ext cx="0" cy="847725"/>
          </a:xfrm>
          <a:custGeom>
            <a:avLst/>
            <a:gdLst>
              <a:gd name="T0" fmla="*/ 0 h 847089"/>
              <a:gd name="T1" fmla="*/ 850378 h 847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7089">
                <a:moveTo>
                  <a:pt x="0" y="0"/>
                </a:moveTo>
                <a:lnTo>
                  <a:pt x="0" y="84655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7" name="object 13">
            <a:extLst>
              <a:ext uri="{FF2B5EF4-FFF2-40B4-BE49-F238E27FC236}">
                <a16:creationId xmlns:a16="http://schemas.microsoft.com/office/drawing/2014/main" id="{DD130B83-995F-422F-B66B-98804B20BE2A}"/>
              </a:ext>
            </a:extLst>
          </p:cNvPr>
          <p:cNvSpPr>
            <a:spLocks/>
          </p:cNvSpPr>
          <p:nvPr/>
        </p:nvSpPr>
        <p:spPr bwMode="auto">
          <a:xfrm>
            <a:off x="4924425" y="3808413"/>
            <a:ext cx="0" cy="847725"/>
          </a:xfrm>
          <a:custGeom>
            <a:avLst/>
            <a:gdLst>
              <a:gd name="T0" fmla="*/ 0 h 847089"/>
              <a:gd name="T1" fmla="*/ 850378 h 84708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7089">
                <a:moveTo>
                  <a:pt x="0" y="0"/>
                </a:moveTo>
                <a:lnTo>
                  <a:pt x="0" y="84655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021C6DB-AEEB-41E7-B378-173F9C095CE6}"/>
              </a:ext>
            </a:extLst>
          </p:cNvPr>
          <p:cNvSpPr txBox="1"/>
          <p:nvPr/>
        </p:nvSpPr>
        <p:spPr>
          <a:xfrm>
            <a:off x="2438400" y="1892300"/>
            <a:ext cx="1630363" cy="279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13105" algn="ctr" fontAlgn="auto">
              <a:spcBef>
                <a:spcPts val="0"/>
              </a:spcBef>
              <a:spcAft>
                <a:spcPts val="0"/>
              </a:spcAft>
              <a:tabLst>
                <a:tab pos="1322705" algn="l"/>
              </a:tabLst>
              <a:defRPr/>
            </a:pPr>
            <a:r>
              <a:rPr sz="4050" spc="-1245" baseline="12345" dirty="0">
                <a:latin typeface="Times New Roman"/>
                <a:cs typeface="Times New Roman"/>
              </a:rPr>
              <a:t>ˆ</a:t>
            </a:r>
            <a:r>
              <a:rPr sz="2700" i="1" spc="5" dirty="0">
                <a:latin typeface="Times New Roman"/>
                <a:cs typeface="Times New Roman"/>
              </a:rPr>
              <a:t>j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-725" dirty="0">
                <a:latin typeface="Times New Roman"/>
                <a:cs typeface="Times New Roman"/>
              </a:rPr>
              <a:t>k</a:t>
            </a:r>
            <a:r>
              <a:rPr sz="4050" spc="7" baseline="16460" dirty="0">
                <a:latin typeface="Times New Roman"/>
                <a:cs typeface="Times New Roman"/>
              </a:rPr>
              <a:t>ˆ</a:t>
            </a:r>
            <a:endParaRPr sz="4050" baseline="16460">
              <a:latin typeface="Times New Roman"/>
              <a:cs typeface="Times New Roman"/>
            </a:endParaRPr>
          </a:p>
          <a:p>
            <a:pPr marL="652145" algn="ctr" fontAlgn="auto">
              <a:spcBef>
                <a:spcPts val="840"/>
              </a:spcBef>
              <a:spcAft>
                <a:spcPts val="0"/>
              </a:spcAft>
              <a:tabLst>
                <a:tab pos="1325245" algn="l"/>
              </a:tabLst>
              <a:defRPr/>
            </a:pPr>
            <a:r>
              <a:rPr sz="2700" i="1" spc="-210" dirty="0">
                <a:latin typeface="Times New Roman"/>
                <a:cs typeface="Times New Roman"/>
              </a:rPr>
              <a:t>A</a:t>
            </a:r>
            <a:r>
              <a:rPr sz="2325" spc="7" baseline="-25089" dirty="0">
                <a:latin typeface="Times New Roman"/>
                <a:cs typeface="Times New Roman"/>
              </a:rPr>
              <a:t>2</a:t>
            </a:r>
            <a:r>
              <a:rPr sz="2325" baseline="-25089" dirty="0">
                <a:latin typeface="Times New Roman"/>
                <a:cs typeface="Times New Roman"/>
              </a:rPr>
              <a:t>	</a:t>
            </a:r>
            <a:r>
              <a:rPr sz="2700" i="1" spc="-254" dirty="0">
                <a:latin typeface="Times New Roman"/>
                <a:cs typeface="Times New Roman"/>
              </a:rPr>
              <a:t>A</a:t>
            </a:r>
            <a:r>
              <a:rPr sz="2325" spc="7" baseline="-25089" dirty="0">
                <a:latin typeface="Times New Roman"/>
                <a:cs typeface="Times New Roman"/>
              </a:rPr>
              <a:t>3</a:t>
            </a:r>
            <a:endParaRPr sz="2325" baseline="-25089">
              <a:latin typeface="Times New Roman"/>
              <a:cs typeface="Times New Roman"/>
            </a:endParaRPr>
          </a:p>
          <a:p>
            <a:pPr marL="12700" fontAlgn="auto">
              <a:spcBef>
                <a:spcPts val="840"/>
              </a:spcBef>
              <a:spcAft>
                <a:spcPts val="0"/>
              </a:spcAft>
              <a:tabLst>
                <a:tab pos="648970" algn="l"/>
                <a:tab pos="1322070" algn="l"/>
              </a:tabLst>
              <a:defRPr/>
            </a:pPr>
            <a:r>
              <a:rPr sz="2700" i="1" spc="-254" dirty="0">
                <a:latin typeface="Times New Roman"/>
                <a:cs typeface="Times New Roman"/>
              </a:rPr>
              <a:t>B</a:t>
            </a:r>
            <a:r>
              <a:rPr sz="2325" spc="7" baseline="-25089" dirty="0">
                <a:latin typeface="Times New Roman"/>
                <a:cs typeface="Times New Roman"/>
              </a:rPr>
              <a:t>1</a:t>
            </a:r>
            <a:r>
              <a:rPr sz="2325" baseline="-25089" dirty="0">
                <a:latin typeface="Times New Roman"/>
                <a:cs typeface="Times New Roman"/>
              </a:rPr>
              <a:t>	</a:t>
            </a:r>
            <a:r>
              <a:rPr sz="2700" i="1" spc="-85" dirty="0">
                <a:latin typeface="Times New Roman"/>
                <a:cs typeface="Times New Roman"/>
              </a:rPr>
              <a:t>B</a:t>
            </a:r>
            <a:r>
              <a:rPr sz="2325" spc="7" baseline="-25089" dirty="0">
                <a:latin typeface="Times New Roman"/>
                <a:cs typeface="Times New Roman"/>
              </a:rPr>
              <a:t>2</a:t>
            </a:r>
            <a:r>
              <a:rPr sz="2325" baseline="-25089" dirty="0">
                <a:latin typeface="Times New Roman"/>
                <a:cs typeface="Times New Roman"/>
              </a:rPr>
              <a:t>	</a:t>
            </a:r>
            <a:r>
              <a:rPr sz="2700" i="1" spc="-130" dirty="0">
                <a:latin typeface="Times New Roman"/>
                <a:cs typeface="Times New Roman"/>
              </a:rPr>
              <a:t>B</a:t>
            </a:r>
            <a:r>
              <a:rPr sz="2325" spc="7" baseline="-25089" dirty="0">
                <a:latin typeface="Times New Roman"/>
                <a:cs typeface="Times New Roman"/>
              </a:rPr>
              <a:t>3</a:t>
            </a:r>
            <a:endParaRPr sz="2325" baseline="-25089">
              <a:latin typeface="Times New Roman"/>
              <a:cs typeface="Times New Roman"/>
            </a:endParaRPr>
          </a:p>
          <a:p>
            <a:pPr fontAlgn="auto">
              <a:spcBef>
                <a:spcPts val="2"/>
              </a:spcBef>
              <a:spcAft>
                <a:spcPts val="0"/>
              </a:spcAft>
              <a:defRPr/>
            </a:pPr>
            <a:endParaRPr sz="2550">
              <a:latin typeface="Times New Roman"/>
              <a:cs typeface="Times New Roman"/>
            </a:endParaRPr>
          </a:p>
          <a:p>
            <a:pPr marL="55244" fontAlgn="auto">
              <a:spcBef>
                <a:spcPts val="0"/>
              </a:spcBef>
              <a:spcAft>
                <a:spcPts val="0"/>
              </a:spcAft>
              <a:tabLst>
                <a:tab pos="671830" algn="l"/>
              </a:tabLst>
              <a:defRPr/>
            </a:pPr>
            <a:r>
              <a:rPr sz="2450" i="1" spc="-160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2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210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3</a:t>
            </a:r>
            <a:endParaRPr sz="2175" baseline="-22988">
              <a:latin typeface="Times New Roman"/>
              <a:cs typeface="Times New Roman"/>
            </a:endParaRPr>
          </a:p>
          <a:p>
            <a:pPr marL="40640" fontAlgn="auto">
              <a:spcBef>
                <a:spcPts val="775"/>
              </a:spcBef>
              <a:spcAft>
                <a:spcPts val="0"/>
              </a:spcAft>
              <a:tabLst>
                <a:tab pos="656590" algn="l"/>
              </a:tabLst>
              <a:defRPr/>
            </a:pPr>
            <a:r>
              <a:rPr sz="2450" i="1" spc="-45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2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90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3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5C9A351-A0EE-44A5-9F55-4C504AC31680}"/>
              </a:ext>
            </a:extLst>
          </p:cNvPr>
          <p:cNvSpPr txBox="1"/>
          <p:nvPr/>
        </p:nvSpPr>
        <p:spPr>
          <a:xfrm>
            <a:off x="2506663" y="1919288"/>
            <a:ext cx="166687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50" i="1" spc="-847" baseline="-12345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ˆ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520" name="object 16">
            <a:extLst>
              <a:ext uri="{FF2B5EF4-FFF2-40B4-BE49-F238E27FC236}">
                <a16:creationId xmlns:a16="http://schemas.microsoft.com/office/drawing/2014/main" id="{6D07B132-8AA4-4D6A-8B19-D6C3E8BDA908}"/>
              </a:ext>
            </a:extLst>
          </p:cNvPr>
          <p:cNvSpPr>
            <a:spLocks/>
          </p:cNvSpPr>
          <p:nvPr/>
        </p:nvSpPr>
        <p:spPr bwMode="auto">
          <a:xfrm>
            <a:off x="5718175" y="3810000"/>
            <a:ext cx="0" cy="842963"/>
          </a:xfrm>
          <a:custGeom>
            <a:avLst/>
            <a:gdLst>
              <a:gd name="T0" fmla="*/ 0 h 843914"/>
              <a:gd name="T1" fmla="*/ 837761 h 8439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3914">
                <a:moveTo>
                  <a:pt x="0" y="0"/>
                </a:moveTo>
                <a:lnTo>
                  <a:pt x="0" y="84344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21" name="object 17">
            <a:extLst>
              <a:ext uri="{FF2B5EF4-FFF2-40B4-BE49-F238E27FC236}">
                <a16:creationId xmlns:a16="http://schemas.microsoft.com/office/drawing/2014/main" id="{9A306799-4048-4367-B7C5-B4D81AE36E1D}"/>
              </a:ext>
            </a:extLst>
          </p:cNvPr>
          <p:cNvSpPr>
            <a:spLocks/>
          </p:cNvSpPr>
          <p:nvPr/>
        </p:nvSpPr>
        <p:spPr bwMode="auto">
          <a:xfrm>
            <a:off x="6670675" y="3810000"/>
            <a:ext cx="0" cy="842963"/>
          </a:xfrm>
          <a:custGeom>
            <a:avLst/>
            <a:gdLst>
              <a:gd name="T0" fmla="*/ 0 h 843914"/>
              <a:gd name="T1" fmla="*/ 837761 h 8439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843914">
                <a:moveTo>
                  <a:pt x="0" y="0"/>
                </a:moveTo>
                <a:lnTo>
                  <a:pt x="0" y="843446"/>
                </a:lnTo>
              </a:path>
            </a:pathLst>
          </a:custGeom>
          <a:noFill/>
          <a:ln w="132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2EDC07D-DE75-4DF5-B40B-C219801B6C7F}"/>
              </a:ext>
            </a:extLst>
          </p:cNvPr>
          <p:cNvSpPr txBox="1"/>
          <p:nvPr/>
        </p:nvSpPr>
        <p:spPr>
          <a:xfrm>
            <a:off x="6724650" y="4056063"/>
            <a:ext cx="168275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20" dirty="0">
                <a:latin typeface="Times New Roman"/>
                <a:cs typeface="Times New Roman"/>
              </a:rPr>
              <a:t>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A302140-57D2-4ED7-9EB0-3B3FCB869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B04BC91-A86B-4C41-865C-8580BAA3966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1525" name="object 29">
            <a:extLst>
              <a:ext uri="{FF2B5EF4-FFF2-40B4-BE49-F238E27FC236}">
                <a16:creationId xmlns:a16="http://schemas.microsoft.com/office/drawing/2014/main" id="{F0A573B6-7545-476E-ACC0-8CD4A406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1A74DB-0AA2-4779-9427-7BD781897270}" type="slidenum">
              <a:rPr lang="id-ID" altLang="en-US">
                <a:latin typeface="Arial" panose="020B0604020202020204" pitchFamily="34" charset="0"/>
              </a:rPr>
              <a:pPr eaLnBrk="1" hangingPunct="1"/>
              <a:t>19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566A5C-20D9-4ED2-BC06-DDCE1761D188}"/>
              </a:ext>
            </a:extLst>
          </p:cNvPr>
          <p:cNvSpPr txBox="1"/>
          <p:nvPr/>
        </p:nvSpPr>
        <p:spPr>
          <a:xfrm>
            <a:off x="5746750" y="3822700"/>
            <a:ext cx="887413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670" fontAlgn="auto">
              <a:spcBef>
                <a:spcPts val="0"/>
              </a:spcBef>
              <a:spcAft>
                <a:spcPts val="0"/>
              </a:spcAft>
              <a:tabLst>
                <a:tab pos="608965" algn="l"/>
              </a:tabLst>
              <a:defRPr/>
            </a:pPr>
            <a:r>
              <a:rPr sz="2450" i="1" spc="-320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160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2</a:t>
            </a:r>
            <a:endParaRPr sz="2175" baseline="-22988">
              <a:latin typeface="Times New Roman"/>
              <a:cs typeface="Times New Roman"/>
            </a:endParaRPr>
          </a:p>
          <a:p>
            <a:pPr marL="12700" fontAlgn="auto">
              <a:spcBef>
                <a:spcPts val="775"/>
              </a:spcBef>
              <a:spcAft>
                <a:spcPts val="0"/>
              </a:spcAft>
              <a:tabLst>
                <a:tab pos="594360" algn="l"/>
              </a:tabLst>
              <a:defRPr/>
            </a:pPr>
            <a:r>
              <a:rPr sz="2450" i="1" spc="-204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45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2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FBE1461-5E35-4EA8-BBD4-924AAFB3C421}"/>
              </a:ext>
            </a:extLst>
          </p:cNvPr>
          <p:cNvSpPr txBox="1"/>
          <p:nvPr/>
        </p:nvSpPr>
        <p:spPr>
          <a:xfrm>
            <a:off x="5037138" y="4038600"/>
            <a:ext cx="579437" cy="357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9255" algn="l"/>
              </a:tabLst>
              <a:defRPr/>
            </a:pPr>
            <a:r>
              <a:rPr sz="2450" i="1" spc="10" dirty="0">
                <a:latin typeface="Times New Roman"/>
                <a:cs typeface="Times New Roman"/>
              </a:rPr>
              <a:t>j	</a:t>
            </a:r>
            <a:r>
              <a:rPr sz="2450" spc="25" dirty="0">
                <a:latin typeface="Symbol"/>
                <a:cs typeface="Symbol"/>
              </a:rPr>
              <a:t>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7A36E05-209D-4249-ADD3-0D9B661A24DF}"/>
              </a:ext>
            </a:extLst>
          </p:cNvPr>
          <p:cNvSpPr txBox="1"/>
          <p:nvPr/>
        </p:nvSpPr>
        <p:spPr>
          <a:xfrm>
            <a:off x="4013200" y="3822700"/>
            <a:ext cx="881063" cy="86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305" fontAlgn="auto">
              <a:spcBef>
                <a:spcPts val="0"/>
              </a:spcBef>
              <a:spcAft>
                <a:spcPts val="0"/>
              </a:spcAft>
              <a:tabLst>
                <a:tab pos="608965" algn="l"/>
              </a:tabLst>
              <a:defRPr/>
            </a:pPr>
            <a:r>
              <a:rPr sz="2450" i="1" spc="-325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204" dirty="0">
                <a:latin typeface="Times New Roman"/>
                <a:cs typeface="Times New Roman"/>
              </a:rPr>
              <a:t>A</a:t>
            </a:r>
            <a:r>
              <a:rPr sz="2175" spc="7" baseline="-22988" dirty="0">
                <a:latin typeface="Times New Roman"/>
                <a:cs typeface="Times New Roman"/>
              </a:rPr>
              <a:t>3</a:t>
            </a:r>
            <a:endParaRPr sz="2175" baseline="-22988">
              <a:latin typeface="Times New Roman"/>
              <a:cs typeface="Times New Roman"/>
            </a:endParaRPr>
          </a:p>
          <a:p>
            <a:pPr marL="12700" fontAlgn="auto">
              <a:spcBef>
                <a:spcPts val="775"/>
              </a:spcBef>
              <a:spcAft>
                <a:spcPts val="0"/>
              </a:spcAft>
              <a:tabLst>
                <a:tab pos="594360" algn="l"/>
              </a:tabLst>
              <a:defRPr/>
            </a:pPr>
            <a:r>
              <a:rPr sz="2450" i="1" spc="-204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75" baseline="-22988" dirty="0">
                <a:latin typeface="Times New Roman"/>
                <a:cs typeface="Times New Roman"/>
              </a:rPr>
              <a:t>	</a:t>
            </a:r>
            <a:r>
              <a:rPr sz="2450" i="1" spc="-90" dirty="0">
                <a:latin typeface="Times New Roman"/>
                <a:cs typeface="Times New Roman"/>
              </a:rPr>
              <a:t>B</a:t>
            </a:r>
            <a:r>
              <a:rPr sz="2175" spc="7" baseline="-22988" dirty="0">
                <a:latin typeface="Times New Roman"/>
                <a:cs typeface="Times New Roman"/>
              </a:rPr>
              <a:t>3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FAE15E9-D5A1-4E07-BCBF-20B2F9551B1F}"/>
              </a:ext>
            </a:extLst>
          </p:cNvPr>
          <p:cNvSpPr txBox="1"/>
          <p:nvPr/>
        </p:nvSpPr>
        <p:spPr>
          <a:xfrm>
            <a:off x="3457575" y="4038600"/>
            <a:ext cx="428625" cy="357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0029" algn="l"/>
              </a:tabLst>
              <a:defRPr/>
            </a:pPr>
            <a:r>
              <a:rPr sz="2450" i="1" spc="10" dirty="0">
                <a:latin typeface="Times New Roman"/>
                <a:cs typeface="Times New Roman"/>
              </a:rPr>
              <a:t>i	</a:t>
            </a:r>
            <a:r>
              <a:rPr sz="2450" spc="25" dirty="0">
                <a:latin typeface="Symbol"/>
                <a:cs typeface="Symbol"/>
              </a:rPr>
              <a:t>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09D4E33-201B-4203-8E5B-799817ACB901}"/>
              </a:ext>
            </a:extLst>
          </p:cNvPr>
          <p:cNvSpPr txBox="1"/>
          <p:nvPr/>
        </p:nvSpPr>
        <p:spPr>
          <a:xfrm>
            <a:off x="6778625" y="3951288"/>
            <a:ext cx="13335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15" dirty="0">
                <a:latin typeface="Times New Roman"/>
                <a:cs typeface="Times New Roman"/>
              </a:rPr>
              <a:t>ˆ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2E25DB9-F24D-43E3-9F95-5079824DF49F}"/>
              </a:ext>
            </a:extLst>
          </p:cNvPr>
          <p:cNvSpPr txBox="1"/>
          <p:nvPr/>
        </p:nvSpPr>
        <p:spPr>
          <a:xfrm>
            <a:off x="5027613" y="3976688"/>
            <a:ext cx="131762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15" dirty="0">
                <a:latin typeface="Times New Roman"/>
                <a:cs typeface="Times New Roman"/>
              </a:rPr>
              <a:t>ˆ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5CC5A01-446F-4397-B6D4-89995BE406F7}"/>
              </a:ext>
            </a:extLst>
          </p:cNvPr>
          <p:cNvSpPr txBox="1"/>
          <p:nvPr/>
        </p:nvSpPr>
        <p:spPr>
          <a:xfrm>
            <a:off x="3479800" y="3976688"/>
            <a:ext cx="131763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15" dirty="0">
                <a:latin typeface="Times New Roman"/>
                <a:cs typeface="Times New Roman"/>
              </a:rPr>
              <a:t>ˆ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83D9D82-9490-4B10-AC97-C48DA54E9297}"/>
              </a:ext>
            </a:extLst>
          </p:cNvPr>
          <p:cNvSpPr txBox="1"/>
          <p:nvPr/>
        </p:nvSpPr>
        <p:spPr>
          <a:xfrm>
            <a:off x="2168525" y="4038600"/>
            <a:ext cx="201613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spc="2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7DC7688-6AD2-402D-A560-54BBAC6D1319}"/>
              </a:ext>
            </a:extLst>
          </p:cNvPr>
          <p:cNvSpPr txBox="1"/>
          <p:nvPr/>
        </p:nvSpPr>
        <p:spPr>
          <a:xfrm>
            <a:off x="168275" y="166688"/>
            <a:ext cx="6680200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30" dirty="0">
                <a:latin typeface="Bookman Old Style"/>
                <a:cs typeface="Bookman Old Style"/>
              </a:rPr>
              <a:t>VEKTO</a:t>
            </a:r>
            <a:r>
              <a:rPr sz="2800" b="1" spc="-25" dirty="0">
                <a:latin typeface="Bookman Old Style"/>
                <a:cs typeface="Bookman Old Style"/>
              </a:rPr>
              <a:t>R</a:t>
            </a:r>
            <a:r>
              <a:rPr sz="2800" b="1" spc="254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Bookman Old Style"/>
                <a:cs typeface="Bookman Old Style"/>
              </a:rPr>
              <a:t>D</a:t>
            </a:r>
            <a:r>
              <a:rPr sz="2800" b="1" spc="-15" dirty="0">
                <a:latin typeface="Bookman Old Style"/>
                <a:cs typeface="Bookman Old Style"/>
              </a:rPr>
              <a:t>I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ookman Old Style"/>
                <a:cs typeface="Bookman Old Style"/>
              </a:rPr>
              <a:t>BIDANG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ookman Old Style"/>
                <a:cs typeface="Bookman Old Style"/>
              </a:rPr>
              <a:t>DAN</a:t>
            </a:r>
            <a:r>
              <a:rPr sz="2800" b="1" spc="254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Bookman Old Style"/>
                <a:cs typeface="Bookman Old Style"/>
              </a:rPr>
              <a:t>DI</a:t>
            </a:r>
            <a:r>
              <a:rPr sz="2800" b="1" spc="26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Bookman Old Style"/>
                <a:cs typeface="Bookman Old Style"/>
              </a:rPr>
              <a:t>RUANG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60EFAD-F480-4D0C-95FF-F5105F59A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DAEE484-FED7-431D-AE0B-13FBC26B4F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4101" name="object 7">
            <a:extLst>
              <a:ext uri="{FF2B5EF4-FFF2-40B4-BE49-F238E27FC236}">
                <a16:creationId xmlns:a16="http://schemas.microsoft.com/office/drawing/2014/main" id="{9145EAAD-4663-4BB3-8846-364D750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61820A-2781-42D7-AC66-8C1DBD4021A3}" type="slidenum">
              <a:rPr lang="id-ID" altLang="en-US">
                <a:latin typeface="Arial" panose="020B0604020202020204" pitchFamily="34" charset="0"/>
              </a:rPr>
              <a:pPr eaLnBrk="1" hangingPunct="1"/>
              <a:t>2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981A466-4458-4AEA-8925-ED9BA9B4D94E}"/>
              </a:ext>
            </a:extLst>
          </p:cNvPr>
          <p:cNvSpPr txBox="1"/>
          <p:nvPr/>
        </p:nvSpPr>
        <p:spPr>
          <a:xfrm>
            <a:off x="231775" y="920750"/>
            <a:ext cx="6061075" cy="4684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Poko</a:t>
            </a:r>
            <a:r>
              <a:rPr sz="2400" b="1" dirty="0">
                <a:latin typeface="Bookman Old Style"/>
                <a:cs typeface="Bookman Old Style"/>
              </a:rPr>
              <a:t>k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Bahasa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 dirty="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1415"/>
              </a:spcBef>
              <a:spcAft>
                <a:spcPts val="0"/>
              </a:spcAft>
              <a:buFont typeface="Bookman Old Style"/>
              <a:buAutoNum type="arabicPeriod"/>
              <a:tabLst>
                <a:tab pos="35560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Notasi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Operasi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Vektor</a:t>
            </a:r>
            <a:endParaRPr sz="2400" dirty="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1440"/>
              </a:spcBef>
              <a:spcAft>
                <a:spcPts val="0"/>
              </a:spcAft>
              <a:buFont typeface="Bookman Old Style"/>
              <a:buAutoNum type="arabicPeriod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titi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Proyeks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Ortogonal</a:t>
            </a:r>
            <a:endParaRPr sz="2400" dirty="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1440"/>
              </a:spcBef>
              <a:spcAft>
                <a:spcPts val="0"/>
              </a:spcAft>
              <a:buFont typeface="Bookman Old Style"/>
              <a:buAutoNum type="arabicPeriod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silang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Aplikasinya</a:t>
            </a:r>
            <a:endParaRPr sz="2400" dirty="0">
              <a:latin typeface="Bookman Old Style"/>
              <a:cs typeface="Bookman Old Style"/>
            </a:endParaRPr>
          </a:p>
          <a:p>
            <a:pPr fontAlgn="auto">
              <a:spcBef>
                <a:spcPts val="36"/>
              </a:spcBef>
              <a:spcAft>
                <a:spcPts val="0"/>
              </a:spcAft>
              <a:buFont typeface="Bookman Old Style"/>
              <a:buAutoNum type="arabicPeriod"/>
              <a:defRPr/>
            </a:pPr>
            <a:endParaRPr sz="25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Beberap</a:t>
            </a:r>
            <a:r>
              <a:rPr sz="2400" b="1" dirty="0">
                <a:latin typeface="Bookman Old Style"/>
                <a:cs typeface="Bookman Old Style"/>
              </a:rPr>
              <a:t>a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Aplikas</a:t>
            </a:r>
            <a:r>
              <a:rPr sz="2400" b="1" dirty="0">
                <a:latin typeface="Bookman Old Style"/>
                <a:cs typeface="Bookman Old Style"/>
              </a:rPr>
              <a:t>i</a:t>
            </a:r>
            <a:r>
              <a:rPr sz="2400" b="1" spc="2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 dirty="0">
              <a:latin typeface="Bookman Old Style"/>
              <a:cs typeface="Bookman Old Style"/>
            </a:endParaRPr>
          </a:p>
          <a:p>
            <a:pPr marL="803910" lvl="1" indent="-334010" fontAlgn="auto">
              <a:spcBef>
                <a:spcPts val="1005"/>
              </a:spcBef>
              <a:spcAft>
                <a:spcPts val="0"/>
              </a:spcAft>
              <a:buFont typeface="Bookman Old Style"/>
              <a:buChar char="•"/>
              <a:tabLst>
                <a:tab pos="80454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Prose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Grafika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Komputer</a:t>
            </a:r>
            <a:endParaRPr sz="2400" dirty="0">
              <a:latin typeface="Bookman Old Style"/>
              <a:cs typeface="Bookman Old Style"/>
            </a:endParaRPr>
          </a:p>
          <a:p>
            <a:pPr marL="803910" lvl="1" indent="-334010" fontAlgn="auto">
              <a:spcBef>
                <a:spcPts val="1010"/>
              </a:spcBef>
              <a:spcAft>
                <a:spcPts val="0"/>
              </a:spcAft>
              <a:buFont typeface="Bookman Old Style"/>
              <a:buChar char="•"/>
              <a:tabLst>
                <a:tab pos="80454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Kuan</a:t>
            </a:r>
            <a:r>
              <a:rPr sz="2400" spc="-10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isasi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prose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kom</a:t>
            </a:r>
            <a:r>
              <a:rPr sz="2400" spc="-10" dirty="0">
                <a:latin typeface="Bookman Old Style"/>
                <a:cs typeface="Bookman Old Style"/>
              </a:rPr>
              <a:t>p</a:t>
            </a:r>
            <a:r>
              <a:rPr sz="2400" dirty="0">
                <a:latin typeface="Bookman Old Style"/>
                <a:cs typeface="Bookman Old Style"/>
              </a:rPr>
              <a:t>resi</a:t>
            </a:r>
          </a:p>
          <a:p>
            <a:pPr marL="803910" lvl="1" indent="-334010" fontAlgn="auto">
              <a:spcBef>
                <a:spcPts val="1005"/>
              </a:spcBef>
              <a:spcAft>
                <a:spcPts val="0"/>
              </a:spcAft>
              <a:buFont typeface="Bookman Old Style"/>
              <a:buChar char="•"/>
              <a:tabLst>
                <a:tab pos="80454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Leas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Squar</a:t>
            </a:r>
            <a:r>
              <a:rPr sz="2400" dirty="0">
                <a:latin typeface="Bookman Old Style"/>
                <a:cs typeface="Bookman Old Style"/>
              </a:rPr>
              <a:t>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Optimasi</a:t>
            </a:r>
            <a:endParaRPr sz="2400" dirty="0">
              <a:latin typeface="Bookman Old Style"/>
              <a:cs typeface="Bookman Old Style"/>
            </a:endParaRPr>
          </a:p>
          <a:p>
            <a:pPr marL="803910" lvl="1" indent="-334010" fontAlgn="auto">
              <a:spcBef>
                <a:spcPts val="1010"/>
              </a:spcBef>
              <a:spcAft>
                <a:spcPts val="0"/>
              </a:spcAft>
              <a:buFont typeface="Bookman Old Style"/>
              <a:buChar char="•"/>
              <a:tabLst>
                <a:tab pos="80454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Dan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lai</a:t>
            </a:r>
            <a:r>
              <a:rPr sz="2400" spc="-25" dirty="0">
                <a:latin typeface="Bookman Old Style"/>
                <a:cs typeface="Bookman Old Style"/>
              </a:rPr>
              <a:t>n</a:t>
            </a:r>
            <a:r>
              <a:rPr sz="2400" spc="-15" dirty="0">
                <a:latin typeface="Bookman Old Style"/>
                <a:cs typeface="Bookman Old Style"/>
              </a:rPr>
              <a:t>-lain</a:t>
            </a:r>
            <a:endParaRPr sz="24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>
            <a:extLst>
              <a:ext uri="{FF2B5EF4-FFF2-40B4-BE49-F238E27FC236}">
                <a16:creationId xmlns:a16="http://schemas.microsoft.com/office/drawing/2014/main" id="{E6B20B56-0DB4-4687-8A1F-C0962A9A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2400"/>
            <a:ext cx="90551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92599B-779B-47F6-ABD4-14AEEC734212}"/>
              </a:ext>
            </a:extLst>
          </p:cNvPr>
          <p:cNvSpPr txBox="1"/>
          <p:nvPr/>
        </p:nvSpPr>
        <p:spPr>
          <a:xfrm>
            <a:off x="168275" y="234950"/>
            <a:ext cx="6350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Ilustrasi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Bookman Old Style"/>
                <a:cs typeface="Bookman Old Style"/>
              </a:rPr>
              <a:t>Cros</a:t>
            </a:r>
            <a:r>
              <a:rPr sz="2400" b="1" i="1" dirty="0">
                <a:latin typeface="Bookman Old Style"/>
                <a:cs typeface="Bookman Old Style"/>
              </a:rPr>
              <a:t>s</a:t>
            </a:r>
            <a:r>
              <a:rPr sz="2400" b="1" i="1" spc="2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Bookman Old Style"/>
                <a:cs typeface="Bookman Old Style"/>
              </a:rPr>
              <a:t>Produc</a:t>
            </a:r>
            <a:r>
              <a:rPr sz="2400" b="1" i="1" dirty="0">
                <a:latin typeface="Bookman Old Style"/>
                <a:cs typeface="Bookman Old Style"/>
              </a:rPr>
              <a:t>t</a:t>
            </a:r>
            <a:r>
              <a:rPr sz="2400" b="1" i="1" spc="2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(hasilkali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silang)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21CF3AE-30AC-463D-B522-AD5B9E6B7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ABEED32-4E15-4232-94B4-D798AD2B7B3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B8CA7E1-615B-42AC-825D-60B6D968D278}"/>
              </a:ext>
            </a:extLst>
          </p:cNvPr>
          <p:cNvSpPr txBox="1"/>
          <p:nvPr/>
        </p:nvSpPr>
        <p:spPr>
          <a:xfrm>
            <a:off x="8383588" y="6307138"/>
            <a:ext cx="223837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535" name="AutoShape 13" descr="Hasil gambar untuk ilustrasi cross product vektor">
            <a:extLst>
              <a:ext uri="{FF2B5EF4-FFF2-40B4-BE49-F238E27FC236}">
                <a16:creationId xmlns:a16="http://schemas.microsoft.com/office/drawing/2014/main" id="{711CC5C3-E20F-4922-B6DE-B6841492F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pic>
        <p:nvPicPr>
          <p:cNvPr id="22536" name="Picture 14">
            <a:extLst>
              <a:ext uri="{FF2B5EF4-FFF2-40B4-BE49-F238E27FC236}">
                <a16:creationId xmlns:a16="http://schemas.microsoft.com/office/drawing/2014/main" id="{53B5295E-0B58-4C43-AD9C-310204CD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295400"/>
            <a:ext cx="8001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id="{DA27E8A2-7F84-40C8-92CE-C63F089D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450C9C-565D-4012-A2F9-3AF517F61072}"/>
              </a:ext>
            </a:extLst>
          </p:cNvPr>
          <p:cNvSpPr txBox="1"/>
          <p:nvPr/>
        </p:nvSpPr>
        <p:spPr>
          <a:xfrm>
            <a:off x="168275" y="171450"/>
            <a:ext cx="1390650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Contoh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id="{F0ACE755-308F-4BD3-8537-FFBF48E086F4}"/>
              </a:ext>
            </a:extLst>
          </p:cNvPr>
          <p:cNvSpPr>
            <a:spLocks/>
          </p:cNvSpPr>
          <p:nvPr/>
        </p:nvSpPr>
        <p:spPr bwMode="auto">
          <a:xfrm>
            <a:off x="2187575" y="622300"/>
            <a:ext cx="241300" cy="0"/>
          </a:xfrm>
          <a:custGeom>
            <a:avLst/>
            <a:gdLst>
              <a:gd name="T0" fmla="*/ 0 w 241300"/>
              <a:gd name="T1" fmla="*/ 241004 w 2413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41300">
                <a:moveTo>
                  <a:pt x="0" y="0"/>
                </a:moveTo>
                <a:lnTo>
                  <a:pt x="241004" y="0"/>
                </a:lnTo>
              </a:path>
            </a:pathLst>
          </a:custGeom>
          <a:noFill/>
          <a:ln w="144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5">
            <a:extLst>
              <a:ext uri="{FF2B5EF4-FFF2-40B4-BE49-F238E27FC236}">
                <a16:creationId xmlns:a16="http://schemas.microsoft.com/office/drawing/2014/main" id="{7A00B6FC-94FF-47A5-ACF5-32B27C3FC10D}"/>
              </a:ext>
            </a:extLst>
          </p:cNvPr>
          <p:cNvSpPr>
            <a:spLocks/>
          </p:cNvSpPr>
          <p:nvPr/>
        </p:nvSpPr>
        <p:spPr bwMode="auto">
          <a:xfrm>
            <a:off x="2860675" y="622300"/>
            <a:ext cx="180975" cy="0"/>
          </a:xfrm>
          <a:custGeom>
            <a:avLst/>
            <a:gdLst>
              <a:gd name="T0" fmla="*/ 0 w 180339"/>
              <a:gd name="T1" fmla="*/ 184057 w 1803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0339">
                <a:moveTo>
                  <a:pt x="0" y="0"/>
                </a:moveTo>
                <a:lnTo>
                  <a:pt x="180209" y="0"/>
                </a:lnTo>
              </a:path>
            </a:pathLst>
          </a:custGeom>
          <a:noFill/>
          <a:ln w="144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>
            <a:extLst>
              <a:ext uri="{FF2B5EF4-FFF2-40B4-BE49-F238E27FC236}">
                <a16:creationId xmlns:a16="http://schemas.microsoft.com/office/drawing/2014/main" id="{8F3842D7-BC60-46C6-9D38-8ED6D3F8F776}"/>
              </a:ext>
            </a:extLst>
          </p:cNvPr>
          <p:cNvSpPr>
            <a:spLocks/>
          </p:cNvSpPr>
          <p:nvPr/>
        </p:nvSpPr>
        <p:spPr bwMode="auto">
          <a:xfrm>
            <a:off x="3376613" y="622300"/>
            <a:ext cx="158750" cy="0"/>
          </a:xfrm>
          <a:custGeom>
            <a:avLst/>
            <a:gdLst>
              <a:gd name="T0" fmla="*/ 0 w 157479"/>
              <a:gd name="T1" fmla="*/ 165117 w 15747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7343" y="0"/>
                </a:lnTo>
              </a:path>
            </a:pathLst>
          </a:custGeom>
          <a:noFill/>
          <a:ln w="1441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D7B2727-163B-4488-809A-C352B2FE1A8D}"/>
              </a:ext>
            </a:extLst>
          </p:cNvPr>
          <p:cNvSpPr txBox="1"/>
          <p:nvPr/>
        </p:nvSpPr>
        <p:spPr>
          <a:xfrm>
            <a:off x="511175" y="557213"/>
            <a:ext cx="3208338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668145" algn="l"/>
              </a:tabLst>
              <a:defRPr/>
            </a:pPr>
            <a:r>
              <a:rPr sz="3600" spc="-22" baseline="1157" dirty="0">
                <a:latin typeface="Bookman Old Style"/>
                <a:cs typeface="Bookman Old Style"/>
              </a:rPr>
              <a:t>T</a:t>
            </a:r>
            <a:r>
              <a:rPr sz="3600" baseline="1157" dirty="0">
                <a:latin typeface="Bookman Old Style"/>
                <a:cs typeface="Bookman Old Style"/>
              </a:rPr>
              <a:t>entuk</a:t>
            </a:r>
            <a:r>
              <a:rPr sz="3600" spc="-15" baseline="1157" dirty="0">
                <a:latin typeface="Bookman Old Style"/>
                <a:cs typeface="Bookman Old Style"/>
              </a:rPr>
              <a:t>a</a:t>
            </a:r>
            <a:r>
              <a:rPr sz="3600" baseline="1157" dirty="0">
                <a:latin typeface="Bookman Old Style"/>
                <a:cs typeface="Bookman Old Style"/>
              </a:rPr>
              <a:t>n</a:t>
            </a:r>
            <a:r>
              <a:rPr sz="3600" baseline="1157" dirty="0">
                <a:latin typeface="Times New Roman"/>
                <a:cs typeface="Times New Roman"/>
              </a:rPr>
              <a:t>	</a:t>
            </a:r>
            <a:r>
              <a:rPr sz="2850" i="1" spc="75" dirty="0">
                <a:latin typeface="Times New Roman"/>
                <a:cs typeface="Times New Roman"/>
              </a:rPr>
              <a:t>w</a:t>
            </a:r>
            <a:r>
              <a:rPr sz="2850" i="1" spc="155" dirty="0">
                <a:latin typeface="Times New Roman"/>
                <a:cs typeface="Times New Roman"/>
              </a:rPr>
              <a:t> </a:t>
            </a:r>
            <a:r>
              <a:rPr sz="2850" spc="60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i="1" spc="55" dirty="0">
                <a:latin typeface="Times New Roman"/>
                <a:cs typeface="Times New Roman"/>
              </a:rPr>
              <a:t>u</a:t>
            </a:r>
            <a:r>
              <a:rPr sz="2850" i="1" spc="-80" dirty="0">
                <a:latin typeface="Times New Roman"/>
                <a:cs typeface="Times New Roman"/>
              </a:rPr>
              <a:t> </a:t>
            </a:r>
            <a:r>
              <a:rPr sz="2850" spc="60" dirty="0">
                <a:latin typeface="Symbol"/>
                <a:cs typeface="Symbol"/>
              </a:rPr>
              <a:t></a:t>
            </a:r>
            <a:r>
              <a:rPr sz="2850" spc="-375" dirty="0">
                <a:latin typeface="Times New Roman"/>
                <a:cs typeface="Times New Roman"/>
              </a:rPr>
              <a:t> </a:t>
            </a:r>
            <a:r>
              <a:rPr sz="2850" i="1" spc="50" dirty="0">
                <a:latin typeface="Times New Roman"/>
                <a:cs typeface="Times New Roman"/>
              </a:rPr>
              <a:t>v</a:t>
            </a:r>
            <a:r>
              <a:rPr sz="2850" i="1" spc="-40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Bookman Old Style"/>
                <a:cs typeface="Bookman Old Style"/>
              </a:rPr>
              <a:t>,</a:t>
            </a:r>
            <a:endParaRPr sz="3600" baseline="1157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652A27F-1CC2-443C-887C-B670876BA934}"/>
              </a:ext>
            </a:extLst>
          </p:cNvPr>
          <p:cNvSpPr txBox="1"/>
          <p:nvPr/>
        </p:nvSpPr>
        <p:spPr>
          <a:xfrm>
            <a:off x="168275" y="1033463"/>
            <a:ext cx="1489075" cy="773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dimana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Jawa</a:t>
            </a:r>
            <a:r>
              <a:rPr sz="2400" b="1" dirty="0">
                <a:latin typeface="Bookman Old Style"/>
                <a:cs typeface="Bookman Old Style"/>
              </a:rPr>
              <a:t>b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3561" name="object 9">
            <a:extLst>
              <a:ext uri="{FF2B5EF4-FFF2-40B4-BE49-F238E27FC236}">
                <a16:creationId xmlns:a16="http://schemas.microsoft.com/office/drawing/2014/main" id="{396E4CA0-F00F-47BA-93CB-1987FF7D9F0C}"/>
              </a:ext>
            </a:extLst>
          </p:cNvPr>
          <p:cNvSpPr>
            <a:spLocks/>
          </p:cNvSpPr>
          <p:nvPr/>
        </p:nvSpPr>
        <p:spPr bwMode="auto">
          <a:xfrm>
            <a:off x="738188" y="2487613"/>
            <a:ext cx="185737" cy="0"/>
          </a:xfrm>
          <a:custGeom>
            <a:avLst/>
            <a:gdLst>
              <a:gd name="T0" fmla="*/ 0 w 184784"/>
              <a:gd name="T1" fmla="*/ 190530 w 18478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4784">
                <a:moveTo>
                  <a:pt x="0" y="0"/>
                </a:moveTo>
                <a:lnTo>
                  <a:pt x="184737" y="0"/>
                </a:lnTo>
              </a:path>
            </a:pathLst>
          </a:custGeom>
          <a:noFill/>
          <a:ln w="1148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object 10">
            <a:extLst>
              <a:ext uri="{FF2B5EF4-FFF2-40B4-BE49-F238E27FC236}">
                <a16:creationId xmlns:a16="http://schemas.microsoft.com/office/drawing/2014/main" id="{D1A259D5-4E88-46C5-8A09-CEA1E5E0E7DC}"/>
              </a:ext>
            </a:extLst>
          </p:cNvPr>
          <p:cNvSpPr>
            <a:spLocks/>
          </p:cNvSpPr>
          <p:nvPr/>
        </p:nvSpPr>
        <p:spPr bwMode="auto">
          <a:xfrm>
            <a:off x="1220788" y="1951038"/>
            <a:ext cx="0" cy="1276350"/>
          </a:xfrm>
          <a:custGeom>
            <a:avLst/>
            <a:gdLst>
              <a:gd name="T0" fmla="*/ 0 h 1276350"/>
              <a:gd name="T1" fmla="*/ 1276108 h 12763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6350">
                <a:moveTo>
                  <a:pt x="0" y="0"/>
                </a:moveTo>
                <a:lnTo>
                  <a:pt x="0" y="1276108"/>
                </a:lnTo>
              </a:path>
            </a:pathLst>
          </a:custGeom>
          <a:noFill/>
          <a:ln w="115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>
            <a:extLst>
              <a:ext uri="{FF2B5EF4-FFF2-40B4-BE49-F238E27FC236}">
                <a16:creationId xmlns:a16="http://schemas.microsoft.com/office/drawing/2014/main" id="{F377DF0E-EC20-4422-BAF6-AE9CCCC1B0E8}"/>
              </a:ext>
            </a:extLst>
          </p:cNvPr>
          <p:cNvSpPr>
            <a:spLocks/>
          </p:cNvSpPr>
          <p:nvPr/>
        </p:nvSpPr>
        <p:spPr bwMode="auto">
          <a:xfrm>
            <a:off x="2686050" y="1951038"/>
            <a:ext cx="0" cy="1276350"/>
          </a:xfrm>
          <a:custGeom>
            <a:avLst/>
            <a:gdLst>
              <a:gd name="T0" fmla="*/ 0 h 1276350"/>
              <a:gd name="T1" fmla="*/ 1276108 h 127635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76350">
                <a:moveTo>
                  <a:pt x="0" y="0"/>
                </a:moveTo>
                <a:lnTo>
                  <a:pt x="0" y="1276108"/>
                </a:lnTo>
              </a:path>
            </a:pathLst>
          </a:custGeom>
          <a:noFill/>
          <a:ln w="115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4" name="object 12">
            <a:extLst>
              <a:ext uri="{FF2B5EF4-FFF2-40B4-BE49-F238E27FC236}">
                <a16:creationId xmlns:a16="http://schemas.microsoft.com/office/drawing/2014/main" id="{4E73B326-993D-42C0-A151-D1A5F5AC6367}"/>
              </a:ext>
            </a:extLst>
          </p:cNvPr>
          <p:cNvSpPr>
            <a:spLocks/>
          </p:cNvSpPr>
          <p:nvPr/>
        </p:nvSpPr>
        <p:spPr bwMode="auto">
          <a:xfrm>
            <a:off x="1958975" y="1147763"/>
            <a:ext cx="136525" cy="0"/>
          </a:xfrm>
          <a:custGeom>
            <a:avLst/>
            <a:gdLst>
              <a:gd name="T0" fmla="*/ 0 w 136525"/>
              <a:gd name="T1" fmla="*/ 136351 w 136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6525">
                <a:moveTo>
                  <a:pt x="0" y="0"/>
                </a:moveTo>
                <a:lnTo>
                  <a:pt x="136351" y="0"/>
                </a:lnTo>
              </a:path>
            </a:pathLst>
          </a:custGeom>
          <a:noFill/>
          <a:ln w="1116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object 13">
            <a:extLst>
              <a:ext uri="{FF2B5EF4-FFF2-40B4-BE49-F238E27FC236}">
                <a16:creationId xmlns:a16="http://schemas.microsoft.com/office/drawing/2014/main" id="{76475EDF-D9FA-4E80-BC3B-8BDA9346748E}"/>
              </a:ext>
            </a:extLst>
          </p:cNvPr>
          <p:cNvSpPr>
            <a:spLocks/>
          </p:cNvSpPr>
          <p:nvPr/>
        </p:nvSpPr>
        <p:spPr bwMode="auto">
          <a:xfrm>
            <a:off x="3708400" y="1138238"/>
            <a:ext cx="111125" cy="0"/>
          </a:xfrm>
          <a:custGeom>
            <a:avLst/>
            <a:gdLst>
              <a:gd name="T0" fmla="*/ 0 w 111760"/>
              <a:gd name="T1" fmla="*/ 107713 w 1117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1760">
                <a:moveTo>
                  <a:pt x="0" y="0"/>
                </a:moveTo>
                <a:lnTo>
                  <a:pt x="111460" y="0"/>
                </a:lnTo>
              </a:path>
            </a:pathLst>
          </a:custGeom>
          <a:noFill/>
          <a:ln w="103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6" name="object 14">
            <a:extLst>
              <a:ext uri="{FF2B5EF4-FFF2-40B4-BE49-F238E27FC236}">
                <a16:creationId xmlns:a16="http://schemas.microsoft.com/office/drawing/2014/main" id="{ED90AF94-3C7E-420A-89D1-ADFBE4E06677}"/>
              </a:ext>
            </a:extLst>
          </p:cNvPr>
          <p:cNvSpPr>
            <a:spLocks/>
          </p:cNvSpPr>
          <p:nvPr/>
        </p:nvSpPr>
        <p:spPr bwMode="auto">
          <a:xfrm>
            <a:off x="1243013" y="3395663"/>
            <a:ext cx="0" cy="1209675"/>
          </a:xfrm>
          <a:custGeom>
            <a:avLst/>
            <a:gdLst>
              <a:gd name="T0" fmla="*/ 0 h 1209039"/>
              <a:gd name="T1" fmla="*/ 1212733 h 120903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09039">
                <a:moveTo>
                  <a:pt x="0" y="0"/>
                </a:moveTo>
                <a:lnTo>
                  <a:pt x="0" y="1208912"/>
                </a:lnTo>
              </a:path>
            </a:pathLst>
          </a:custGeom>
          <a:noFill/>
          <a:ln w="109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C86CA12-0F61-4A08-845A-68DEAE8AA025}"/>
              </a:ext>
            </a:extLst>
          </p:cNvPr>
          <p:cNvSpPr txBox="1"/>
          <p:nvPr/>
        </p:nvSpPr>
        <p:spPr>
          <a:xfrm>
            <a:off x="719138" y="1954213"/>
            <a:ext cx="1838325" cy="257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80720" fontAlgn="auto">
              <a:spcBef>
                <a:spcPts val="0"/>
              </a:spcBef>
              <a:spcAft>
                <a:spcPts val="0"/>
              </a:spcAft>
              <a:tabLst>
                <a:tab pos="1203325" algn="l"/>
              </a:tabLst>
              <a:defRPr/>
            </a:pPr>
            <a:r>
              <a:rPr sz="3225" i="1" spc="-682" baseline="-11627" dirty="0">
                <a:latin typeface="Times New Roman"/>
                <a:cs typeface="Times New Roman"/>
              </a:rPr>
              <a:t>i</a:t>
            </a:r>
            <a:r>
              <a:rPr sz="2150" dirty="0">
                <a:latin typeface="Times New Roman"/>
                <a:cs typeface="Times New Roman"/>
              </a:rPr>
              <a:t>ˆ	</a:t>
            </a:r>
            <a:r>
              <a:rPr sz="2150" spc="-655" dirty="0">
                <a:latin typeface="Times New Roman"/>
                <a:cs typeface="Times New Roman"/>
              </a:rPr>
              <a:t>ˆ</a:t>
            </a:r>
            <a:r>
              <a:rPr sz="3225" i="1" baseline="-11627" dirty="0">
                <a:latin typeface="Times New Roman"/>
                <a:cs typeface="Times New Roman"/>
              </a:rPr>
              <a:t>j</a:t>
            </a:r>
            <a:endParaRPr sz="3225" baseline="-11627">
              <a:latin typeface="Times New Roman"/>
              <a:cs typeface="Times New Roman"/>
            </a:endParaRPr>
          </a:p>
          <a:p>
            <a:pPr marL="12700" fontAlgn="auto">
              <a:spcBef>
                <a:spcPts val="1120"/>
              </a:spcBef>
              <a:spcAft>
                <a:spcPts val="0"/>
              </a:spcAft>
              <a:tabLst>
                <a:tab pos="624205" algn="l"/>
                <a:tab pos="1099185" algn="l"/>
                <a:tab pos="1604010" algn="l"/>
              </a:tabLst>
              <a:defRPr/>
            </a:pP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i="1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-85" dirty="0">
                <a:latin typeface="Times New Roman"/>
                <a:cs typeface="Times New Roman"/>
              </a:rPr>
              <a:t>u</a:t>
            </a:r>
            <a:r>
              <a:rPr sz="1875" spc="7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	</a:t>
            </a:r>
            <a:r>
              <a:rPr sz="2150" i="1" spc="55" dirty="0">
                <a:latin typeface="Times New Roman"/>
                <a:cs typeface="Times New Roman"/>
              </a:rPr>
              <a:t>u</a:t>
            </a:r>
            <a:r>
              <a:rPr sz="1875" spc="7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	</a:t>
            </a:r>
            <a:r>
              <a:rPr sz="2150" i="1" spc="15" dirty="0">
                <a:latin typeface="Times New Roman"/>
                <a:cs typeface="Times New Roman"/>
              </a:rPr>
              <a:t>u</a:t>
            </a:r>
            <a:r>
              <a:rPr sz="1875" spc="7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  <a:p>
            <a:pPr marL="636905" fontAlgn="auto">
              <a:spcBef>
                <a:spcPts val="650"/>
              </a:spcBef>
              <a:spcAft>
                <a:spcPts val="0"/>
              </a:spcAft>
              <a:tabLst>
                <a:tab pos="1111885" algn="l"/>
                <a:tab pos="1616710" algn="l"/>
              </a:tabLst>
              <a:defRPr/>
            </a:pPr>
            <a:r>
              <a:rPr sz="2150" i="1" spc="-135" dirty="0">
                <a:latin typeface="Times New Roman"/>
                <a:cs typeface="Times New Roman"/>
              </a:rPr>
              <a:t>v</a:t>
            </a:r>
            <a:r>
              <a:rPr sz="1875" spc="7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	</a:t>
            </a:r>
            <a:r>
              <a:rPr sz="2150" i="1" spc="10" dirty="0">
                <a:latin typeface="Times New Roman"/>
                <a:cs typeface="Times New Roman"/>
              </a:rPr>
              <a:t>v</a:t>
            </a:r>
            <a:r>
              <a:rPr sz="1875" spc="7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	</a:t>
            </a:r>
            <a:r>
              <a:rPr sz="2150" i="1" spc="-35" dirty="0">
                <a:latin typeface="Times New Roman"/>
                <a:cs typeface="Times New Roman"/>
              </a:rPr>
              <a:t>v</a:t>
            </a:r>
            <a:r>
              <a:rPr sz="1875" spc="7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  <a:p>
            <a:pPr fontAlgn="auto">
              <a:spcBef>
                <a:spcPts val="17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647065" fontAlgn="auto">
              <a:spcBef>
                <a:spcPts val="0"/>
              </a:spcBef>
              <a:spcAft>
                <a:spcPts val="0"/>
              </a:spcAft>
              <a:tabLst>
                <a:tab pos="1045844" algn="l"/>
                <a:tab pos="1471930" algn="l"/>
              </a:tabLst>
              <a:defRPr/>
            </a:pPr>
            <a:r>
              <a:rPr sz="2050" i="1" spc="-430" dirty="0">
                <a:latin typeface="Times New Roman"/>
                <a:cs typeface="Times New Roman"/>
              </a:rPr>
              <a:t>i</a:t>
            </a:r>
            <a:r>
              <a:rPr sz="3075" baseline="12195" dirty="0">
                <a:latin typeface="Times New Roman"/>
                <a:cs typeface="Times New Roman"/>
              </a:rPr>
              <a:t>ˆ	</a:t>
            </a:r>
            <a:r>
              <a:rPr sz="3075" spc="-930" baseline="12195" dirty="0">
                <a:latin typeface="Times New Roman"/>
                <a:cs typeface="Times New Roman"/>
              </a:rPr>
              <a:t>ˆ</a:t>
            </a:r>
            <a:r>
              <a:rPr sz="2050" i="1" dirty="0">
                <a:latin typeface="Times New Roman"/>
                <a:cs typeface="Times New Roman"/>
              </a:rPr>
              <a:t>j	</a:t>
            </a:r>
            <a:r>
              <a:rPr sz="2050" i="1" spc="-555" dirty="0">
                <a:latin typeface="Times New Roman"/>
                <a:cs typeface="Times New Roman"/>
              </a:rPr>
              <a:t>k</a:t>
            </a:r>
            <a:r>
              <a:rPr sz="3075" baseline="16260" dirty="0">
                <a:latin typeface="Times New Roman"/>
                <a:cs typeface="Times New Roman"/>
              </a:rPr>
              <a:t>ˆ</a:t>
            </a:r>
            <a:endParaRPr sz="3075" baseline="16260">
              <a:latin typeface="Times New Roman"/>
              <a:cs typeface="Times New Roman"/>
            </a:endParaRPr>
          </a:p>
          <a:p>
            <a:pPr marL="172720" algn="ctr" fontAlgn="auto">
              <a:spcBef>
                <a:spcPts val="595"/>
              </a:spcBef>
              <a:spcAft>
                <a:spcPts val="0"/>
              </a:spcAft>
              <a:tabLst>
                <a:tab pos="497840" algn="l"/>
                <a:tab pos="869950" algn="l"/>
                <a:tab pos="1245235" algn="l"/>
              </a:tabLst>
              <a:defRPr/>
            </a:pPr>
            <a:r>
              <a:rPr sz="2050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	1	2	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640080" fontAlgn="auto">
              <a:spcBef>
                <a:spcPts val="595"/>
              </a:spcBef>
              <a:spcAft>
                <a:spcPts val="0"/>
              </a:spcAft>
              <a:tabLst>
                <a:tab pos="1005205" algn="l"/>
                <a:tab pos="1471930" algn="l"/>
              </a:tabLst>
              <a:defRPr/>
            </a:pPr>
            <a:r>
              <a:rPr sz="2050" dirty="0">
                <a:latin typeface="Times New Roman"/>
                <a:cs typeface="Times New Roman"/>
              </a:rPr>
              <a:t>3	0	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2B86E22-5497-4E4A-93EE-51A4BD50F61B}"/>
              </a:ext>
            </a:extLst>
          </p:cNvPr>
          <p:cNvSpPr txBox="1"/>
          <p:nvPr/>
        </p:nvSpPr>
        <p:spPr>
          <a:xfrm>
            <a:off x="2365375" y="1933575"/>
            <a:ext cx="16510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25" i="1" spc="-885" baseline="-16795" dirty="0">
                <a:latin typeface="Times New Roman"/>
                <a:cs typeface="Times New Roman"/>
              </a:rPr>
              <a:t>k</a:t>
            </a:r>
            <a:r>
              <a:rPr sz="2150" dirty="0">
                <a:latin typeface="Times New Roman"/>
                <a:cs typeface="Times New Roman"/>
              </a:rPr>
              <a:t>ˆ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9AA3A8-4B34-4BA5-A540-9E34278C29DB}"/>
              </a:ext>
            </a:extLst>
          </p:cNvPr>
          <p:cNvSpPr txBox="1"/>
          <p:nvPr/>
        </p:nvSpPr>
        <p:spPr>
          <a:xfrm>
            <a:off x="1925638" y="1009650"/>
            <a:ext cx="1420812" cy="395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i="1" spc="30" dirty="0">
                <a:latin typeface="Times New Roman"/>
                <a:cs typeface="Times New Roman"/>
              </a:rPr>
              <a:t>u 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900" spc="-550" dirty="0">
                <a:latin typeface="Symbol"/>
                <a:cs typeface="Symbol"/>
              </a:rPr>
              <a:t></a:t>
            </a:r>
            <a:r>
              <a:rPr sz="2150" spc="-225" dirty="0">
                <a:latin typeface="Times New Roman"/>
                <a:cs typeface="Times New Roman"/>
              </a:rPr>
              <a:t>1</a:t>
            </a:r>
            <a:r>
              <a:rPr sz="2150" spc="15" dirty="0">
                <a:latin typeface="Times New Roman"/>
                <a:cs typeface="Times New Roman"/>
              </a:rPr>
              <a:t>,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2</a:t>
            </a:r>
            <a:r>
              <a:rPr sz="2150" spc="15" dirty="0">
                <a:latin typeface="Times New Roman"/>
                <a:cs typeface="Times New Roman"/>
              </a:rPr>
              <a:t>,</a:t>
            </a:r>
            <a:r>
              <a:rPr sz="2150" spc="-34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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Times New Roman"/>
                <a:cs typeface="Times New Roman"/>
              </a:rPr>
              <a:t>2</a:t>
            </a:r>
            <a:r>
              <a:rPr sz="2900" spc="-245" dirty="0"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91DBA16-C1A1-4422-A573-BBCC54FE6C3E}"/>
              </a:ext>
            </a:extLst>
          </p:cNvPr>
          <p:cNvSpPr txBox="1"/>
          <p:nvPr/>
        </p:nvSpPr>
        <p:spPr>
          <a:xfrm>
            <a:off x="3679825" y="1079500"/>
            <a:ext cx="1219200" cy="29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i="1" spc="35" dirty="0">
                <a:latin typeface="Times New Roman"/>
                <a:cs typeface="Times New Roman"/>
              </a:rPr>
              <a:t>v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-100" dirty="0">
                <a:latin typeface="Times New Roman"/>
                <a:cs typeface="Times New Roman"/>
              </a:rPr>
              <a:t>3</a:t>
            </a:r>
            <a:r>
              <a:rPr sz="2000" spc="2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0</a:t>
            </a:r>
            <a:r>
              <a:rPr sz="2000" spc="20" dirty="0">
                <a:latin typeface="Times New Roman"/>
                <a:cs typeface="Times New Roman"/>
              </a:rPr>
              <a:t>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1</a:t>
            </a:r>
            <a:r>
              <a:rPr sz="2000" spc="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571" name="object 19">
            <a:extLst>
              <a:ext uri="{FF2B5EF4-FFF2-40B4-BE49-F238E27FC236}">
                <a16:creationId xmlns:a16="http://schemas.microsoft.com/office/drawing/2014/main" id="{FF12C3EE-7E2F-42C0-A2D0-F6E69D135D93}"/>
              </a:ext>
            </a:extLst>
          </p:cNvPr>
          <p:cNvSpPr>
            <a:spLocks/>
          </p:cNvSpPr>
          <p:nvPr/>
        </p:nvSpPr>
        <p:spPr bwMode="auto">
          <a:xfrm>
            <a:off x="2530475" y="3395663"/>
            <a:ext cx="0" cy="1209675"/>
          </a:xfrm>
          <a:custGeom>
            <a:avLst/>
            <a:gdLst>
              <a:gd name="T0" fmla="*/ 0 h 1209039"/>
              <a:gd name="T1" fmla="*/ 1212733 h 120903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209039">
                <a:moveTo>
                  <a:pt x="0" y="0"/>
                </a:moveTo>
                <a:lnTo>
                  <a:pt x="0" y="1208912"/>
                </a:lnTo>
              </a:path>
            </a:pathLst>
          </a:custGeom>
          <a:noFill/>
          <a:ln w="1092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CED4A13-4190-4902-A5BF-C2F2D38A7EE9}"/>
              </a:ext>
            </a:extLst>
          </p:cNvPr>
          <p:cNvSpPr txBox="1"/>
          <p:nvPr/>
        </p:nvSpPr>
        <p:spPr>
          <a:xfrm>
            <a:off x="1031875" y="4856163"/>
            <a:ext cx="3732213" cy="958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00" spc="55" dirty="0">
                <a:latin typeface="Symbol"/>
                <a:cs typeface="Symbol"/>
              </a:rPr>
              <a:t>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750" spc="-254" dirty="0">
                <a:latin typeface="Symbol"/>
                <a:cs typeface="Symbol"/>
              </a:rPr>
              <a:t>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170" dirty="0">
                <a:latin typeface="Times New Roman"/>
                <a:cs typeface="Times New Roman"/>
              </a:rPr>
              <a:t>1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r>
              <a:rPr sz="2100" spc="95" dirty="0">
                <a:latin typeface="Times New Roman"/>
                <a:cs typeface="Times New Roman"/>
              </a:rPr>
              <a:t>)</a:t>
            </a:r>
            <a:r>
              <a:rPr sz="2750" spc="-195" dirty="0">
                <a:latin typeface="Symbol"/>
                <a:cs typeface="Symbol"/>
              </a:rPr>
              <a:t>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100" i="1" spc="-445" dirty="0">
                <a:latin typeface="Times New Roman"/>
                <a:cs typeface="Times New Roman"/>
              </a:rPr>
              <a:t>i</a:t>
            </a:r>
            <a:r>
              <a:rPr sz="3150" spc="52" baseline="11904" dirty="0">
                <a:latin typeface="Times New Roman"/>
                <a:cs typeface="Times New Roman"/>
              </a:rPr>
              <a:t>ˆ</a:t>
            </a:r>
            <a:r>
              <a:rPr sz="3150" spc="195" baseline="1190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4125" spc="-494" baseline="-4040" dirty="0">
                <a:latin typeface="Symbol"/>
                <a:cs typeface="Symbol"/>
              </a:rPr>
              <a:t></a:t>
            </a:r>
            <a:r>
              <a:rPr sz="3075" spc="-75" baseline="-5420" dirty="0">
                <a:latin typeface="Times New Roman"/>
                <a:cs typeface="Times New Roman"/>
              </a:rPr>
              <a:t>3</a:t>
            </a:r>
            <a:r>
              <a:rPr sz="3075" spc="97" baseline="-5420" dirty="0">
                <a:latin typeface="Times New Roman"/>
                <a:cs typeface="Times New Roman"/>
              </a:rPr>
              <a:t>(</a:t>
            </a:r>
            <a:r>
              <a:rPr sz="3075" spc="15" baseline="-5420" dirty="0">
                <a:latin typeface="Symbol"/>
                <a:cs typeface="Symbol"/>
              </a:rPr>
              <a:t></a:t>
            </a:r>
            <a:r>
              <a:rPr sz="3075" spc="22" baseline="-5420" dirty="0">
                <a:latin typeface="Times New Roman"/>
                <a:cs typeface="Times New Roman"/>
              </a:rPr>
              <a:t>2</a:t>
            </a:r>
            <a:r>
              <a:rPr sz="3075" spc="60" baseline="-5420" dirty="0">
                <a:latin typeface="Times New Roman"/>
                <a:cs typeface="Times New Roman"/>
              </a:rPr>
              <a:t>)</a:t>
            </a:r>
            <a:r>
              <a:rPr sz="3075" spc="-187" baseline="-5420" dirty="0">
                <a:latin typeface="Times New Roman"/>
                <a:cs typeface="Times New Roman"/>
              </a:rPr>
              <a:t> </a:t>
            </a:r>
            <a:r>
              <a:rPr sz="3075" spc="300" baseline="-5420" dirty="0">
                <a:latin typeface="Symbol"/>
                <a:cs typeface="Symbol"/>
              </a:rPr>
              <a:t></a:t>
            </a:r>
            <a:r>
              <a:rPr sz="3075" spc="30" baseline="-5420" dirty="0">
                <a:latin typeface="Times New Roman"/>
                <a:cs typeface="Times New Roman"/>
              </a:rPr>
              <a:t>1</a:t>
            </a:r>
            <a:r>
              <a:rPr sz="3075" spc="15" baseline="-5420" dirty="0">
                <a:latin typeface="Times New Roman"/>
                <a:cs typeface="Times New Roman"/>
              </a:rPr>
              <a:t>.</a:t>
            </a:r>
            <a:r>
              <a:rPr sz="3075" spc="-127" baseline="-5420" dirty="0">
                <a:latin typeface="Times New Roman"/>
                <a:cs typeface="Times New Roman"/>
              </a:rPr>
              <a:t>1</a:t>
            </a:r>
            <a:r>
              <a:rPr sz="4125" spc="-307" baseline="-4040" dirty="0">
                <a:latin typeface="Symbol"/>
                <a:cs typeface="Symbol"/>
              </a:rPr>
              <a:t></a:t>
            </a:r>
            <a:r>
              <a:rPr sz="4125" spc="-472" baseline="-4040" dirty="0">
                <a:latin typeface="Times New Roman"/>
                <a:cs typeface="Times New Roman"/>
              </a:rPr>
              <a:t> </a:t>
            </a:r>
            <a:r>
              <a:rPr sz="3075" spc="-937" baseline="6775" dirty="0">
                <a:latin typeface="Times New Roman"/>
                <a:cs typeface="Times New Roman"/>
              </a:rPr>
              <a:t>ˆ</a:t>
            </a:r>
            <a:r>
              <a:rPr sz="3075" i="1" spc="44" baseline="-5420" dirty="0">
                <a:latin typeface="Times New Roman"/>
                <a:cs typeface="Times New Roman"/>
              </a:rPr>
              <a:t>j</a:t>
            </a:r>
            <a:r>
              <a:rPr sz="3075" i="1" spc="202" baseline="-5420" dirty="0">
                <a:latin typeface="Times New Roman"/>
                <a:cs typeface="Times New Roman"/>
              </a:rPr>
              <a:t> </a:t>
            </a:r>
            <a:r>
              <a:rPr sz="3075" spc="97" baseline="-5420" dirty="0">
                <a:latin typeface="Symbol"/>
                <a:cs typeface="Symbol"/>
              </a:rPr>
              <a:t></a:t>
            </a:r>
            <a:endParaRPr sz="3075" baseline="-5420">
              <a:latin typeface="Symbol"/>
              <a:cs typeface="Symbol"/>
            </a:endParaRPr>
          </a:p>
          <a:p>
            <a:pPr marL="53975" fontAlgn="auto">
              <a:spcBef>
                <a:spcPts val="1775"/>
              </a:spcBef>
              <a:spcAft>
                <a:spcPts val="0"/>
              </a:spcAft>
              <a:defRPr/>
            </a:pPr>
            <a:r>
              <a:rPr sz="2200" spc="60" dirty="0">
                <a:latin typeface="Symbol"/>
                <a:cs typeface="Symbol"/>
              </a:rPr>
              <a:t>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2</a:t>
            </a:r>
            <a:r>
              <a:rPr sz="2200" i="1" spc="-459" dirty="0">
                <a:latin typeface="Times New Roman"/>
                <a:cs typeface="Times New Roman"/>
              </a:rPr>
              <a:t>i</a:t>
            </a:r>
            <a:r>
              <a:rPr sz="3300" spc="52" baseline="12626" dirty="0">
                <a:latin typeface="Times New Roman"/>
                <a:cs typeface="Times New Roman"/>
              </a:rPr>
              <a:t>ˆ</a:t>
            </a:r>
            <a:r>
              <a:rPr sz="3300" spc="-307" baseline="12626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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7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3300" spc="-997" baseline="12626" dirty="0">
                <a:latin typeface="Times New Roman"/>
                <a:cs typeface="Times New Roman"/>
              </a:rPr>
              <a:t>ˆ</a:t>
            </a:r>
            <a:r>
              <a:rPr sz="2200" i="1" spc="30" dirty="0">
                <a:latin typeface="Times New Roman"/>
                <a:cs typeface="Times New Roman"/>
              </a:rPr>
              <a:t>j</a:t>
            </a:r>
            <a:r>
              <a:rPr sz="2200" i="1" spc="-114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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6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i="1" spc="-595" dirty="0">
                <a:latin typeface="Times New Roman"/>
                <a:cs typeface="Times New Roman"/>
              </a:rPr>
              <a:t>k</a:t>
            </a:r>
            <a:r>
              <a:rPr sz="3300" spc="52" baseline="16414" dirty="0">
                <a:latin typeface="Times New Roman"/>
                <a:cs typeface="Times New Roman"/>
              </a:rPr>
              <a:t>ˆ</a:t>
            </a:r>
            <a:endParaRPr sz="3300" baseline="16414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8DDEED0-8313-42D2-9149-9B5599E89A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9C01F8C-4E00-4AEA-8995-D0EC0E6EF8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3575" name="object 24">
            <a:extLst>
              <a:ext uri="{FF2B5EF4-FFF2-40B4-BE49-F238E27FC236}">
                <a16:creationId xmlns:a16="http://schemas.microsoft.com/office/drawing/2014/main" id="{D976ADD7-60D5-4830-8E90-F4306741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00FF52-3B11-4FD4-9793-7A5B92678F89}" type="slidenum">
              <a:rPr lang="id-ID" altLang="en-US">
                <a:latin typeface="Arial" panose="020B0604020202020204" pitchFamily="34" charset="0"/>
              </a:rPr>
              <a:pPr eaLnBrk="1" hangingPunct="1"/>
              <a:t>21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17A3459-CA4D-49C3-AE76-977846A1882A}"/>
              </a:ext>
            </a:extLst>
          </p:cNvPr>
          <p:cNvSpPr txBox="1"/>
          <p:nvPr/>
        </p:nvSpPr>
        <p:spPr>
          <a:xfrm>
            <a:off x="4932363" y="4887913"/>
            <a:ext cx="12414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495" dirty="0">
                <a:latin typeface="Symbol"/>
                <a:cs typeface="Symbol"/>
              </a:rPr>
              <a:t></a:t>
            </a:r>
            <a:r>
              <a:rPr sz="2050" spc="-15" dirty="0">
                <a:latin typeface="Times New Roman"/>
                <a:cs typeface="Times New Roman"/>
              </a:rPr>
              <a:t>1</a:t>
            </a:r>
            <a:r>
              <a:rPr sz="2050" spc="-10" dirty="0">
                <a:latin typeface="Times New Roman"/>
                <a:cs typeface="Times New Roman"/>
              </a:rPr>
              <a:t>.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3</a:t>
            </a:r>
            <a:r>
              <a:rPr sz="2050" spc="-10" dirty="0">
                <a:latin typeface="Times New Roman"/>
                <a:cs typeface="Times New Roman"/>
              </a:rPr>
              <a:t>.</a:t>
            </a:r>
            <a:r>
              <a:rPr sz="2050" spc="45" dirty="0">
                <a:latin typeface="Times New Roman"/>
                <a:cs typeface="Times New Roman"/>
              </a:rPr>
              <a:t>2</a:t>
            </a:r>
            <a:r>
              <a:rPr sz="2700" spc="-210" dirty="0">
                <a:latin typeface="Symbol"/>
                <a:cs typeface="Symbol"/>
              </a:rPr>
              <a:t>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050" i="1" spc="-565" dirty="0">
                <a:latin typeface="Times New Roman"/>
                <a:cs typeface="Times New Roman"/>
              </a:rPr>
              <a:t>k</a:t>
            </a:r>
            <a:r>
              <a:rPr sz="3075" spc="15" baseline="16260" dirty="0">
                <a:latin typeface="Times New Roman"/>
                <a:cs typeface="Times New Roman"/>
              </a:rPr>
              <a:t>ˆ</a:t>
            </a:r>
            <a:endParaRPr sz="3075" baseline="1626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4BD8E30-2258-4593-AB5B-72FB98F55840}"/>
              </a:ext>
            </a:extLst>
          </p:cNvPr>
          <p:cNvSpPr txBox="1"/>
          <p:nvPr/>
        </p:nvSpPr>
        <p:spPr>
          <a:xfrm>
            <a:off x="168275" y="714375"/>
            <a:ext cx="456882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Beberap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sifa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Cros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Produc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6ACD2DE-8065-4FE2-B9D2-4A4DE1B4E4D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24580" name="object 37">
            <a:extLst>
              <a:ext uri="{FF2B5EF4-FFF2-40B4-BE49-F238E27FC236}">
                <a16:creationId xmlns:a16="http://schemas.microsoft.com/office/drawing/2014/main" id="{A4558242-724A-4A8B-97D6-C3636B3E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93662-3964-4B94-A4C9-AF607F7FBD68}" type="slidenum">
              <a:rPr lang="id-ID" altLang="en-US">
                <a:latin typeface="Arial" panose="020B0604020202020204" pitchFamily="34" charset="0"/>
              </a:rPr>
              <a:pPr eaLnBrk="1" hangingPunct="1"/>
              <a:t>22</a:t>
            </a:fld>
            <a:endParaRPr lang="id-ID" altLang="en-US">
              <a:latin typeface="Arial" panose="020B0604020202020204" pitchFamily="34" charset="0"/>
            </a:endParaRPr>
          </a:p>
        </p:txBody>
      </p:sp>
      <p:pic>
        <p:nvPicPr>
          <p:cNvPr id="24581" name="Picture 38">
            <a:extLst>
              <a:ext uri="{FF2B5EF4-FFF2-40B4-BE49-F238E27FC236}">
                <a16:creationId xmlns:a16="http://schemas.microsoft.com/office/drawing/2014/main" id="{4329DA38-1779-4051-B673-7FCFAC28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43000"/>
            <a:ext cx="5095875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39">
            <a:extLst>
              <a:ext uri="{FF2B5EF4-FFF2-40B4-BE49-F238E27FC236}">
                <a16:creationId xmlns:a16="http://schemas.microsoft.com/office/drawing/2014/main" id="{2A7EC601-ACD6-49A1-BF9D-15343BAD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14600"/>
            <a:ext cx="60071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40">
            <a:extLst>
              <a:ext uri="{FF2B5EF4-FFF2-40B4-BE49-F238E27FC236}">
                <a16:creationId xmlns:a16="http://schemas.microsoft.com/office/drawing/2014/main" id="{69A72ADF-F4C4-4875-8C43-9984AC61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5391150"/>
            <a:ext cx="550545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>
            <a:extLst>
              <a:ext uri="{FF2B5EF4-FFF2-40B4-BE49-F238E27FC236}">
                <a16:creationId xmlns:a16="http://schemas.microsoft.com/office/drawing/2014/main" id="{E816018B-CB31-4802-AAF8-E4D93D89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8" y="308428"/>
            <a:ext cx="8966200" cy="2413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LATIHAN</a:t>
            </a:r>
            <a:endParaRPr lang="id-ID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6B4F42-71A1-423A-BD9C-B5E33C2D999C}"/>
              </a:ext>
            </a:extLst>
          </p:cNvPr>
          <p:cNvSpPr txBox="1"/>
          <p:nvPr/>
        </p:nvSpPr>
        <p:spPr>
          <a:xfrm>
            <a:off x="258987" y="664028"/>
            <a:ext cx="6727825" cy="73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2166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1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spc="-15" dirty="0" err="1">
                <a:latin typeface="Bookman Old Style"/>
                <a:cs typeface="Bookman Old Style"/>
              </a:rPr>
              <a:t>T</a:t>
            </a:r>
            <a:r>
              <a:rPr lang="en-US" sz="2400" dirty="0" err="1">
                <a:latin typeface="Bookman Old Style"/>
                <a:cs typeface="Bookman Old Style"/>
              </a:rPr>
              <a:t>entuk</a:t>
            </a:r>
            <a:r>
              <a:rPr lang="en-US" sz="2400" spc="-10" dirty="0" err="1">
                <a:latin typeface="Bookman Old Style"/>
                <a:cs typeface="Bookman Old Style"/>
              </a:rPr>
              <a:t>a</a:t>
            </a:r>
            <a:r>
              <a:rPr lang="en-US" sz="2400" dirty="0" err="1">
                <a:latin typeface="Bookman Old Style"/>
                <a:cs typeface="Bookman Old Style"/>
              </a:rPr>
              <a:t>n</a:t>
            </a:r>
            <a:r>
              <a:rPr lang="en-US" sz="2400" spc="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Bookman Old Style"/>
                <a:cs typeface="Bookman Old Style"/>
              </a:rPr>
              <a:t>cos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Bookman Old Style"/>
                <a:cs typeface="Bookman Old Style"/>
              </a:rPr>
              <a:t>sudut</a:t>
            </a:r>
            <a:r>
              <a:rPr lang="en-US" sz="2400" spc="1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Bookman Old Style"/>
                <a:cs typeface="Bookman Old Style"/>
              </a:rPr>
              <a:t>yan</a:t>
            </a:r>
            <a:r>
              <a:rPr lang="en-US" sz="2400" dirty="0">
                <a:latin typeface="Bookman Old Style"/>
                <a:cs typeface="Bookman Old Style"/>
              </a:rPr>
              <a:t>g</a:t>
            </a:r>
            <a:r>
              <a:rPr lang="en-US" sz="2400" spc="165" dirty="0"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Bookman Old Style"/>
                <a:cs typeface="Bookman Old Style"/>
              </a:rPr>
              <a:t>t</a:t>
            </a:r>
            <a:r>
              <a:rPr lang="en-US" sz="2400" dirty="0" err="1">
                <a:latin typeface="Bookman Old Style"/>
                <a:cs typeface="Bookman Old Style"/>
              </a:rPr>
              <a:t>erben</a:t>
            </a:r>
            <a:r>
              <a:rPr lang="en-US" sz="2400" spc="-10" dirty="0" err="1">
                <a:latin typeface="Bookman Old Style"/>
                <a:cs typeface="Bookman Old Style"/>
              </a:rPr>
              <a:t>t</a:t>
            </a:r>
            <a:r>
              <a:rPr lang="en-US" sz="2400" spc="-5" dirty="0" err="1">
                <a:latin typeface="Bookman Old Style"/>
                <a:cs typeface="Bookman Old Style"/>
              </a:rPr>
              <a:t>u</a:t>
            </a:r>
            <a:r>
              <a:rPr lang="en-US" sz="2400" dirty="0" err="1">
                <a:latin typeface="Bookman Old Style"/>
                <a:cs typeface="Bookman Old Style"/>
              </a:rPr>
              <a:t>k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Bookman Old Style"/>
                <a:cs typeface="Bookman Old Style"/>
              </a:rPr>
              <a:t>oleh</a:t>
            </a:r>
            <a:endParaRPr lang="en-US" sz="2400" dirty="0">
              <a:latin typeface="Bookman Old Style"/>
              <a:cs typeface="Bookman Old Style"/>
            </a:endParaRPr>
          </a:p>
          <a:p>
            <a:pPr marL="622300" fontAlgn="auto">
              <a:spcBef>
                <a:spcPts val="285"/>
              </a:spcBef>
              <a:spcAft>
                <a:spcPts val="0"/>
              </a:spcAft>
              <a:defRPr/>
            </a:pPr>
            <a:r>
              <a:rPr lang="en-US" sz="2400" spc="-5" dirty="0" err="1">
                <a:latin typeface="Bookman Old Style"/>
                <a:cs typeface="Bookman Old Style"/>
              </a:rPr>
              <a:t>pasanga</a:t>
            </a:r>
            <a:r>
              <a:rPr lang="en-US" sz="2400" dirty="0" err="1">
                <a:latin typeface="Bookman Old Style"/>
                <a:cs typeface="Bookman Old Style"/>
              </a:rPr>
              <a:t>n</a:t>
            </a:r>
            <a:r>
              <a:rPr lang="en-US" sz="2400" spc="155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Bookman Old Style"/>
                <a:cs typeface="Bookman Old Style"/>
              </a:rPr>
              <a:t>vektor</a:t>
            </a:r>
            <a:r>
              <a:rPr lang="en-US" sz="2400" spc="165" dirty="0">
                <a:latin typeface="Times New Roman"/>
                <a:cs typeface="Times New Roman"/>
              </a:rPr>
              <a:t> </a:t>
            </a:r>
            <a:r>
              <a:rPr lang="en-US" sz="2400" spc="-5" dirty="0" err="1">
                <a:latin typeface="Bookman Old Style"/>
                <a:cs typeface="Bookman Old Style"/>
              </a:rPr>
              <a:t>beriku</a:t>
            </a:r>
            <a:r>
              <a:rPr lang="en-US" sz="2400" dirty="0" err="1">
                <a:latin typeface="Bookman Old Style"/>
                <a:cs typeface="Bookman Old Style"/>
              </a:rPr>
              <a:t>t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Bookman Old Style"/>
                <a:cs typeface="Bookman Old Style"/>
              </a:rPr>
              <a:t>:</a:t>
            </a:r>
            <a:endParaRPr lang="en-US" sz="2400" dirty="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CB1FC0-EB1B-45CF-99C6-758451D26F37}"/>
              </a:ext>
            </a:extLst>
          </p:cNvPr>
          <p:cNvSpPr txBox="1"/>
          <p:nvPr/>
        </p:nvSpPr>
        <p:spPr>
          <a:xfrm>
            <a:off x="849311" y="1559378"/>
            <a:ext cx="300037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a.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00DEEE5-4415-4D3D-881E-7E4F5A9B7F5A}"/>
              </a:ext>
            </a:extLst>
          </p:cNvPr>
          <p:cNvSpPr txBox="1"/>
          <p:nvPr/>
        </p:nvSpPr>
        <p:spPr>
          <a:xfrm>
            <a:off x="1920873" y="1559378"/>
            <a:ext cx="763588" cy="455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00" spc="-1050" baseline="-35493" dirty="0">
                <a:latin typeface="Symbol"/>
                <a:cs typeface="Symbol"/>
              </a:rPr>
              <a:t></a:t>
            </a:r>
            <a:r>
              <a:rPr sz="2700" spc="30" baseline="-10802" dirty="0">
                <a:latin typeface="Symbol"/>
                <a:cs typeface="Symbol"/>
              </a:rPr>
              <a:t></a:t>
            </a:r>
            <a:r>
              <a:rPr sz="2700" spc="277" baseline="-1080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1ECED0E-CAB3-4CDC-ACE3-34FCFAB14D45}"/>
              </a:ext>
            </a:extLst>
          </p:cNvPr>
          <p:cNvSpPr txBox="1"/>
          <p:nvPr/>
        </p:nvSpPr>
        <p:spPr>
          <a:xfrm>
            <a:off x="879473" y="2364241"/>
            <a:ext cx="311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20" dirty="0">
                <a:latin typeface="Bookman Old Style"/>
                <a:cs typeface="Bookman Old Style"/>
              </a:rPr>
              <a:t>b.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5FAEEA2-82CA-496F-986B-19ADDC80A760}"/>
              </a:ext>
            </a:extLst>
          </p:cNvPr>
          <p:cNvSpPr txBox="1"/>
          <p:nvPr/>
        </p:nvSpPr>
        <p:spPr>
          <a:xfrm>
            <a:off x="2228848" y="2364241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38119DE-5820-4DDD-A01F-FC2CE601F822}"/>
              </a:ext>
            </a:extLst>
          </p:cNvPr>
          <p:cNvSpPr txBox="1"/>
          <p:nvPr/>
        </p:nvSpPr>
        <p:spPr>
          <a:xfrm>
            <a:off x="269873" y="3169103"/>
            <a:ext cx="58181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2759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2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proye</a:t>
            </a:r>
            <a:r>
              <a:rPr sz="2400" spc="-1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Bookman Old Style"/>
                <a:cs typeface="Bookman Old Style"/>
              </a:rPr>
              <a:t>si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ort</a:t>
            </a:r>
            <a:r>
              <a:rPr sz="2400" spc="-10" dirty="0">
                <a:latin typeface="Bookman Old Style"/>
                <a:cs typeface="Bookman Old Style"/>
              </a:rPr>
              <a:t>o</a:t>
            </a:r>
            <a:r>
              <a:rPr sz="2400" spc="-5" dirty="0">
                <a:latin typeface="Bookman Old Style"/>
                <a:cs typeface="Bookman Old Style"/>
              </a:rPr>
              <a:t>gona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339CF91-8CC6-4C5A-8FB0-A192ECBB906F}"/>
              </a:ext>
            </a:extLst>
          </p:cNvPr>
          <p:cNvSpPr txBox="1"/>
          <p:nvPr/>
        </p:nvSpPr>
        <p:spPr>
          <a:xfrm>
            <a:off x="6353173" y="3169103"/>
            <a:ext cx="23876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terha</a:t>
            </a:r>
            <a:r>
              <a:rPr sz="2400" spc="-15" dirty="0">
                <a:latin typeface="Bookman Old Style"/>
                <a:cs typeface="Bookman Old Style"/>
              </a:rPr>
              <a:t>d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6BA0BA6-D3C5-40F9-9A2F-2047A53A5C6B}"/>
              </a:ext>
            </a:extLst>
          </p:cNvPr>
          <p:cNvSpPr txBox="1"/>
          <p:nvPr/>
        </p:nvSpPr>
        <p:spPr>
          <a:xfrm>
            <a:off x="879473" y="3497716"/>
            <a:ext cx="43767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tentukan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panjan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00F9CBB-5775-4BB9-AF2E-CB63773FDCAE}"/>
              </a:ext>
            </a:extLst>
          </p:cNvPr>
          <p:cNvSpPr txBox="1"/>
          <p:nvPr/>
        </p:nvSpPr>
        <p:spPr>
          <a:xfrm>
            <a:off x="5426073" y="3497716"/>
            <a:ext cx="27146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proyeks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tersebut: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597EB63-27FB-4AD9-865C-733DE46D309F}"/>
              </a:ext>
            </a:extLst>
          </p:cNvPr>
          <p:cNvSpPr txBox="1"/>
          <p:nvPr/>
        </p:nvSpPr>
        <p:spPr>
          <a:xfrm>
            <a:off x="879473" y="3899353"/>
            <a:ext cx="852488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30" baseline="8101" dirty="0">
                <a:latin typeface="Bookman Old Style"/>
                <a:cs typeface="Bookman Old Style"/>
              </a:rPr>
              <a:t>a</a:t>
            </a:r>
            <a:r>
              <a:rPr sz="3600" spc="-15" baseline="8101" dirty="0">
                <a:latin typeface="Bookman Old Style"/>
                <a:cs typeface="Bookman Old Style"/>
              </a:rPr>
              <a:t>.</a:t>
            </a:r>
            <a:r>
              <a:rPr sz="3600" baseline="8101" dirty="0">
                <a:latin typeface="Times New Roman"/>
                <a:cs typeface="Times New Roman"/>
              </a:rPr>
              <a:t> </a:t>
            </a:r>
            <a:r>
              <a:rPr sz="3600" spc="-397" baseline="8101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latin typeface="Times New Roman"/>
                <a:cs typeface="Times New Roman"/>
              </a:rPr>
              <a:t>a</a:t>
            </a:r>
            <a:r>
              <a:rPr sz="1700" i="1" spc="15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Symbol"/>
                <a:cs typeface="Symbol"/>
              </a:rPr>
              <a:t>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2550" spc="-982" baseline="-21241" dirty="0">
                <a:latin typeface="Symbol"/>
                <a:cs typeface="Symbol"/>
              </a:rPr>
              <a:t></a:t>
            </a:r>
            <a:r>
              <a:rPr sz="2550" spc="7" baseline="1633" dirty="0">
                <a:latin typeface="Symbol"/>
                <a:cs typeface="Symbol"/>
              </a:rPr>
              <a:t></a:t>
            </a:r>
            <a:endParaRPr sz="2550" baseline="1633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253F665-3465-4B9F-9E07-9D042A754841}"/>
              </a:ext>
            </a:extLst>
          </p:cNvPr>
          <p:cNvSpPr txBox="1"/>
          <p:nvPr/>
        </p:nvSpPr>
        <p:spPr>
          <a:xfrm>
            <a:off x="2120898" y="3899353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0F483A0-E824-4B26-AE7D-B0CA313F5A52}"/>
              </a:ext>
            </a:extLst>
          </p:cNvPr>
          <p:cNvSpPr txBox="1"/>
          <p:nvPr/>
        </p:nvSpPr>
        <p:spPr>
          <a:xfrm>
            <a:off x="879473" y="5107441"/>
            <a:ext cx="2039938" cy="744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459865" algn="l"/>
              </a:tabLst>
              <a:defRPr/>
            </a:pPr>
            <a:r>
              <a:rPr sz="2400" spc="-20" dirty="0">
                <a:latin typeface="Bookman Old Style"/>
                <a:cs typeface="Bookman Old Style"/>
              </a:rPr>
              <a:t>b</a:t>
            </a:r>
            <a:r>
              <a:rPr sz="2400" spc="-10" dirty="0">
                <a:latin typeface="Bookman Old Style"/>
                <a:cs typeface="Bookman Old Style"/>
              </a:rPr>
              <a:t>.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850" i="1" baseline="1461" dirty="0">
                <a:latin typeface="Times New Roman"/>
                <a:cs typeface="Times New Roman"/>
              </a:rPr>
              <a:t>a</a:t>
            </a:r>
            <a:r>
              <a:rPr sz="2850" i="1" spc="270" baseline="1461" dirty="0">
                <a:latin typeface="Times New Roman"/>
                <a:cs typeface="Times New Roman"/>
              </a:rPr>
              <a:t> </a:t>
            </a:r>
            <a:r>
              <a:rPr sz="2850" baseline="1461" dirty="0">
                <a:latin typeface="Symbol"/>
                <a:cs typeface="Symbol"/>
              </a:rPr>
              <a:t></a:t>
            </a:r>
            <a:r>
              <a:rPr sz="2850" spc="-82" baseline="1461" dirty="0">
                <a:latin typeface="Times New Roman"/>
                <a:cs typeface="Times New Roman"/>
              </a:rPr>
              <a:t> </a:t>
            </a:r>
            <a:r>
              <a:rPr sz="2850" spc="337" baseline="-7309" dirty="0">
                <a:latin typeface="Symbol"/>
                <a:cs typeface="Symbol"/>
              </a:rPr>
              <a:t></a:t>
            </a:r>
            <a:r>
              <a:rPr sz="2850" baseline="1461" dirty="0">
                <a:latin typeface="Symbol"/>
                <a:cs typeface="Symbol"/>
              </a:rPr>
              <a:t></a:t>
            </a:r>
            <a:r>
              <a:rPr sz="2850" spc="-307" baseline="1461" dirty="0">
                <a:latin typeface="Times New Roman"/>
                <a:cs typeface="Times New Roman"/>
              </a:rPr>
              <a:t> </a:t>
            </a:r>
            <a:r>
              <a:rPr sz="2850" baseline="1461" dirty="0">
                <a:latin typeface="Times New Roman"/>
                <a:cs typeface="Times New Roman"/>
              </a:rPr>
              <a:t>1</a:t>
            </a:r>
            <a:r>
              <a:rPr sz="2850" baseline="-7309" dirty="0">
                <a:latin typeface="Symbol"/>
                <a:cs typeface="Symbol"/>
              </a:rPr>
              <a:t></a:t>
            </a:r>
            <a:r>
              <a:rPr sz="2850" baseline="-7309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  <a:p>
            <a:pPr marL="71120" algn="ctr" fontAlgn="auto">
              <a:spcBef>
                <a:spcPts val="1005"/>
              </a:spcBef>
              <a:spcAft>
                <a:spcPts val="0"/>
              </a:spcAft>
              <a:defRPr/>
            </a:pPr>
            <a:r>
              <a:rPr sz="1900" dirty="0">
                <a:latin typeface="Symbol"/>
                <a:cs typeface="Symbol"/>
              </a:rPr>
              <a:t>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2850" baseline="16081" dirty="0">
                <a:latin typeface="Times New Roman"/>
                <a:cs typeface="Times New Roman"/>
              </a:rPr>
              <a:t>3 </a:t>
            </a:r>
            <a:r>
              <a:rPr sz="2850" spc="-315" baseline="16081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2868CB3-550E-4A83-8725-50962072A6A1}"/>
              </a:ext>
            </a:extLst>
          </p:cNvPr>
          <p:cNvSpPr txBox="1"/>
          <p:nvPr/>
        </p:nvSpPr>
        <p:spPr>
          <a:xfrm>
            <a:off x="1665286" y="1859416"/>
            <a:ext cx="371475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latin typeface="Symbol"/>
                <a:cs typeface="Symbol"/>
              </a:rPr>
              <a:t>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z="2700" spc="247" baseline="13888" dirty="0">
                <a:latin typeface="Times New Roman"/>
                <a:cs typeface="Times New Roman"/>
              </a:rPr>
              <a:t>2</a:t>
            </a:r>
            <a:r>
              <a:rPr spc="20" dirty="0">
                <a:latin typeface="Symbol"/>
                <a:cs typeface="Symbol"/>
              </a:rPr>
              <a:t></a:t>
            </a:r>
            <a:endParaRPr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94C0F47-40B5-4B18-A41E-AD486AB83F3E}"/>
              </a:ext>
            </a:extLst>
          </p:cNvPr>
          <p:cNvSpPr txBox="1"/>
          <p:nvPr/>
        </p:nvSpPr>
        <p:spPr>
          <a:xfrm>
            <a:off x="2820986" y="1464128"/>
            <a:ext cx="911225" cy="265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0205" algn="l"/>
              </a:tabLst>
              <a:defRPr/>
            </a:pPr>
            <a:r>
              <a:rPr sz="1850" u="sng" spc="5" dirty="0">
                <a:latin typeface="Times New Roman"/>
                <a:cs typeface="Times New Roman"/>
              </a:rPr>
              <a:t>  </a:t>
            </a:r>
            <a:r>
              <a:rPr sz="1850" u="sng" spc="-1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0" dirty="0">
                <a:latin typeface="Symbol"/>
                <a:cs typeface="Symbol"/>
              </a:rPr>
              <a:t>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2775" spc="22" baseline="3003" dirty="0">
                <a:latin typeface="Times New Roman"/>
                <a:cs typeface="Times New Roman"/>
              </a:rPr>
              <a:t>6</a:t>
            </a:r>
            <a:r>
              <a:rPr sz="2775" baseline="3003" dirty="0">
                <a:latin typeface="Times New Roman"/>
                <a:cs typeface="Times New Roman"/>
              </a:rPr>
              <a:t> </a:t>
            </a:r>
            <a:r>
              <a:rPr sz="2775" spc="-112" baseline="3003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8933E8F-8370-449D-95EE-8671365B7709}"/>
              </a:ext>
            </a:extLst>
          </p:cNvPr>
          <p:cNvSpPr txBox="1"/>
          <p:nvPr/>
        </p:nvSpPr>
        <p:spPr>
          <a:xfrm>
            <a:off x="1296986" y="1508578"/>
            <a:ext cx="739775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0365" algn="l"/>
              </a:tabLst>
              <a:defRPr/>
            </a:pPr>
            <a:r>
              <a:rPr u="sng" spc="10" dirty="0">
                <a:latin typeface="Times New Roman"/>
                <a:cs typeface="Times New Roman"/>
              </a:rPr>
              <a:t>  </a:t>
            </a:r>
            <a:r>
              <a:rPr u="sng"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20" dirty="0">
                <a:latin typeface="Symbol"/>
                <a:cs typeface="Symbol"/>
              </a:rPr>
              <a:t></a:t>
            </a:r>
            <a:r>
              <a:rPr spc="-270" dirty="0">
                <a:latin typeface="Times New Roman"/>
                <a:cs typeface="Times New Roman"/>
              </a:rPr>
              <a:t> </a:t>
            </a:r>
            <a:r>
              <a:rPr sz="2700" spc="37" baseline="3086" dirty="0">
                <a:latin typeface="Times New Roman"/>
                <a:cs typeface="Times New Roman"/>
              </a:rPr>
              <a:t>1</a:t>
            </a:r>
            <a:r>
              <a:rPr sz="2700" spc="-419" baseline="3086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Symbol"/>
                <a:cs typeface="Symbol"/>
              </a:rPr>
              <a:t></a:t>
            </a:r>
            <a:endParaRPr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B0D2D59-756A-4B78-8DAC-B20B3115E3A8}"/>
              </a:ext>
            </a:extLst>
          </p:cNvPr>
          <p:cNvSpPr txBox="1"/>
          <p:nvPr/>
        </p:nvSpPr>
        <p:spPr>
          <a:xfrm>
            <a:off x="1277936" y="1657803"/>
            <a:ext cx="503237" cy="357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i="1" spc="25" dirty="0">
                <a:latin typeface="Times New Roman"/>
                <a:cs typeface="Times New Roman"/>
              </a:rPr>
              <a:t>u</a:t>
            </a:r>
            <a:r>
              <a:rPr i="1" spc="220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Symbol"/>
                <a:cs typeface="Symbol"/>
              </a:rPr>
              <a:t>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z="2700" spc="-1050" baseline="-21604" dirty="0">
                <a:latin typeface="Symbol"/>
                <a:cs typeface="Symbol"/>
              </a:rPr>
              <a:t></a:t>
            </a:r>
            <a:r>
              <a:rPr sz="2700" spc="30" baseline="1543" dirty="0">
                <a:latin typeface="Symbol"/>
                <a:cs typeface="Symbol"/>
              </a:rPr>
              <a:t>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341F9B1-B8B1-4E17-96FA-78037D943B17}"/>
              </a:ext>
            </a:extLst>
          </p:cNvPr>
          <p:cNvSpPr txBox="1"/>
          <p:nvPr/>
        </p:nvSpPr>
        <p:spPr>
          <a:xfrm>
            <a:off x="2805111" y="1614941"/>
            <a:ext cx="927100" cy="466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15" dirty="0">
                <a:latin typeface="Times New Roman"/>
                <a:cs typeface="Times New Roman"/>
              </a:rPr>
              <a:t>v</a:t>
            </a:r>
            <a:r>
              <a:rPr sz="1850" i="1" spc="17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2775" spc="-1080" baseline="-21021" dirty="0">
                <a:latin typeface="Symbol"/>
                <a:cs typeface="Symbol"/>
              </a:rPr>
              <a:t></a:t>
            </a:r>
            <a:r>
              <a:rPr sz="2775" spc="15" baseline="1501" dirty="0">
                <a:latin typeface="Symbol"/>
                <a:cs typeface="Symbol"/>
              </a:rPr>
              <a:t></a:t>
            </a:r>
            <a:r>
              <a:rPr sz="2775" spc="-375" baseline="1501" dirty="0">
                <a:latin typeface="Times New Roman"/>
                <a:cs typeface="Times New Roman"/>
              </a:rPr>
              <a:t> </a:t>
            </a:r>
            <a:r>
              <a:rPr sz="2775" spc="30" baseline="-42042" dirty="0">
                <a:latin typeface="Symbol"/>
                <a:cs typeface="Symbol"/>
              </a:rPr>
              <a:t></a:t>
            </a:r>
            <a:r>
              <a:rPr sz="2775" spc="-127" baseline="-42042" dirty="0">
                <a:latin typeface="Times New Roman"/>
                <a:cs typeface="Times New Roman"/>
              </a:rPr>
              <a:t> </a:t>
            </a:r>
            <a:r>
              <a:rPr sz="2775" spc="187" baseline="-42042" dirty="0">
                <a:latin typeface="Times New Roman"/>
                <a:cs typeface="Times New Roman"/>
              </a:rPr>
              <a:t>8</a:t>
            </a:r>
            <a:r>
              <a:rPr sz="2775" spc="-1080" baseline="-21021" dirty="0">
                <a:latin typeface="Symbol"/>
                <a:cs typeface="Symbol"/>
              </a:rPr>
              <a:t></a:t>
            </a:r>
            <a:r>
              <a:rPr sz="2775" spc="15" baseline="1501" dirty="0">
                <a:latin typeface="Symbol"/>
                <a:cs typeface="Symbol"/>
              </a:rPr>
              <a:t></a:t>
            </a:r>
            <a:endParaRPr sz="2775" baseline="1501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B0227ED3-4BEC-4B93-A74D-20B1EB37A12B}"/>
              </a:ext>
            </a:extLst>
          </p:cNvPr>
          <p:cNvSpPr txBox="1"/>
          <p:nvPr/>
        </p:nvSpPr>
        <p:spPr>
          <a:xfrm>
            <a:off x="3178173" y="1865766"/>
            <a:ext cx="554038" cy="2619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47675" algn="l"/>
              </a:tabLst>
              <a:defRPr/>
            </a:pPr>
            <a:r>
              <a:rPr sz="1850" spc="10" dirty="0">
                <a:latin typeface="Symbol"/>
                <a:cs typeface="Symbol"/>
              </a:rPr>
              <a:t></a:t>
            </a:r>
            <a:r>
              <a:rPr sz="1850" spc="10" dirty="0">
                <a:latin typeface="Times New Roman"/>
                <a:cs typeface="Times New Roman"/>
              </a:rPr>
              <a:t>	</a:t>
            </a:r>
            <a:r>
              <a:rPr sz="1850" spc="10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622" name="object 22">
            <a:extLst>
              <a:ext uri="{FF2B5EF4-FFF2-40B4-BE49-F238E27FC236}">
                <a16:creationId xmlns:a16="http://schemas.microsoft.com/office/drawing/2014/main" id="{4074BBFD-4CFB-4D23-ACC8-8FCEAB219F30}"/>
              </a:ext>
            </a:extLst>
          </p:cNvPr>
          <p:cNvSpPr>
            <a:spLocks/>
          </p:cNvSpPr>
          <p:nvPr/>
        </p:nvSpPr>
        <p:spPr bwMode="auto">
          <a:xfrm>
            <a:off x="1362073" y="2557916"/>
            <a:ext cx="88900" cy="0"/>
          </a:xfrm>
          <a:custGeom>
            <a:avLst/>
            <a:gdLst>
              <a:gd name="T0" fmla="*/ 0 w 88900"/>
              <a:gd name="T1" fmla="*/ 88878 w 889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8900">
                <a:moveTo>
                  <a:pt x="0" y="0"/>
                </a:moveTo>
                <a:lnTo>
                  <a:pt x="88878" y="0"/>
                </a:lnTo>
              </a:path>
            </a:pathLst>
          </a:custGeom>
          <a:noFill/>
          <a:ln w="895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B1AA034-3502-49E8-A9F6-0481EBEE61E6}"/>
              </a:ext>
            </a:extLst>
          </p:cNvPr>
          <p:cNvSpPr txBox="1"/>
          <p:nvPr/>
        </p:nvSpPr>
        <p:spPr>
          <a:xfrm>
            <a:off x="1625598" y="2713491"/>
            <a:ext cx="415925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34645" algn="l"/>
              </a:tabLst>
              <a:defRPr/>
            </a:pPr>
            <a:r>
              <a:rPr sz="1400" spc="-10" dirty="0">
                <a:latin typeface="Symbol"/>
                <a:cs typeface="Symbol"/>
              </a:rPr>
              <a:t></a:t>
            </a:r>
            <a:r>
              <a:rPr sz="1400" spc="-1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Symbol"/>
                <a:cs typeface="Symbol"/>
              </a:rPr>
              <a:t>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750814F-DEF7-46C8-8D1E-637C89A06E71}"/>
              </a:ext>
            </a:extLst>
          </p:cNvPr>
          <p:cNvSpPr txBox="1"/>
          <p:nvPr/>
        </p:nvSpPr>
        <p:spPr>
          <a:xfrm>
            <a:off x="1335086" y="2375353"/>
            <a:ext cx="706437" cy="373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2895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tabLst>
                <a:tab pos="624840" algn="l"/>
              </a:tabLst>
              <a:defRPr/>
            </a:pPr>
            <a:r>
              <a:rPr sz="1400" spc="-10" dirty="0">
                <a:latin typeface="Symbol"/>
                <a:cs typeface="Symbol"/>
              </a:rPr>
              <a:t></a:t>
            </a:r>
            <a:r>
              <a:rPr sz="1400" spc="-1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Symbol"/>
                <a:cs typeface="Symbol"/>
              </a:rPr>
              <a:t></a:t>
            </a:r>
            <a:endParaRPr sz="1400">
              <a:latin typeface="Symbol"/>
              <a:cs typeface="Symbol"/>
            </a:endParaRPr>
          </a:p>
          <a:p>
            <a:pPr marL="12700" fontAlgn="auto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i="1" spc="-10" dirty="0">
                <a:latin typeface="Times New Roman"/>
                <a:cs typeface="Times New Roman"/>
              </a:rPr>
              <a:t>u</a:t>
            </a:r>
            <a:r>
              <a:rPr sz="1400" i="1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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225" baseline="-7936" dirty="0">
                <a:latin typeface="Symbol"/>
                <a:cs typeface="Symbol"/>
              </a:rPr>
              <a:t>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3</a:t>
            </a:r>
            <a:r>
              <a:rPr sz="2100" spc="-15" baseline="-7936" dirty="0">
                <a:latin typeface="Symbol"/>
                <a:cs typeface="Symbol"/>
              </a:rPr>
              <a:t></a:t>
            </a:r>
            <a:endParaRPr sz="2100" baseline="-7936">
              <a:latin typeface="Symbol"/>
              <a:cs typeface="Symbo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F9AA2BE-A17D-4996-A764-4893DEB48028}"/>
              </a:ext>
            </a:extLst>
          </p:cNvPr>
          <p:cNvSpPr txBox="1"/>
          <p:nvPr/>
        </p:nvSpPr>
        <p:spPr>
          <a:xfrm>
            <a:off x="1625598" y="2796041"/>
            <a:ext cx="415925" cy="244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Symbol"/>
                <a:cs typeface="Symbol"/>
              </a:rPr>
              <a:t>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15" baseline="15873" dirty="0">
                <a:latin typeface="Times New Roman"/>
                <a:cs typeface="Times New Roman"/>
              </a:rPr>
              <a:t>7</a:t>
            </a:r>
            <a:r>
              <a:rPr sz="2100" baseline="15873" dirty="0">
                <a:latin typeface="Times New Roman"/>
                <a:cs typeface="Times New Roman"/>
              </a:rPr>
              <a:t> </a:t>
            </a:r>
            <a:r>
              <a:rPr sz="2100" spc="-75" baseline="15873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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A72B64F-7200-4DC8-B7D2-EEF4DA5E7727}"/>
              </a:ext>
            </a:extLst>
          </p:cNvPr>
          <p:cNvSpPr txBox="1"/>
          <p:nvPr/>
        </p:nvSpPr>
        <p:spPr>
          <a:xfrm>
            <a:off x="1625598" y="2261053"/>
            <a:ext cx="415925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Symbol"/>
                <a:cs typeface="Symbol"/>
              </a:rPr>
              <a:t>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latin typeface="Times New Roman"/>
                <a:cs typeface="Times New Roman"/>
              </a:rPr>
              <a:t>1</a:t>
            </a:r>
            <a:r>
              <a:rPr sz="2100" baseline="3968" dirty="0">
                <a:latin typeface="Times New Roman"/>
                <a:cs typeface="Times New Roman"/>
              </a:rPr>
              <a:t> </a:t>
            </a:r>
            <a:r>
              <a:rPr sz="2100" spc="-89" baseline="3968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5627" name="object 27">
            <a:extLst>
              <a:ext uri="{FF2B5EF4-FFF2-40B4-BE49-F238E27FC236}">
                <a16:creationId xmlns:a16="http://schemas.microsoft.com/office/drawing/2014/main" id="{926C6547-0D42-40EB-AF87-97F1A8B75241}"/>
              </a:ext>
            </a:extLst>
          </p:cNvPr>
          <p:cNvSpPr>
            <a:spLocks/>
          </p:cNvSpPr>
          <p:nvPr/>
        </p:nvSpPr>
        <p:spPr bwMode="auto">
          <a:xfrm>
            <a:off x="2965448" y="2588078"/>
            <a:ext cx="85725" cy="0"/>
          </a:xfrm>
          <a:custGeom>
            <a:avLst/>
            <a:gdLst>
              <a:gd name="T0" fmla="*/ 0 w 85089"/>
              <a:gd name="T1" fmla="*/ 88707 w 850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5089">
                <a:moveTo>
                  <a:pt x="0" y="0"/>
                </a:moveTo>
                <a:lnTo>
                  <a:pt x="84831" y="0"/>
                </a:lnTo>
              </a:path>
            </a:pathLst>
          </a:custGeom>
          <a:noFill/>
          <a:ln w="97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8" name="object 28">
            <a:extLst>
              <a:ext uri="{FF2B5EF4-FFF2-40B4-BE49-F238E27FC236}">
                <a16:creationId xmlns:a16="http://schemas.microsoft.com/office/drawing/2014/main" id="{4690C3C2-44BF-490D-8931-93AA9916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3" y="2575378"/>
            <a:ext cx="4635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ts val="1625"/>
              </a:lnSpc>
            </a:pPr>
            <a:r>
              <a:rPr lang="id-ID" altLang="en-US" sz="1500">
                <a:latin typeface="Symbol" panose="05050102010706020507" pitchFamily="18" charset="2"/>
              </a:rPr>
              <a:t></a:t>
            </a:r>
          </a:p>
          <a:p>
            <a:pPr algn="r" eaLnBrk="1" hangingPunct="1">
              <a:lnSpc>
                <a:spcPts val="1625"/>
              </a:lnSpc>
            </a:pPr>
            <a:r>
              <a:rPr lang="id-ID" altLang="en-US" sz="1500">
                <a:latin typeface="Symbol" panose="05050102010706020507" pitchFamily="18" charset="2"/>
              </a:rPr>
              <a:t></a:t>
            </a:r>
            <a:r>
              <a:rPr lang="id-ID" altLang="en-US" sz="2200" baseline="-22000">
                <a:latin typeface="Symbol" panose="05050102010706020507" pitchFamily="18" charset="2"/>
              </a:rPr>
              <a:t></a:t>
            </a:r>
            <a:r>
              <a:rPr lang="id-ID" altLang="en-US" sz="2200" baseline="-2200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id-ID" altLang="en-US" sz="15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A000F0E-6A23-47F8-B957-61C6195849B5}"/>
              </a:ext>
            </a:extLst>
          </p:cNvPr>
          <p:cNvSpPr txBox="1"/>
          <p:nvPr/>
        </p:nvSpPr>
        <p:spPr>
          <a:xfrm>
            <a:off x="2941636" y="2391228"/>
            <a:ext cx="763587" cy="404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13690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tabLst>
                <a:tab pos="676910" algn="l"/>
              </a:tabLst>
              <a:defRPr/>
            </a:pPr>
            <a:r>
              <a:rPr sz="1500" spc="5" dirty="0">
                <a:latin typeface="Symbol"/>
                <a:cs typeface="Symbol"/>
              </a:rPr>
              <a:t></a:t>
            </a:r>
            <a:r>
              <a:rPr sz="1500" spc="5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marL="12700" fontAlgn="auto">
              <a:lnSpc>
                <a:spcPts val="15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i="1" spc="5" dirty="0">
                <a:latin typeface="Times New Roman"/>
                <a:cs typeface="Times New Roman"/>
              </a:rPr>
              <a:t>v</a:t>
            </a:r>
            <a:r>
              <a:rPr sz="1500" i="1" spc="1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2250" spc="270" baseline="-9259" dirty="0">
                <a:latin typeface="Symbol"/>
                <a:cs typeface="Symbol"/>
              </a:rPr>
              <a:t></a:t>
            </a:r>
            <a:r>
              <a:rPr sz="1500" spc="5" dirty="0">
                <a:latin typeface="Symbol"/>
                <a:cs typeface="Symbol"/>
              </a:rPr>
              <a:t></a:t>
            </a:r>
            <a:r>
              <a:rPr sz="1500" spc="5" dirty="0">
                <a:latin typeface="Times New Roman"/>
                <a:cs typeface="Times New Roman"/>
              </a:rPr>
              <a:t> 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BA70028-3680-4196-AAC0-AC4C6A9AF5E3}"/>
              </a:ext>
            </a:extLst>
          </p:cNvPr>
          <p:cNvSpPr txBox="1"/>
          <p:nvPr/>
        </p:nvSpPr>
        <p:spPr>
          <a:xfrm>
            <a:off x="3241673" y="2894466"/>
            <a:ext cx="463550" cy="220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75920" algn="l"/>
              </a:tabLst>
              <a:defRPr/>
            </a:pPr>
            <a:r>
              <a:rPr sz="1500" spc="5" dirty="0">
                <a:latin typeface="Symbol"/>
                <a:cs typeface="Symbol"/>
              </a:rPr>
              <a:t></a:t>
            </a:r>
            <a:r>
              <a:rPr sz="1500" spc="5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0C5D1BF-44EC-4617-A944-3E399C57EBC8}"/>
              </a:ext>
            </a:extLst>
          </p:cNvPr>
          <p:cNvSpPr txBox="1"/>
          <p:nvPr/>
        </p:nvSpPr>
        <p:spPr>
          <a:xfrm>
            <a:off x="3241673" y="2265816"/>
            <a:ext cx="46355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0" spc="5" dirty="0">
                <a:latin typeface="Symbol"/>
                <a:cs typeface="Symbol"/>
              </a:rPr>
              <a:t></a:t>
            </a:r>
            <a:r>
              <a:rPr sz="1500" spc="5" dirty="0">
                <a:latin typeface="Times New Roman"/>
                <a:cs typeface="Times New Roman"/>
              </a:rPr>
              <a:t>  </a:t>
            </a:r>
            <a:r>
              <a:rPr sz="2250" spc="7" baseline="3703" dirty="0">
                <a:latin typeface="Times New Roman"/>
                <a:cs typeface="Times New Roman"/>
              </a:rPr>
              <a:t>8</a:t>
            </a:r>
            <a:r>
              <a:rPr sz="2250" baseline="3703" dirty="0">
                <a:latin typeface="Times New Roman"/>
                <a:cs typeface="Times New Roman"/>
              </a:rPr>
              <a:t> </a:t>
            </a:r>
            <a:r>
              <a:rPr sz="2250" spc="7" baseline="370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894CD2A-D168-4067-B4A2-487EEE54AD64}"/>
              </a:ext>
            </a:extLst>
          </p:cNvPr>
          <p:cNvSpPr txBox="1"/>
          <p:nvPr/>
        </p:nvSpPr>
        <p:spPr>
          <a:xfrm>
            <a:off x="1855786" y="4002541"/>
            <a:ext cx="109537" cy="331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50" spc="-982" baseline="-22875" dirty="0">
                <a:latin typeface="Symbol"/>
                <a:cs typeface="Symbol"/>
              </a:rPr>
              <a:t></a:t>
            </a:r>
            <a:r>
              <a:rPr sz="1700" spc="5" dirty="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6C44E64-166B-4253-A375-D0F52B65365F}"/>
              </a:ext>
            </a:extLst>
          </p:cNvPr>
          <p:cNvSpPr txBox="1"/>
          <p:nvPr/>
        </p:nvSpPr>
        <p:spPr>
          <a:xfrm>
            <a:off x="1622423" y="4188278"/>
            <a:ext cx="344488" cy="282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00" spc="5" dirty="0">
                <a:latin typeface="Symbol"/>
                <a:cs typeface="Symbol"/>
              </a:rPr>
              <a:t></a:t>
            </a:r>
            <a:r>
              <a:rPr sz="1700" spc="-254" dirty="0">
                <a:latin typeface="Times New Roman"/>
                <a:cs typeface="Times New Roman"/>
              </a:rPr>
              <a:t> </a:t>
            </a:r>
            <a:r>
              <a:rPr sz="2550" spc="7" baseline="14705" dirty="0">
                <a:latin typeface="Times New Roman"/>
                <a:cs typeface="Times New Roman"/>
              </a:rPr>
              <a:t>1</a:t>
            </a:r>
            <a:r>
              <a:rPr sz="2550" spc="-412" baseline="1470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BA84C5A-D49C-494C-B048-16E65D0D7633}"/>
              </a:ext>
            </a:extLst>
          </p:cNvPr>
          <p:cNvSpPr txBox="1"/>
          <p:nvPr/>
        </p:nvSpPr>
        <p:spPr>
          <a:xfrm>
            <a:off x="1284286" y="3866016"/>
            <a:ext cx="682625" cy="242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51155" algn="l"/>
              </a:tabLst>
              <a:defRPr/>
            </a:pPr>
            <a:r>
              <a:rPr sz="1700" u="sng" dirty="0">
                <a:latin typeface="Times New Roman"/>
                <a:cs typeface="Times New Roman"/>
              </a:rPr>
              <a:t>  </a:t>
            </a:r>
            <a:r>
              <a:rPr sz="1700" u="sng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Symbol"/>
                <a:cs typeface="Symbol"/>
              </a:rPr>
              <a:t>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2550" spc="187" baseline="3267" dirty="0">
                <a:latin typeface="Times New Roman"/>
                <a:cs typeface="Times New Roman"/>
              </a:rPr>
              <a:t>2</a:t>
            </a:r>
            <a:r>
              <a:rPr sz="1700" spc="5" dirty="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5635" name="object 35">
            <a:extLst>
              <a:ext uri="{FF2B5EF4-FFF2-40B4-BE49-F238E27FC236}">
                <a16:creationId xmlns:a16="http://schemas.microsoft.com/office/drawing/2014/main" id="{33E16FE4-33B5-4FDF-B4DB-573FC4EB874E}"/>
              </a:ext>
            </a:extLst>
          </p:cNvPr>
          <p:cNvSpPr>
            <a:spLocks/>
          </p:cNvSpPr>
          <p:nvPr/>
        </p:nvSpPr>
        <p:spPr bwMode="auto">
          <a:xfrm>
            <a:off x="2903536" y="4008891"/>
            <a:ext cx="117475" cy="0"/>
          </a:xfrm>
          <a:custGeom>
            <a:avLst/>
            <a:gdLst>
              <a:gd name="T0" fmla="*/ 0 w 118110"/>
              <a:gd name="T1" fmla="*/ 114233 w 1181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110">
                <a:moveTo>
                  <a:pt x="0" y="0"/>
                </a:moveTo>
                <a:lnTo>
                  <a:pt x="117988" y="0"/>
                </a:lnTo>
              </a:path>
            </a:pathLst>
          </a:custGeom>
          <a:noFill/>
          <a:ln w="1162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6C86209-D1A2-44F5-9EC8-0D448555E993}"/>
              </a:ext>
            </a:extLst>
          </p:cNvPr>
          <p:cNvSpPr txBox="1"/>
          <p:nvPr/>
        </p:nvSpPr>
        <p:spPr>
          <a:xfrm>
            <a:off x="3686173" y="4012066"/>
            <a:ext cx="115888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775" spc="-1072" baseline="-24024" dirty="0">
                <a:latin typeface="Symbol"/>
                <a:cs typeface="Symbol"/>
              </a:rPr>
              <a:t></a:t>
            </a:r>
            <a:r>
              <a:rPr sz="1850" spc="5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0945822-F299-4FCB-BD1B-9C959DF0C5D2}"/>
              </a:ext>
            </a:extLst>
          </p:cNvPr>
          <p:cNvSpPr txBox="1"/>
          <p:nvPr/>
        </p:nvSpPr>
        <p:spPr>
          <a:xfrm>
            <a:off x="3257548" y="4213678"/>
            <a:ext cx="544513" cy="306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5" dirty="0">
                <a:latin typeface="Symbol"/>
                <a:cs typeface="Symbol"/>
              </a:rPr>
              <a:t>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2775" spc="7" baseline="13513" dirty="0">
                <a:latin typeface="Times New Roman"/>
                <a:cs typeface="Times New Roman"/>
              </a:rPr>
              <a:t>2</a:t>
            </a:r>
            <a:r>
              <a:rPr sz="2775" baseline="13513" dirty="0">
                <a:latin typeface="Times New Roman"/>
                <a:cs typeface="Times New Roman"/>
              </a:rPr>
              <a:t> </a:t>
            </a:r>
            <a:r>
              <a:rPr sz="2775" spc="-157" baseline="13513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4358856-4746-4D10-9BD8-989383D85720}"/>
              </a:ext>
            </a:extLst>
          </p:cNvPr>
          <p:cNvSpPr txBox="1"/>
          <p:nvPr/>
        </p:nvSpPr>
        <p:spPr>
          <a:xfrm>
            <a:off x="3257548" y="3848553"/>
            <a:ext cx="544513" cy="274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spc="215" dirty="0">
                <a:latin typeface="Symbol"/>
                <a:cs typeface="Symbol"/>
              </a:rPr>
              <a:t></a:t>
            </a:r>
            <a:r>
              <a:rPr sz="2775" spc="15" baseline="3003" dirty="0">
                <a:latin typeface="Symbol"/>
                <a:cs typeface="Symbol"/>
              </a:rPr>
              <a:t></a:t>
            </a:r>
            <a:r>
              <a:rPr sz="2775" spc="-97" baseline="3003" dirty="0">
                <a:latin typeface="Times New Roman"/>
                <a:cs typeface="Times New Roman"/>
              </a:rPr>
              <a:t> </a:t>
            </a:r>
            <a:r>
              <a:rPr sz="2775" spc="120" baseline="3003" dirty="0">
                <a:latin typeface="Times New Roman"/>
                <a:cs typeface="Times New Roman"/>
              </a:rPr>
              <a:t>3</a:t>
            </a:r>
            <a:r>
              <a:rPr sz="1850" spc="5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287481B-DB72-4F80-90BE-379D29C06E91}"/>
              </a:ext>
            </a:extLst>
          </p:cNvPr>
          <p:cNvSpPr txBox="1"/>
          <p:nvPr/>
        </p:nvSpPr>
        <p:spPr>
          <a:xfrm>
            <a:off x="2868611" y="4012066"/>
            <a:ext cx="504825" cy="357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50" i="1" spc="5" dirty="0">
                <a:latin typeface="Times New Roman"/>
                <a:cs typeface="Times New Roman"/>
              </a:rPr>
              <a:t>b </a:t>
            </a:r>
            <a:r>
              <a:rPr sz="1850" i="1" spc="-22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2775" spc="-1072" baseline="-21021" dirty="0">
                <a:latin typeface="Symbol"/>
                <a:cs typeface="Symbol"/>
              </a:rPr>
              <a:t></a:t>
            </a:r>
            <a:r>
              <a:rPr sz="2775" spc="7" baseline="1501" dirty="0">
                <a:latin typeface="Symbol"/>
                <a:cs typeface="Symbol"/>
              </a:rPr>
              <a:t></a:t>
            </a:r>
            <a:endParaRPr sz="2775" baseline="1501">
              <a:latin typeface="Symbol"/>
              <a:cs typeface="Symbol"/>
            </a:endParaRPr>
          </a:p>
        </p:txBody>
      </p:sp>
      <p:sp>
        <p:nvSpPr>
          <p:cNvPr id="25640" name="object 40">
            <a:extLst>
              <a:ext uri="{FF2B5EF4-FFF2-40B4-BE49-F238E27FC236}">
                <a16:creationId xmlns:a16="http://schemas.microsoft.com/office/drawing/2014/main" id="{BAF30A6E-7D9F-4DBE-A71C-5E62CEC40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1" y="5413828"/>
            <a:ext cx="5318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38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1900">
                <a:latin typeface="Symbol" panose="05050102010706020507" pitchFamily="18" charset="2"/>
              </a:rPr>
              <a:t></a:t>
            </a:r>
            <a:r>
              <a:rPr lang="id-ID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1900">
                <a:latin typeface="Symbol" panose="05050102010706020507" pitchFamily="18" charset="2"/>
              </a:rPr>
              <a:t>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B5A7633-9508-482B-A7D5-9457A32F2F35}"/>
              </a:ext>
            </a:extLst>
          </p:cNvPr>
          <p:cNvSpPr txBox="1"/>
          <p:nvPr/>
        </p:nvSpPr>
        <p:spPr>
          <a:xfrm>
            <a:off x="1290636" y="4951866"/>
            <a:ext cx="909637" cy="273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91160" algn="l"/>
                <a:tab pos="803275" algn="l"/>
              </a:tabLst>
              <a:defRPr/>
            </a:pPr>
            <a:r>
              <a:rPr sz="1900" u="sng" dirty="0">
                <a:latin typeface="Times New Roman"/>
                <a:cs typeface="Times New Roman"/>
              </a:rPr>
              <a:t>  </a:t>
            </a:r>
            <a:r>
              <a:rPr sz="1900" u="sng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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04D0E4E-2AF6-4494-94B6-BF798C872AB5}"/>
              </a:ext>
            </a:extLst>
          </p:cNvPr>
          <p:cNvSpPr txBox="1"/>
          <p:nvPr/>
        </p:nvSpPr>
        <p:spPr>
          <a:xfrm>
            <a:off x="1668461" y="4796291"/>
            <a:ext cx="531812" cy="27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dirty="0">
                <a:latin typeface="Symbol"/>
                <a:cs typeface="Symbol"/>
              </a:rPr>
              <a:t>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2850" baseline="2923" dirty="0">
                <a:latin typeface="Times New Roman"/>
                <a:cs typeface="Times New Roman"/>
              </a:rPr>
              <a:t>2 </a:t>
            </a:r>
            <a:r>
              <a:rPr sz="2850" spc="-315" baseline="292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643" name="object 43">
            <a:extLst>
              <a:ext uri="{FF2B5EF4-FFF2-40B4-BE49-F238E27FC236}">
                <a16:creationId xmlns:a16="http://schemas.microsoft.com/office/drawing/2014/main" id="{5AF05142-9BAC-417D-BEDF-71470EE9A1A0}"/>
              </a:ext>
            </a:extLst>
          </p:cNvPr>
          <p:cNvSpPr>
            <a:spLocks/>
          </p:cNvSpPr>
          <p:nvPr/>
        </p:nvSpPr>
        <p:spPr bwMode="auto">
          <a:xfrm>
            <a:off x="3213098" y="5167766"/>
            <a:ext cx="130175" cy="0"/>
          </a:xfrm>
          <a:custGeom>
            <a:avLst/>
            <a:gdLst>
              <a:gd name="T0" fmla="*/ 0 w 129539"/>
              <a:gd name="T1" fmla="*/ 132982 w 1295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9539">
                <a:moveTo>
                  <a:pt x="0" y="0"/>
                </a:moveTo>
                <a:lnTo>
                  <a:pt x="129131" y="0"/>
                </a:lnTo>
              </a:path>
            </a:pathLst>
          </a:custGeom>
          <a:noFill/>
          <a:ln w="129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0D0C6D4-CF24-474A-8C9D-968611C1A8A4}"/>
              </a:ext>
            </a:extLst>
          </p:cNvPr>
          <p:cNvSpPr txBox="1"/>
          <p:nvPr/>
        </p:nvSpPr>
        <p:spPr>
          <a:xfrm>
            <a:off x="3602036" y="5464628"/>
            <a:ext cx="401637" cy="403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Symbol"/>
                <a:cs typeface="Symbol"/>
              </a:rPr>
              <a:t>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3000" spc="240" baseline="-2222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0538ED3-B6E8-43AD-9B34-1C0DE0B66883}"/>
              </a:ext>
            </a:extLst>
          </p:cNvPr>
          <p:cNvSpPr txBox="1"/>
          <p:nvPr/>
        </p:nvSpPr>
        <p:spPr>
          <a:xfrm>
            <a:off x="3176586" y="4975678"/>
            <a:ext cx="827087" cy="528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7515" fontAlgn="auto">
              <a:lnSpc>
                <a:spcPts val="2014"/>
              </a:lnSpc>
              <a:spcBef>
                <a:spcPts val="0"/>
              </a:spcBef>
              <a:spcAft>
                <a:spcPts val="0"/>
              </a:spcAft>
              <a:tabLst>
                <a:tab pos="715645" algn="l"/>
              </a:tabLst>
              <a:defRPr/>
            </a:pPr>
            <a:r>
              <a:rPr sz="2000" dirty="0">
                <a:latin typeface="Symbol"/>
                <a:cs typeface="Symbol"/>
              </a:rPr>
              <a:t>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  <a:p>
            <a:pPr marL="12700" fontAlgn="auto">
              <a:lnSpc>
                <a:spcPts val="201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i="1" dirty="0">
                <a:latin typeface="Times New Roman"/>
                <a:cs typeface="Times New Roman"/>
              </a:rPr>
              <a:t>b </a:t>
            </a:r>
            <a:r>
              <a:rPr sz="2000" i="1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3000" baseline="-8333" dirty="0">
                <a:latin typeface="Symbol"/>
                <a:cs typeface="Symbol"/>
              </a:rPr>
              <a:t></a:t>
            </a:r>
            <a:r>
              <a:rPr sz="3000" spc="-390" baseline="-8333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2</a:t>
            </a:r>
            <a:r>
              <a:rPr sz="3000" baseline="-8333" dirty="0">
                <a:latin typeface="Symbol"/>
                <a:cs typeface="Symbol"/>
              </a:rPr>
              <a:t></a:t>
            </a:r>
            <a:endParaRPr sz="3000" baseline="-8333">
              <a:latin typeface="Symbol"/>
              <a:cs typeface="Symbol"/>
            </a:endParaRPr>
          </a:p>
        </p:txBody>
      </p:sp>
      <p:sp>
        <p:nvSpPr>
          <p:cNvPr id="25649" name="object 46">
            <a:extLst>
              <a:ext uri="{FF2B5EF4-FFF2-40B4-BE49-F238E27FC236}">
                <a16:creationId xmlns:a16="http://schemas.microsoft.com/office/drawing/2014/main" id="{254CC643-5B22-4B2B-B4C3-87CCF6947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6" y="5642428"/>
            <a:ext cx="4016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latin typeface="Symbol" panose="05050102010706020507" pitchFamily="18" charset="2"/>
              </a:rPr>
              <a:t></a:t>
            </a:r>
            <a:r>
              <a:rPr lang="id-ID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000">
                <a:latin typeface="Symbol" panose="05050102010706020507" pitchFamily="18" charset="2"/>
              </a:rPr>
              <a:t></a:t>
            </a: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2CE3E6F-195B-4624-A2FD-91A335B0F5C9}"/>
              </a:ext>
            </a:extLst>
          </p:cNvPr>
          <p:cNvSpPr txBox="1"/>
          <p:nvPr/>
        </p:nvSpPr>
        <p:spPr>
          <a:xfrm>
            <a:off x="3602036" y="4810578"/>
            <a:ext cx="40163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Symbol"/>
                <a:cs typeface="Symbol"/>
              </a:rPr>
              <a:t>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1</a:t>
            </a:r>
            <a:r>
              <a:rPr sz="3000" spc="-465" baseline="277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>
            <a:extLst>
              <a:ext uri="{FF2B5EF4-FFF2-40B4-BE49-F238E27FC236}">
                <a16:creationId xmlns:a16="http://schemas.microsoft.com/office/drawing/2014/main" id="{33E326A9-24F6-4043-B72C-6D40EEA7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74F1C1-0BDF-4FD2-9760-BF3484C77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75" y="155575"/>
            <a:ext cx="8807450" cy="369888"/>
          </a:xfrm>
        </p:spPr>
        <p:txBody>
          <a:bodyPr rtlCol="0">
            <a:normAutofit fontScale="90000"/>
          </a:bodyPr>
          <a:lstStyle/>
          <a:p>
            <a:pPr marL="12700"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20" dirty="0"/>
              <a:t>3</a:t>
            </a:r>
            <a:r>
              <a:rPr spc="-10" dirty="0"/>
              <a:t>.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entukan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5" dirty="0"/>
              <a:t>du</a:t>
            </a:r>
            <a:r>
              <a:rPr dirty="0"/>
              <a:t>a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bua</a:t>
            </a:r>
            <a:r>
              <a:rPr dirty="0"/>
              <a:t>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vektor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satuan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0B5043-7879-48D4-BAA9-AA59E771D68E}"/>
              </a:ext>
            </a:extLst>
          </p:cNvPr>
          <p:cNvSpPr txBox="1"/>
          <p:nvPr/>
        </p:nvSpPr>
        <p:spPr>
          <a:xfrm>
            <a:off x="511175" y="520700"/>
            <a:ext cx="406717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815464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tega</a:t>
            </a:r>
            <a:r>
              <a:rPr sz="2400" dirty="0">
                <a:latin typeface="Bookman Old Style"/>
                <a:cs typeface="Bookman Old Style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luru</a:t>
            </a:r>
            <a:r>
              <a:rPr sz="2400" dirty="0">
                <a:latin typeface="Bookman Old Style"/>
                <a:cs typeface="Bookman Old Style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terhadap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7F28704-3D40-4C85-A80C-05122EDBD04E}"/>
              </a:ext>
            </a:extLst>
          </p:cNvPr>
          <p:cNvSpPr txBox="1"/>
          <p:nvPr/>
        </p:nvSpPr>
        <p:spPr>
          <a:xfrm>
            <a:off x="168275" y="1838325"/>
            <a:ext cx="793432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4</a:t>
            </a:r>
            <a:r>
              <a:rPr sz="2400" dirty="0">
                <a:latin typeface="Bookman Old Style"/>
                <a:cs typeface="Bookman Old Style"/>
              </a:rPr>
              <a:t>.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entuk</a:t>
            </a:r>
            <a:r>
              <a:rPr sz="2400" spc="-1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egak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l</a:t>
            </a:r>
            <a:r>
              <a:rPr sz="2400" spc="-10" dirty="0">
                <a:latin typeface="Bookman Old Style"/>
                <a:cs typeface="Bookman Old Style"/>
              </a:rPr>
              <a:t>u</a:t>
            </a:r>
            <a:r>
              <a:rPr sz="2400" dirty="0">
                <a:latin typeface="Bookman Old Style"/>
                <a:cs typeface="Bookman Old Style"/>
              </a:rPr>
              <a:t>rus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terha</a:t>
            </a:r>
            <a:r>
              <a:rPr sz="2400" spc="-10" dirty="0">
                <a:latin typeface="Bookman Old Style"/>
                <a:cs typeface="Bookman Old Style"/>
              </a:rPr>
              <a:t>d</a:t>
            </a:r>
            <a:r>
              <a:rPr sz="2400" spc="-5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Bookman Old Style"/>
                <a:cs typeface="Bookman Old Style"/>
              </a:rPr>
              <a:t>p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F113511-8BA6-48AC-AA6B-6D08A792CB11}"/>
              </a:ext>
            </a:extLst>
          </p:cNvPr>
          <p:cNvSpPr txBox="1"/>
          <p:nvPr/>
        </p:nvSpPr>
        <p:spPr>
          <a:xfrm>
            <a:off x="1997075" y="2643188"/>
            <a:ext cx="5921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04F56E-D769-4980-84D4-27DEA28E10C1}"/>
              </a:ext>
            </a:extLst>
          </p:cNvPr>
          <p:cNvSpPr txBox="1"/>
          <p:nvPr/>
        </p:nvSpPr>
        <p:spPr>
          <a:xfrm>
            <a:off x="3108325" y="3106738"/>
            <a:ext cx="2147888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47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-25" dirty="0">
                <a:latin typeface="Symbol"/>
                <a:cs typeface="Symbol"/>
              </a:rPr>
              <a:t>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3075" spc="187" baseline="16260" dirty="0">
                <a:latin typeface="Times New Roman"/>
                <a:cs typeface="Times New Roman"/>
              </a:rPr>
              <a:t>4</a:t>
            </a:r>
            <a:r>
              <a:rPr sz="2050" spc="-25" dirty="0">
                <a:latin typeface="Symbol"/>
                <a:cs typeface="Symbol"/>
              </a:rPr>
              <a:t></a:t>
            </a:r>
            <a:endParaRPr sz="2050" dirty="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1336851-9D56-4E3F-B35A-61AEA9747D25}"/>
              </a:ext>
            </a:extLst>
          </p:cNvPr>
          <p:cNvSpPr txBox="1"/>
          <p:nvPr/>
        </p:nvSpPr>
        <p:spPr>
          <a:xfrm>
            <a:off x="5994400" y="960438"/>
            <a:ext cx="144463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1402" baseline="-23148" dirty="0">
                <a:latin typeface="Symbol"/>
                <a:cs typeface="Symbol"/>
              </a:rPr>
              <a:t></a:t>
            </a:r>
            <a:r>
              <a:rPr sz="2400" spc="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E29881A-360A-4059-B300-B4A0E22F0B42}"/>
              </a:ext>
            </a:extLst>
          </p:cNvPr>
          <p:cNvSpPr txBox="1"/>
          <p:nvPr/>
        </p:nvSpPr>
        <p:spPr>
          <a:xfrm>
            <a:off x="5414963" y="1206500"/>
            <a:ext cx="723900" cy="409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419" baseline="-13888" dirty="0">
                <a:latin typeface="Symbol"/>
                <a:cs typeface="Symbol"/>
              </a:rPr>
              <a:t></a:t>
            </a:r>
            <a:r>
              <a:rPr sz="2400" spc="10" dirty="0">
                <a:latin typeface="Symbol"/>
                <a:cs typeface="Symbol"/>
              </a:rPr>
              <a:t>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2</a:t>
            </a:r>
            <a:r>
              <a:rPr sz="3600" spc="7" baseline="-13888" dirty="0">
                <a:latin typeface="Symbol"/>
                <a:cs typeface="Symbol"/>
              </a:rPr>
              <a:t></a:t>
            </a:r>
            <a:endParaRPr sz="3600" baseline="-13888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6B7BAC5-72F6-404E-98F1-2657C97F1433}"/>
              </a:ext>
            </a:extLst>
          </p:cNvPr>
          <p:cNvSpPr txBox="1"/>
          <p:nvPr/>
        </p:nvSpPr>
        <p:spPr>
          <a:xfrm>
            <a:off x="4935538" y="765175"/>
            <a:ext cx="1203325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41300" algn="l"/>
                <a:tab pos="492125" algn="l"/>
                <a:tab pos="769620" algn="l"/>
                <a:tab pos="1071245" algn="l"/>
              </a:tabLst>
              <a:defRPr/>
            </a:pPr>
            <a:r>
              <a:rPr sz="2400" u="heavy" spc="5" dirty="0">
                <a:latin typeface="Times New Roman"/>
                <a:cs typeface="Times New Roman"/>
              </a:rPr>
              <a:t> 	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spc="5" dirty="0">
                <a:latin typeface="Symbol"/>
                <a:cs typeface="Symbol"/>
              </a:rPr>
              <a:t>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3600" spc="15" baseline="3472" dirty="0">
                <a:latin typeface="Times New Roman"/>
                <a:cs typeface="Times New Roman"/>
              </a:rPr>
              <a:t>3	</a:t>
            </a:r>
            <a:r>
              <a:rPr sz="2400" spc="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06F8740-C098-4DDA-B860-FC172E6977B6}"/>
              </a:ext>
            </a:extLst>
          </p:cNvPr>
          <p:cNvSpPr txBox="1"/>
          <p:nvPr/>
        </p:nvSpPr>
        <p:spPr>
          <a:xfrm>
            <a:off x="4911725" y="960438"/>
            <a:ext cx="647700" cy="460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10" dirty="0">
                <a:latin typeface="Times New Roman"/>
                <a:cs typeface="Times New Roman"/>
              </a:rPr>
              <a:t>u</a:t>
            </a:r>
            <a:r>
              <a:rPr sz="2400" i="1" spc="2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3600" spc="-1402" baseline="-20833" dirty="0">
                <a:latin typeface="Symbol"/>
                <a:cs typeface="Symbol"/>
              </a:rPr>
              <a:t></a:t>
            </a:r>
            <a:r>
              <a:rPr sz="3600" spc="7" baseline="2314" dirty="0">
                <a:latin typeface="Symbol"/>
                <a:cs typeface="Symbol"/>
              </a:rPr>
              <a:t>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1C16CB3-D7B5-4B52-8221-D6E3AA4056AA}"/>
              </a:ext>
            </a:extLst>
          </p:cNvPr>
          <p:cNvSpPr txBox="1"/>
          <p:nvPr/>
        </p:nvSpPr>
        <p:spPr>
          <a:xfrm>
            <a:off x="1055688" y="2943225"/>
            <a:ext cx="60483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94030" algn="l"/>
              </a:tabLst>
              <a:defRPr/>
            </a:pPr>
            <a:r>
              <a:rPr sz="2050" spc="-20" dirty="0">
                <a:latin typeface="Symbol"/>
                <a:cs typeface="Symbol"/>
              </a:rPr>
              <a:t></a:t>
            </a:r>
            <a:r>
              <a:rPr sz="2050" spc="-20" dirty="0">
                <a:latin typeface="Times New Roman"/>
                <a:cs typeface="Times New Roman"/>
              </a:rPr>
              <a:t>	</a:t>
            </a:r>
            <a:r>
              <a:rPr sz="2050" spc="-20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B56524B-98F9-42DA-83C5-5AF19FE6FA8E}"/>
              </a:ext>
            </a:extLst>
          </p:cNvPr>
          <p:cNvSpPr txBox="1"/>
          <p:nvPr/>
        </p:nvSpPr>
        <p:spPr>
          <a:xfrm>
            <a:off x="636588" y="2659063"/>
            <a:ext cx="1023937" cy="749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2305" algn="l"/>
              </a:tabLst>
              <a:defRPr/>
            </a:pPr>
            <a:r>
              <a:rPr sz="2050" i="1" spc="-25" dirty="0">
                <a:latin typeface="Times New Roman"/>
                <a:cs typeface="Times New Roman"/>
              </a:rPr>
              <a:t>u</a:t>
            </a:r>
            <a:r>
              <a:rPr sz="2050" i="1" spc="22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Symbol"/>
                <a:cs typeface="Symbol"/>
              </a:rPr>
              <a:t>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3075" spc="-30" baseline="-8130" dirty="0">
                <a:latin typeface="Symbol"/>
                <a:cs typeface="Symbol"/>
              </a:rPr>
              <a:t></a:t>
            </a:r>
            <a:r>
              <a:rPr sz="3075" baseline="-813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Times New Roman"/>
                <a:cs typeface="Times New Roman"/>
              </a:rPr>
              <a:t>3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3075" spc="-30" baseline="-8130" dirty="0">
                <a:latin typeface="Symbol"/>
                <a:cs typeface="Symbol"/>
              </a:rPr>
              <a:t></a:t>
            </a:r>
            <a:endParaRPr sz="3075" baseline="-8130">
              <a:latin typeface="Symbol"/>
              <a:cs typeface="Symbol"/>
            </a:endParaRPr>
          </a:p>
          <a:p>
            <a:pPr marL="431165" fontAlgn="auto">
              <a:spcBef>
                <a:spcPts val="1190"/>
              </a:spcBef>
              <a:spcAft>
                <a:spcPts val="0"/>
              </a:spcAft>
              <a:tabLst>
                <a:tab pos="657860" algn="l"/>
                <a:tab pos="913130" algn="l"/>
              </a:tabLst>
              <a:defRPr/>
            </a:pPr>
            <a:r>
              <a:rPr sz="2050" spc="-20" dirty="0">
                <a:latin typeface="Symbol"/>
                <a:cs typeface="Symbol"/>
              </a:rPr>
              <a:t></a:t>
            </a:r>
            <a:r>
              <a:rPr sz="2050" spc="-20" dirty="0">
                <a:latin typeface="Times New Roman"/>
                <a:cs typeface="Times New Roman"/>
              </a:rPr>
              <a:t>	</a:t>
            </a:r>
            <a:r>
              <a:rPr sz="3075" spc="-37" baseline="16260" dirty="0">
                <a:latin typeface="Times New Roman"/>
                <a:cs typeface="Times New Roman"/>
              </a:rPr>
              <a:t>1	</a:t>
            </a:r>
            <a:r>
              <a:rPr sz="2050" spc="-20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B40F20C-8AA5-4DBA-8289-AEE9A33D41D6}"/>
              </a:ext>
            </a:extLst>
          </p:cNvPr>
          <p:cNvSpPr txBox="1"/>
          <p:nvPr/>
        </p:nvSpPr>
        <p:spPr>
          <a:xfrm>
            <a:off x="655638" y="2451100"/>
            <a:ext cx="1004887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10845" algn="l"/>
                <a:tab pos="892810" algn="l"/>
              </a:tabLst>
              <a:defRPr/>
            </a:pPr>
            <a:r>
              <a:rPr sz="2050" u="heavy" spc="-15" dirty="0">
                <a:latin typeface="Times New Roman"/>
                <a:cs typeface="Times New Roman"/>
              </a:rPr>
              <a:t>  </a:t>
            </a:r>
            <a:r>
              <a:rPr sz="2050" u="heavy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0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0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B83ABF0-96FE-40B9-A314-5977CD2342A1}"/>
              </a:ext>
            </a:extLst>
          </p:cNvPr>
          <p:cNvSpPr txBox="1"/>
          <p:nvPr/>
        </p:nvSpPr>
        <p:spPr>
          <a:xfrm>
            <a:off x="1055688" y="2270125"/>
            <a:ext cx="604837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75" spc="322" baseline="-2710" dirty="0">
                <a:latin typeface="Symbol"/>
                <a:cs typeface="Symbol"/>
              </a:rPr>
              <a:t></a:t>
            </a:r>
            <a:r>
              <a:rPr sz="2050" spc="-25" dirty="0">
                <a:latin typeface="Symbol"/>
                <a:cs typeface="Symbol"/>
              </a:rPr>
              <a:t>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7</a:t>
            </a:r>
            <a:r>
              <a:rPr sz="2050" spc="-325" dirty="0">
                <a:latin typeface="Times New Roman"/>
                <a:cs typeface="Times New Roman"/>
              </a:rPr>
              <a:t> </a:t>
            </a:r>
            <a:r>
              <a:rPr sz="3075" spc="-30" baseline="-2710" dirty="0">
                <a:latin typeface="Symbol"/>
                <a:cs typeface="Symbol"/>
              </a:rPr>
              <a:t></a:t>
            </a:r>
            <a:endParaRPr sz="3075" baseline="-2710">
              <a:latin typeface="Symbol"/>
              <a:cs typeface="Symbo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F445A80-F663-4F76-AAFD-A05646CE15C6}"/>
              </a:ext>
            </a:extLst>
          </p:cNvPr>
          <p:cNvSpPr txBox="1"/>
          <p:nvPr/>
        </p:nvSpPr>
        <p:spPr>
          <a:xfrm>
            <a:off x="2801938" y="2492375"/>
            <a:ext cx="798512" cy="779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575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411480" algn="l"/>
                <a:tab pos="687705" algn="l"/>
              </a:tabLst>
              <a:defRPr/>
            </a:pPr>
            <a:r>
              <a:rPr sz="2050" u="heavy" spc="-20" dirty="0">
                <a:latin typeface="Times New Roman"/>
                <a:cs typeface="Times New Roman"/>
              </a:rPr>
              <a:t>  </a:t>
            </a:r>
            <a:r>
              <a:rPr sz="2050" u="heavy" spc="-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12700" fontAlgn="auto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50" i="1" spc="-30" dirty="0">
                <a:latin typeface="Times New Roman"/>
                <a:cs typeface="Times New Roman"/>
              </a:rPr>
              <a:t>v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Symbol"/>
                <a:cs typeface="Symbol"/>
              </a:rPr>
              <a:t>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3075" spc="-37" baseline="-8130" dirty="0">
                <a:latin typeface="Symbol"/>
                <a:cs typeface="Symbol"/>
              </a:rPr>
              <a:t></a:t>
            </a:r>
            <a:r>
              <a:rPr sz="3075" spc="-434" baseline="-8130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0</a:t>
            </a:r>
            <a:r>
              <a:rPr sz="2050" spc="-335" dirty="0">
                <a:latin typeface="Times New Roman"/>
                <a:cs typeface="Times New Roman"/>
              </a:rPr>
              <a:t> </a:t>
            </a:r>
            <a:r>
              <a:rPr sz="3075" spc="-37" baseline="-8130" dirty="0">
                <a:latin typeface="Symbol"/>
                <a:cs typeface="Symbol"/>
              </a:rPr>
              <a:t></a:t>
            </a:r>
            <a:endParaRPr sz="3075" baseline="-8130">
              <a:latin typeface="Symbol"/>
              <a:cs typeface="Symbol"/>
            </a:endParaRPr>
          </a:p>
          <a:p>
            <a:pPr marL="411480" fontAlgn="auto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tabLst>
                <a:tab pos="687705" algn="l"/>
              </a:tabLst>
              <a:defRPr/>
            </a:pPr>
            <a:r>
              <a:rPr sz="2050" spc="-25" dirty="0">
                <a:latin typeface="Symbol"/>
                <a:cs typeface="Symbol"/>
              </a:rPr>
              <a:t></a:t>
            </a:r>
            <a:r>
              <a:rPr sz="2050" spc="-25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019D3CE-D529-425F-BE66-A15719D0A689}"/>
              </a:ext>
            </a:extLst>
          </p:cNvPr>
          <p:cNvSpPr txBox="1"/>
          <p:nvPr/>
        </p:nvSpPr>
        <p:spPr>
          <a:xfrm>
            <a:off x="3201988" y="2327275"/>
            <a:ext cx="39846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spc="-25" dirty="0">
                <a:latin typeface="Symbol"/>
                <a:cs typeface="Symbol"/>
              </a:rPr>
              <a:t></a:t>
            </a:r>
            <a:r>
              <a:rPr sz="2050" spc="-275" dirty="0">
                <a:latin typeface="Times New Roman"/>
                <a:cs typeface="Times New Roman"/>
              </a:rPr>
              <a:t> </a:t>
            </a:r>
            <a:r>
              <a:rPr sz="3075" spc="187" baseline="2710" dirty="0">
                <a:latin typeface="Times New Roman"/>
                <a:cs typeface="Times New Roman"/>
              </a:rPr>
              <a:t>2</a:t>
            </a:r>
            <a:r>
              <a:rPr sz="2050" spc="-25" dirty="0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F8BAF0C0-E248-4335-907A-D20CC811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C6D614-562E-4848-9173-AE7C12BC1D05}"/>
              </a:ext>
            </a:extLst>
          </p:cNvPr>
          <p:cNvSpPr txBox="1"/>
          <p:nvPr/>
        </p:nvSpPr>
        <p:spPr>
          <a:xfrm>
            <a:off x="168275" y="158750"/>
            <a:ext cx="6167438" cy="120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5" dirty="0">
                <a:latin typeface="Bookman Old Style"/>
                <a:cs typeface="Bookman Old Style"/>
              </a:rPr>
              <a:t>Notasi</a:t>
            </a:r>
            <a:r>
              <a:rPr sz="2400" b="1" spc="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Bookman Old Style"/>
                <a:cs typeface="Bookman Old Style"/>
              </a:rPr>
              <a:t>Operasi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5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besara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mempunya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arah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Notasi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847AD9-A10F-4170-8FFD-6864BB350994}"/>
              </a:ext>
            </a:extLst>
          </p:cNvPr>
          <p:cNvSpPr txBox="1"/>
          <p:nvPr/>
        </p:nvSpPr>
        <p:spPr>
          <a:xfrm>
            <a:off x="1966913" y="1987550"/>
            <a:ext cx="3586162" cy="487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tabLst>
                <a:tab pos="1146175" algn="l"/>
                <a:tab pos="2778125" algn="l"/>
              </a:tabLst>
              <a:defRPr/>
            </a:pP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i="1" spc="-505" dirty="0">
                <a:latin typeface="Times New Roman"/>
                <a:cs typeface="Times New Roman"/>
              </a:rPr>
              <a:t>i</a:t>
            </a:r>
            <a:r>
              <a:rPr sz="3600" spc="22" baseline="12731" dirty="0">
                <a:latin typeface="Times New Roman"/>
                <a:cs typeface="Times New Roman"/>
              </a:rPr>
              <a:t>ˆ</a:t>
            </a:r>
            <a:r>
              <a:rPr sz="3600" spc="-307" baseline="12731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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3600" spc="-1102" baseline="12731" dirty="0">
                <a:latin typeface="Times New Roman"/>
                <a:cs typeface="Times New Roman"/>
              </a:rPr>
              <a:t>ˆ</a:t>
            </a:r>
            <a:r>
              <a:rPr sz="2400" i="1" spc="10" dirty="0">
                <a:latin typeface="Times New Roman"/>
                <a:cs typeface="Times New Roman"/>
              </a:rPr>
              <a:t>j</a:t>
            </a:r>
            <a:r>
              <a:rPr sz="2400" i="1" spc="-10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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spc="145" dirty="0">
                <a:latin typeface="Times New Roman"/>
                <a:cs typeface="Times New Roman"/>
              </a:rPr>
              <a:t> </a:t>
            </a:r>
            <a:r>
              <a:rPr sz="2400" i="1" spc="-655" dirty="0">
                <a:latin typeface="Times New Roman"/>
                <a:cs typeface="Times New Roman"/>
              </a:rPr>
              <a:t>k</a:t>
            </a:r>
            <a:r>
              <a:rPr sz="3600" spc="22" baseline="16203" dirty="0">
                <a:latin typeface="Times New Roman"/>
                <a:cs typeface="Times New Roman"/>
              </a:rPr>
              <a:t>ˆ</a:t>
            </a:r>
            <a:r>
              <a:rPr sz="3600" spc="-22" baseline="16203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3200" spc="-350" dirty="0">
                <a:latin typeface="Symbol"/>
                <a:cs typeface="Symbol"/>
              </a:rPr>
              <a:t>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254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225" dirty="0">
                <a:latin typeface="Times New Roman"/>
                <a:cs typeface="Times New Roman"/>
              </a:rPr>
              <a:t> </a:t>
            </a:r>
            <a:r>
              <a:rPr sz="3200" spc="-260" dirty="0">
                <a:latin typeface="Symbol"/>
                <a:cs typeface="Symbol"/>
              </a:rPr>
              <a:t></a:t>
            </a:r>
            <a:endParaRPr sz="3200" dirty="0">
              <a:latin typeface="Symbol"/>
              <a:cs typeface="Symbol"/>
            </a:endParaRPr>
          </a:p>
          <a:p>
            <a:pPr marL="369570" fontAlgn="auto">
              <a:lnSpc>
                <a:spcPts val="965"/>
              </a:lnSpc>
              <a:spcBef>
                <a:spcPts val="0"/>
              </a:spcBef>
              <a:spcAft>
                <a:spcPts val="0"/>
              </a:spcAft>
              <a:tabLst>
                <a:tab pos="991235" algn="l"/>
                <a:tab pos="1662430" algn="l"/>
                <a:tab pos="2443480" algn="l"/>
                <a:tab pos="2917190" algn="l"/>
                <a:tab pos="3341370" algn="l"/>
              </a:tabLst>
              <a:defRPr/>
            </a:pPr>
            <a:r>
              <a:rPr sz="1400" spc="10" dirty="0">
                <a:latin typeface="Times New Roman"/>
                <a:cs typeface="Times New Roman"/>
              </a:rPr>
              <a:t>1	2	3	1	2	3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515B728-5ED7-4453-832C-9B5370C9B94A}"/>
              </a:ext>
            </a:extLst>
          </p:cNvPr>
          <p:cNvSpPr txBox="1"/>
          <p:nvPr/>
        </p:nvSpPr>
        <p:spPr>
          <a:xfrm>
            <a:off x="1338263" y="2620963"/>
            <a:ext cx="585787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2260" algn="l"/>
              </a:tabLst>
              <a:defRPr/>
            </a:pPr>
            <a:r>
              <a:rPr sz="2400" spc="15" dirty="0">
                <a:latin typeface="Symbol"/>
                <a:cs typeface="Symbol"/>
              </a:rPr>
              <a:t>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100" spc="15" baseline="1984" dirty="0">
                <a:latin typeface="Times New Roman"/>
                <a:cs typeface="Times New Roman"/>
              </a:rPr>
              <a:t>3</a:t>
            </a:r>
            <a:r>
              <a:rPr sz="2100" spc="157" baseline="198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DD1A91C-4835-4FC8-AAC2-2DE38C362995}"/>
              </a:ext>
            </a:extLst>
          </p:cNvPr>
          <p:cNvSpPr txBox="1"/>
          <p:nvPr/>
        </p:nvSpPr>
        <p:spPr>
          <a:xfrm>
            <a:off x="1338263" y="2127250"/>
            <a:ext cx="585787" cy="347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2260" algn="l"/>
              </a:tabLst>
              <a:defRPr/>
            </a:pPr>
            <a:r>
              <a:rPr sz="2400" spc="15" dirty="0">
                <a:latin typeface="Symbol"/>
                <a:cs typeface="Symbol"/>
              </a:rPr>
              <a:t>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100" spc="15" baseline="-7936" dirty="0">
                <a:latin typeface="Times New Roman"/>
                <a:cs typeface="Times New Roman"/>
              </a:rPr>
              <a:t>2</a:t>
            </a:r>
            <a:r>
              <a:rPr sz="2100" spc="157" baseline="-7936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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7368EC8-2BDA-44C2-BD61-2B9C1FF10071}"/>
              </a:ext>
            </a:extLst>
          </p:cNvPr>
          <p:cNvSpPr txBox="1"/>
          <p:nvPr/>
        </p:nvSpPr>
        <p:spPr>
          <a:xfrm>
            <a:off x="1625600" y="1804988"/>
            <a:ext cx="115888" cy="206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spc="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76FE15-4D55-4843-B8D6-D365F6E81C3C}"/>
              </a:ext>
            </a:extLst>
          </p:cNvPr>
          <p:cNvSpPr txBox="1"/>
          <p:nvPr/>
        </p:nvSpPr>
        <p:spPr>
          <a:xfrm>
            <a:off x="1493838" y="2554288"/>
            <a:ext cx="165100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2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F41785D-78FA-4CC6-A3DB-8537159A0A97}"/>
              </a:ext>
            </a:extLst>
          </p:cNvPr>
          <p:cNvSpPr txBox="1"/>
          <p:nvPr/>
        </p:nvSpPr>
        <p:spPr>
          <a:xfrm>
            <a:off x="866775" y="2074863"/>
            <a:ext cx="787400" cy="3508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33730" algn="l"/>
              </a:tabLst>
              <a:defRPr/>
            </a:pP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i="1" spc="1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276CE31-F7E7-457B-9B59-6D6B1DBC4FBA}"/>
              </a:ext>
            </a:extLst>
          </p:cNvPr>
          <p:cNvSpPr txBox="1"/>
          <p:nvPr/>
        </p:nvSpPr>
        <p:spPr>
          <a:xfrm>
            <a:off x="1504950" y="1627188"/>
            <a:ext cx="146050" cy="33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i="1" spc="-13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C529342-3531-4B9F-8480-3A0509C95F1D}"/>
              </a:ext>
            </a:extLst>
          </p:cNvPr>
          <p:cNvSpPr txBox="1"/>
          <p:nvPr/>
        </p:nvSpPr>
        <p:spPr>
          <a:xfrm>
            <a:off x="1338263" y="2424113"/>
            <a:ext cx="585787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2120" algn="l"/>
              </a:tabLst>
              <a:defRPr/>
            </a:pPr>
            <a:r>
              <a:rPr sz="2400" spc="15" dirty="0">
                <a:latin typeface="Symbol"/>
                <a:cs typeface="Symbol"/>
              </a:rPr>
              <a:t>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601EEB9-15EF-4EEC-AB6B-87957076BDD2}"/>
              </a:ext>
            </a:extLst>
          </p:cNvPr>
          <p:cNvSpPr txBox="1"/>
          <p:nvPr/>
        </p:nvSpPr>
        <p:spPr>
          <a:xfrm>
            <a:off x="887413" y="1831975"/>
            <a:ext cx="1036637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23520" algn="l"/>
                <a:tab pos="462915" algn="l"/>
                <a:tab pos="902969" algn="l"/>
              </a:tabLst>
              <a:defRPr/>
            </a:pPr>
            <a:r>
              <a:rPr sz="2400" u="heavy" spc="10" dirty="0">
                <a:latin typeface="Times New Roman"/>
                <a:cs typeface="Times New Roman"/>
              </a:rPr>
              <a:t> 	</a:t>
            </a:r>
            <a:r>
              <a:rPr sz="2400" spc="1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Symbol"/>
                <a:cs typeface="Symbol"/>
              </a:rPr>
              <a:t>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B4EC8FF-3632-4EB4-A0B1-0FC5A83CD57D}"/>
              </a:ext>
            </a:extLst>
          </p:cNvPr>
          <p:cNvSpPr txBox="1"/>
          <p:nvPr/>
        </p:nvSpPr>
        <p:spPr>
          <a:xfrm>
            <a:off x="1778000" y="1633538"/>
            <a:ext cx="146050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1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41F69A5-2992-48B2-89BC-540CF443374E}"/>
              </a:ext>
            </a:extLst>
          </p:cNvPr>
          <p:cNvSpPr txBox="1"/>
          <p:nvPr/>
        </p:nvSpPr>
        <p:spPr>
          <a:xfrm>
            <a:off x="1338263" y="1633538"/>
            <a:ext cx="146050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15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5B49D0E-E5F5-4B2F-A0DA-AD8B474C9731}"/>
              </a:ext>
            </a:extLst>
          </p:cNvPr>
          <p:cNvSpPr txBox="1"/>
          <p:nvPr/>
        </p:nvSpPr>
        <p:spPr>
          <a:xfrm>
            <a:off x="231775" y="3252788"/>
            <a:ext cx="343852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Notasi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panjan</a:t>
            </a:r>
            <a:r>
              <a:rPr sz="2400" b="1" dirty="0">
                <a:latin typeface="Bookman Old Style"/>
                <a:cs typeface="Bookman Old Style"/>
              </a:rPr>
              <a:t>g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1FBDC07-8DA5-4139-99F9-C5305F2B5212}"/>
              </a:ext>
            </a:extLst>
          </p:cNvPr>
          <p:cNvSpPr txBox="1"/>
          <p:nvPr/>
        </p:nvSpPr>
        <p:spPr>
          <a:xfrm>
            <a:off x="3948113" y="3073400"/>
            <a:ext cx="977900" cy="823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209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tabLst>
                <a:tab pos="440055" algn="l"/>
                <a:tab pos="859790" algn="l"/>
              </a:tabLst>
              <a:defRPr/>
            </a:pPr>
            <a:r>
              <a:rPr sz="2150" u="heavy" dirty="0">
                <a:latin typeface="Times New Roman"/>
                <a:cs typeface="Times New Roman"/>
              </a:rPr>
              <a:t>  </a:t>
            </a:r>
            <a:r>
              <a:rPr sz="2150" u="heavy" spc="-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 fontAlgn="auto">
              <a:lnSpc>
                <a:spcPts val="20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50" i="1" dirty="0">
                <a:latin typeface="Times New Roman"/>
                <a:cs typeface="Times New Roman"/>
              </a:rPr>
              <a:t>c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3225" baseline="-7751" dirty="0">
                <a:latin typeface="Symbol"/>
                <a:cs typeface="Symbol"/>
              </a:rPr>
              <a:t></a:t>
            </a:r>
            <a:r>
              <a:rPr sz="3225" spc="-480" baseline="-7751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c</a:t>
            </a:r>
            <a:r>
              <a:rPr sz="2550" spc="7" baseline="-17973" dirty="0">
                <a:latin typeface="Times New Roman"/>
                <a:cs typeface="Times New Roman"/>
              </a:rPr>
              <a:t>2</a:t>
            </a:r>
            <a:r>
              <a:rPr sz="2550" spc="-30" baseline="-17973" dirty="0">
                <a:latin typeface="Times New Roman"/>
                <a:cs typeface="Times New Roman"/>
              </a:rPr>
              <a:t> </a:t>
            </a:r>
            <a:r>
              <a:rPr sz="3225" baseline="-7751" dirty="0">
                <a:latin typeface="Symbol"/>
                <a:cs typeface="Symbol"/>
              </a:rPr>
              <a:t></a:t>
            </a:r>
            <a:endParaRPr sz="3225" baseline="-7751">
              <a:latin typeface="Symbol"/>
              <a:cs typeface="Symbol"/>
            </a:endParaRPr>
          </a:p>
          <a:p>
            <a:pPr marL="440055" fontAlgn="auto">
              <a:lnSpc>
                <a:spcPts val="2475"/>
              </a:lnSpc>
              <a:spcBef>
                <a:spcPts val="0"/>
              </a:spcBef>
              <a:spcAft>
                <a:spcPts val="0"/>
              </a:spcAft>
              <a:tabLst>
                <a:tab pos="859790" algn="l"/>
              </a:tabLst>
              <a:defRPr/>
            </a:pPr>
            <a:r>
              <a:rPr sz="2150" dirty="0">
                <a:latin typeface="Symbol"/>
                <a:cs typeface="Symbol"/>
              </a:rPr>
              <a:t>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4C885A8-F3C6-4650-A611-C301FCE54C39}"/>
              </a:ext>
            </a:extLst>
          </p:cNvPr>
          <p:cNvSpPr txBox="1"/>
          <p:nvPr/>
        </p:nvSpPr>
        <p:spPr>
          <a:xfrm>
            <a:off x="4376738" y="3721100"/>
            <a:ext cx="549275" cy="36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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3225" i="1" spc="-44" baseline="15503" dirty="0">
                <a:latin typeface="Times New Roman"/>
                <a:cs typeface="Times New Roman"/>
              </a:rPr>
              <a:t>c</a:t>
            </a:r>
            <a:r>
              <a:rPr sz="2550" spc="7" baseline="3267" dirty="0">
                <a:latin typeface="Times New Roman"/>
                <a:cs typeface="Times New Roman"/>
              </a:rPr>
              <a:t>3</a:t>
            </a:r>
            <a:r>
              <a:rPr sz="2550" spc="-30" baseline="3267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780189B-76F7-44A7-AF62-AC25AB41A90E}"/>
              </a:ext>
            </a:extLst>
          </p:cNvPr>
          <p:cNvSpPr txBox="1"/>
          <p:nvPr/>
        </p:nvSpPr>
        <p:spPr>
          <a:xfrm>
            <a:off x="4376738" y="2897188"/>
            <a:ext cx="549275" cy="358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150" dirty="0">
                <a:latin typeface="Symbol"/>
                <a:cs typeface="Symbol"/>
              </a:rPr>
              <a:t>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3225" i="1" spc="-247" baseline="2583" dirty="0">
                <a:latin typeface="Times New Roman"/>
                <a:cs typeface="Times New Roman"/>
              </a:rPr>
              <a:t>c</a:t>
            </a:r>
            <a:r>
              <a:rPr sz="2550" spc="7" baseline="-13071" dirty="0">
                <a:latin typeface="Times New Roman"/>
                <a:cs typeface="Times New Roman"/>
              </a:rPr>
              <a:t>1</a:t>
            </a:r>
            <a:r>
              <a:rPr sz="2550" spc="22" baseline="-13071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FE9D75E-0669-4327-912B-5FE012726075}"/>
              </a:ext>
            </a:extLst>
          </p:cNvPr>
          <p:cNvSpPr txBox="1"/>
          <p:nvPr/>
        </p:nvSpPr>
        <p:spPr>
          <a:xfrm>
            <a:off x="231775" y="3995738"/>
            <a:ext cx="103663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5140" name="object 20">
            <a:extLst>
              <a:ext uri="{FF2B5EF4-FFF2-40B4-BE49-F238E27FC236}">
                <a16:creationId xmlns:a16="http://schemas.microsoft.com/office/drawing/2014/main" id="{48641BA2-9BF2-4E01-9A08-BAA53022A9E5}"/>
              </a:ext>
            </a:extLst>
          </p:cNvPr>
          <p:cNvSpPr>
            <a:spLocks/>
          </p:cNvSpPr>
          <p:nvPr/>
        </p:nvSpPr>
        <p:spPr bwMode="auto">
          <a:xfrm>
            <a:off x="1597025" y="4408488"/>
            <a:ext cx="146050" cy="0"/>
          </a:xfrm>
          <a:custGeom>
            <a:avLst/>
            <a:gdLst>
              <a:gd name="T0" fmla="*/ 0 w 146050"/>
              <a:gd name="T1" fmla="*/ 145564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564" y="0"/>
                </a:lnTo>
              </a:path>
            </a:pathLst>
          </a:custGeom>
          <a:noFill/>
          <a:ln w="136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1" name="object 21">
            <a:extLst>
              <a:ext uri="{FF2B5EF4-FFF2-40B4-BE49-F238E27FC236}">
                <a16:creationId xmlns:a16="http://schemas.microsoft.com/office/drawing/2014/main" id="{84C51A88-AF16-47C7-A7F7-D19810B83B9F}"/>
              </a:ext>
            </a:extLst>
          </p:cNvPr>
          <p:cNvSpPr>
            <a:spLocks/>
          </p:cNvSpPr>
          <p:nvPr/>
        </p:nvSpPr>
        <p:spPr bwMode="auto">
          <a:xfrm>
            <a:off x="1489075" y="4332288"/>
            <a:ext cx="0" cy="400050"/>
          </a:xfrm>
          <a:custGeom>
            <a:avLst/>
            <a:gdLst>
              <a:gd name="T0" fmla="*/ 0 h 399414"/>
              <a:gd name="T1" fmla="*/ 402911 h 3994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99414">
                <a:moveTo>
                  <a:pt x="0" y="0"/>
                </a:moveTo>
                <a:lnTo>
                  <a:pt x="0" y="399083"/>
                </a:lnTo>
              </a:path>
            </a:pathLst>
          </a:custGeom>
          <a:noFill/>
          <a:ln w="140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2" name="object 22">
            <a:extLst>
              <a:ext uri="{FF2B5EF4-FFF2-40B4-BE49-F238E27FC236}">
                <a16:creationId xmlns:a16="http://schemas.microsoft.com/office/drawing/2014/main" id="{0D08416A-54EC-435E-A3E9-59E10981B8FD}"/>
              </a:ext>
            </a:extLst>
          </p:cNvPr>
          <p:cNvSpPr>
            <a:spLocks/>
          </p:cNvSpPr>
          <p:nvPr/>
        </p:nvSpPr>
        <p:spPr bwMode="auto">
          <a:xfrm>
            <a:off x="1441450" y="4332288"/>
            <a:ext cx="0" cy="400050"/>
          </a:xfrm>
          <a:custGeom>
            <a:avLst/>
            <a:gdLst>
              <a:gd name="T0" fmla="*/ 0 h 399414"/>
              <a:gd name="T1" fmla="*/ 402911 h 3994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99414">
                <a:moveTo>
                  <a:pt x="0" y="0"/>
                </a:moveTo>
                <a:lnTo>
                  <a:pt x="0" y="399083"/>
                </a:lnTo>
              </a:path>
            </a:pathLst>
          </a:custGeom>
          <a:noFill/>
          <a:ln w="140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3" name="object 23">
            <a:extLst>
              <a:ext uri="{FF2B5EF4-FFF2-40B4-BE49-F238E27FC236}">
                <a16:creationId xmlns:a16="http://schemas.microsoft.com/office/drawing/2014/main" id="{BE6CFBE0-BBC7-4D38-A6C1-7CE20E88F9CB}"/>
              </a:ext>
            </a:extLst>
          </p:cNvPr>
          <p:cNvSpPr>
            <a:spLocks/>
          </p:cNvSpPr>
          <p:nvPr/>
        </p:nvSpPr>
        <p:spPr bwMode="auto">
          <a:xfrm>
            <a:off x="1884363" y="4332288"/>
            <a:ext cx="0" cy="400050"/>
          </a:xfrm>
          <a:custGeom>
            <a:avLst/>
            <a:gdLst>
              <a:gd name="T0" fmla="*/ 0 h 399414"/>
              <a:gd name="T1" fmla="*/ 402911 h 3994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99414">
                <a:moveTo>
                  <a:pt x="0" y="0"/>
                </a:moveTo>
                <a:lnTo>
                  <a:pt x="0" y="399083"/>
                </a:lnTo>
              </a:path>
            </a:pathLst>
          </a:custGeom>
          <a:noFill/>
          <a:ln w="140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4" name="object 24">
            <a:extLst>
              <a:ext uri="{FF2B5EF4-FFF2-40B4-BE49-F238E27FC236}">
                <a16:creationId xmlns:a16="http://schemas.microsoft.com/office/drawing/2014/main" id="{672D530E-1670-4762-985A-D14D7C9EE1DC}"/>
              </a:ext>
            </a:extLst>
          </p:cNvPr>
          <p:cNvSpPr>
            <a:spLocks/>
          </p:cNvSpPr>
          <p:nvPr/>
        </p:nvSpPr>
        <p:spPr bwMode="auto">
          <a:xfrm>
            <a:off x="1838325" y="4332288"/>
            <a:ext cx="0" cy="400050"/>
          </a:xfrm>
          <a:custGeom>
            <a:avLst/>
            <a:gdLst>
              <a:gd name="T0" fmla="*/ 0 h 399414"/>
              <a:gd name="T1" fmla="*/ 402911 h 3994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99414">
                <a:moveTo>
                  <a:pt x="0" y="0"/>
                </a:moveTo>
                <a:lnTo>
                  <a:pt x="0" y="399083"/>
                </a:lnTo>
              </a:path>
            </a:pathLst>
          </a:custGeom>
          <a:noFill/>
          <a:ln w="1408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5" name="object 25">
            <a:extLst>
              <a:ext uri="{FF2B5EF4-FFF2-40B4-BE49-F238E27FC236}">
                <a16:creationId xmlns:a16="http://schemas.microsoft.com/office/drawing/2014/main" id="{21CEA4FA-5521-4B56-9A05-FE909597065E}"/>
              </a:ext>
            </a:extLst>
          </p:cNvPr>
          <p:cNvSpPr>
            <a:spLocks/>
          </p:cNvSpPr>
          <p:nvPr/>
        </p:nvSpPr>
        <p:spPr bwMode="auto">
          <a:xfrm>
            <a:off x="2252663" y="4537075"/>
            <a:ext cx="42862" cy="23813"/>
          </a:xfrm>
          <a:custGeom>
            <a:avLst/>
            <a:gdLst>
              <a:gd name="T0" fmla="*/ 0 w 42544"/>
              <a:gd name="T1" fmla="*/ 19505 h 24764"/>
              <a:gd name="T2" fmla="*/ 44188 w 42544"/>
              <a:gd name="T3" fmla="*/ 0 h 247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544" h="24764">
                <a:moveTo>
                  <a:pt x="0" y="24670"/>
                </a:moveTo>
                <a:lnTo>
                  <a:pt x="42257" y="0"/>
                </a:lnTo>
              </a:path>
            </a:pathLst>
          </a:custGeom>
          <a:noFill/>
          <a:ln w="137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6" name="object 26">
            <a:extLst>
              <a:ext uri="{FF2B5EF4-FFF2-40B4-BE49-F238E27FC236}">
                <a16:creationId xmlns:a16="http://schemas.microsoft.com/office/drawing/2014/main" id="{E27A68EB-2077-467C-BE7E-D6C9EB7ECB94}"/>
              </a:ext>
            </a:extLst>
          </p:cNvPr>
          <p:cNvSpPr>
            <a:spLocks/>
          </p:cNvSpPr>
          <p:nvPr/>
        </p:nvSpPr>
        <p:spPr bwMode="auto">
          <a:xfrm>
            <a:off x="2295525" y="4543425"/>
            <a:ext cx="61913" cy="171450"/>
          </a:xfrm>
          <a:custGeom>
            <a:avLst/>
            <a:gdLst>
              <a:gd name="T0" fmla="*/ 0 w 62230"/>
              <a:gd name="T1" fmla="*/ 0 h 170814"/>
              <a:gd name="T2" fmla="*/ 59871 w 62230"/>
              <a:gd name="T3" fmla="*/ 174525 h 170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230" h="170814">
                <a:moveTo>
                  <a:pt x="0" y="0"/>
                </a:moveTo>
                <a:lnTo>
                  <a:pt x="61734" y="170677"/>
                </a:lnTo>
              </a:path>
            </a:pathLst>
          </a:custGeom>
          <a:noFill/>
          <a:ln w="274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7" name="object 27">
            <a:extLst>
              <a:ext uri="{FF2B5EF4-FFF2-40B4-BE49-F238E27FC236}">
                <a16:creationId xmlns:a16="http://schemas.microsoft.com/office/drawing/2014/main" id="{223925FC-FC4C-482F-AC59-E9B145A9AAF0}"/>
              </a:ext>
            </a:extLst>
          </p:cNvPr>
          <p:cNvSpPr>
            <a:spLocks/>
          </p:cNvSpPr>
          <p:nvPr/>
        </p:nvSpPr>
        <p:spPr bwMode="auto">
          <a:xfrm>
            <a:off x="2363788" y="4230688"/>
            <a:ext cx="82550" cy="484187"/>
          </a:xfrm>
          <a:custGeom>
            <a:avLst/>
            <a:gdLst>
              <a:gd name="T0" fmla="*/ 0 w 81914"/>
              <a:gd name="T1" fmla="*/ 485357 h 483870"/>
              <a:gd name="T2" fmla="*/ 85731 w 81914"/>
              <a:gd name="T3" fmla="*/ 0 h 4838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1914" h="483870">
                <a:moveTo>
                  <a:pt x="0" y="483453"/>
                </a:moveTo>
                <a:lnTo>
                  <a:pt x="81845" y="0"/>
                </a:lnTo>
              </a:path>
            </a:pathLst>
          </a:custGeom>
          <a:noFill/>
          <a:ln w="1407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8" name="object 28">
            <a:extLst>
              <a:ext uri="{FF2B5EF4-FFF2-40B4-BE49-F238E27FC236}">
                <a16:creationId xmlns:a16="http://schemas.microsoft.com/office/drawing/2014/main" id="{32C7DE76-7521-4828-8DA2-7872EF6664BA}"/>
              </a:ext>
            </a:extLst>
          </p:cNvPr>
          <p:cNvSpPr>
            <a:spLocks/>
          </p:cNvSpPr>
          <p:nvPr/>
        </p:nvSpPr>
        <p:spPr bwMode="auto">
          <a:xfrm>
            <a:off x="2446338" y="4230688"/>
            <a:ext cx="1766887" cy="0"/>
          </a:xfrm>
          <a:custGeom>
            <a:avLst/>
            <a:gdLst>
              <a:gd name="T0" fmla="*/ 0 w 1767839"/>
              <a:gd name="T1" fmla="*/ 1761771 w 17678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67839">
                <a:moveTo>
                  <a:pt x="0" y="0"/>
                </a:moveTo>
                <a:lnTo>
                  <a:pt x="1767474" y="0"/>
                </a:lnTo>
              </a:path>
            </a:pathLst>
          </a:custGeom>
          <a:noFill/>
          <a:ln w="1364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A1F52AF-0D38-4592-94E3-13DB198C95F3}"/>
              </a:ext>
            </a:extLst>
          </p:cNvPr>
          <p:cNvSpPr txBox="1"/>
          <p:nvPr/>
        </p:nvSpPr>
        <p:spPr>
          <a:xfrm>
            <a:off x="231775" y="4281488"/>
            <a:ext cx="7904163" cy="1812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42390" fontAlgn="auto">
              <a:lnSpc>
                <a:spcPts val="2435"/>
              </a:lnSpc>
              <a:spcBef>
                <a:spcPts val="0"/>
              </a:spcBef>
              <a:spcAft>
                <a:spcPts val="0"/>
              </a:spcAft>
              <a:tabLst>
                <a:tab pos="1748155" algn="l"/>
                <a:tab pos="2230120" algn="l"/>
              </a:tabLst>
              <a:defRPr/>
            </a:pPr>
            <a:r>
              <a:rPr sz="2600" i="1" spc="45" dirty="0">
                <a:latin typeface="Times New Roman"/>
                <a:cs typeface="Times New Roman"/>
              </a:rPr>
              <a:t>c	</a:t>
            </a:r>
            <a:r>
              <a:rPr sz="2600" spc="55" dirty="0">
                <a:latin typeface="Symbol"/>
                <a:cs typeface="Symbol"/>
              </a:rPr>
              <a:t></a:t>
            </a:r>
            <a:r>
              <a:rPr sz="2600" spc="55" dirty="0">
                <a:latin typeface="Times New Roman"/>
                <a:cs typeface="Times New Roman"/>
              </a:rPr>
              <a:t>	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250" spc="52" baseline="50000" dirty="0">
                <a:latin typeface="Times New Roman"/>
                <a:cs typeface="Times New Roman"/>
              </a:rPr>
              <a:t>2</a:t>
            </a:r>
            <a:r>
              <a:rPr sz="2250" baseline="50000" dirty="0">
                <a:latin typeface="Times New Roman"/>
                <a:cs typeface="Times New Roman"/>
              </a:rPr>
              <a:t> </a:t>
            </a:r>
            <a:r>
              <a:rPr sz="2250" spc="-104" baseline="5000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250" spc="52" baseline="50000" dirty="0">
                <a:latin typeface="Times New Roman"/>
                <a:cs typeface="Times New Roman"/>
              </a:rPr>
              <a:t>2</a:t>
            </a:r>
            <a:r>
              <a:rPr sz="2250" baseline="50000" dirty="0">
                <a:latin typeface="Times New Roman"/>
                <a:cs typeface="Times New Roman"/>
              </a:rPr>
              <a:t> </a:t>
            </a:r>
            <a:r>
              <a:rPr sz="2250" spc="-104" baseline="5000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i="1" spc="150" dirty="0">
                <a:latin typeface="Times New Roman"/>
                <a:cs typeface="Times New Roman"/>
              </a:rPr>
              <a:t> </a:t>
            </a:r>
            <a:r>
              <a:rPr sz="2250" spc="52" baseline="50000" dirty="0">
                <a:latin typeface="Times New Roman"/>
                <a:cs typeface="Times New Roman"/>
              </a:rPr>
              <a:t>2</a:t>
            </a:r>
            <a:endParaRPr sz="2250" baseline="50000" dirty="0">
              <a:latin typeface="Times New Roman"/>
              <a:cs typeface="Times New Roman"/>
            </a:endParaRPr>
          </a:p>
          <a:p>
            <a:pPr marL="2359025" fontAlgn="auto">
              <a:lnSpc>
                <a:spcPts val="1115"/>
              </a:lnSpc>
              <a:spcBef>
                <a:spcPts val="0"/>
              </a:spcBef>
              <a:spcAft>
                <a:spcPts val="0"/>
              </a:spcAft>
              <a:tabLst>
                <a:tab pos="3037205" algn="l"/>
                <a:tab pos="3724275" algn="l"/>
              </a:tabLst>
              <a:defRPr/>
            </a:pPr>
            <a:r>
              <a:rPr sz="1500" spc="35" dirty="0">
                <a:latin typeface="Times New Roman"/>
                <a:cs typeface="Times New Roman"/>
              </a:rPr>
              <a:t>1	2	3</a:t>
            </a:r>
            <a:endParaRPr sz="1500" dirty="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500" dirty="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45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Vekto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satuan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panjan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ata</a:t>
            </a:r>
            <a:r>
              <a:rPr sz="2400" dirty="0">
                <a:latin typeface="Bookman Old Style"/>
                <a:cs typeface="Bookman Old Style"/>
              </a:rPr>
              <a:t>u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norm</a:t>
            </a:r>
            <a:endParaRPr sz="2400" dirty="0">
              <a:latin typeface="Bookman Old Style"/>
              <a:cs typeface="Bookman Old Style"/>
            </a:endParaRPr>
          </a:p>
          <a:p>
            <a:pPr marL="2821940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sama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satu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4008B14-EEDA-4B68-8963-AE210C072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0488CFA-BDF9-4EE5-ACFB-081961984A0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5152" name="object 32">
            <a:extLst>
              <a:ext uri="{FF2B5EF4-FFF2-40B4-BE49-F238E27FC236}">
                <a16:creationId xmlns:a16="http://schemas.microsoft.com/office/drawing/2014/main" id="{5245DAAE-7091-4EA7-8E7F-3370B2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47C954-2533-4305-8E55-19F9E97E28E0}" type="slidenum">
              <a:rPr lang="id-ID" altLang="en-US">
                <a:latin typeface="Arial" panose="020B0604020202020204" pitchFamily="34" charset="0"/>
              </a:rPr>
              <a:pPr eaLnBrk="1" hangingPunct="1"/>
              <a:t>3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A5AC249B-D9E3-44BC-AA8D-80A09780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771BC3-E341-46AC-A01F-3542ABDDA0C7}"/>
              </a:ext>
            </a:extLst>
          </p:cNvPr>
          <p:cNvSpPr txBox="1"/>
          <p:nvPr/>
        </p:nvSpPr>
        <p:spPr>
          <a:xfrm>
            <a:off x="307975" y="758825"/>
            <a:ext cx="7966075" cy="361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Bookman Old Style"/>
                <a:cs typeface="Bookman Old Style"/>
              </a:rPr>
              <a:t>Oper</a:t>
            </a:r>
            <a:r>
              <a:rPr sz="2400" b="1" spc="-10" dirty="0">
                <a:latin typeface="Bookman Old Style"/>
                <a:cs typeface="Bookman Old Style"/>
              </a:rPr>
              <a:t>a</a:t>
            </a:r>
            <a:r>
              <a:rPr sz="2400" b="1" dirty="0">
                <a:latin typeface="Bookman Old Style"/>
                <a:cs typeface="Bookman Old Style"/>
              </a:rPr>
              <a:t>si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</a:t>
            </a:r>
            <a:r>
              <a:rPr sz="2400" b="1" spc="-10" dirty="0">
                <a:latin typeface="Bookman Old Style"/>
                <a:cs typeface="Bookman Old Style"/>
              </a:rPr>
              <a:t>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melip</a:t>
            </a:r>
            <a:r>
              <a:rPr sz="2400" b="1" spc="-10" dirty="0">
                <a:latin typeface="Bookman Old Style"/>
                <a:cs typeface="Bookman Old Style"/>
              </a:rPr>
              <a:t>u</a:t>
            </a:r>
            <a:r>
              <a:rPr sz="2400" b="1" dirty="0">
                <a:latin typeface="Bookman Old Style"/>
                <a:cs typeface="Bookman Old Style"/>
              </a:rPr>
              <a:t>ti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1415"/>
              </a:spcBef>
              <a:spcAft>
                <a:spcPts val="0"/>
              </a:spcAft>
              <a:buFont typeface="Bookman Old Style"/>
              <a:buAutoNum type="arabicPeriod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Penjumlaha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anta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(pada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sama)</a:t>
            </a:r>
            <a:endParaRPr sz="2400">
              <a:latin typeface="Bookman Old Style"/>
              <a:cs typeface="Bookman Old Style"/>
            </a:endParaRPr>
          </a:p>
          <a:p>
            <a:pPr marL="355600" indent="-342900" fontAlgn="auto">
              <a:spcBef>
                <a:spcPts val="1440"/>
              </a:spcBef>
              <a:spcAft>
                <a:spcPts val="0"/>
              </a:spcAft>
              <a:buFont typeface="Bookman Old Style"/>
              <a:buAutoNum type="arabicPeriod"/>
              <a:tabLst>
                <a:tab pos="35560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  <a:p>
            <a:pPr marL="1024255" lvl="1" indent="-554355" fontAlgn="auto">
              <a:spcBef>
                <a:spcPts val="1440"/>
              </a:spcBef>
              <a:spcAft>
                <a:spcPts val="0"/>
              </a:spcAft>
              <a:buFont typeface="Bookman Old Style"/>
              <a:buAutoNum type="alphaLcParenBoth"/>
              <a:tabLst>
                <a:tab pos="102489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skalar</a:t>
            </a:r>
            <a:endParaRPr sz="2400">
              <a:latin typeface="Bookman Old Style"/>
              <a:cs typeface="Bookman Old Style"/>
            </a:endParaRPr>
          </a:p>
          <a:p>
            <a:pPr marL="1036955" lvl="1" indent="-567055" fontAlgn="auto">
              <a:spcBef>
                <a:spcPts val="1440"/>
              </a:spcBef>
              <a:spcAft>
                <a:spcPts val="0"/>
              </a:spcAft>
              <a:buFont typeface="Bookman Old Style"/>
              <a:buAutoNum type="alphaLcParenBoth"/>
              <a:tabLst>
                <a:tab pos="1037590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lain</a:t>
            </a:r>
            <a:endParaRPr sz="2400">
              <a:latin typeface="Bookman Old Style"/>
              <a:cs typeface="Bookman Old Style"/>
            </a:endParaRPr>
          </a:p>
          <a:p>
            <a:pPr marL="1270000" lvl="2" indent="-342900" fontAlgn="auto">
              <a:spcBef>
                <a:spcPts val="1430"/>
              </a:spcBef>
              <a:spcAft>
                <a:spcPts val="0"/>
              </a:spcAft>
              <a:buFont typeface="Bookman Old Style"/>
              <a:buChar char="•"/>
              <a:tabLst>
                <a:tab pos="1270635" algn="l"/>
              </a:tabLst>
              <a:defRPr/>
            </a:pPr>
            <a:r>
              <a:rPr sz="2400" dirty="0">
                <a:latin typeface="Bookman Old Style"/>
                <a:cs typeface="Bookman Old Style"/>
              </a:rPr>
              <a:t>Hasil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kal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titik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(</a:t>
            </a:r>
            <a:r>
              <a:rPr sz="2400" i="1" dirty="0">
                <a:latin typeface="Bookman Old Style"/>
                <a:cs typeface="Bookman Old Style"/>
              </a:rPr>
              <a:t>D</a:t>
            </a:r>
            <a:r>
              <a:rPr sz="2400" i="1" spc="5" dirty="0">
                <a:latin typeface="Bookman Old Style"/>
                <a:cs typeface="Bookman Old Style"/>
              </a:rPr>
              <a:t>o</a:t>
            </a:r>
            <a:r>
              <a:rPr sz="2400" i="1" dirty="0">
                <a:latin typeface="Bookman Old Style"/>
                <a:cs typeface="Bookman Old Style"/>
              </a:rPr>
              <a:t>t</a:t>
            </a:r>
            <a:r>
              <a:rPr sz="2400" i="1" spc="114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Produc</a:t>
            </a:r>
            <a:r>
              <a:rPr sz="2400" i="1" spc="-65" dirty="0">
                <a:latin typeface="Bookman Old Style"/>
                <a:cs typeface="Bookman Old Style"/>
              </a:rPr>
              <a:t>t</a:t>
            </a:r>
            <a:r>
              <a:rPr sz="240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  <a:p>
            <a:pPr marL="1270000" lvl="2" indent="-342900" fontAlgn="auto">
              <a:spcBef>
                <a:spcPts val="1440"/>
              </a:spcBef>
              <a:spcAft>
                <a:spcPts val="0"/>
              </a:spcAft>
              <a:buFont typeface="Bookman Old Style"/>
              <a:buChar char="•"/>
              <a:tabLst>
                <a:tab pos="1270635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Hasil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kal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silang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(</a:t>
            </a:r>
            <a:r>
              <a:rPr sz="2400" i="1" spc="-5" dirty="0">
                <a:latin typeface="Bookman Old Style"/>
                <a:cs typeface="Bookman Old Style"/>
              </a:rPr>
              <a:t>Cro</a:t>
            </a:r>
            <a:r>
              <a:rPr sz="2400" i="1" spc="-15" dirty="0">
                <a:latin typeface="Bookman Old Style"/>
                <a:cs typeface="Bookman Old Style"/>
              </a:rPr>
              <a:t>s</a:t>
            </a:r>
            <a:r>
              <a:rPr sz="2400" i="1" dirty="0">
                <a:latin typeface="Bookman Old Style"/>
                <a:cs typeface="Bookman Old Style"/>
              </a:rPr>
              <a:t>s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Produ</a:t>
            </a:r>
            <a:r>
              <a:rPr sz="2400" i="1" spc="10" dirty="0">
                <a:latin typeface="Bookman Old Style"/>
                <a:cs typeface="Bookman Old Style"/>
              </a:rPr>
              <a:t>c</a:t>
            </a:r>
            <a:r>
              <a:rPr sz="2400" i="1" spc="-65" dirty="0">
                <a:latin typeface="Bookman Old Style"/>
                <a:cs typeface="Bookman Old Style"/>
              </a:rPr>
              <a:t>t</a:t>
            </a:r>
            <a:r>
              <a:rPr sz="2400" spc="-10" dirty="0">
                <a:latin typeface="Bookman Old Style"/>
                <a:cs typeface="Bookman Old Style"/>
              </a:rPr>
              <a:t>)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B7E837-C557-432A-B113-BCE0721207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DDE072-F031-4BFF-A6A0-F13E700F180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6150" name="object 6">
            <a:extLst>
              <a:ext uri="{FF2B5EF4-FFF2-40B4-BE49-F238E27FC236}">
                <a16:creationId xmlns:a16="http://schemas.microsoft.com/office/drawing/2014/main" id="{FD28B0E0-2B45-4A0C-A089-FAC163C9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C1C805-5B4A-4FD1-BDF7-3768FB355641}" type="slidenum">
              <a:rPr lang="id-ID" altLang="en-US">
                <a:latin typeface="Arial" panose="020B0604020202020204" pitchFamily="34" charset="0"/>
              </a:rPr>
              <a:pPr eaLnBrk="1" hangingPunct="1"/>
              <a:t>4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08120C2-2B0E-4877-9232-350C5018A684}"/>
              </a:ext>
            </a:extLst>
          </p:cNvPr>
          <p:cNvSpPr txBox="1"/>
          <p:nvPr/>
        </p:nvSpPr>
        <p:spPr>
          <a:xfrm>
            <a:off x="168275" y="155575"/>
            <a:ext cx="326231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Penjumlaha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7171" name="object 4">
            <a:extLst>
              <a:ext uri="{FF2B5EF4-FFF2-40B4-BE49-F238E27FC236}">
                <a16:creationId xmlns:a16="http://schemas.microsoft.com/office/drawing/2014/main" id="{AC2A9C3C-7A26-451F-A205-563D6BABCBE9}"/>
              </a:ext>
            </a:extLst>
          </p:cNvPr>
          <p:cNvSpPr>
            <a:spLocks/>
          </p:cNvSpPr>
          <p:nvPr/>
        </p:nvSpPr>
        <p:spPr bwMode="auto">
          <a:xfrm>
            <a:off x="857250" y="4181475"/>
            <a:ext cx="2743200" cy="85725"/>
          </a:xfrm>
          <a:custGeom>
            <a:avLst/>
            <a:gdLst>
              <a:gd name="T0" fmla="*/ 2657490 w 2743200"/>
              <a:gd name="T1" fmla="*/ 0 h 85725"/>
              <a:gd name="T2" fmla="*/ 2657490 w 2743200"/>
              <a:gd name="T3" fmla="*/ 85724 h 85725"/>
              <a:gd name="T4" fmla="*/ 2714550 w 2743200"/>
              <a:gd name="T5" fmla="*/ 57149 h 85725"/>
              <a:gd name="T6" fmla="*/ 2671821 w 2743200"/>
              <a:gd name="T7" fmla="*/ 57149 h 85725"/>
              <a:gd name="T8" fmla="*/ 2671821 w 2743200"/>
              <a:gd name="T9" fmla="*/ 28574 h 85725"/>
              <a:gd name="T10" fmla="*/ 2714709 w 2743200"/>
              <a:gd name="T11" fmla="*/ 28574 h 85725"/>
              <a:gd name="T12" fmla="*/ 2657490 w 2743200"/>
              <a:gd name="T13" fmla="*/ 0 h 85725"/>
              <a:gd name="T14" fmla="*/ 2657490 w 2743200"/>
              <a:gd name="T15" fmla="*/ 28574 h 85725"/>
              <a:gd name="T16" fmla="*/ 0 w 2743200"/>
              <a:gd name="T17" fmla="*/ 28574 h 85725"/>
              <a:gd name="T18" fmla="*/ 0 w 2743200"/>
              <a:gd name="T19" fmla="*/ 57149 h 85725"/>
              <a:gd name="T20" fmla="*/ 2657490 w 2743200"/>
              <a:gd name="T21" fmla="*/ 57149 h 85725"/>
              <a:gd name="T22" fmla="*/ 2657490 w 2743200"/>
              <a:gd name="T23" fmla="*/ 28574 h 85725"/>
              <a:gd name="T24" fmla="*/ 2714709 w 2743200"/>
              <a:gd name="T25" fmla="*/ 28574 h 85725"/>
              <a:gd name="T26" fmla="*/ 2671821 w 2743200"/>
              <a:gd name="T27" fmla="*/ 28574 h 85725"/>
              <a:gd name="T28" fmla="*/ 2671821 w 2743200"/>
              <a:gd name="T29" fmla="*/ 57149 h 85725"/>
              <a:gd name="T30" fmla="*/ 2714550 w 2743200"/>
              <a:gd name="T31" fmla="*/ 57149 h 85725"/>
              <a:gd name="T32" fmla="*/ 2743199 w 2743200"/>
              <a:gd name="T33" fmla="*/ 42803 h 85725"/>
              <a:gd name="T34" fmla="*/ 2714709 w 2743200"/>
              <a:gd name="T35" fmla="*/ 28574 h 857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43200" h="85725">
                <a:moveTo>
                  <a:pt x="2657490" y="0"/>
                </a:moveTo>
                <a:lnTo>
                  <a:pt x="2657490" y="85724"/>
                </a:lnTo>
                <a:lnTo>
                  <a:pt x="2714550" y="57149"/>
                </a:lnTo>
                <a:lnTo>
                  <a:pt x="2671821" y="57149"/>
                </a:lnTo>
                <a:lnTo>
                  <a:pt x="2671821" y="28574"/>
                </a:lnTo>
                <a:lnTo>
                  <a:pt x="2714709" y="28574"/>
                </a:lnTo>
                <a:lnTo>
                  <a:pt x="2657490" y="0"/>
                </a:lnTo>
                <a:close/>
              </a:path>
              <a:path w="2743200" h="85725">
                <a:moveTo>
                  <a:pt x="265749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657490" y="57149"/>
                </a:lnTo>
                <a:lnTo>
                  <a:pt x="2657490" y="28574"/>
                </a:lnTo>
                <a:close/>
              </a:path>
              <a:path w="2743200" h="85725">
                <a:moveTo>
                  <a:pt x="2714709" y="28574"/>
                </a:moveTo>
                <a:lnTo>
                  <a:pt x="2671821" y="28574"/>
                </a:lnTo>
                <a:lnTo>
                  <a:pt x="2671821" y="57149"/>
                </a:lnTo>
                <a:lnTo>
                  <a:pt x="2714550" y="57149"/>
                </a:lnTo>
                <a:lnTo>
                  <a:pt x="2743199" y="42803"/>
                </a:lnTo>
                <a:lnTo>
                  <a:pt x="2714709" y="285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5">
            <a:extLst>
              <a:ext uri="{FF2B5EF4-FFF2-40B4-BE49-F238E27FC236}">
                <a16:creationId xmlns:a16="http://schemas.microsoft.com/office/drawing/2014/main" id="{F8A91F9A-5EDC-41AC-8C90-539751DEC097}"/>
              </a:ext>
            </a:extLst>
          </p:cNvPr>
          <p:cNvSpPr>
            <a:spLocks/>
          </p:cNvSpPr>
          <p:nvPr/>
        </p:nvSpPr>
        <p:spPr bwMode="auto">
          <a:xfrm>
            <a:off x="850900" y="2457450"/>
            <a:ext cx="1382713" cy="1762125"/>
          </a:xfrm>
          <a:custGeom>
            <a:avLst/>
            <a:gdLst>
              <a:gd name="T0" fmla="*/ 1316938 w 1383030"/>
              <a:gd name="T1" fmla="*/ 58854 h 1761489"/>
              <a:gd name="T2" fmla="*/ 0 w 1383030"/>
              <a:gd name="T3" fmla="*/ 1747618 h 1761489"/>
              <a:gd name="T4" fmla="*/ 22473 w 1383030"/>
              <a:gd name="T5" fmla="*/ 1765181 h 1761489"/>
              <a:gd name="T6" fmla="*/ 1339347 w 1383030"/>
              <a:gd name="T7" fmla="*/ 76473 h 1761489"/>
              <a:gd name="T8" fmla="*/ 1316938 w 1383030"/>
              <a:gd name="T9" fmla="*/ 58854 h 1761489"/>
              <a:gd name="T10" fmla="*/ 1371277 w 1383030"/>
              <a:gd name="T11" fmla="*/ 47589 h 1761489"/>
              <a:gd name="T12" fmla="*/ 1325723 w 1383030"/>
              <a:gd name="T13" fmla="*/ 47589 h 1761489"/>
              <a:gd name="T14" fmla="*/ 1348172 w 1383030"/>
              <a:gd name="T15" fmla="*/ 65153 h 1761489"/>
              <a:gd name="T16" fmla="*/ 1339347 w 1383030"/>
              <a:gd name="T17" fmla="*/ 76473 h 1761489"/>
              <a:gd name="T18" fmla="*/ 1361868 w 1383030"/>
              <a:gd name="T19" fmla="*/ 94173 h 1761489"/>
              <a:gd name="T20" fmla="*/ 1371277 w 1383030"/>
              <a:gd name="T21" fmla="*/ 47589 h 1761489"/>
              <a:gd name="T22" fmla="*/ 1325723 w 1383030"/>
              <a:gd name="T23" fmla="*/ 47589 h 1761489"/>
              <a:gd name="T24" fmla="*/ 1316938 w 1383030"/>
              <a:gd name="T25" fmla="*/ 58854 h 1761489"/>
              <a:gd name="T26" fmla="*/ 1339347 w 1383030"/>
              <a:gd name="T27" fmla="*/ 76473 h 1761489"/>
              <a:gd name="T28" fmla="*/ 1348172 w 1383030"/>
              <a:gd name="T29" fmla="*/ 65153 h 1761489"/>
              <a:gd name="T30" fmla="*/ 1325723 w 1383030"/>
              <a:gd name="T31" fmla="*/ 47589 h 1761489"/>
              <a:gd name="T32" fmla="*/ 1380890 w 1383030"/>
              <a:gd name="T33" fmla="*/ 0 h 1761489"/>
              <a:gd name="T34" fmla="*/ 1294523 w 1383030"/>
              <a:gd name="T35" fmla="*/ 41237 h 1761489"/>
              <a:gd name="T36" fmla="*/ 1316938 w 1383030"/>
              <a:gd name="T37" fmla="*/ 58854 h 1761489"/>
              <a:gd name="T38" fmla="*/ 1325723 w 1383030"/>
              <a:gd name="T39" fmla="*/ 47589 h 1761489"/>
              <a:gd name="T40" fmla="*/ 1371277 w 1383030"/>
              <a:gd name="T41" fmla="*/ 47589 h 1761489"/>
              <a:gd name="T42" fmla="*/ 1380890 w 1383030"/>
              <a:gd name="T43" fmla="*/ 0 h 17614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83030" h="1761489">
                <a:moveTo>
                  <a:pt x="1318750" y="58728"/>
                </a:moveTo>
                <a:lnTo>
                  <a:pt x="0" y="1743836"/>
                </a:lnTo>
                <a:lnTo>
                  <a:pt x="22503" y="1761362"/>
                </a:lnTo>
                <a:lnTo>
                  <a:pt x="1341189" y="76305"/>
                </a:lnTo>
                <a:lnTo>
                  <a:pt x="1318750" y="58728"/>
                </a:lnTo>
                <a:close/>
              </a:path>
              <a:path w="1383030" h="1761489">
                <a:moveTo>
                  <a:pt x="1373165" y="47487"/>
                </a:moveTo>
                <a:lnTo>
                  <a:pt x="1327547" y="47487"/>
                </a:lnTo>
                <a:lnTo>
                  <a:pt x="1350026" y="65013"/>
                </a:lnTo>
                <a:lnTo>
                  <a:pt x="1341189" y="76305"/>
                </a:lnTo>
                <a:lnTo>
                  <a:pt x="1363742" y="93969"/>
                </a:lnTo>
                <a:lnTo>
                  <a:pt x="1373165" y="47487"/>
                </a:lnTo>
                <a:close/>
              </a:path>
              <a:path w="1383030" h="1761489">
                <a:moveTo>
                  <a:pt x="1327547" y="47487"/>
                </a:moveTo>
                <a:lnTo>
                  <a:pt x="1318750" y="58728"/>
                </a:lnTo>
                <a:lnTo>
                  <a:pt x="1341189" y="76305"/>
                </a:lnTo>
                <a:lnTo>
                  <a:pt x="1350026" y="65013"/>
                </a:lnTo>
                <a:lnTo>
                  <a:pt x="1327547" y="47487"/>
                </a:lnTo>
                <a:close/>
              </a:path>
              <a:path w="1383030" h="1761489">
                <a:moveTo>
                  <a:pt x="1382792" y="0"/>
                </a:moveTo>
                <a:lnTo>
                  <a:pt x="1296305" y="41147"/>
                </a:lnTo>
                <a:lnTo>
                  <a:pt x="1318750" y="58728"/>
                </a:lnTo>
                <a:lnTo>
                  <a:pt x="1327547" y="47487"/>
                </a:lnTo>
                <a:lnTo>
                  <a:pt x="1373165" y="47487"/>
                </a:lnTo>
                <a:lnTo>
                  <a:pt x="13827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6">
            <a:extLst>
              <a:ext uri="{FF2B5EF4-FFF2-40B4-BE49-F238E27FC236}">
                <a16:creationId xmlns:a16="http://schemas.microsoft.com/office/drawing/2014/main" id="{9AFB7336-C5D5-4E29-BF8B-B59D25014000}"/>
              </a:ext>
            </a:extLst>
          </p:cNvPr>
          <p:cNvSpPr>
            <a:spLocks/>
          </p:cNvSpPr>
          <p:nvPr/>
        </p:nvSpPr>
        <p:spPr bwMode="auto">
          <a:xfrm>
            <a:off x="2166938" y="2381250"/>
            <a:ext cx="2657475" cy="76200"/>
          </a:xfrm>
          <a:custGeom>
            <a:avLst/>
            <a:gdLst>
              <a:gd name="T0" fmla="*/ 0 w 2657475"/>
              <a:gd name="T1" fmla="*/ 76199 h 76200"/>
              <a:gd name="T2" fmla="*/ 2657468 w 2657475"/>
              <a:gd name="T3" fmla="*/ 0 h 762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57475" h="76200">
                <a:moveTo>
                  <a:pt x="0" y="76199"/>
                </a:moveTo>
                <a:lnTo>
                  <a:pt x="2657468" y="0"/>
                </a:lnTo>
              </a:path>
            </a:pathLst>
          </a:custGeom>
          <a:noFill/>
          <a:ln w="9524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7">
            <a:extLst>
              <a:ext uri="{FF2B5EF4-FFF2-40B4-BE49-F238E27FC236}">
                <a16:creationId xmlns:a16="http://schemas.microsoft.com/office/drawing/2014/main" id="{48EB1B03-46B1-4B23-A909-9084E1F61C3A}"/>
              </a:ext>
            </a:extLst>
          </p:cNvPr>
          <p:cNvSpPr>
            <a:spLocks/>
          </p:cNvSpPr>
          <p:nvPr/>
        </p:nvSpPr>
        <p:spPr bwMode="auto">
          <a:xfrm>
            <a:off x="3529013" y="2390775"/>
            <a:ext cx="1295400" cy="1828800"/>
          </a:xfrm>
          <a:custGeom>
            <a:avLst/>
            <a:gdLst>
              <a:gd name="T0" fmla="*/ 0 w 1295400"/>
              <a:gd name="T1" fmla="*/ 1825009 h 1829435"/>
              <a:gd name="T2" fmla="*/ 1295399 w 1295400"/>
              <a:gd name="T3" fmla="*/ 0 h 18294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95400" h="1829435">
                <a:moveTo>
                  <a:pt x="0" y="1828815"/>
                </a:moveTo>
                <a:lnTo>
                  <a:pt x="1295399" y="0"/>
                </a:lnTo>
              </a:path>
            </a:pathLst>
          </a:custGeom>
          <a:noFill/>
          <a:ln w="9524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8">
            <a:extLst>
              <a:ext uri="{FF2B5EF4-FFF2-40B4-BE49-F238E27FC236}">
                <a16:creationId xmlns:a16="http://schemas.microsoft.com/office/drawing/2014/main" id="{B1CDECEB-9802-411F-BFE3-341825FDAEC4}"/>
              </a:ext>
            </a:extLst>
          </p:cNvPr>
          <p:cNvSpPr>
            <a:spLocks/>
          </p:cNvSpPr>
          <p:nvPr/>
        </p:nvSpPr>
        <p:spPr bwMode="auto">
          <a:xfrm>
            <a:off x="849313" y="2397125"/>
            <a:ext cx="3970337" cy="1849438"/>
          </a:xfrm>
          <a:custGeom>
            <a:avLst/>
            <a:gdLst>
              <a:gd name="T0" fmla="*/ 3856714 w 3970654"/>
              <a:gd name="T1" fmla="*/ 34442 h 1850389"/>
              <a:gd name="T2" fmla="*/ 0 w 3970654"/>
              <a:gd name="T3" fmla="*/ 1809863 h 1850389"/>
              <a:gd name="T4" fmla="*/ 15971 w 3970654"/>
              <a:gd name="T5" fmla="*/ 1844310 h 1850389"/>
              <a:gd name="T6" fmla="*/ 3872657 w 3970654"/>
              <a:gd name="T7" fmla="*/ 68897 h 1850389"/>
              <a:gd name="T8" fmla="*/ 3856714 w 3970654"/>
              <a:gd name="T9" fmla="*/ 34442 h 1850389"/>
              <a:gd name="T10" fmla="*/ 3950396 w 3970654"/>
              <a:gd name="T11" fmla="*/ 26464 h 1850389"/>
              <a:gd name="T12" fmla="*/ 3874046 w 3970654"/>
              <a:gd name="T13" fmla="*/ 26464 h 1850389"/>
              <a:gd name="T14" fmla="*/ 3890036 w 3970654"/>
              <a:gd name="T15" fmla="*/ 60895 h 1850389"/>
              <a:gd name="T16" fmla="*/ 3872657 w 3970654"/>
              <a:gd name="T17" fmla="*/ 68897 h 1850389"/>
              <a:gd name="T18" fmla="*/ 3888635 w 3970654"/>
              <a:gd name="T19" fmla="*/ 103435 h 1850389"/>
              <a:gd name="T20" fmla="*/ 3950396 w 3970654"/>
              <a:gd name="T21" fmla="*/ 26464 h 1850389"/>
              <a:gd name="T22" fmla="*/ 3874046 w 3970654"/>
              <a:gd name="T23" fmla="*/ 26464 h 1850389"/>
              <a:gd name="T24" fmla="*/ 3856714 w 3970654"/>
              <a:gd name="T25" fmla="*/ 34442 h 1850389"/>
              <a:gd name="T26" fmla="*/ 3872657 w 3970654"/>
              <a:gd name="T27" fmla="*/ 68897 h 1850389"/>
              <a:gd name="T28" fmla="*/ 3890036 w 3970654"/>
              <a:gd name="T29" fmla="*/ 60895 h 1850389"/>
              <a:gd name="T30" fmla="*/ 3874046 w 3970654"/>
              <a:gd name="T31" fmla="*/ 26464 h 1850389"/>
              <a:gd name="T32" fmla="*/ 3840774 w 3970654"/>
              <a:gd name="T33" fmla="*/ 0 h 1850389"/>
              <a:gd name="T34" fmla="*/ 3856714 w 3970654"/>
              <a:gd name="T35" fmla="*/ 34442 h 1850389"/>
              <a:gd name="T36" fmla="*/ 3874046 w 3970654"/>
              <a:gd name="T37" fmla="*/ 26464 h 1850389"/>
              <a:gd name="T38" fmla="*/ 3950396 w 3970654"/>
              <a:gd name="T39" fmla="*/ 26464 h 1850389"/>
              <a:gd name="T40" fmla="*/ 3968486 w 3970654"/>
              <a:gd name="T41" fmla="*/ 3919 h 1850389"/>
              <a:gd name="T42" fmla="*/ 3840774 w 3970654"/>
              <a:gd name="T43" fmla="*/ 0 h 18503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70654" h="1850389">
                <a:moveTo>
                  <a:pt x="3858562" y="34550"/>
                </a:moveTo>
                <a:lnTo>
                  <a:pt x="0" y="1815455"/>
                </a:lnTo>
                <a:lnTo>
                  <a:pt x="15977" y="1850007"/>
                </a:lnTo>
                <a:lnTo>
                  <a:pt x="3874511" y="69108"/>
                </a:lnTo>
                <a:lnTo>
                  <a:pt x="3858562" y="34550"/>
                </a:lnTo>
                <a:close/>
              </a:path>
              <a:path w="3970654" h="1850389">
                <a:moveTo>
                  <a:pt x="3952288" y="26548"/>
                </a:moveTo>
                <a:lnTo>
                  <a:pt x="3875900" y="26548"/>
                </a:lnTo>
                <a:lnTo>
                  <a:pt x="3891902" y="61081"/>
                </a:lnTo>
                <a:lnTo>
                  <a:pt x="3874511" y="69108"/>
                </a:lnTo>
                <a:lnTo>
                  <a:pt x="3890500" y="103753"/>
                </a:lnTo>
                <a:lnTo>
                  <a:pt x="3952288" y="26548"/>
                </a:lnTo>
                <a:close/>
              </a:path>
              <a:path w="3970654" h="1850389">
                <a:moveTo>
                  <a:pt x="3875900" y="26548"/>
                </a:moveTo>
                <a:lnTo>
                  <a:pt x="3858562" y="34550"/>
                </a:lnTo>
                <a:lnTo>
                  <a:pt x="3874511" y="69108"/>
                </a:lnTo>
                <a:lnTo>
                  <a:pt x="3891902" y="61081"/>
                </a:lnTo>
                <a:lnTo>
                  <a:pt x="3875900" y="26548"/>
                </a:lnTo>
                <a:close/>
              </a:path>
              <a:path w="3970654" h="1850389">
                <a:moveTo>
                  <a:pt x="3842616" y="0"/>
                </a:moveTo>
                <a:lnTo>
                  <a:pt x="3858562" y="34550"/>
                </a:lnTo>
                <a:lnTo>
                  <a:pt x="3875900" y="26548"/>
                </a:lnTo>
                <a:lnTo>
                  <a:pt x="3952288" y="26548"/>
                </a:lnTo>
                <a:lnTo>
                  <a:pt x="3970388" y="3931"/>
                </a:lnTo>
                <a:lnTo>
                  <a:pt x="38426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object 9">
            <a:extLst>
              <a:ext uri="{FF2B5EF4-FFF2-40B4-BE49-F238E27FC236}">
                <a16:creationId xmlns:a16="http://schemas.microsoft.com/office/drawing/2014/main" id="{171B90AA-AFB5-4AC0-8BB8-A44E6CCF16BF}"/>
              </a:ext>
            </a:extLst>
          </p:cNvPr>
          <p:cNvSpPr>
            <a:spLocks/>
          </p:cNvSpPr>
          <p:nvPr/>
        </p:nvSpPr>
        <p:spPr bwMode="auto">
          <a:xfrm>
            <a:off x="3436938" y="3871913"/>
            <a:ext cx="233362" cy="0"/>
          </a:xfrm>
          <a:custGeom>
            <a:avLst/>
            <a:gdLst>
              <a:gd name="T0" fmla="*/ 0 w 232410"/>
              <a:gd name="T1" fmla="*/ 237901 w 23241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32410">
                <a:moveTo>
                  <a:pt x="0" y="0"/>
                </a:moveTo>
                <a:lnTo>
                  <a:pt x="232135" y="0"/>
                </a:lnTo>
              </a:path>
            </a:pathLst>
          </a:custGeom>
          <a:noFill/>
          <a:ln w="115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02BDB8A-E76C-45ED-A16B-A2A15635D1A3}"/>
              </a:ext>
            </a:extLst>
          </p:cNvPr>
          <p:cNvSpPr txBox="1"/>
          <p:nvPr/>
        </p:nvSpPr>
        <p:spPr>
          <a:xfrm>
            <a:off x="3400425" y="3902075"/>
            <a:ext cx="271463" cy="288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50" i="1" spc="900" dirty="0">
                <a:latin typeface="Times New Roman"/>
                <a:cs typeface="Times New Roman"/>
              </a:rPr>
              <a:t>u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178" name="object 11">
            <a:extLst>
              <a:ext uri="{FF2B5EF4-FFF2-40B4-BE49-F238E27FC236}">
                <a16:creationId xmlns:a16="http://schemas.microsoft.com/office/drawing/2014/main" id="{3C3097B9-B6FF-46D2-AF26-1FFA132A1DEC}"/>
              </a:ext>
            </a:extLst>
          </p:cNvPr>
          <p:cNvSpPr>
            <a:spLocks/>
          </p:cNvSpPr>
          <p:nvPr/>
        </p:nvSpPr>
        <p:spPr bwMode="auto">
          <a:xfrm>
            <a:off x="1817688" y="2341563"/>
            <a:ext cx="206375" cy="0"/>
          </a:xfrm>
          <a:custGeom>
            <a:avLst/>
            <a:gdLst>
              <a:gd name="T0" fmla="*/ 0 w 207644"/>
              <a:gd name="T1" fmla="*/ 199791 w 20764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7644">
                <a:moveTo>
                  <a:pt x="0" y="0"/>
                </a:moveTo>
                <a:lnTo>
                  <a:pt x="207277" y="0"/>
                </a:lnTo>
              </a:path>
            </a:pathLst>
          </a:custGeom>
          <a:noFill/>
          <a:ln w="2139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" name="object 12">
            <a:extLst>
              <a:ext uri="{FF2B5EF4-FFF2-40B4-BE49-F238E27FC236}">
                <a16:creationId xmlns:a16="http://schemas.microsoft.com/office/drawing/2014/main" id="{FCE91472-6270-4B9A-BF02-12A6F2613DFB}"/>
              </a:ext>
            </a:extLst>
          </p:cNvPr>
          <p:cNvSpPr>
            <a:spLocks/>
          </p:cNvSpPr>
          <p:nvPr/>
        </p:nvSpPr>
        <p:spPr bwMode="auto">
          <a:xfrm>
            <a:off x="3463925" y="2473325"/>
            <a:ext cx="198438" cy="0"/>
          </a:xfrm>
          <a:custGeom>
            <a:avLst/>
            <a:gdLst>
              <a:gd name="T0" fmla="*/ 0 w 198120"/>
              <a:gd name="T1" fmla="*/ 199835 w 19812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8120">
                <a:moveTo>
                  <a:pt x="0" y="0"/>
                </a:moveTo>
                <a:lnTo>
                  <a:pt x="197921" y="0"/>
                </a:lnTo>
              </a:path>
            </a:pathLst>
          </a:custGeom>
          <a:noFill/>
          <a:ln w="156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" name="object 13">
            <a:extLst>
              <a:ext uri="{FF2B5EF4-FFF2-40B4-BE49-F238E27FC236}">
                <a16:creationId xmlns:a16="http://schemas.microsoft.com/office/drawing/2014/main" id="{D491B71D-8FCC-4608-958A-BE0722191221}"/>
              </a:ext>
            </a:extLst>
          </p:cNvPr>
          <p:cNvSpPr>
            <a:spLocks/>
          </p:cNvSpPr>
          <p:nvPr/>
        </p:nvSpPr>
        <p:spPr bwMode="auto">
          <a:xfrm>
            <a:off x="4079875" y="2473325"/>
            <a:ext cx="174625" cy="0"/>
          </a:xfrm>
          <a:custGeom>
            <a:avLst/>
            <a:gdLst>
              <a:gd name="T0" fmla="*/ 0 w 173989"/>
              <a:gd name="T1" fmla="*/ 177580 w 1739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3989">
                <a:moveTo>
                  <a:pt x="0" y="0"/>
                </a:moveTo>
                <a:lnTo>
                  <a:pt x="173735" y="0"/>
                </a:lnTo>
              </a:path>
            </a:pathLst>
          </a:custGeom>
          <a:noFill/>
          <a:ln w="1565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1" name="object 14">
            <a:extLst>
              <a:ext uri="{FF2B5EF4-FFF2-40B4-BE49-F238E27FC236}">
                <a16:creationId xmlns:a16="http://schemas.microsoft.com/office/drawing/2014/main" id="{6C28523C-1F8F-47B6-8767-4A2B4F9EA4AB}"/>
              </a:ext>
            </a:extLst>
          </p:cNvPr>
          <p:cNvSpPr>
            <a:spLocks/>
          </p:cNvSpPr>
          <p:nvPr/>
        </p:nvSpPr>
        <p:spPr bwMode="auto">
          <a:xfrm>
            <a:off x="1933575" y="4891088"/>
            <a:ext cx="201613" cy="0"/>
          </a:xfrm>
          <a:custGeom>
            <a:avLst/>
            <a:gdLst>
              <a:gd name="T0" fmla="*/ 0 w 202564"/>
              <a:gd name="T1" fmla="*/ 196576 w 20256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2564">
                <a:moveTo>
                  <a:pt x="0" y="0"/>
                </a:moveTo>
                <a:lnTo>
                  <a:pt x="202205" y="0"/>
                </a:lnTo>
              </a:path>
            </a:pathLst>
          </a:custGeom>
          <a:noFill/>
          <a:ln w="1227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2" name="object 15">
            <a:extLst>
              <a:ext uri="{FF2B5EF4-FFF2-40B4-BE49-F238E27FC236}">
                <a16:creationId xmlns:a16="http://schemas.microsoft.com/office/drawing/2014/main" id="{31C0B869-0768-474F-9DE3-74D6CDF4CE1F}"/>
              </a:ext>
            </a:extLst>
          </p:cNvPr>
          <p:cNvSpPr>
            <a:spLocks/>
          </p:cNvSpPr>
          <p:nvPr/>
        </p:nvSpPr>
        <p:spPr bwMode="auto">
          <a:xfrm>
            <a:off x="1804988" y="4862513"/>
            <a:ext cx="0" cy="449262"/>
          </a:xfrm>
          <a:custGeom>
            <a:avLst/>
            <a:gdLst>
              <a:gd name="T0" fmla="*/ 0 h 450214"/>
              <a:gd name="T1" fmla="*/ 444283 h 4502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0214">
                <a:moveTo>
                  <a:pt x="0" y="0"/>
                </a:moveTo>
                <a:lnTo>
                  <a:pt x="0" y="449959"/>
                </a:lnTo>
              </a:path>
            </a:pathLst>
          </a:custGeom>
          <a:noFill/>
          <a:ln w="1901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3" name="object 16">
            <a:extLst>
              <a:ext uri="{FF2B5EF4-FFF2-40B4-BE49-F238E27FC236}">
                <a16:creationId xmlns:a16="http://schemas.microsoft.com/office/drawing/2014/main" id="{FF6B2112-54CF-43DF-B9F9-CF2479C4E1A7}"/>
              </a:ext>
            </a:extLst>
          </p:cNvPr>
          <p:cNvSpPr>
            <a:spLocks/>
          </p:cNvSpPr>
          <p:nvPr/>
        </p:nvSpPr>
        <p:spPr bwMode="auto">
          <a:xfrm>
            <a:off x="1743075" y="4862513"/>
            <a:ext cx="0" cy="449262"/>
          </a:xfrm>
          <a:custGeom>
            <a:avLst/>
            <a:gdLst>
              <a:gd name="T0" fmla="*/ 0 h 450214"/>
              <a:gd name="T1" fmla="*/ 444283 h 4502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0214">
                <a:moveTo>
                  <a:pt x="0" y="0"/>
                </a:moveTo>
                <a:lnTo>
                  <a:pt x="0" y="449959"/>
                </a:lnTo>
              </a:path>
            </a:pathLst>
          </a:custGeom>
          <a:noFill/>
          <a:ln w="1901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4" name="object 17">
            <a:extLst>
              <a:ext uri="{FF2B5EF4-FFF2-40B4-BE49-F238E27FC236}">
                <a16:creationId xmlns:a16="http://schemas.microsoft.com/office/drawing/2014/main" id="{9D41839A-8313-4D7E-BD0E-FC3D82063DDC}"/>
              </a:ext>
            </a:extLst>
          </p:cNvPr>
          <p:cNvSpPr>
            <a:spLocks/>
          </p:cNvSpPr>
          <p:nvPr/>
        </p:nvSpPr>
        <p:spPr bwMode="auto">
          <a:xfrm>
            <a:off x="2325688" y="4862513"/>
            <a:ext cx="0" cy="449262"/>
          </a:xfrm>
          <a:custGeom>
            <a:avLst/>
            <a:gdLst>
              <a:gd name="T0" fmla="*/ 0 h 450214"/>
              <a:gd name="T1" fmla="*/ 444283 h 4502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0214">
                <a:moveTo>
                  <a:pt x="0" y="0"/>
                </a:moveTo>
                <a:lnTo>
                  <a:pt x="0" y="449959"/>
                </a:lnTo>
              </a:path>
            </a:pathLst>
          </a:custGeom>
          <a:noFill/>
          <a:ln w="1901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5" name="object 18">
            <a:extLst>
              <a:ext uri="{FF2B5EF4-FFF2-40B4-BE49-F238E27FC236}">
                <a16:creationId xmlns:a16="http://schemas.microsoft.com/office/drawing/2014/main" id="{AEA77F55-3C69-4C39-9C32-2A62EB3DB018}"/>
              </a:ext>
            </a:extLst>
          </p:cNvPr>
          <p:cNvSpPr>
            <a:spLocks/>
          </p:cNvSpPr>
          <p:nvPr/>
        </p:nvSpPr>
        <p:spPr bwMode="auto">
          <a:xfrm>
            <a:off x="2263775" y="4862513"/>
            <a:ext cx="0" cy="449262"/>
          </a:xfrm>
          <a:custGeom>
            <a:avLst/>
            <a:gdLst>
              <a:gd name="T0" fmla="*/ 0 h 450214"/>
              <a:gd name="T1" fmla="*/ 444283 h 450214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450214">
                <a:moveTo>
                  <a:pt x="0" y="0"/>
                </a:moveTo>
                <a:lnTo>
                  <a:pt x="0" y="449959"/>
                </a:lnTo>
              </a:path>
            </a:pathLst>
          </a:custGeom>
          <a:noFill/>
          <a:ln w="1901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06CBAA2-D3CF-4C2D-AF35-70BE7EB02139}"/>
              </a:ext>
            </a:extLst>
          </p:cNvPr>
          <p:cNvSpPr txBox="1"/>
          <p:nvPr/>
        </p:nvSpPr>
        <p:spPr>
          <a:xfrm>
            <a:off x="1900238" y="4926013"/>
            <a:ext cx="247650" cy="312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50" i="1" spc="615" dirty="0">
                <a:latin typeface="Times New Roman"/>
                <a:cs typeface="Times New Roman"/>
              </a:rPr>
              <a:t>u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7187" name="object 21">
            <a:extLst>
              <a:ext uri="{FF2B5EF4-FFF2-40B4-BE49-F238E27FC236}">
                <a16:creationId xmlns:a16="http://schemas.microsoft.com/office/drawing/2014/main" id="{5FC4A843-8C52-4193-8A58-3ACACE5317EE}"/>
              </a:ext>
            </a:extLst>
          </p:cNvPr>
          <p:cNvSpPr>
            <a:spLocks/>
          </p:cNvSpPr>
          <p:nvPr/>
        </p:nvSpPr>
        <p:spPr bwMode="auto">
          <a:xfrm>
            <a:off x="1838325" y="795338"/>
            <a:ext cx="149225" cy="0"/>
          </a:xfrm>
          <a:custGeom>
            <a:avLst/>
            <a:gdLst>
              <a:gd name="T0" fmla="*/ 0 w 150494"/>
              <a:gd name="T1" fmla="*/ 142959 w 1504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0494">
                <a:moveTo>
                  <a:pt x="0" y="0"/>
                </a:moveTo>
                <a:lnTo>
                  <a:pt x="150410" y="0"/>
                </a:lnTo>
              </a:path>
            </a:pathLst>
          </a:custGeom>
          <a:noFill/>
          <a:ln w="1515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8" name="object 22">
            <a:extLst>
              <a:ext uri="{FF2B5EF4-FFF2-40B4-BE49-F238E27FC236}">
                <a16:creationId xmlns:a16="http://schemas.microsoft.com/office/drawing/2014/main" id="{442B6D7E-7F04-40E8-B594-1A22651CC07D}"/>
              </a:ext>
            </a:extLst>
          </p:cNvPr>
          <p:cNvSpPr>
            <a:spLocks/>
          </p:cNvSpPr>
          <p:nvPr/>
        </p:nvSpPr>
        <p:spPr bwMode="auto">
          <a:xfrm>
            <a:off x="3100388" y="795338"/>
            <a:ext cx="125412" cy="0"/>
          </a:xfrm>
          <a:custGeom>
            <a:avLst/>
            <a:gdLst>
              <a:gd name="T0" fmla="*/ 0 w 124460"/>
              <a:gd name="T1" fmla="*/ 130110 w 1244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24460">
                <a:moveTo>
                  <a:pt x="0" y="0"/>
                </a:moveTo>
                <a:lnTo>
                  <a:pt x="124295" y="0"/>
                </a:lnTo>
              </a:path>
            </a:pathLst>
          </a:custGeom>
          <a:noFill/>
          <a:ln w="1426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9" name="object 23">
            <a:extLst>
              <a:ext uri="{FF2B5EF4-FFF2-40B4-BE49-F238E27FC236}">
                <a16:creationId xmlns:a16="http://schemas.microsoft.com/office/drawing/2014/main" id="{D984E00C-5E6C-42AD-986B-9A9361E3FDF8}"/>
              </a:ext>
            </a:extLst>
          </p:cNvPr>
          <p:cNvSpPr>
            <a:spLocks/>
          </p:cNvSpPr>
          <p:nvPr/>
        </p:nvSpPr>
        <p:spPr bwMode="auto">
          <a:xfrm>
            <a:off x="1506538" y="1704975"/>
            <a:ext cx="158750" cy="0"/>
          </a:xfrm>
          <a:custGeom>
            <a:avLst/>
            <a:gdLst>
              <a:gd name="T0" fmla="*/ 0 w 159385"/>
              <a:gd name="T1" fmla="*/ 155352 w 15938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9385">
                <a:moveTo>
                  <a:pt x="0" y="0"/>
                </a:moveTo>
                <a:lnTo>
                  <a:pt x="159117" y="0"/>
                </a:lnTo>
              </a:path>
            </a:pathLst>
          </a:custGeom>
          <a:noFill/>
          <a:ln w="146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90" name="object 24">
            <a:extLst>
              <a:ext uri="{FF2B5EF4-FFF2-40B4-BE49-F238E27FC236}">
                <a16:creationId xmlns:a16="http://schemas.microsoft.com/office/drawing/2014/main" id="{4C01C2C2-3805-43CC-9F46-DD7713A15302}"/>
              </a:ext>
            </a:extLst>
          </p:cNvPr>
          <p:cNvSpPr>
            <a:spLocks/>
          </p:cNvSpPr>
          <p:nvPr/>
        </p:nvSpPr>
        <p:spPr bwMode="auto">
          <a:xfrm>
            <a:off x="2011363" y="1817688"/>
            <a:ext cx="153987" cy="0"/>
          </a:xfrm>
          <a:custGeom>
            <a:avLst/>
            <a:gdLst>
              <a:gd name="T0" fmla="*/ 0 w 153669"/>
              <a:gd name="T1" fmla="*/ 155544 w 15366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669">
                <a:moveTo>
                  <a:pt x="0" y="0"/>
                </a:moveTo>
                <a:lnTo>
                  <a:pt x="153626" y="0"/>
                </a:lnTo>
              </a:path>
            </a:pathLst>
          </a:custGeom>
          <a:noFill/>
          <a:ln w="146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99F5EB8-6C0C-4C45-87C0-2AD1A2BE5773}"/>
              </a:ext>
            </a:extLst>
          </p:cNvPr>
          <p:cNvSpPr txBox="1"/>
          <p:nvPr/>
        </p:nvSpPr>
        <p:spPr>
          <a:xfrm>
            <a:off x="1304925" y="1222375"/>
            <a:ext cx="5613400" cy="158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325880" algn="l"/>
                <a:tab pos="1800225" algn="l"/>
                <a:tab pos="297497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berad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Bookman Old Style"/>
                <a:cs typeface="Bookman Old Style"/>
              </a:rPr>
              <a:t>d</a:t>
            </a:r>
            <a:r>
              <a:rPr sz="2400" spc="-10" dirty="0">
                <a:latin typeface="Bookman Old Style"/>
                <a:cs typeface="Bookman Old Style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Bookman Old Style"/>
                <a:cs typeface="Bookman Old Style"/>
              </a:rPr>
              <a:t>ruang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Bookman Old Style"/>
                <a:cs typeface="Bookman Old Style"/>
              </a:rPr>
              <a:t>sama,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maka</a:t>
            </a:r>
          </a:p>
          <a:p>
            <a:pPr marL="480695" indent="-297180" fontAlgn="auto">
              <a:spcBef>
                <a:spcPts val="1100"/>
              </a:spcBef>
              <a:spcAft>
                <a:spcPts val="0"/>
              </a:spcAft>
              <a:tabLst>
                <a:tab pos="1125855" algn="l"/>
              </a:tabLst>
              <a:defRPr/>
            </a:pPr>
            <a:r>
              <a:rPr sz="2850" i="1" spc="-30" dirty="0">
                <a:latin typeface="Times New Roman"/>
                <a:cs typeface="Times New Roman"/>
              </a:rPr>
              <a:t>u</a:t>
            </a:r>
            <a:r>
              <a:rPr sz="2850" i="1" spc="-18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Symbol"/>
                <a:cs typeface="Symbol"/>
              </a:rPr>
              <a:t></a:t>
            </a:r>
            <a:r>
              <a:rPr sz="2850" spc="-275" dirty="0">
                <a:latin typeface="Times New Roman"/>
                <a:cs typeface="Times New Roman"/>
              </a:rPr>
              <a:t> </a:t>
            </a:r>
            <a:r>
              <a:rPr sz="2850" i="1" spc="-30" dirty="0">
                <a:latin typeface="Times New Roman"/>
                <a:cs typeface="Times New Roman"/>
              </a:rPr>
              <a:t>v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3600" spc="-30" baseline="2314" dirty="0">
                <a:latin typeface="Bookman Old Style"/>
                <a:cs typeface="Bookman Old Style"/>
              </a:rPr>
              <a:t>didefinisikan</a:t>
            </a:r>
            <a:endParaRPr sz="3600" baseline="2314" dirty="0">
              <a:latin typeface="Bookman Old Style"/>
              <a:cs typeface="Bookman Old Style"/>
            </a:endParaRPr>
          </a:p>
          <a:p>
            <a:pPr marL="480695" fontAlgn="auto">
              <a:spcBef>
                <a:spcPts val="1390"/>
              </a:spcBef>
              <a:spcAft>
                <a:spcPts val="0"/>
              </a:spcAft>
              <a:defRPr/>
            </a:pPr>
            <a:r>
              <a:rPr sz="3200" i="1" spc="170" dirty="0"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557D164-3831-4C1B-B4D1-D32683224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71C3BA3-D51F-4D52-8466-FA0DFFD606B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7194" name="object 33">
            <a:extLst>
              <a:ext uri="{FF2B5EF4-FFF2-40B4-BE49-F238E27FC236}">
                <a16:creationId xmlns:a16="http://schemas.microsoft.com/office/drawing/2014/main" id="{A2BA0886-2B0A-493A-A31C-BA494209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339625-2498-4820-B567-707C90033CD5}" type="slidenum">
              <a:rPr lang="id-ID" altLang="en-US">
                <a:latin typeface="Arial" panose="020B0604020202020204" pitchFamily="34" charset="0"/>
              </a:rPr>
              <a:pPr eaLnBrk="1" hangingPunct="1"/>
              <a:t>5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CC4C085-A304-421B-A71F-CD3AACEEE6D6}"/>
              </a:ext>
            </a:extLst>
          </p:cNvPr>
          <p:cNvSpPr txBox="1"/>
          <p:nvPr/>
        </p:nvSpPr>
        <p:spPr>
          <a:xfrm>
            <a:off x="3419475" y="2406650"/>
            <a:ext cx="833438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00" i="1" spc="325" dirty="0">
                <a:latin typeface="Times New Roman"/>
                <a:cs typeface="Times New Roman"/>
              </a:rPr>
              <a:t>u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spc="35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285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201651F-7D9D-46EC-A3FE-A1D9D4BC8D4C}"/>
              </a:ext>
            </a:extLst>
          </p:cNvPr>
          <p:cNvSpPr txBox="1"/>
          <p:nvPr/>
        </p:nvSpPr>
        <p:spPr>
          <a:xfrm>
            <a:off x="307975" y="827088"/>
            <a:ext cx="2514600" cy="382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14475" algn="l"/>
                <a:tab pos="1934210" algn="l"/>
              </a:tabLs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4050" i="1" spc="-165" baseline="-5144" dirty="0">
                <a:latin typeface="Times New Roman"/>
                <a:cs typeface="Times New Roman"/>
              </a:rPr>
              <a:t>u	</a:t>
            </a:r>
            <a:r>
              <a:rPr sz="2400" spc="-110" dirty="0">
                <a:latin typeface="Bookman Old Style"/>
                <a:cs typeface="Bookman Old Style"/>
              </a:rPr>
              <a:t>dan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B62F078-2640-4C28-AE23-1C64B4B27311}"/>
              </a:ext>
            </a:extLst>
          </p:cNvPr>
          <p:cNvSpPr txBox="1"/>
          <p:nvPr/>
        </p:nvSpPr>
        <p:spPr>
          <a:xfrm>
            <a:off x="3078163" y="836613"/>
            <a:ext cx="3724275" cy="349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03225" algn="l"/>
              </a:tabLst>
              <a:defRPr/>
            </a:pPr>
            <a:r>
              <a:rPr sz="2550" i="1" spc="-80" dirty="0">
                <a:latin typeface="Times New Roman"/>
                <a:cs typeface="Times New Roman"/>
              </a:rPr>
              <a:t>v	</a:t>
            </a:r>
            <a:r>
              <a:rPr sz="2400" spc="-5" dirty="0">
                <a:latin typeface="Bookman Old Style"/>
                <a:cs typeface="Bookman Old Style"/>
              </a:rPr>
              <a:t>adala</a:t>
            </a:r>
            <a:r>
              <a:rPr sz="2400" dirty="0">
                <a:latin typeface="Bookman Old Style"/>
                <a:cs typeface="Bookman Old Style"/>
              </a:rPr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–</a:t>
            </a:r>
            <a:r>
              <a:rPr sz="2400" spc="-15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</a:p>
        </p:txBody>
      </p:sp>
      <p:sp>
        <p:nvSpPr>
          <p:cNvPr id="7198" name="object 29">
            <a:extLst>
              <a:ext uri="{FF2B5EF4-FFF2-40B4-BE49-F238E27FC236}">
                <a16:creationId xmlns:a16="http://schemas.microsoft.com/office/drawing/2014/main" id="{420CB744-53FC-4D66-9C35-2407D405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185863"/>
            <a:ext cx="9302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8900" indent="-76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2000"/>
              </a:lnSpc>
            </a:pPr>
            <a:r>
              <a:rPr lang="id-ID" altLang="en-US" sz="2400">
                <a:latin typeface="Bookman Old Style" panose="02050604050505020204" pitchFamily="18" charset="0"/>
              </a:rPr>
              <a:t>yang</a:t>
            </a:r>
          </a:p>
        </p:txBody>
      </p:sp>
      <p:sp>
        <p:nvSpPr>
          <p:cNvPr id="7199" name="object 30">
            <a:extLst>
              <a:ext uri="{FF2B5EF4-FFF2-40B4-BE49-F238E27FC236}">
                <a16:creationId xmlns:a16="http://schemas.microsoft.com/office/drawing/2014/main" id="{34E993F5-CDA7-49CA-82B9-557F3488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1222375"/>
            <a:ext cx="9525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</a:p>
        </p:txBody>
      </p:sp>
      <p:sp>
        <p:nvSpPr>
          <p:cNvPr id="7200" name="TextBox 1">
            <a:extLst>
              <a:ext uri="{FF2B5EF4-FFF2-40B4-BE49-F238E27FC236}">
                <a16:creationId xmlns:a16="http://schemas.microsoft.com/office/drawing/2014/main" id="{7B5FCD93-962E-442E-B2F8-729D5721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73625"/>
            <a:ext cx="3771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Dibaca norm  atau panjang dari vektor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221E7AC3-00FF-42B8-96B5-7AD07131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id="{1686D76E-7ABF-40E1-B86F-E515A45FA07C}"/>
              </a:ext>
            </a:extLst>
          </p:cNvPr>
          <p:cNvSpPr>
            <a:spLocks/>
          </p:cNvSpPr>
          <p:nvPr/>
        </p:nvSpPr>
        <p:spPr bwMode="auto">
          <a:xfrm>
            <a:off x="3333750" y="4330700"/>
            <a:ext cx="1147763" cy="482600"/>
          </a:xfrm>
          <a:custGeom>
            <a:avLst/>
            <a:gdLst>
              <a:gd name="T0" fmla="*/ 1047488 w 1148714"/>
              <a:gd name="T1" fmla="*/ 35450 h 483870"/>
              <a:gd name="T2" fmla="*/ 0 w 1148714"/>
              <a:gd name="T3" fmla="*/ 450046 h 483870"/>
              <a:gd name="T4" fmla="*/ 10492 w 1148714"/>
              <a:gd name="T5" fmla="*/ 476041 h 483870"/>
              <a:gd name="T6" fmla="*/ 1058149 w 1148714"/>
              <a:gd name="T7" fmla="*/ 61567 h 483870"/>
              <a:gd name="T8" fmla="*/ 1063422 w 1148714"/>
              <a:gd name="T9" fmla="*/ 44371 h 483870"/>
              <a:gd name="T10" fmla="*/ 1047488 w 1148714"/>
              <a:gd name="T11" fmla="*/ 35450 h 483870"/>
              <a:gd name="T12" fmla="*/ 1126136 w 1148714"/>
              <a:gd name="T13" fmla="*/ 31245 h 483870"/>
              <a:gd name="T14" fmla="*/ 1058115 w 1148714"/>
              <a:gd name="T15" fmla="*/ 31245 h 483870"/>
              <a:gd name="T16" fmla="*/ 1068730 w 1148714"/>
              <a:gd name="T17" fmla="*/ 57380 h 483870"/>
              <a:gd name="T18" fmla="*/ 1058149 w 1148714"/>
              <a:gd name="T19" fmla="*/ 61567 h 483870"/>
              <a:gd name="T20" fmla="*/ 1037006 w 1148714"/>
              <a:gd name="T21" fmla="*/ 130514 h 483870"/>
              <a:gd name="T22" fmla="*/ 1126136 w 1148714"/>
              <a:gd name="T23" fmla="*/ 31245 h 483870"/>
              <a:gd name="T24" fmla="*/ 1058115 w 1148714"/>
              <a:gd name="T25" fmla="*/ 31245 h 483870"/>
              <a:gd name="T26" fmla="*/ 1047488 w 1148714"/>
              <a:gd name="T27" fmla="*/ 35450 h 483870"/>
              <a:gd name="T28" fmla="*/ 1063422 w 1148714"/>
              <a:gd name="T29" fmla="*/ 44371 h 483870"/>
              <a:gd name="T30" fmla="*/ 1058149 w 1148714"/>
              <a:gd name="T31" fmla="*/ 61567 h 483870"/>
              <a:gd name="T32" fmla="*/ 1068730 w 1148714"/>
              <a:gd name="T33" fmla="*/ 57380 h 483870"/>
              <a:gd name="T34" fmla="*/ 1058115 w 1148714"/>
              <a:gd name="T35" fmla="*/ 31245 h 483870"/>
              <a:gd name="T36" fmla="*/ 984173 w 1148714"/>
              <a:gd name="T37" fmla="*/ 0 h 483870"/>
              <a:gd name="T38" fmla="*/ 1047488 w 1148714"/>
              <a:gd name="T39" fmla="*/ 35450 h 483870"/>
              <a:gd name="T40" fmla="*/ 1058115 w 1148714"/>
              <a:gd name="T41" fmla="*/ 31245 h 483870"/>
              <a:gd name="T42" fmla="*/ 1126136 w 1148714"/>
              <a:gd name="T43" fmla="*/ 31245 h 483870"/>
              <a:gd name="T44" fmla="*/ 1142520 w 1148714"/>
              <a:gd name="T45" fmla="*/ 12997 h 483870"/>
              <a:gd name="T46" fmla="*/ 984173 w 1148714"/>
              <a:gd name="T47" fmla="*/ 0 h 4838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48714" h="483870">
                <a:moveTo>
                  <a:pt x="1052707" y="36014"/>
                </a:moveTo>
                <a:lnTo>
                  <a:pt x="0" y="457199"/>
                </a:lnTo>
                <a:lnTo>
                  <a:pt x="10546" y="483607"/>
                </a:lnTo>
                <a:lnTo>
                  <a:pt x="1063420" y="62545"/>
                </a:lnTo>
                <a:lnTo>
                  <a:pt x="1068720" y="45076"/>
                </a:lnTo>
                <a:lnTo>
                  <a:pt x="1052707" y="36014"/>
                </a:lnTo>
                <a:close/>
              </a:path>
              <a:path w="1148714" h="483870">
                <a:moveTo>
                  <a:pt x="1131746" y="31741"/>
                </a:moveTo>
                <a:lnTo>
                  <a:pt x="1063386" y="31741"/>
                </a:lnTo>
                <a:lnTo>
                  <a:pt x="1074054" y="58292"/>
                </a:lnTo>
                <a:lnTo>
                  <a:pt x="1063420" y="62545"/>
                </a:lnTo>
                <a:lnTo>
                  <a:pt x="1042172" y="132587"/>
                </a:lnTo>
                <a:lnTo>
                  <a:pt x="1131746" y="31741"/>
                </a:lnTo>
                <a:close/>
              </a:path>
              <a:path w="1148714" h="483870">
                <a:moveTo>
                  <a:pt x="1063386" y="31741"/>
                </a:moveTo>
                <a:lnTo>
                  <a:pt x="1052707" y="36014"/>
                </a:lnTo>
                <a:lnTo>
                  <a:pt x="1068720" y="45076"/>
                </a:lnTo>
                <a:lnTo>
                  <a:pt x="1063420" y="62545"/>
                </a:lnTo>
                <a:lnTo>
                  <a:pt x="1074054" y="58292"/>
                </a:lnTo>
                <a:lnTo>
                  <a:pt x="1063386" y="31741"/>
                </a:lnTo>
                <a:close/>
              </a:path>
              <a:path w="1148714" h="483870">
                <a:moveTo>
                  <a:pt x="989075" y="0"/>
                </a:moveTo>
                <a:lnTo>
                  <a:pt x="1052707" y="36014"/>
                </a:lnTo>
                <a:lnTo>
                  <a:pt x="1063386" y="31741"/>
                </a:lnTo>
                <a:lnTo>
                  <a:pt x="1131746" y="31741"/>
                </a:lnTo>
                <a:lnTo>
                  <a:pt x="1148212" y="13203"/>
                </a:lnTo>
                <a:lnTo>
                  <a:pt x="9890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EA5B78FB-2C4D-48E0-9BD5-D4908C27F664}"/>
              </a:ext>
            </a:extLst>
          </p:cNvPr>
          <p:cNvSpPr>
            <a:spLocks/>
          </p:cNvSpPr>
          <p:nvPr/>
        </p:nvSpPr>
        <p:spPr bwMode="auto">
          <a:xfrm>
            <a:off x="3328988" y="3871913"/>
            <a:ext cx="2295525" cy="952500"/>
          </a:xfrm>
          <a:custGeom>
            <a:avLst/>
            <a:gdLst>
              <a:gd name="T0" fmla="*/ 2144478 w 2295525"/>
              <a:gd name="T1" fmla="*/ 47179 h 952500"/>
              <a:gd name="T2" fmla="*/ 0 w 2295525"/>
              <a:gd name="T3" fmla="*/ 904874 h 952500"/>
              <a:gd name="T4" fmla="*/ 18928 w 2295525"/>
              <a:gd name="T5" fmla="*/ 952118 h 952500"/>
              <a:gd name="T6" fmla="*/ 2163339 w 2295525"/>
              <a:gd name="T7" fmla="*/ 94273 h 952500"/>
              <a:gd name="T8" fmla="*/ 2144478 w 2295525"/>
              <a:gd name="T9" fmla="*/ 47179 h 952500"/>
              <a:gd name="T10" fmla="*/ 2274407 w 2295525"/>
              <a:gd name="T11" fmla="*/ 37718 h 952500"/>
              <a:gd name="T12" fmla="*/ 2168133 w 2295525"/>
              <a:gd name="T13" fmla="*/ 37718 h 952500"/>
              <a:gd name="T14" fmla="*/ 2186939 w 2295525"/>
              <a:gd name="T15" fmla="*/ 84831 h 952500"/>
              <a:gd name="T16" fmla="*/ 2163339 w 2295525"/>
              <a:gd name="T17" fmla="*/ 94273 h 952500"/>
              <a:gd name="T18" fmla="*/ 2182246 w 2295525"/>
              <a:gd name="T19" fmla="*/ 141482 h 952500"/>
              <a:gd name="T20" fmla="*/ 2274407 w 2295525"/>
              <a:gd name="T21" fmla="*/ 37718 h 952500"/>
              <a:gd name="T22" fmla="*/ 2168133 w 2295525"/>
              <a:gd name="T23" fmla="*/ 37718 h 952500"/>
              <a:gd name="T24" fmla="*/ 2144478 w 2295525"/>
              <a:gd name="T25" fmla="*/ 47179 h 952500"/>
              <a:gd name="T26" fmla="*/ 2163339 w 2295525"/>
              <a:gd name="T27" fmla="*/ 94273 h 952500"/>
              <a:gd name="T28" fmla="*/ 2186939 w 2295525"/>
              <a:gd name="T29" fmla="*/ 84831 h 952500"/>
              <a:gd name="T30" fmla="*/ 2168133 w 2295525"/>
              <a:gd name="T31" fmla="*/ 37718 h 952500"/>
              <a:gd name="T32" fmla="*/ 2125583 w 2295525"/>
              <a:gd name="T33" fmla="*/ 0 h 952500"/>
              <a:gd name="T34" fmla="*/ 2144478 w 2295525"/>
              <a:gd name="T35" fmla="*/ 47179 h 952500"/>
              <a:gd name="T36" fmla="*/ 2168133 w 2295525"/>
              <a:gd name="T37" fmla="*/ 37718 h 952500"/>
              <a:gd name="T38" fmla="*/ 2274407 w 2295525"/>
              <a:gd name="T39" fmla="*/ 37718 h 952500"/>
              <a:gd name="T40" fmla="*/ 2295387 w 2295525"/>
              <a:gd name="T41" fmla="*/ 14096 h 952500"/>
              <a:gd name="T42" fmla="*/ 2125583 w 2295525"/>
              <a:gd name="T43" fmla="*/ 0 h 9525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95525" h="952500">
                <a:moveTo>
                  <a:pt x="2144478" y="47179"/>
                </a:moveTo>
                <a:lnTo>
                  <a:pt x="0" y="904874"/>
                </a:lnTo>
                <a:lnTo>
                  <a:pt x="18928" y="952118"/>
                </a:lnTo>
                <a:lnTo>
                  <a:pt x="2163339" y="94273"/>
                </a:lnTo>
                <a:lnTo>
                  <a:pt x="2144478" y="47179"/>
                </a:lnTo>
                <a:close/>
              </a:path>
              <a:path w="2295525" h="952500">
                <a:moveTo>
                  <a:pt x="2274407" y="37718"/>
                </a:moveTo>
                <a:lnTo>
                  <a:pt x="2168133" y="37718"/>
                </a:lnTo>
                <a:lnTo>
                  <a:pt x="2186939" y="84831"/>
                </a:lnTo>
                <a:lnTo>
                  <a:pt x="2163339" y="94273"/>
                </a:lnTo>
                <a:lnTo>
                  <a:pt x="2182246" y="141482"/>
                </a:lnTo>
                <a:lnTo>
                  <a:pt x="2274407" y="37718"/>
                </a:lnTo>
                <a:close/>
              </a:path>
              <a:path w="2295525" h="952500">
                <a:moveTo>
                  <a:pt x="2168133" y="37718"/>
                </a:moveTo>
                <a:lnTo>
                  <a:pt x="2144478" y="47179"/>
                </a:lnTo>
                <a:lnTo>
                  <a:pt x="2163339" y="94273"/>
                </a:lnTo>
                <a:lnTo>
                  <a:pt x="2186939" y="84831"/>
                </a:lnTo>
                <a:lnTo>
                  <a:pt x="2168133" y="37718"/>
                </a:lnTo>
                <a:close/>
              </a:path>
              <a:path w="2295525" h="952500">
                <a:moveTo>
                  <a:pt x="2125583" y="0"/>
                </a:moveTo>
                <a:lnTo>
                  <a:pt x="2144478" y="47179"/>
                </a:lnTo>
                <a:lnTo>
                  <a:pt x="2168133" y="37718"/>
                </a:lnTo>
                <a:lnTo>
                  <a:pt x="2274407" y="37718"/>
                </a:lnTo>
                <a:lnTo>
                  <a:pt x="2295387" y="14096"/>
                </a:lnTo>
                <a:lnTo>
                  <a:pt x="21255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AC3AAFFA-9ECA-4DDE-8C8F-F8F0B62A43B3}"/>
              </a:ext>
            </a:extLst>
          </p:cNvPr>
          <p:cNvSpPr>
            <a:spLocks/>
          </p:cNvSpPr>
          <p:nvPr/>
        </p:nvSpPr>
        <p:spPr bwMode="auto">
          <a:xfrm>
            <a:off x="1190625" y="4779963"/>
            <a:ext cx="2149475" cy="965200"/>
          </a:xfrm>
          <a:custGeom>
            <a:avLst/>
            <a:gdLst>
              <a:gd name="T0" fmla="*/ 165398 w 2148840"/>
              <a:gd name="T1" fmla="*/ 757250 h 964564"/>
              <a:gd name="T2" fmla="*/ 0 w 2148840"/>
              <a:gd name="T3" fmla="*/ 953153 h 964564"/>
              <a:gd name="T4" fmla="*/ 255589 w 2148840"/>
              <a:gd name="T5" fmla="*/ 968227 h 964564"/>
              <a:gd name="T6" fmla="*/ 231972 w 2148840"/>
              <a:gd name="T7" fmla="*/ 912980 h 964564"/>
              <a:gd name="T8" fmla="*/ 190454 w 2148840"/>
              <a:gd name="T9" fmla="*/ 912980 h 964564"/>
              <a:gd name="T10" fmla="*/ 160433 w 2148840"/>
              <a:gd name="T11" fmla="*/ 842656 h 964564"/>
              <a:gd name="T12" fmla="*/ 195477 w 2148840"/>
              <a:gd name="T13" fmla="*/ 827607 h 964564"/>
              <a:gd name="T14" fmla="*/ 165398 w 2148840"/>
              <a:gd name="T15" fmla="*/ 757250 h 964564"/>
              <a:gd name="T16" fmla="*/ 195477 w 2148840"/>
              <a:gd name="T17" fmla="*/ 827607 h 964564"/>
              <a:gd name="T18" fmla="*/ 160433 w 2148840"/>
              <a:gd name="T19" fmla="*/ 842656 h 964564"/>
              <a:gd name="T20" fmla="*/ 190454 w 2148840"/>
              <a:gd name="T21" fmla="*/ 912980 h 964564"/>
              <a:gd name="T22" fmla="*/ 225534 w 2148840"/>
              <a:gd name="T23" fmla="*/ 897914 h 964564"/>
              <a:gd name="T24" fmla="*/ 195477 w 2148840"/>
              <a:gd name="T25" fmla="*/ 827607 h 964564"/>
              <a:gd name="T26" fmla="*/ 225534 w 2148840"/>
              <a:gd name="T27" fmla="*/ 897914 h 964564"/>
              <a:gd name="T28" fmla="*/ 190454 w 2148840"/>
              <a:gd name="T29" fmla="*/ 912980 h 964564"/>
              <a:gd name="T30" fmla="*/ 231972 w 2148840"/>
              <a:gd name="T31" fmla="*/ 912980 h 964564"/>
              <a:gd name="T32" fmla="*/ 225534 w 2148840"/>
              <a:gd name="T33" fmla="*/ 897914 h 964564"/>
              <a:gd name="T34" fmla="*/ 2122378 w 2148840"/>
              <a:gd name="T35" fmla="*/ 0 h 964564"/>
              <a:gd name="T36" fmla="*/ 195477 w 2148840"/>
              <a:gd name="T37" fmla="*/ 827607 h 964564"/>
              <a:gd name="T38" fmla="*/ 225534 w 2148840"/>
              <a:gd name="T39" fmla="*/ 897914 h 964564"/>
              <a:gd name="T40" fmla="*/ 2152392 w 2148840"/>
              <a:gd name="T41" fmla="*/ 70261 h 964564"/>
              <a:gd name="T42" fmla="*/ 2122378 w 2148840"/>
              <a:gd name="T43" fmla="*/ 0 h 9645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48840" h="964564">
                <a:moveTo>
                  <a:pt x="165104" y="754261"/>
                </a:moveTo>
                <a:lnTo>
                  <a:pt x="0" y="949391"/>
                </a:lnTo>
                <a:lnTo>
                  <a:pt x="255138" y="964405"/>
                </a:lnTo>
                <a:lnTo>
                  <a:pt x="231562" y="909376"/>
                </a:lnTo>
                <a:lnTo>
                  <a:pt x="190118" y="909376"/>
                </a:lnTo>
                <a:lnTo>
                  <a:pt x="160151" y="839330"/>
                </a:lnTo>
                <a:lnTo>
                  <a:pt x="195129" y="824340"/>
                </a:lnTo>
                <a:lnTo>
                  <a:pt x="165104" y="754261"/>
                </a:lnTo>
                <a:close/>
              </a:path>
              <a:path w="2148840" h="964564">
                <a:moveTo>
                  <a:pt x="195129" y="824340"/>
                </a:moveTo>
                <a:lnTo>
                  <a:pt x="160151" y="839330"/>
                </a:lnTo>
                <a:lnTo>
                  <a:pt x="190118" y="909376"/>
                </a:lnTo>
                <a:lnTo>
                  <a:pt x="225132" y="894370"/>
                </a:lnTo>
                <a:lnTo>
                  <a:pt x="195129" y="824340"/>
                </a:lnTo>
                <a:close/>
              </a:path>
              <a:path w="2148840" h="964564">
                <a:moveTo>
                  <a:pt x="225132" y="894370"/>
                </a:moveTo>
                <a:lnTo>
                  <a:pt x="190118" y="909376"/>
                </a:lnTo>
                <a:lnTo>
                  <a:pt x="231562" y="909376"/>
                </a:lnTo>
                <a:lnTo>
                  <a:pt x="225132" y="894370"/>
                </a:lnTo>
                <a:close/>
              </a:path>
              <a:path w="2148840" h="964564">
                <a:moveTo>
                  <a:pt x="2118619" y="0"/>
                </a:moveTo>
                <a:lnTo>
                  <a:pt x="195129" y="824340"/>
                </a:lnTo>
                <a:lnTo>
                  <a:pt x="225132" y="894370"/>
                </a:lnTo>
                <a:lnTo>
                  <a:pt x="2148580" y="69985"/>
                </a:lnTo>
                <a:lnTo>
                  <a:pt x="2118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6833157F-3CAD-4BC7-8D4E-BF16C9457B14}"/>
              </a:ext>
            </a:extLst>
          </p:cNvPr>
          <p:cNvSpPr>
            <a:spLocks/>
          </p:cNvSpPr>
          <p:nvPr/>
        </p:nvSpPr>
        <p:spPr bwMode="auto">
          <a:xfrm>
            <a:off x="4013200" y="4038600"/>
            <a:ext cx="174625" cy="0"/>
          </a:xfrm>
          <a:custGeom>
            <a:avLst/>
            <a:gdLst>
              <a:gd name="T0" fmla="*/ 0 w 173989"/>
              <a:gd name="T1" fmla="*/ 177731 w 17398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3989">
                <a:moveTo>
                  <a:pt x="0" y="0"/>
                </a:moveTo>
                <a:lnTo>
                  <a:pt x="173882" y="0"/>
                </a:lnTo>
              </a:path>
            </a:pathLst>
          </a:custGeom>
          <a:noFill/>
          <a:ln w="1426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649ADDF3-E63C-413F-8326-D8EC1B892DB2}"/>
              </a:ext>
            </a:extLst>
          </p:cNvPr>
          <p:cNvSpPr>
            <a:spLocks/>
          </p:cNvSpPr>
          <p:nvPr/>
        </p:nvSpPr>
        <p:spPr bwMode="auto">
          <a:xfrm>
            <a:off x="5156200" y="3365500"/>
            <a:ext cx="203200" cy="0"/>
          </a:xfrm>
          <a:custGeom>
            <a:avLst/>
            <a:gdLst>
              <a:gd name="T0" fmla="*/ 0 w 203200"/>
              <a:gd name="T1" fmla="*/ 202725 w 2032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725" y="0"/>
                </a:lnTo>
              </a:path>
            </a:pathLst>
          </a:custGeom>
          <a:noFill/>
          <a:ln w="1591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object 8">
            <a:extLst>
              <a:ext uri="{FF2B5EF4-FFF2-40B4-BE49-F238E27FC236}">
                <a16:creationId xmlns:a16="http://schemas.microsoft.com/office/drawing/2014/main" id="{3153E5E4-ACF5-479B-9E50-2C5FAF3E7B6D}"/>
              </a:ext>
            </a:extLst>
          </p:cNvPr>
          <p:cNvSpPr>
            <a:spLocks/>
          </p:cNvSpPr>
          <p:nvPr/>
        </p:nvSpPr>
        <p:spPr bwMode="auto">
          <a:xfrm>
            <a:off x="1568450" y="5041900"/>
            <a:ext cx="203200" cy="0"/>
          </a:xfrm>
          <a:custGeom>
            <a:avLst/>
            <a:gdLst>
              <a:gd name="T0" fmla="*/ 0 w 203200"/>
              <a:gd name="T1" fmla="*/ 202965 w 2032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965" y="0"/>
                </a:lnTo>
              </a:path>
            </a:pathLst>
          </a:custGeom>
          <a:noFill/>
          <a:ln w="15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1" name="object 9">
            <a:extLst>
              <a:ext uri="{FF2B5EF4-FFF2-40B4-BE49-F238E27FC236}">
                <a16:creationId xmlns:a16="http://schemas.microsoft.com/office/drawing/2014/main" id="{DC59053F-A602-4C56-8164-11038E981899}"/>
              </a:ext>
            </a:extLst>
          </p:cNvPr>
          <p:cNvSpPr>
            <a:spLocks/>
          </p:cNvSpPr>
          <p:nvPr/>
        </p:nvSpPr>
        <p:spPr bwMode="auto">
          <a:xfrm>
            <a:off x="3000375" y="911225"/>
            <a:ext cx="136525" cy="0"/>
          </a:xfrm>
          <a:custGeom>
            <a:avLst/>
            <a:gdLst>
              <a:gd name="T0" fmla="*/ 0 w 136525"/>
              <a:gd name="T1" fmla="*/ 136483 w 1365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6525">
                <a:moveTo>
                  <a:pt x="0" y="0"/>
                </a:moveTo>
                <a:lnTo>
                  <a:pt x="136483" y="0"/>
                </a:lnTo>
              </a:path>
            </a:pathLst>
          </a:custGeom>
          <a:noFill/>
          <a:ln w="1376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2" name="object 10">
            <a:extLst>
              <a:ext uri="{FF2B5EF4-FFF2-40B4-BE49-F238E27FC236}">
                <a16:creationId xmlns:a16="http://schemas.microsoft.com/office/drawing/2014/main" id="{91C8937C-A2CC-4718-A1A3-8D851B05D128}"/>
              </a:ext>
            </a:extLst>
          </p:cNvPr>
          <p:cNvSpPr>
            <a:spLocks/>
          </p:cNvSpPr>
          <p:nvPr/>
        </p:nvSpPr>
        <p:spPr bwMode="auto">
          <a:xfrm>
            <a:off x="6394450" y="850900"/>
            <a:ext cx="161925" cy="0"/>
          </a:xfrm>
          <a:custGeom>
            <a:avLst/>
            <a:gdLst>
              <a:gd name="T0" fmla="*/ 0 w 162559"/>
              <a:gd name="T1" fmla="*/ 158788 w 16255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62559">
                <a:moveTo>
                  <a:pt x="0" y="0"/>
                </a:moveTo>
                <a:lnTo>
                  <a:pt x="162556" y="0"/>
                </a:lnTo>
              </a:path>
            </a:pathLst>
          </a:custGeom>
          <a:noFill/>
          <a:ln w="1517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3" name="object 11">
            <a:extLst>
              <a:ext uri="{FF2B5EF4-FFF2-40B4-BE49-F238E27FC236}">
                <a16:creationId xmlns:a16="http://schemas.microsoft.com/office/drawing/2014/main" id="{D43E7C56-51ED-4FE1-8448-7BFCD5D0B307}"/>
              </a:ext>
            </a:extLst>
          </p:cNvPr>
          <p:cNvSpPr>
            <a:spLocks/>
          </p:cNvSpPr>
          <p:nvPr/>
        </p:nvSpPr>
        <p:spPr bwMode="auto">
          <a:xfrm>
            <a:off x="2732088" y="2011363"/>
            <a:ext cx="136525" cy="0"/>
          </a:xfrm>
          <a:custGeom>
            <a:avLst/>
            <a:gdLst>
              <a:gd name="T0" fmla="*/ 0 w 137794"/>
              <a:gd name="T1" fmla="*/ 129956 w 137794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37794">
                <a:moveTo>
                  <a:pt x="0" y="0"/>
                </a:moveTo>
                <a:lnTo>
                  <a:pt x="137374" y="0"/>
                </a:lnTo>
              </a:path>
            </a:pathLst>
          </a:custGeom>
          <a:noFill/>
          <a:ln w="1386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A4E0867-124A-4A69-B746-AEB0A639D636}"/>
              </a:ext>
            </a:extLst>
          </p:cNvPr>
          <p:cNvSpPr txBox="1"/>
          <p:nvPr/>
        </p:nvSpPr>
        <p:spPr>
          <a:xfrm>
            <a:off x="193675" y="2592388"/>
            <a:ext cx="6289675" cy="290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815"/>
              </a:lnSpc>
              <a:spcBef>
                <a:spcPts val="0"/>
              </a:spcBef>
              <a:spcAft>
                <a:spcPts val="0"/>
              </a:spcAft>
              <a:tabLst>
                <a:tab pos="4339590" algn="l"/>
              </a:tabLst>
              <a:defRPr/>
            </a:pPr>
            <a:r>
              <a:rPr sz="3600" spc="-7" baseline="2314" dirty="0">
                <a:latin typeface="Bookman Old Style"/>
                <a:cs typeface="Bookman Old Style"/>
              </a:rPr>
              <a:t>Jik</a:t>
            </a:r>
            <a:r>
              <a:rPr sz="3600" baseline="2314" dirty="0">
                <a:latin typeface="Bookman Old Style"/>
                <a:cs typeface="Bookman Old Style"/>
              </a:rPr>
              <a:t>a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i="1" baseline="2314" dirty="0">
                <a:latin typeface="Bookman Old Style"/>
                <a:cs typeface="Bookman Old Style"/>
              </a:rPr>
              <a:t>k</a:t>
            </a:r>
            <a:r>
              <a:rPr sz="3600" i="1" spc="254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Bookman Old Style"/>
                <a:cs typeface="Bookman Old Style"/>
              </a:rPr>
              <a:t>&gt;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Bookman Old Style"/>
                <a:cs typeface="Bookman Old Style"/>
              </a:rPr>
              <a:t>0</a:t>
            </a:r>
            <a:r>
              <a:rPr sz="3600" spc="247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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Bookman Old Style"/>
                <a:cs typeface="Bookman Old Style"/>
              </a:rPr>
              <a:t>searah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latin typeface="Bookman Old Style"/>
                <a:cs typeface="Bookman Old Style"/>
              </a:rPr>
              <a:t>denga</a:t>
            </a:r>
            <a:r>
              <a:rPr sz="3600" baseline="2314" dirty="0">
                <a:latin typeface="Bookman Old Style"/>
                <a:cs typeface="Bookman Old Style"/>
              </a:rPr>
              <a:t>n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500" i="1" spc="-90" dirty="0">
                <a:latin typeface="Times New Roman"/>
                <a:cs typeface="Times New Roman"/>
              </a:rPr>
              <a:t>u</a:t>
            </a:r>
            <a:endParaRPr sz="2500">
              <a:latin typeface="Times New Roman"/>
              <a:cs typeface="Times New Roman"/>
            </a:endParaRPr>
          </a:p>
          <a:p>
            <a:pPr marL="583565" fontAlgn="auto">
              <a:lnSpc>
                <a:spcPts val="31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2314" dirty="0">
                <a:latin typeface="Bookman Old Style"/>
                <a:cs typeface="Bookman Old Style"/>
              </a:rPr>
              <a:t>Jik</a:t>
            </a:r>
            <a:r>
              <a:rPr sz="3600" baseline="2314" dirty="0">
                <a:latin typeface="Bookman Old Style"/>
                <a:cs typeface="Bookman Old Style"/>
              </a:rPr>
              <a:t>a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i="1" baseline="2314" dirty="0">
                <a:latin typeface="Bookman Old Style"/>
                <a:cs typeface="Bookman Old Style"/>
              </a:rPr>
              <a:t>k</a:t>
            </a:r>
            <a:r>
              <a:rPr sz="3600" i="1" spc="247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Bookman Old Style"/>
                <a:cs typeface="Bookman Old Style"/>
              </a:rPr>
              <a:t>&lt;</a:t>
            </a:r>
            <a:r>
              <a:rPr sz="3600" spc="225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Bookman Old Style"/>
                <a:cs typeface="Bookman Old Style"/>
              </a:rPr>
              <a:t>0</a:t>
            </a:r>
            <a:r>
              <a:rPr sz="3600" spc="247" baseline="2314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Wingdings"/>
                <a:cs typeface="Wingdings"/>
              </a:rPr>
              <a:t></a:t>
            </a:r>
            <a:r>
              <a:rPr sz="3600" spc="225" baseline="2314" dirty="0"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latin typeface="Bookman Old Style"/>
                <a:cs typeface="Bookman Old Style"/>
              </a:rPr>
              <a:t>berlawana</a:t>
            </a:r>
            <a:r>
              <a:rPr sz="3600" baseline="2314" dirty="0">
                <a:latin typeface="Bookman Old Style"/>
                <a:cs typeface="Bookman Old Style"/>
              </a:rPr>
              <a:t>n</a:t>
            </a:r>
            <a:r>
              <a:rPr sz="3600" spc="240" baseline="2314" dirty="0"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latin typeface="Bookman Old Style"/>
                <a:cs typeface="Bookman Old Style"/>
              </a:rPr>
              <a:t>ara</a:t>
            </a:r>
            <a:r>
              <a:rPr sz="3600" baseline="2314" dirty="0">
                <a:latin typeface="Bookman Old Style"/>
                <a:cs typeface="Bookman Old Style"/>
              </a:rPr>
              <a:t>h</a:t>
            </a:r>
            <a:r>
              <a:rPr sz="3600" spc="232" baseline="2314" dirty="0"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latin typeface="Bookman Old Style"/>
                <a:cs typeface="Bookman Old Style"/>
              </a:rPr>
              <a:t>den</a:t>
            </a:r>
            <a:r>
              <a:rPr sz="3600" spc="-982" baseline="2314" dirty="0">
                <a:latin typeface="Bookman Old Style"/>
                <a:cs typeface="Bookman Old Style"/>
              </a:rPr>
              <a:t>g</a:t>
            </a:r>
            <a:r>
              <a:rPr sz="2750" i="1" spc="-735" dirty="0">
                <a:latin typeface="Times New Roman"/>
                <a:cs typeface="Times New Roman"/>
              </a:rPr>
              <a:t>u</a:t>
            </a:r>
            <a:r>
              <a:rPr sz="3600" spc="-7" baseline="2314" dirty="0">
                <a:latin typeface="Bookman Old Style"/>
                <a:cs typeface="Bookman Old Style"/>
              </a:rPr>
              <a:t>an</a:t>
            </a:r>
            <a:endParaRPr sz="3600" baseline="2314">
              <a:latin typeface="Bookman Old Style"/>
              <a:cs typeface="Bookman Old Style"/>
            </a:endParaRPr>
          </a:p>
          <a:p>
            <a:pPr marL="3802379" indent="922655" fontAlgn="auto">
              <a:spcBef>
                <a:spcPts val="345"/>
              </a:spcBef>
              <a:spcAft>
                <a:spcPts val="0"/>
              </a:spcAft>
              <a:defRPr/>
            </a:pPr>
            <a:r>
              <a:rPr sz="2950" spc="215" dirty="0">
                <a:latin typeface="Times New Roman"/>
                <a:cs typeface="Times New Roman"/>
              </a:rPr>
              <a:t>2</a:t>
            </a:r>
            <a:r>
              <a:rPr sz="2950" i="1" spc="265" dirty="0">
                <a:latin typeface="Times New Roman"/>
                <a:cs typeface="Times New Roman"/>
              </a:rPr>
              <a:t>u</a:t>
            </a:r>
            <a:endParaRPr sz="2950">
              <a:latin typeface="Times New Roman"/>
              <a:cs typeface="Times New Roman"/>
            </a:endParaRPr>
          </a:p>
          <a:p>
            <a:pPr marL="1498600" algn="ctr" fontAlgn="auto">
              <a:spcBef>
                <a:spcPts val="1775"/>
              </a:spcBef>
              <a:spcAft>
                <a:spcPts val="0"/>
              </a:spcAft>
              <a:defRPr/>
            </a:pPr>
            <a:r>
              <a:rPr sz="2550" i="1" spc="165" dirty="0">
                <a:latin typeface="Times New Roman"/>
                <a:cs typeface="Times New Roman"/>
              </a:rPr>
              <a:t>u</a:t>
            </a:r>
            <a:endParaRPr sz="255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136650" indent="-320675" fontAlgn="auto">
              <a:spcBef>
                <a:spcPts val="1960"/>
              </a:spcBef>
              <a:spcAft>
                <a:spcPts val="0"/>
              </a:spcAft>
              <a:buFont typeface="Symbol"/>
              <a:buChar char=""/>
              <a:tabLst>
                <a:tab pos="1137285" algn="l"/>
              </a:tabLst>
              <a:defRPr/>
            </a:pPr>
            <a:r>
              <a:rPr sz="2950" spc="220" dirty="0">
                <a:latin typeface="Times New Roman"/>
                <a:cs typeface="Times New Roman"/>
              </a:rPr>
              <a:t>2</a:t>
            </a:r>
            <a:r>
              <a:rPr sz="2950" i="1" spc="305" dirty="0">
                <a:latin typeface="Times New Roman"/>
                <a:cs typeface="Times New Roman"/>
              </a:rPr>
              <a:t>u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81C4CB6-B34D-43B7-B988-6932857E7FA2}"/>
              </a:ext>
            </a:extLst>
          </p:cNvPr>
          <p:cNvSpPr txBox="1"/>
          <p:nvPr/>
        </p:nvSpPr>
        <p:spPr>
          <a:xfrm>
            <a:off x="231775" y="234950"/>
            <a:ext cx="495300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Bookman Old Style"/>
                <a:cs typeface="Bookman Old Style"/>
              </a:rPr>
              <a:t>Perkalia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vekto</a:t>
            </a:r>
            <a:r>
              <a:rPr sz="2400" b="1" dirty="0">
                <a:latin typeface="Bookman Old Style"/>
                <a:cs typeface="Bookman Old Style"/>
              </a:rPr>
              <a:t>r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Bookman Old Style"/>
                <a:cs typeface="Bookman Old Style"/>
              </a:rPr>
              <a:t>denga</a:t>
            </a:r>
            <a:r>
              <a:rPr sz="2400" b="1" dirty="0">
                <a:latin typeface="Bookman Old Style"/>
                <a:cs typeface="Bookman Old Style"/>
              </a:rPr>
              <a:t>n</a:t>
            </a:r>
            <a:r>
              <a:rPr sz="2400" b="1" spc="20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Bookman Old Style"/>
                <a:cs typeface="Bookman Old Style"/>
              </a:rPr>
              <a:t>skalar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F3A9577-FEF2-4107-A4E2-9747C4C70330}"/>
              </a:ext>
            </a:extLst>
          </p:cNvPr>
          <p:cNvSpPr txBox="1"/>
          <p:nvPr/>
        </p:nvSpPr>
        <p:spPr>
          <a:xfrm>
            <a:off x="2705100" y="2051050"/>
            <a:ext cx="169863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50" i="1" spc="-90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207" name="object 15">
            <a:extLst>
              <a:ext uri="{FF2B5EF4-FFF2-40B4-BE49-F238E27FC236}">
                <a16:creationId xmlns:a16="http://schemas.microsoft.com/office/drawing/2014/main" id="{6C8BBFE0-5F96-4B55-83E0-E2E21DC52FBE}"/>
              </a:ext>
            </a:extLst>
          </p:cNvPr>
          <p:cNvSpPr>
            <a:spLocks/>
          </p:cNvSpPr>
          <p:nvPr/>
        </p:nvSpPr>
        <p:spPr bwMode="auto">
          <a:xfrm>
            <a:off x="4546600" y="2560638"/>
            <a:ext cx="141288" cy="0"/>
          </a:xfrm>
          <a:custGeom>
            <a:avLst/>
            <a:gdLst>
              <a:gd name="T0" fmla="*/ 0 w 140970"/>
              <a:gd name="T1" fmla="*/ 142773 w 14097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0970">
                <a:moveTo>
                  <a:pt x="0" y="0"/>
                </a:moveTo>
                <a:lnTo>
                  <a:pt x="140856" y="0"/>
                </a:lnTo>
              </a:path>
            </a:pathLst>
          </a:custGeom>
          <a:noFill/>
          <a:ln w="14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8" name="object 16">
            <a:extLst>
              <a:ext uri="{FF2B5EF4-FFF2-40B4-BE49-F238E27FC236}">
                <a16:creationId xmlns:a16="http://schemas.microsoft.com/office/drawing/2014/main" id="{828E83AD-FF4A-48D3-9598-10D37068523A}"/>
              </a:ext>
            </a:extLst>
          </p:cNvPr>
          <p:cNvSpPr>
            <a:spLocks/>
          </p:cNvSpPr>
          <p:nvPr/>
        </p:nvSpPr>
        <p:spPr bwMode="auto">
          <a:xfrm>
            <a:off x="6024563" y="2900363"/>
            <a:ext cx="153987" cy="0"/>
          </a:xfrm>
          <a:custGeom>
            <a:avLst/>
            <a:gdLst>
              <a:gd name="T0" fmla="*/ 0 w 153035"/>
              <a:gd name="T1" fmla="*/ 158809 w 15303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3035">
                <a:moveTo>
                  <a:pt x="0" y="0"/>
                </a:moveTo>
                <a:lnTo>
                  <a:pt x="153007" y="0"/>
                </a:lnTo>
              </a:path>
            </a:pathLst>
          </a:custGeom>
          <a:noFill/>
          <a:ln w="154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699E8E8-4DB9-44E4-8CC8-C484B73C6E87}"/>
              </a:ext>
            </a:extLst>
          </p:cNvPr>
          <p:cNvSpPr txBox="1"/>
          <p:nvPr/>
        </p:nvSpPr>
        <p:spPr>
          <a:xfrm>
            <a:off x="2974975" y="649288"/>
            <a:ext cx="3810000" cy="676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86715" algn="l"/>
                <a:tab pos="3021330" algn="l"/>
              </a:tabLst>
              <a:defRPr/>
            </a:pPr>
            <a:r>
              <a:rPr sz="3675" i="1" spc="-150" baseline="-2267" dirty="0">
                <a:latin typeface="Times New Roman"/>
                <a:cs typeface="Times New Roman"/>
              </a:rPr>
              <a:t>u	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skalar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Bookman Old Style"/>
                <a:cs typeface="Bookman Old Style"/>
              </a:rPr>
              <a:t>k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5100" spc="-475" dirty="0">
                <a:latin typeface="Symbol"/>
                <a:cs typeface="Symbol"/>
              </a:rPr>
              <a:t></a:t>
            </a:r>
            <a:r>
              <a:rPr sz="4425" i="1" spc="-60" baseline="-1883" dirty="0">
                <a:latin typeface="Times New Roman"/>
                <a:cs typeface="Times New Roman"/>
              </a:rPr>
              <a:t>k</a:t>
            </a:r>
            <a:r>
              <a:rPr sz="4425" i="1" spc="-375" baseline="-1883" dirty="0">
                <a:latin typeface="Times New Roman"/>
                <a:cs typeface="Times New Roman"/>
              </a:rPr>
              <a:t> </a:t>
            </a:r>
            <a:r>
              <a:rPr sz="4425" i="1" spc="-67" baseline="-1883" dirty="0">
                <a:latin typeface="Times New Roman"/>
                <a:cs typeface="Times New Roman"/>
              </a:rPr>
              <a:t>u</a:t>
            </a:r>
            <a:r>
              <a:rPr sz="4425" i="1" spc="-15" baseline="-1883" dirty="0">
                <a:latin typeface="Times New Roman"/>
                <a:cs typeface="Times New Roman"/>
              </a:rPr>
              <a:t> </a:t>
            </a:r>
            <a:r>
              <a:rPr sz="5100" spc="-765" dirty="0">
                <a:latin typeface="Symbol"/>
                <a:cs typeface="Symbol"/>
              </a:rPr>
              <a:t></a:t>
            </a:r>
            <a:endParaRPr sz="5100">
              <a:latin typeface="Symbol"/>
              <a:cs typeface="Symbo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992EB7E-87E1-453D-A723-6541ED3E8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24E59C1-EA13-423E-B0A3-731517C383B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8212" name="object 24">
            <a:extLst>
              <a:ext uri="{FF2B5EF4-FFF2-40B4-BE49-F238E27FC236}">
                <a16:creationId xmlns:a16="http://schemas.microsoft.com/office/drawing/2014/main" id="{2F9C9EA8-C8EE-4733-ADBA-7C518F13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E6FE6E-4964-4259-9B8F-F71DA2F26B7B}" type="slidenum">
              <a:rPr lang="id-ID" altLang="en-US">
                <a:latin typeface="Arial" panose="020B0604020202020204" pitchFamily="34" charset="0"/>
              </a:rPr>
              <a:pPr eaLnBrk="1" hangingPunct="1"/>
              <a:t>6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63A0689-0EC9-44ED-94B2-16DBBAD77415}"/>
              </a:ext>
            </a:extLst>
          </p:cNvPr>
          <p:cNvSpPr txBox="1"/>
          <p:nvPr/>
        </p:nvSpPr>
        <p:spPr>
          <a:xfrm>
            <a:off x="231775" y="917575"/>
            <a:ext cx="2455863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Perkalia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60D4862-7C66-4B7C-A63E-17F940F39E0E}"/>
              </a:ext>
            </a:extLst>
          </p:cNvPr>
          <p:cNvSpPr txBox="1"/>
          <p:nvPr/>
        </p:nvSpPr>
        <p:spPr>
          <a:xfrm>
            <a:off x="238125" y="1517650"/>
            <a:ext cx="7119938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didefinisika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sebaga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vekto</a:t>
            </a:r>
            <a:r>
              <a:rPr sz="2400" dirty="0">
                <a:latin typeface="Bookman Old Style"/>
                <a:cs typeface="Bookman Old Style"/>
              </a:rPr>
              <a:t>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panjangny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man Old Style"/>
                <a:cs typeface="Bookman Old Style"/>
              </a:rPr>
              <a:t>k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80387CA-BF30-4C2D-B6D1-75FF5D4CE23B}"/>
              </a:ext>
            </a:extLst>
          </p:cNvPr>
          <p:cNvSpPr txBox="1"/>
          <p:nvPr/>
        </p:nvSpPr>
        <p:spPr>
          <a:xfrm>
            <a:off x="7526338" y="1517650"/>
            <a:ext cx="57467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kali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F92216B-EC2E-4412-8A9A-19D90142902D}"/>
              </a:ext>
            </a:extLst>
          </p:cNvPr>
          <p:cNvSpPr txBox="1"/>
          <p:nvPr/>
        </p:nvSpPr>
        <p:spPr>
          <a:xfrm>
            <a:off x="252413" y="2012950"/>
            <a:ext cx="4710112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2818765" algn="l"/>
              </a:tabLst>
              <a:defRPr/>
            </a:pPr>
            <a:r>
              <a:rPr sz="2400" spc="-5" dirty="0">
                <a:latin typeface="Bookman Old Style"/>
                <a:cs typeface="Bookman Old Style"/>
              </a:rPr>
              <a:t>panjan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Bookman Old Style"/>
                <a:cs typeface="Bookman Old Style"/>
              </a:rPr>
              <a:t>denga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arah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id="{29F2F731-92D4-4A8F-9379-F624C4E49611}"/>
              </a:ext>
            </a:extLst>
          </p:cNvPr>
          <p:cNvSpPr>
            <a:spLocks/>
          </p:cNvSpPr>
          <p:nvPr/>
        </p:nvSpPr>
        <p:spPr bwMode="auto">
          <a:xfrm>
            <a:off x="952500" y="1600200"/>
            <a:ext cx="76200" cy="3276600"/>
          </a:xfrm>
          <a:custGeom>
            <a:avLst/>
            <a:gdLst>
              <a:gd name="T0" fmla="*/ 44445 w 76200"/>
              <a:gd name="T1" fmla="*/ 63489 h 3276600"/>
              <a:gd name="T2" fmla="*/ 31753 w 76200"/>
              <a:gd name="T3" fmla="*/ 63489 h 3276600"/>
              <a:gd name="T4" fmla="*/ 31753 w 76200"/>
              <a:gd name="T5" fmla="*/ 3276599 h 3276600"/>
              <a:gd name="T6" fmla="*/ 44445 w 76200"/>
              <a:gd name="T7" fmla="*/ 3276599 h 3276600"/>
              <a:gd name="T8" fmla="*/ 44445 w 76200"/>
              <a:gd name="T9" fmla="*/ 63489 h 3276600"/>
              <a:gd name="T10" fmla="*/ 38099 w 76200"/>
              <a:gd name="T11" fmla="*/ 0 h 3276600"/>
              <a:gd name="T12" fmla="*/ 0 w 76200"/>
              <a:gd name="T13" fmla="*/ 76199 h 3276600"/>
              <a:gd name="T14" fmla="*/ 31753 w 76200"/>
              <a:gd name="T15" fmla="*/ 76199 h 3276600"/>
              <a:gd name="T16" fmla="*/ 31753 w 76200"/>
              <a:gd name="T17" fmla="*/ 63489 h 3276600"/>
              <a:gd name="T18" fmla="*/ 69844 w 76200"/>
              <a:gd name="T19" fmla="*/ 63489 h 3276600"/>
              <a:gd name="T20" fmla="*/ 38099 w 76200"/>
              <a:gd name="T21" fmla="*/ 0 h 3276600"/>
              <a:gd name="T22" fmla="*/ 69844 w 76200"/>
              <a:gd name="T23" fmla="*/ 63489 h 3276600"/>
              <a:gd name="T24" fmla="*/ 44445 w 76200"/>
              <a:gd name="T25" fmla="*/ 63489 h 3276600"/>
              <a:gd name="T26" fmla="*/ 44445 w 76200"/>
              <a:gd name="T27" fmla="*/ 76199 h 3276600"/>
              <a:gd name="T28" fmla="*/ 76199 w 76200"/>
              <a:gd name="T29" fmla="*/ 76199 h 3276600"/>
              <a:gd name="T30" fmla="*/ 69844 w 76200"/>
              <a:gd name="T31" fmla="*/ 63489 h 3276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3276600">
                <a:moveTo>
                  <a:pt x="44445" y="63489"/>
                </a:moveTo>
                <a:lnTo>
                  <a:pt x="31753" y="63489"/>
                </a:lnTo>
                <a:lnTo>
                  <a:pt x="31753" y="3276599"/>
                </a:lnTo>
                <a:lnTo>
                  <a:pt x="44445" y="3276599"/>
                </a:lnTo>
                <a:lnTo>
                  <a:pt x="44445" y="63489"/>
                </a:lnTo>
                <a:close/>
              </a:path>
              <a:path w="76200" h="3276600">
                <a:moveTo>
                  <a:pt x="38099" y="0"/>
                </a:moveTo>
                <a:lnTo>
                  <a:pt x="0" y="76199"/>
                </a:lnTo>
                <a:lnTo>
                  <a:pt x="31753" y="76199"/>
                </a:lnTo>
                <a:lnTo>
                  <a:pt x="31753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3276600">
                <a:moveTo>
                  <a:pt x="69844" y="63489"/>
                </a:moveTo>
                <a:lnTo>
                  <a:pt x="44445" y="63489"/>
                </a:lnTo>
                <a:lnTo>
                  <a:pt x="44445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object 3">
            <a:extLst>
              <a:ext uri="{FF2B5EF4-FFF2-40B4-BE49-F238E27FC236}">
                <a16:creationId xmlns:a16="http://schemas.microsoft.com/office/drawing/2014/main" id="{2703499F-6380-4729-A381-A86B3BC314A7}"/>
              </a:ext>
            </a:extLst>
          </p:cNvPr>
          <p:cNvSpPr>
            <a:spLocks/>
          </p:cNvSpPr>
          <p:nvPr/>
        </p:nvSpPr>
        <p:spPr bwMode="auto">
          <a:xfrm>
            <a:off x="1066800" y="4838700"/>
            <a:ext cx="6477000" cy="76200"/>
          </a:xfrm>
          <a:custGeom>
            <a:avLst/>
            <a:gdLst>
              <a:gd name="T0" fmla="*/ 6400799 w 6477000"/>
              <a:gd name="T1" fmla="*/ 0 h 76200"/>
              <a:gd name="T2" fmla="*/ 6400799 w 6477000"/>
              <a:gd name="T3" fmla="*/ 76199 h 76200"/>
              <a:gd name="T4" fmla="*/ 6464307 w 6477000"/>
              <a:gd name="T5" fmla="*/ 44445 h 76200"/>
              <a:gd name="T6" fmla="*/ 6413510 w 6477000"/>
              <a:gd name="T7" fmla="*/ 44445 h 76200"/>
              <a:gd name="T8" fmla="*/ 6413510 w 6477000"/>
              <a:gd name="T9" fmla="*/ 31753 h 76200"/>
              <a:gd name="T10" fmla="*/ 6464307 w 6477000"/>
              <a:gd name="T11" fmla="*/ 31753 h 76200"/>
              <a:gd name="T12" fmla="*/ 6400799 w 6477000"/>
              <a:gd name="T13" fmla="*/ 0 h 76200"/>
              <a:gd name="T14" fmla="*/ 6400799 w 6477000"/>
              <a:gd name="T15" fmla="*/ 31753 h 76200"/>
              <a:gd name="T16" fmla="*/ 0 w 6477000"/>
              <a:gd name="T17" fmla="*/ 31753 h 76200"/>
              <a:gd name="T18" fmla="*/ 0 w 6477000"/>
              <a:gd name="T19" fmla="*/ 44445 h 76200"/>
              <a:gd name="T20" fmla="*/ 6400799 w 6477000"/>
              <a:gd name="T21" fmla="*/ 44445 h 76200"/>
              <a:gd name="T22" fmla="*/ 6400799 w 6477000"/>
              <a:gd name="T23" fmla="*/ 31753 h 76200"/>
              <a:gd name="T24" fmla="*/ 6464307 w 6477000"/>
              <a:gd name="T25" fmla="*/ 31753 h 76200"/>
              <a:gd name="T26" fmla="*/ 6413510 w 6477000"/>
              <a:gd name="T27" fmla="*/ 31753 h 76200"/>
              <a:gd name="T28" fmla="*/ 6413510 w 6477000"/>
              <a:gd name="T29" fmla="*/ 44445 h 76200"/>
              <a:gd name="T30" fmla="*/ 6464307 w 6477000"/>
              <a:gd name="T31" fmla="*/ 44445 h 76200"/>
              <a:gd name="T32" fmla="*/ 6476999 w 6477000"/>
              <a:gd name="T33" fmla="*/ 38099 h 76200"/>
              <a:gd name="T34" fmla="*/ 6464307 w 6477000"/>
              <a:gd name="T35" fmla="*/ 31753 h 762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477000" h="76200">
                <a:moveTo>
                  <a:pt x="6400799" y="0"/>
                </a:moveTo>
                <a:lnTo>
                  <a:pt x="6400799" y="76199"/>
                </a:lnTo>
                <a:lnTo>
                  <a:pt x="6464307" y="44445"/>
                </a:lnTo>
                <a:lnTo>
                  <a:pt x="6413510" y="44445"/>
                </a:lnTo>
                <a:lnTo>
                  <a:pt x="6413510" y="31753"/>
                </a:lnTo>
                <a:lnTo>
                  <a:pt x="6464307" y="31753"/>
                </a:lnTo>
                <a:lnTo>
                  <a:pt x="6400799" y="0"/>
                </a:lnTo>
                <a:close/>
              </a:path>
              <a:path w="6477000" h="76200">
                <a:moveTo>
                  <a:pt x="6400799" y="31753"/>
                </a:moveTo>
                <a:lnTo>
                  <a:pt x="0" y="31753"/>
                </a:lnTo>
                <a:lnTo>
                  <a:pt x="0" y="44445"/>
                </a:lnTo>
                <a:lnTo>
                  <a:pt x="6400799" y="44445"/>
                </a:lnTo>
                <a:lnTo>
                  <a:pt x="6400799" y="31753"/>
                </a:lnTo>
                <a:close/>
              </a:path>
              <a:path w="6477000" h="76200">
                <a:moveTo>
                  <a:pt x="6464307" y="31753"/>
                </a:moveTo>
                <a:lnTo>
                  <a:pt x="6413510" y="31753"/>
                </a:lnTo>
                <a:lnTo>
                  <a:pt x="6413510" y="44445"/>
                </a:lnTo>
                <a:lnTo>
                  <a:pt x="6464307" y="44445"/>
                </a:lnTo>
                <a:lnTo>
                  <a:pt x="6476999" y="38099"/>
                </a:lnTo>
                <a:lnTo>
                  <a:pt x="6464307" y="31753"/>
                </a:lnTo>
                <a:close/>
              </a:path>
            </a:pathLst>
          </a:custGeom>
          <a:solidFill>
            <a:srgbClr val="00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object 4">
            <a:extLst>
              <a:ext uri="{FF2B5EF4-FFF2-40B4-BE49-F238E27FC236}">
                <a16:creationId xmlns:a16="http://schemas.microsoft.com/office/drawing/2014/main" id="{7CD292F6-CE4D-4C27-81A5-F8B6E1B7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93900"/>
            <a:ext cx="2722563" cy="23320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1" name="object 5">
            <a:extLst>
              <a:ext uri="{FF2B5EF4-FFF2-40B4-BE49-F238E27FC236}">
                <a16:creationId xmlns:a16="http://schemas.microsoft.com/office/drawing/2014/main" id="{9E757DE2-C6E8-4F8D-AFEF-7E289B1D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3679825"/>
            <a:ext cx="563563" cy="6810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2" name="object 6">
            <a:extLst>
              <a:ext uri="{FF2B5EF4-FFF2-40B4-BE49-F238E27FC236}">
                <a16:creationId xmlns:a16="http://schemas.microsoft.com/office/drawing/2014/main" id="{610FC3B1-04ED-4C0E-8FDF-A561C8C0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3679825"/>
            <a:ext cx="496887" cy="6810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3" name="object 7">
            <a:extLst>
              <a:ext uri="{FF2B5EF4-FFF2-40B4-BE49-F238E27FC236}">
                <a16:creationId xmlns:a16="http://schemas.microsoft.com/office/drawing/2014/main" id="{6EF2A345-05E3-4FE5-B3E4-6AD0E0FA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21150"/>
            <a:ext cx="1389063" cy="11906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4" name="object 8">
            <a:extLst>
              <a:ext uri="{FF2B5EF4-FFF2-40B4-BE49-F238E27FC236}">
                <a16:creationId xmlns:a16="http://schemas.microsoft.com/office/drawing/2014/main" id="{DEEF173D-1934-461A-AF6F-AB8F3731AD7C}"/>
              </a:ext>
            </a:extLst>
          </p:cNvPr>
          <p:cNvSpPr>
            <a:spLocks/>
          </p:cNvSpPr>
          <p:nvPr/>
        </p:nvSpPr>
        <p:spPr bwMode="auto">
          <a:xfrm>
            <a:off x="4076700" y="304800"/>
            <a:ext cx="76200" cy="3276600"/>
          </a:xfrm>
          <a:custGeom>
            <a:avLst/>
            <a:gdLst>
              <a:gd name="T0" fmla="*/ 44439 w 76200"/>
              <a:gd name="T1" fmla="*/ 63489 h 3276600"/>
              <a:gd name="T2" fmla="*/ 31747 w 76200"/>
              <a:gd name="T3" fmla="*/ 63489 h 3276600"/>
              <a:gd name="T4" fmla="*/ 31747 w 76200"/>
              <a:gd name="T5" fmla="*/ 3276599 h 3276600"/>
              <a:gd name="T6" fmla="*/ 44439 w 76200"/>
              <a:gd name="T7" fmla="*/ 3276599 h 3276600"/>
              <a:gd name="T8" fmla="*/ 44439 w 76200"/>
              <a:gd name="T9" fmla="*/ 63489 h 3276600"/>
              <a:gd name="T10" fmla="*/ 38099 w 76200"/>
              <a:gd name="T11" fmla="*/ 0 h 3276600"/>
              <a:gd name="T12" fmla="*/ 0 w 76200"/>
              <a:gd name="T13" fmla="*/ 76199 h 3276600"/>
              <a:gd name="T14" fmla="*/ 31747 w 76200"/>
              <a:gd name="T15" fmla="*/ 76199 h 3276600"/>
              <a:gd name="T16" fmla="*/ 31747 w 76200"/>
              <a:gd name="T17" fmla="*/ 63489 h 3276600"/>
              <a:gd name="T18" fmla="*/ 69844 w 76200"/>
              <a:gd name="T19" fmla="*/ 63489 h 3276600"/>
              <a:gd name="T20" fmla="*/ 38099 w 76200"/>
              <a:gd name="T21" fmla="*/ 0 h 3276600"/>
              <a:gd name="T22" fmla="*/ 69844 w 76200"/>
              <a:gd name="T23" fmla="*/ 63489 h 3276600"/>
              <a:gd name="T24" fmla="*/ 44439 w 76200"/>
              <a:gd name="T25" fmla="*/ 63489 h 3276600"/>
              <a:gd name="T26" fmla="*/ 44439 w 76200"/>
              <a:gd name="T27" fmla="*/ 76199 h 3276600"/>
              <a:gd name="T28" fmla="*/ 76199 w 76200"/>
              <a:gd name="T29" fmla="*/ 76199 h 3276600"/>
              <a:gd name="T30" fmla="*/ 69844 w 76200"/>
              <a:gd name="T31" fmla="*/ 63489 h 3276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200" h="3276600">
                <a:moveTo>
                  <a:pt x="44439" y="63489"/>
                </a:moveTo>
                <a:lnTo>
                  <a:pt x="31747" y="63489"/>
                </a:lnTo>
                <a:lnTo>
                  <a:pt x="31747" y="3276599"/>
                </a:lnTo>
                <a:lnTo>
                  <a:pt x="44439" y="3276599"/>
                </a:lnTo>
                <a:lnTo>
                  <a:pt x="44439" y="63489"/>
                </a:lnTo>
                <a:close/>
              </a:path>
              <a:path w="76200" h="3276600">
                <a:moveTo>
                  <a:pt x="38099" y="0"/>
                </a:moveTo>
                <a:lnTo>
                  <a:pt x="0" y="76199"/>
                </a:lnTo>
                <a:lnTo>
                  <a:pt x="31747" y="76199"/>
                </a:lnTo>
                <a:lnTo>
                  <a:pt x="31747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3276600">
                <a:moveTo>
                  <a:pt x="69844" y="63489"/>
                </a:moveTo>
                <a:lnTo>
                  <a:pt x="44439" y="63489"/>
                </a:lnTo>
                <a:lnTo>
                  <a:pt x="44439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00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id="{93ED1CD1-09B5-4D7E-B21F-DD8232F6DA51}"/>
              </a:ext>
            </a:extLst>
          </p:cNvPr>
          <p:cNvSpPr>
            <a:spLocks/>
          </p:cNvSpPr>
          <p:nvPr/>
        </p:nvSpPr>
        <p:spPr bwMode="auto">
          <a:xfrm>
            <a:off x="4191000" y="3543300"/>
            <a:ext cx="4378325" cy="76200"/>
          </a:xfrm>
          <a:custGeom>
            <a:avLst/>
            <a:gdLst>
              <a:gd name="T0" fmla="*/ 4302129 w 4378325"/>
              <a:gd name="T1" fmla="*/ 0 h 76200"/>
              <a:gd name="T2" fmla="*/ 4302129 w 4378325"/>
              <a:gd name="T3" fmla="*/ 76199 h 76200"/>
              <a:gd name="T4" fmla="*/ 4365650 w 4378325"/>
              <a:gd name="T5" fmla="*/ 44439 h 76200"/>
              <a:gd name="T6" fmla="*/ 4314840 w 4378325"/>
              <a:gd name="T7" fmla="*/ 44439 h 76200"/>
              <a:gd name="T8" fmla="*/ 4314840 w 4378325"/>
              <a:gd name="T9" fmla="*/ 31747 h 76200"/>
              <a:gd name="T10" fmla="*/ 4365625 w 4378325"/>
              <a:gd name="T11" fmla="*/ 31747 h 76200"/>
              <a:gd name="T12" fmla="*/ 4302129 w 4378325"/>
              <a:gd name="T13" fmla="*/ 0 h 76200"/>
              <a:gd name="T14" fmla="*/ 4302129 w 4378325"/>
              <a:gd name="T15" fmla="*/ 31747 h 76200"/>
              <a:gd name="T16" fmla="*/ 0 w 4378325"/>
              <a:gd name="T17" fmla="*/ 31747 h 76200"/>
              <a:gd name="T18" fmla="*/ 0 w 4378325"/>
              <a:gd name="T19" fmla="*/ 44439 h 76200"/>
              <a:gd name="T20" fmla="*/ 4302129 w 4378325"/>
              <a:gd name="T21" fmla="*/ 44439 h 76200"/>
              <a:gd name="T22" fmla="*/ 4302129 w 4378325"/>
              <a:gd name="T23" fmla="*/ 31747 h 76200"/>
              <a:gd name="T24" fmla="*/ 4365625 w 4378325"/>
              <a:gd name="T25" fmla="*/ 31747 h 76200"/>
              <a:gd name="T26" fmla="*/ 4314840 w 4378325"/>
              <a:gd name="T27" fmla="*/ 31747 h 76200"/>
              <a:gd name="T28" fmla="*/ 4314840 w 4378325"/>
              <a:gd name="T29" fmla="*/ 44439 h 76200"/>
              <a:gd name="T30" fmla="*/ 4365650 w 4378325"/>
              <a:gd name="T31" fmla="*/ 44439 h 76200"/>
              <a:gd name="T32" fmla="*/ 4378329 w 4378325"/>
              <a:gd name="T33" fmla="*/ 38099 h 76200"/>
              <a:gd name="T34" fmla="*/ 4365625 w 4378325"/>
              <a:gd name="T35" fmla="*/ 31747 h 762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378325" h="76200">
                <a:moveTo>
                  <a:pt x="4302129" y="0"/>
                </a:moveTo>
                <a:lnTo>
                  <a:pt x="4302129" y="76199"/>
                </a:lnTo>
                <a:lnTo>
                  <a:pt x="4365650" y="44439"/>
                </a:lnTo>
                <a:lnTo>
                  <a:pt x="4314840" y="44439"/>
                </a:lnTo>
                <a:lnTo>
                  <a:pt x="4314840" y="31747"/>
                </a:lnTo>
                <a:lnTo>
                  <a:pt x="4365625" y="31747"/>
                </a:lnTo>
                <a:lnTo>
                  <a:pt x="4302129" y="0"/>
                </a:lnTo>
                <a:close/>
              </a:path>
              <a:path w="4378325" h="76200">
                <a:moveTo>
                  <a:pt x="4302129" y="31747"/>
                </a:moveTo>
                <a:lnTo>
                  <a:pt x="0" y="31747"/>
                </a:lnTo>
                <a:lnTo>
                  <a:pt x="0" y="44439"/>
                </a:lnTo>
                <a:lnTo>
                  <a:pt x="4302129" y="44439"/>
                </a:lnTo>
                <a:lnTo>
                  <a:pt x="4302129" y="31747"/>
                </a:lnTo>
                <a:close/>
              </a:path>
              <a:path w="4378325" h="76200">
                <a:moveTo>
                  <a:pt x="4365625" y="31747"/>
                </a:moveTo>
                <a:lnTo>
                  <a:pt x="4314840" y="31747"/>
                </a:lnTo>
                <a:lnTo>
                  <a:pt x="4314840" y="44439"/>
                </a:lnTo>
                <a:lnTo>
                  <a:pt x="4365650" y="44439"/>
                </a:lnTo>
                <a:lnTo>
                  <a:pt x="4378329" y="38099"/>
                </a:lnTo>
                <a:lnTo>
                  <a:pt x="4365625" y="31747"/>
                </a:lnTo>
                <a:close/>
              </a:path>
            </a:pathLst>
          </a:custGeom>
          <a:solidFill>
            <a:srgbClr val="0098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0">
            <a:extLst>
              <a:ext uri="{FF2B5EF4-FFF2-40B4-BE49-F238E27FC236}">
                <a16:creationId xmlns:a16="http://schemas.microsoft.com/office/drawing/2014/main" id="{86CE5D13-AB0B-48C4-8EF5-3EE0C8AF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1546225"/>
            <a:ext cx="617538" cy="6810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9227" name="object 11">
            <a:extLst>
              <a:ext uri="{FF2B5EF4-FFF2-40B4-BE49-F238E27FC236}">
                <a16:creationId xmlns:a16="http://schemas.microsoft.com/office/drawing/2014/main" id="{6AA59DE1-26BF-44C8-8803-88ADFE8C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546225"/>
            <a:ext cx="496888" cy="6810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25FBBE6-7046-48BB-AFA8-BFF0CC658F17}"/>
              </a:ext>
            </a:extLst>
          </p:cNvPr>
          <p:cNvSpPr txBox="1"/>
          <p:nvPr/>
        </p:nvSpPr>
        <p:spPr>
          <a:xfrm>
            <a:off x="3584575" y="923925"/>
            <a:ext cx="1917700" cy="1089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92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latin typeface="Arial"/>
                <a:cs typeface="Arial"/>
              </a:rPr>
              <a:t>Sca</a:t>
            </a:r>
            <a:r>
              <a:rPr sz="4400" spc="5" dirty="0">
                <a:latin typeface="Arial"/>
                <a:cs typeface="Arial"/>
              </a:rPr>
              <a:t>l</a:t>
            </a:r>
            <a:r>
              <a:rPr sz="4400" spc="-5" dirty="0">
                <a:latin typeface="Arial"/>
                <a:cs typeface="Arial"/>
              </a:rPr>
              <a:t>ing</a:t>
            </a:r>
            <a:endParaRPr sz="4400">
              <a:latin typeface="Arial"/>
              <a:cs typeface="Arial"/>
            </a:endParaRPr>
          </a:p>
          <a:p>
            <a:pPr marL="12700" fontAlgn="auto">
              <a:spcBef>
                <a:spcPts val="1020"/>
              </a:spcBef>
              <a:spcAft>
                <a:spcPts val="0"/>
              </a:spcAft>
              <a:defRPr/>
            </a:pPr>
            <a:r>
              <a:rPr sz="2400" i="1" spc="-5" dirty="0">
                <a:latin typeface="Comic Sans MS"/>
                <a:cs typeface="Comic Sans MS"/>
              </a:rPr>
              <a:t>P’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3ECBAF-85E5-497E-9BFD-FA3273647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CEAA476-AB2E-4EB0-BE16-9E596D5516F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9231" name="object 16">
            <a:extLst>
              <a:ext uri="{FF2B5EF4-FFF2-40B4-BE49-F238E27FC236}">
                <a16:creationId xmlns:a16="http://schemas.microsoft.com/office/drawing/2014/main" id="{8C107B90-475E-4534-9CB7-1E55BF84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DBFEAC-E004-4511-BB64-1E4F8A66FB6C}" type="slidenum">
              <a:rPr lang="id-ID" altLang="en-US">
                <a:latin typeface="Arial" panose="020B0604020202020204" pitchFamily="34" charset="0"/>
              </a:rPr>
              <a:pPr eaLnBrk="1" hangingPunct="1"/>
              <a:t>7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55FCCB7-E6CF-4EBB-A4FD-FF955EC64D2C}"/>
              </a:ext>
            </a:extLst>
          </p:cNvPr>
          <p:cNvSpPr txBox="1"/>
          <p:nvPr/>
        </p:nvSpPr>
        <p:spPr>
          <a:xfrm>
            <a:off x="765175" y="3816350"/>
            <a:ext cx="1841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Comic Sans MS"/>
                <a:cs typeface="Comic Sans MS"/>
              </a:rPr>
              <a:t>P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9D017593-5F75-454B-B806-9C34ACB1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396C8890-BDA1-46E5-830C-D4ABCF5FF82B}"/>
              </a:ext>
            </a:extLst>
          </p:cNvPr>
          <p:cNvSpPr>
            <a:spLocks/>
          </p:cNvSpPr>
          <p:nvPr/>
        </p:nvSpPr>
        <p:spPr bwMode="auto">
          <a:xfrm>
            <a:off x="1879600" y="1216025"/>
            <a:ext cx="146050" cy="0"/>
          </a:xfrm>
          <a:custGeom>
            <a:avLst/>
            <a:gdLst>
              <a:gd name="T0" fmla="*/ 0 w 146050"/>
              <a:gd name="T1" fmla="*/ 145579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579" y="0"/>
                </a:lnTo>
              </a:path>
            </a:pathLst>
          </a:custGeom>
          <a:noFill/>
          <a:ln w="1116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BFDBC499-EB26-4F5F-8E70-46D51990EA7E}"/>
              </a:ext>
            </a:extLst>
          </p:cNvPr>
          <p:cNvSpPr>
            <a:spLocks/>
          </p:cNvSpPr>
          <p:nvPr/>
        </p:nvSpPr>
        <p:spPr bwMode="auto">
          <a:xfrm>
            <a:off x="4627563" y="1236663"/>
            <a:ext cx="174625" cy="0"/>
          </a:xfrm>
          <a:custGeom>
            <a:avLst/>
            <a:gdLst>
              <a:gd name="T0" fmla="*/ 0 w 174625"/>
              <a:gd name="T1" fmla="*/ 174260 w 17462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74625">
                <a:moveTo>
                  <a:pt x="0" y="0"/>
                </a:moveTo>
                <a:lnTo>
                  <a:pt x="174260" y="0"/>
                </a:lnTo>
              </a:path>
            </a:pathLst>
          </a:custGeom>
          <a:noFill/>
          <a:ln w="1062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object 5">
            <a:extLst>
              <a:ext uri="{FF2B5EF4-FFF2-40B4-BE49-F238E27FC236}">
                <a16:creationId xmlns:a16="http://schemas.microsoft.com/office/drawing/2014/main" id="{C58517AC-2E6E-48FA-8D70-081DC722596D}"/>
              </a:ext>
            </a:extLst>
          </p:cNvPr>
          <p:cNvSpPr>
            <a:spLocks/>
          </p:cNvSpPr>
          <p:nvPr/>
        </p:nvSpPr>
        <p:spPr bwMode="auto">
          <a:xfrm>
            <a:off x="1101725" y="2894013"/>
            <a:ext cx="146050" cy="0"/>
          </a:xfrm>
          <a:custGeom>
            <a:avLst/>
            <a:gdLst>
              <a:gd name="T0" fmla="*/ 0 w 146050"/>
              <a:gd name="T1" fmla="*/ 145636 w 14605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6050">
                <a:moveTo>
                  <a:pt x="0" y="0"/>
                </a:moveTo>
                <a:lnTo>
                  <a:pt x="145636" y="0"/>
                </a:lnTo>
              </a:path>
            </a:pathLst>
          </a:custGeom>
          <a:noFill/>
          <a:ln w="13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F1F6FDCD-AA09-4139-A837-F0788B614971}"/>
              </a:ext>
            </a:extLst>
          </p:cNvPr>
          <p:cNvSpPr>
            <a:spLocks/>
          </p:cNvSpPr>
          <p:nvPr/>
        </p:nvSpPr>
        <p:spPr bwMode="auto">
          <a:xfrm>
            <a:off x="1558925" y="2914650"/>
            <a:ext cx="155575" cy="0"/>
          </a:xfrm>
          <a:custGeom>
            <a:avLst/>
            <a:gdLst>
              <a:gd name="T0" fmla="*/ 0 w 155575"/>
              <a:gd name="T1" fmla="*/ 155054 w 15557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5575">
                <a:moveTo>
                  <a:pt x="0" y="0"/>
                </a:moveTo>
                <a:lnTo>
                  <a:pt x="155054" y="0"/>
                </a:lnTo>
              </a:path>
            </a:pathLst>
          </a:custGeom>
          <a:noFill/>
          <a:ln w="13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87BB54AB-E0F8-4E76-B903-2AD958BD139C}"/>
              </a:ext>
            </a:extLst>
          </p:cNvPr>
          <p:cNvSpPr>
            <a:spLocks/>
          </p:cNvSpPr>
          <p:nvPr/>
        </p:nvSpPr>
        <p:spPr bwMode="auto">
          <a:xfrm>
            <a:off x="1106488" y="3732213"/>
            <a:ext cx="146050" cy="0"/>
          </a:xfrm>
          <a:custGeom>
            <a:avLst/>
            <a:gdLst>
              <a:gd name="T0" fmla="*/ 0 w 145415"/>
              <a:gd name="T1" fmla="*/ 148715 w 1454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45415">
                <a:moveTo>
                  <a:pt x="0" y="0"/>
                </a:moveTo>
                <a:lnTo>
                  <a:pt x="144877" y="0"/>
                </a:lnTo>
              </a:path>
            </a:pathLst>
          </a:custGeom>
          <a:noFill/>
          <a:ln w="130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object 8">
            <a:extLst>
              <a:ext uri="{FF2B5EF4-FFF2-40B4-BE49-F238E27FC236}">
                <a16:creationId xmlns:a16="http://schemas.microsoft.com/office/drawing/2014/main" id="{246093AF-A73F-46B8-88EB-C4CE98939B69}"/>
              </a:ext>
            </a:extLst>
          </p:cNvPr>
          <p:cNvSpPr>
            <a:spLocks/>
          </p:cNvSpPr>
          <p:nvPr/>
        </p:nvSpPr>
        <p:spPr bwMode="auto">
          <a:xfrm>
            <a:off x="1557338" y="3752850"/>
            <a:ext cx="153987" cy="0"/>
          </a:xfrm>
          <a:custGeom>
            <a:avLst/>
            <a:gdLst>
              <a:gd name="T0" fmla="*/ 0 w 154939"/>
              <a:gd name="T1" fmla="*/ 149256 w 1549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4939">
                <a:moveTo>
                  <a:pt x="0" y="0"/>
                </a:moveTo>
                <a:lnTo>
                  <a:pt x="154879" y="0"/>
                </a:lnTo>
              </a:path>
            </a:pathLst>
          </a:custGeom>
          <a:noFill/>
          <a:ln w="1306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F6B1D928-A2A2-4741-B832-2B11E8DEE1B8}"/>
              </a:ext>
            </a:extLst>
          </p:cNvPr>
          <p:cNvSpPr>
            <a:spLocks/>
          </p:cNvSpPr>
          <p:nvPr/>
        </p:nvSpPr>
        <p:spPr bwMode="auto">
          <a:xfrm>
            <a:off x="1422400" y="4598988"/>
            <a:ext cx="157163" cy="0"/>
          </a:xfrm>
          <a:custGeom>
            <a:avLst/>
            <a:gdLst>
              <a:gd name="T0" fmla="*/ 0 w 158115"/>
              <a:gd name="T1" fmla="*/ 152419 w 15811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58115">
                <a:moveTo>
                  <a:pt x="0" y="0"/>
                </a:moveTo>
                <a:lnTo>
                  <a:pt x="158043" y="0"/>
                </a:lnTo>
              </a:path>
            </a:pathLst>
          </a:custGeom>
          <a:noFill/>
          <a:ln w="128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5D1EF88-711F-43B6-B88C-B96514271633}"/>
              </a:ext>
            </a:extLst>
          </p:cNvPr>
          <p:cNvSpPr txBox="1"/>
          <p:nvPr/>
        </p:nvSpPr>
        <p:spPr>
          <a:xfrm>
            <a:off x="1862138" y="1149350"/>
            <a:ext cx="2432050" cy="407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03935" algn="l"/>
              </a:tabLst>
              <a:defRPr/>
            </a:pPr>
            <a:r>
              <a:rPr sz="2150" i="1" spc="180" dirty="0">
                <a:latin typeface="Times New Roman"/>
                <a:cs typeface="Times New Roman"/>
              </a:rPr>
              <a:t>a</a:t>
            </a:r>
            <a:r>
              <a:rPr sz="2150" i="1" spc="155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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3000" spc="-290" dirty="0">
                <a:latin typeface="Symbol"/>
                <a:cs typeface="Symbol"/>
              </a:rPr>
              <a:t></a:t>
            </a:r>
            <a:r>
              <a:rPr sz="2150" i="1" spc="18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18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spc="90" dirty="0">
                <a:latin typeface="Times New Roman"/>
                <a:cs typeface="Times New Roman"/>
              </a:rPr>
              <a:t>,</a:t>
            </a:r>
            <a:r>
              <a:rPr sz="2150" spc="-305" dirty="0">
                <a:latin typeface="Times New Roman"/>
                <a:cs typeface="Times New Roman"/>
              </a:rPr>
              <a:t> </a:t>
            </a:r>
            <a:r>
              <a:rPr sz="2150" i="1" spc="180" dirty="0">
                <a:latin typeface="Times New Roman"/>
                <a:cs typeface="Times New Roman"/>
              </a:rPr>
              <a:t>a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i="1" spc="-170" dirty="0">
                <a:latin typeface="Times New Roman"/>
                <a:cs typeface="Times New Roman"/>
              </a:rPr>
              <a:t> </a:t>
            </a:r>
            <a:r>
              <a:rPr sz="3000" spc="-180" dirty="0">
                <a:latin typeface="Symbol"/>
                <a:cs typeface="Symbol"/>
              </a:rPr>
              <a:t>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dan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D5C5585-977B-4EAC-B3BB-2F07DC48C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21ED96A-9AB0-4E04-B8B8-6E425CE73FF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0253" name="object 23">
            <a:extLst>
              <a:ext uri="{FF2B5EF4-FFF2-40B4-BE49-F238E27FC236}">
                <a16:creationId xmlns:a16="http://schemas.microsoft.com/office/drawing/2014/main" id="{6E496D9D-C59A-4391-AECB-42CC6A62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D26C06-E6F9-4F8F-864B-387E99523D9D}" type="slidenum">
              <a:rPr lang="id-ID" altLang="en-US">
                <a:latin typeface="Arial" panose="020B0604020202020204" pitchFamily="34" charset="0"/>
              </a:rPr>
              <a:pPr eaLnBrk="1" hangingPunct="1"/>
              <a:t>8</a:t>
            </a:fld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1959AA7-71B5-456B-9416-EFBBA20036D5}"/>
              </a:ext>
            </a:extLst>
          </p:cNvPr>
          <p:cNvSpPr txBox="1"/>
          <p:nvPr/>
        </p:nvSpPr>
        <p:spPr>
          <a:xfrm>
            <a:off x="2592388" y="1411288"/>
            <a:ext cx="912812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30530" algn="l"/>
                <a:tab pos="807085" algn="l"/>
              </a:tabLst>
              <a:defRPr/>
            </a:pPr>
            <a:r>
              <a:rPr sz="1250" spc="-75" dirty="0">
                <a:latin typeface="Times New Roman"/>
                <a:cs typeface="Times New Roman"/>
              </a:rPr>
              <a:t>1</a:t>
            </a:r>
            <a:r>
              <a:rPr sz="1875" spc="157" baseline="-4444" dirty="0">
                <a:latin typeface="Times New Roman"/>
                <a:cs typeface="Times New Roman"/>
              </a:rPr>
              <a:t>1</a:t>
            </a:r>
            <a:r>
              <a:rPr sz="1875" baseline="-4444" dirty="0">
                <a:latin typeface="Times New Roman"/>
                <a:cs typeface="Times New Roman"/>
              </a:rPr>
              <a:t>	</a:t>
            </a:r>
            <a:r>
              <a:rPr sz="1250" spc="105" dirty="0">
                <a:latin typeface="Times New Roman"/>
                <a:cs typeface="Times New Roman"/>
              </a:rPr>
              <a:t>2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10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493C537-BC01-47C9-9200-E72FF1EE6375}"/>
              </a:ext>
            </a:extLst>
          </p:cNvPr>
          <p:cNvSpPr txBox="1"/>
          <p:nvPr/>
        </p:nvSpPr>
        <p:spPr>
          <a:xfrm>
            <a:off x="4581525" y="1171575"/>
            <a:ext cx="1963738" cy="41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tabLst>
                <a:tab pos="330835" algn="l"/>
              </a:tabLst>
              <a:defRPr/>
            </a:pPr>
            <a:r>
              <a:rPr sz="2050" i="1" spc="385" dirty="0">
                <a:latin typeface="Times New Roman"/>
                <a:cs typeface="Times New Roman"/>
              </a:rPr>
              <a:t>b	</a:t>
            </a:r>
            <a:r>
              <a:rPr sz="2050" spc="425" dirty="0">
                <a:latin typeface="Symbol"/>
                <a:cs typeface="Symbol"/>
              </a:rPr>
              <a:t></a:t>
            </a:r>
            <a:r>
              <a:rPr sz="2050" spc="160" dirty="0">
                <a:latin typeface="Times New Roman"/>
                <a:cs typeface="Times New Roman"/>
              </a:rPr>
              <a:t> </a:t>
            </a:r>
            <a:r>
              <a:rPr sz="2700" spc="-140" dirty="0">
                <a:latin typeface="Symbol"/>
                <a:cs typeface="Symbol"/>
              </a:rPr>
              <a:t></a:t>
            </a:r>
            <a:r>
              <a:rPr sz="2050" i="1" spc="385" dirty="0">
                <a:latin typeface="Times New Roman"/>
                <a:cs typeface="Times New Roman"/>
              </a:rPr>
              <a:t>b</a:t>
            </a:r>
            <a:r>
              <a:rPr sz="2050" i="1" spc="50" dirty="0">
                <a:latin typeface="Times New Roman"/>
                <a:cs typeface="Times New Roman"/>
              </a:rPr>
              <a:t> </a:t>
            </a:r>
            <a:r>
              <a:rPr sz="2050" spc="190" dirty="0">
                <a:latin typeface="Times New Roman"/>
                <a:cs typeface="Times New Roman"/>
              </a:rPr>
              <a:t>,</a:t>
            </a:r>
            <a:r>
              <a:rPr sz="2050" spc="120" dirty="0">
                <a:latin typeface="Times New Roman"/>
                <a:cs typeface="Times New Roman"/>
              </a:rPr>
              <a:t> </a:t>
            </a:r>
            <a:r>
              <a:rPr sz="2050" i="1" spc="385" dirty="0">
                <a:latin typeface="Times New Roman"/>
                <a:cs typeface="Times New Roman"/>
              </a:rPr>
              <a:t>b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65" dirty="0">
                <a:latin typeface="Times New Roman"/>
                <a:cs typeface="Times New Roman"/>
              </a:rPr>
              <a:t> </a:t>
            </a:r>
            <a:r>
              <a:rPr sz="2050" spc="355" dirty="0">
                <a:latin typeface="Times New Roman"/>
                <a:cs typeface="Times New Roman"/>
              </a:rPr>
              <a:t>,</a:t>
            </a:r>
            <a:r>
              <a:rPr sz="2050" i="1" spc="385" dirty="0">
                <a:latin typeface="Times New Roman"/>
                <a:cs typeface="Times New Roman"/>
              </a:rPr>
              <a:t>b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3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  <a:p>
            <a:pPr marL="848994" fontAlgn="auto">
              <a:lnSpc>
                <a:spcPts val="830"/>
              </a:lnSpc>
              <a:spcBef>
                <a:spcPts val="0"/>
              </a:spcBef>
              <a:spcAft>
                <a:spcPts val="0"/>
              </a:spcAft>
              <a:tabLst>
                <a:tab pos="1293495" algn="l"/>
                <a:tab pos="1689735" algn="l"/>
              </a:tabLst>
              <a:defRPr/>
            </a:pPr>
            <a:r>
              <a:rPr sz="1200" spc="225" dirty="0">
                <a:latin typeface="Times New Roman"/>
                <a:cs typeface="Times New Roman"/>
              </a:rPr>
              <a:t>1	2	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19FF7F1-C2E6-4460-A361-FC79A74C6595}"/>
              </a:ext>
            </a:extLst>
          </p:cNvPr>
          <p:cNvSpPr txBox="1"/>
          <p:nvPr/>
        </p:nvSpPr>
        <p:spPr>
          <a:xfrm>
            <a:off x="709613" y="2830513"/>
            <a:ext cx="4211637" cy="2100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275"/>
              </a:lnSpc>
              <a:spcBef>
                <a:spcPts val="0"/>
              </a:spcBef>
              <a:spcAft>
                <a:spcPts val="0"/>
              </a:spcAft>
              <a:tabLst>
                <a:tab pos="386715" algn="l"/>
                <a:tab pos="1720850" algn="l"/>
                <a:tab pos="2680335" algn="l"/>
                <a:tab pos="3603625" algn="l"/>
              </a:tabLst>
              <a:defRPr/>
            </a:pPr>
            <a:r>
              <a:rPr sz="2500" spc="-35" dirty="0">
                <a:latin typeface="Times New Roman"/>
                <a:cs typeface="Times New Roman"/>
              </a:rPr>
              <a:t>1</a:t>
            </a:r>
            <a:r>
              <a:rPr sz="2500" spc="10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25" dirty="0">
                <a:latin typeface="Times New Roman"/>
                <a:cs typeface="Times New Roman"/>
              </a:rPr>
              <a:t>a</a:t>
            </a:r>
            <a:r>
              <a:rPr sz="2500" i="1" spc="-22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b</a:t>
            </a:r>
            <a:r>
              <a:rPr sz="2500" i="1" spc="2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3350" spc="-355" dirty="0">
                <a:latin typeface="Symbol"/>
                <a:cs typeface="Symbol"/>
              </a:rPr>
              <a:t></a:t>
            </a:r>
            <a:r>
              <a:rPr sz="2500" i="1" spc="25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b</a:t>
            </a:r>
            <a:r>
              <a:rPr sz="2500" i="1" spc="-8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,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b</a:t>
            </a:r>
            <a:r>
              <a:rPr sz="2500" i="1" spc="18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,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-305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b</a:t>
            </a:r>
            <a:r>
              <a:rPr sz="2500" i="1" spc="210" dirty="0">
                <a:latin typeface="Times New Roman"/>
                <a:cs typeface="Times New Roman"/>
              </a:rPr>
              <a:t> </a:t>
            </a:r>
            <a:r>
              <a:rPr sz="3350" spc="-28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  <a:p>
            <a:pPr marL="1560830" fontAlgn="auto">
              <a:lnSpc>
                <a:spcPts val="994"/>
              </a:lnSpc>
              <a:spcBef>
                <a:spcPts val="0"/>
              </a:spcBef>
              <a:spcAft>
                <a:spcPts val="0"/>
              </a:spcAft>
              <a:tabLst>
                <a:tab pos="2065020" algn="l"/>
                <a:tab pos="2506345" algn="l"/>
                <a:tab pos="3044190" algn="l"/>
                <a:tab pos="3435350" algn="l"/>
                <a:tab pos="3962400" algn="l"/>
              </a:tabLst>
              <a:defRPr/>
            </a:pPr>
            <a:r>
              <a:rPr sz="1450" spc="10" dirty="0">
                <a:latin typeface="Times New Roman"/>
                <a:cs typeface="Times New Roman"/>
              </a:rPr>
              <a:t>1	1	2	2	3	3</a:t>
            </a:r>
            <a:endParaRPr sz="1450">
              <a:latin typeface="Times New Roman"/>
              <a:cs typeface="Times New Roman"/>
            </a:endParaRPr>
          </a:p>
          <a:p>
            <a:pPr fontAlgn="auto">
              <a:spcBef>
                <a:spcPts val="18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9050" fontAlgn="auto">
              <a:lnSpc>
                <a:spcPts val="3275"/>
              </a:lnSpc>
              <a:spcBef>
                <a:spcPts val="0"/>
              </a:spcBef>
              <a:spcAft>
                <a:spcPts val="0"/>
              </a:spcAft>
              <a:tabLst>
                <a:tab pos="391160" algn="l"/>
                <a:tab pos="1714500" algn="l"/>
                <a:tab pos="2663825" algn="l"/>
                <a:tab pos="3576954" algn="l"/>
              </a:tabLst>
              <a:defRPr/>
            </a:pPr>
            <a:r>
              <a:rPr sz="2500" spc="-45" dirty="0">
                <a:latin typeface="Times New Roman"/>
                <a:cs typeface="Times New Roman"/>
              </a:rPr>
              <a:t>2</a:t>
            </a:r>
            <a:r>
              <a:rPr sz="2500" spc="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spc="-2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b</a:t>
            </a:r>
            <a:r>
              <a:rPr sz="2500" i="1" spc="204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3350" spc="-370" dirty="0">
                <a:latin typeface="Symbol"/>
                <a:cs typeface="Symbol"/>
              </a:rPr>
              <a:t>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b</a:t>
            </a:r>
            <a:r>
              <a:rPr sz="2500" i="1" spc="-8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b</a:t>
            </a:r>
            <a:r>
              <a:rPr sz="2500" i="1" spc="1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b</a:t>
            </a:r>
            <a:r>
              <a:rPr sz="2500" i="1" spc="210" dirty="0">
                <a:latin typeface="Times New Roman"/>
                <a:cs typeface="Times New Roman"/>
              </a:rPr>
              <a:t> </a:t>
            </a:r>
            <a:r>
              <a:rPr sz="3350" spc="-29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  <a:p>
            <a:pPr marL="1554480" fontAlgn="auto">
              <a:lnSpc>
                <a:spcPts val="994"/>
              </a:lnSpc>
              <a:spcBef>
                <a:spcPts val="0"/>
              </a:spcBef>
              <a:spcAft>
                <a:spcPts val="0"/>
              </a:spcAft>
              <a:tabLst>
                <a:tab pos="2051050" algn="l"/>
                <a:tab pos="2490470" algn="l"/>
                <a:tab pos="3020695" algn="l"/>
                <a:tab pos="3409950" algn="l"/>
                <a:tab pos="3928745" algn="l"/>
              </a:tabLst>
              <a:defRPr/>
            </a:pPr>
            <a:r>
              <a:rPr sz="1450" spc="10" dirty="0">
                <a:latin typeface="Times New Roman"/>
                <a:cs typeface="Times New Roman"/>
              </a:rPr>
              <a:t>1	1	2	2	3	3</a:t>
            </a:r>
            <a:endParaRPr sz="1450">
              <a:latin typeface="Times New Roman"/>
              <a:cs typeface="Times New Roman"/>
            </a:endParaRPr>
          </a:p>
          <a:p>
            <a:pPr fontAlgn="auto">
              <a:spcBef>
                <a:spcPts val="55"/>
              </a:spcBef>
              <a:spcAft>
                <a:spcPts val="0"/>
              </a:spcAft>
              <a:defRPr/>
            </a:pPr>
            <a:endParaRPr sz="1500">
              <a:latin typeface="Times New Roman"/>
              <a:cs typeface="Times New Roman"/>
            </a:endParaRPr>
          </a:p>
          <a:p>
            <a:pPr marL="45085" fontAlgn="auto">
              <a:lnSpc>
                <a:spcPts val="3215"/>
              </a:lnSpc>
              <a:spcBef>
                <a:spcPts val="0"/>
              </a:spcBef>
              <a:spcAft>
                <a:spcPts val="0"/>
              </a:spcAft>
              <a:tabLst>
                <a:tab pos="426084" algn="l"/>
              </a:tabLst>
              <a:defRPr/>
            </a:pPr>
            <a:r>
              <a:rPr sz="2500" spc="-10" dirty="0">
                <a:latin typeface="Times New Roman"/>
                <a:cs typeface="Times New Roman"/>
              </a:rPr>
              <a:t>3</a:t>
            </a:r>
            <a:r>
              <a:rPr sz="2500" spc="2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40" dirty="0">
                <a:latin typeface="Times New Roman"/>
                <a:cs typeface="Times New Roman"/>
              </a:rPr>
              <a:t>k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300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i="1" spc="12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3300" spc="-335" dirty="0">
                <a:latin typeface="Symbol"/>
                <a:cs typeface="Symbol"/>
              </a:rPr>
              <a:t></a:t>
            </a:r>
            <a:r>
              <a:rPr sz="2500" i="1" spc="125" dirty="0">
                <a:latin typeface="Times New Roman"/>
                <a:cs typeface="Times New Roman"/>
              </a:rPr>
              <a:t>k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i="1" spc="-11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,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k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i="1" spc="16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,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k</a:t>
            </a:r>
            <a:r>
              <a:rPr sz="2500" i="1" spc="50" dirty="0">
                <a:latin typeface="Times New Roman"/>
                <a:cs typeface="Times New Roman"/>
              </a:rPr>
              <a:t>a</a:t>
            </a:r>
            <a:r>
              <a:rPr sz="2500" i="1" spc="185" dirty="0">
                <a:latin typeface="Times New Roman"/>
                <a:cs typeface="Times New Roman"/>
              </a:rPr>
              <a:t> </a:t>
            </a:r>
            <a:r>
              <a:rPr sz="3300" spc="-254" dirty="0">
                <a:latin typeface="Symbol"/>
                <a:cs typeface="Symbol"/>
              </a:rPr>
              <a:t></a:t>
            </a:r>
            <a:endParaRPr sz="3300">
              <a:latin typeface="Symbol"/>
              <a:cs typeface="Symbol"/>
            </a:endParaRPr>
          </a:p>
          <a:p>
            <a:pPr marL="1574800" fontAlgn="auto">
              <a:lnSpc>
                <a:spcPts val="994"/>
              </a:lnSpc>
              <a:spcBef>
                <a:spcPts val="0"/>
              </a:spcBef>
              <a:spcAft>
                <a:spcPts val="0"/>
              </a:spcAft>
              <a:tabLst>
                <a:tab pos="2162810" algn="l"/>
                <a:tab pos="2759075" algn="l"/>
              </a:tabLst>
              <a:defRPr/>
            </a:pPr>
            <a:r>
              <a:rPr sz="1450" spc="25" dirty="0">
                <a:latin typeface="Times New Roman"/>
                <a:cs typeface="Times New Roman"/>
              </a:rPr>
              <a:t>1	2	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5153167-FAA3-4BA3-8037-0AE66DAE7D8F}"/>
              </a:ext>
            </a:extLst>
          </p:cNvPr>
          <p:cNvSpPr txBox="1"/>
          <p:nvPr/>
        </p:nvSpPr>
        <p:spPr>
          <a:xfrm>
            <a:off x="273050" y="384175"/>
            <a:ext cx="45227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Secar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analitis</a:t>
            </a:r>
            <a:r>
              <a:rPr sz="2400" spc="-10" dirty="0">
                <a:latin typeface="Bookman Old Style"/>
                <a:cs typeface="Bookman Old Style"/>
              </a:rPr>
              <a:t>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kedu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operasi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030EA75-6603-46C3-88CA-6B95674CC740}"/>
              </a:ext>
            </a:extLst>
          </p:cNvPr>
          <p:cNvSpPr txBox="1"/>
          <p:nvPr/>
        </p:nvSpPr>
        <p:spPr>
          <a:xfrm>
            <a:off x="4964113" y="384175"/>
            <a:ext cx="27844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pad</a:t>
            </a:r>
            <a:r>
              <a:rPr sz="2400" dirty="0">
                <a:latin typeface="Bookman Old Style"/>
                <a:cs typeface="Bookman Old Style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vektor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Bookman Old Style"/>
                <a:cs typeface="Bookman Old Style"/>
              </a:rPr>
              <a:t>diatas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AB4B226-2BA4-4591-8F79-620AFC0D930D}"/>
              </a:ext>
            </a:extLst>
          </p:cNvPr>
          <p:cNvSpPr txBox="1"/>
          <p:nvPr/>
        </p:nvSpPr>
        <p:spPr>
          <a:xfrm>
            <a:off x="273050" y="749300"/>
            <a:ext cx="5083175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dapa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dijelaska</a:t>
            </a:r>
            <a:r>
              <a:rPr sz="2400" dirty="0">
                <a:latin typeface="Bookman Old Style"/>
                <a:cs typeface="Bookman Old Style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Bookman Old Style"/>
                <a:cs typeface="Bookman Old Style"/>
              </a:rPr>
              <a:t>sebagai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beriku</a:t>
            </a:r>
            <a:r>
              <a:rPr sz="2400" dirty="0">
                <a:latin typeface="Bookman Old Style"/>
                <a:cs typeface="Bookman Old Style"/>
              </a:rPr>
              <a:t>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Bookman Old Style"/>
                <a:cs typeface="Bookman Old Style"/>
              </a:rPr>
              <a:t>: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CED71B-1DF7-4BED-9677-9E5C7DA81B68}"/>
              </a:ext>
            </a:extLst>
          </p:cNvPr>
          <p:cNvSpPr txBox="1"/>
          <p:nvPr/>
        </p:nvSpPr>
        <p:spPr>
          <a:xfrm>
            <a:off x="269875" y="1755775"/>
            <a:ext cx="1038225" cy="865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adalah</a:t>
            </a:r>
            <a:endParaRPr sz="2400">
              <a:latin typeface="Bookman Old Style"/>
              <a:cs typeface="Bookman Old Style"/>
            </a:endParaRPr>
          </a:p>
          <a:p>
            <a:pPr marL="12700" fontAlgn="auto">
              <a:spcBef>
                <a:spcPts val="132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maka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46C8333-AC86-4303-9EDB-FE5421F28B2D}"/>
              </a:ext>
            </a:extLst>
          </p:cNvPr>
          <p:cNvSpPr txBox="1"/>
          <p:nvPr/>
        </p:nvSpPr>
        <p:spPr>
          <a:xfrm>
            <a:off x="1474788" y="1755775"/>
            <a:ext cx="2001837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Bookman Old Style"/>
                <a:cs typeface="Bookman Old Style"/>
              </a:rPr>
              <a:t>vekto</a:t>
            </a:r>
            <a:r>
              <a:rPr sz="2400" spc="-10" dirty="0">
                <a:latin typeface="Bookman Old Style"/>
                <a:cs typeface="Bookman Old Style"/>
              </a:rPr>
              <a:t>r</a:t>
            </a:r>
            <a:r>
              <a:rPr sz="2400" spc="-5" dirty="0">
                <a:latin typeface="Bookman Old Style"/>
                <a:cs typeface="Bookman Old Style"/>
              </a:rPr>
              <a:t>-vektor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12DA2DF-FA69-4417-810D-E3EF79600F24}"/>
              </a:ext>
            </a:extLst>
          </p:cNvPr>
          <p:cNvSpPr txBox="1"/>
          <p:nvPr/>
        </p:nvSpPr>
        <p:spPr>
          <a:xfrm>
            <a:off x="3644900" y="1755775"/>
            <a:ext cx="2987675" cy="331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Bookman Old Style"/>
                <a:cs typeface="Bookman Old Style"/>
              </a:rPr>
              <a:t>d</a:t>
            </a:r>
            <a:r>
              <a:rPr sz="2400" dirty="0">
                <a:latin typeface="Bookman Old Style"/>
                <a:cs typeface="Bookman Old Style"/>
              </a:rPr>
              <a:t>i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ruan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yan</a:t>
            </a:r>
            <a:r>
              <a:rPr sz="2400" dirty="0">
                <a:latin typeface="Bookman Old Style"/>
                <a:cs typeface="Bookman Old Style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Bookman Old Style"/>
                <a:cs typeface="Bookman Old Style"/>
              </a:rPr>
              <a:t>sama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AC2048A-95A2-40BC-91DC-FFB41A261817}"/>
              </a:ext>
            </a:extLst>
          </p:cNvPr>
          <p:cNvSpPr txBox="1"/>
          <p:nvPr/>
        </p:nvSpPr>
        <p:spPr>
          <a:xfrm>
            <a:off x="280988" y="1222375"/>
            <a:ext cx="1390650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Bookman Old Style"/>
                <a:cs typeface="Bookman Old Style"/>
              </a:rPr>
              <a:t>Misalkan</a:t>
            </a:r>
            <a:endParaRPr sz="24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id="{058CCDD9-E26B-4E9B-978D-A2E5535FE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76200"/>
            <a:ext cx="8966200" cy="6019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1267" name="object 3">
            <a:extLst>
              <a:ext uri="{FF2B5EF4-FFF2-40B4-BE49-F238E27FC236}">
                <a16:creationId xmlns:a16="http://schemas.microsoft.com/office/drawing/2014/main" id="{AA8909F6-8DCF-499F-854D-745C6718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34950"/>
            <a:ext cx="7729538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Perkalian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antara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dua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vektor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400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titik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 i="1">
                <a:latin typeface="Bookman Old Style" panose="02050604050505020204" pitchFamily="18" charset="0"/>
              </a:rPr>
              <a:t>dot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product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Bef>
                <a:spcPts val="863"/>
              </a:spcBef>
              <a:buFont typeface="Bookman Old Style" panose="02050604050505020204" pitchFamily="18" charset="0"/>
              <a:buChar char="•"/>
            </a:pP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silang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(</a:t>
            </a:r>
            <a:r>
              <a:rPr lang="id-ID" altLang="en-US" sz="2400" i="1">
                <a:latin typeface="Bookman Old Style" panose="02050604050505020204" pitchFamily="18" charset="0"/>
              </a:rPr>
              <a:t>cross</a:t>
            </a:r>
            <a:r>
              <a:rPr lang="id-ID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i="1">
                <a:latin typeface="Bookman Old Style" panose="02050604050505020204" pitchFamily="18" charset="0"/>
              </a:rPr>
              <a:t>product</a:t>
            </a:r>
            <a:r>
              <a:rPr lang="id-ID" altLang="en-US" sz="240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spcBef>
                <a:spcPts val="13"/>
              </a:spcBef>
            </a:pPr>
            <a:endParaRPr lang="id-ID" alt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Hasil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kali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titik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(</a:t>
            </a:r>
            <a:r>
              <a:rPr lang="id-ID" altLang="en-US" sz="2400" b="1" i="1">
                <a:latin typeface="Bookman Old Style" panose="02050604050505020204" pitchFamily="18" charset="0"/>
              </a:rPr>
              <a:t>dot</a:t>
            </a:r>
            <a:r>
              <a:rPr lang="id-ID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i="1">
                <a:latin typeface="Bookman Old Style" panose="02050604050505020204" pitchFamily="18" charset="0"/>
              </a:rPr>
              <a:t>product</a:t>
            </a:r>
            <a:r>
              <a:rPr lang="id-ID" altLang="en-US" sz="2400" b="1">
                <a:latin typeface="Bookman Old Style" panose="02050604050505020204" pitchFamily="18" charset="0"/>
              </a:rPr>
              <a:t>)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1538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titik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antara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buah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pada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ruang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yang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sama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/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menghasilkan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skalar</a:t>
            </a:r>
          </a:p>
          <a:p>
            <a:pPr eaLnBrk="1" hangingPunct="1">
              <a:spcBef>
                <a:spcPts val="13"/>
              </a:spcBef>
            </a:pPr>
            <a:endParaRPr lang="id-ID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 sz="2400" b="1">
                <a:latin typeface="Bookman Old Style" panose="02050604050505020204" pitchFamily="18" charset="0"/>
              </a:rPr>
              <a:t>Hasil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kali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silang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(</a:t>
            </a:r>
            <a:r>
              <a:rPr lang="id-ID" altLang="en-US" sz="2400" b="1" i="1">
                <a:latin typeface="Bookman Old Style" panose="02050604050505020204" pitchFamily="18" charset="0"/>
              </a:rPr>
              <a:t>Cross</a:t>
            </a:r>
            <a:r>
              <a:rPr lang="id-ID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 i="1">
                <a:latin typeface="Bookman Old Style" panose="02050604050505020204" pitchFamily="18" charset="0"/>
              </a:rPr>
              <a:t>product</a:t>
            </a:r>
            <a:r>
              <a:rPr lang="id-ID" altLang="en-US" sz="2400" b="1">
                <a:latin typeface="Bookman Old Style" panose="02050604050505020204" pitchFamily="18" charset="0"/>
              </a:rPr>
              <a:t>)</a:t>
            </a:r>
            <a:endParaRPr lang="id-ID" altLang="en-US" sz="2400"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id-ID" altLang="en-US" sz="2400">
                <a:latin typeface="Wingdings" panose="05000000000000000000" pitchFamily="2" charset="2"/>
              </a:rPr>
              <a:t>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d-ID" altLang="en-US" sz="2400">
                <a:latin typeface="Bookman Old Style" panose="02050604050505020204" pitchFamily="18" charset="0"/>
              </a:rPr>
              <a:t>Hasil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kali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silang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merupakan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operasi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antara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dua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buah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pada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ruang</a:t>
            </a:r>
            <a:r>
              <a:rPr lang="id-ID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 b="1">
                <a:latin typeface="Bookman Old Style" panose="02050604050505020204" pitchFamily="18" charset="0"/>
              </a:rPr>
              <a:t>R</a:t>
            </a:r>
            <a:r>
              <a:rPr lang="id-ID" altLang="en-US" sz="2400" b="1" baseline="24000">
                <a:latin typeface="Bookman Old Style" panose="02050604050505020204" pitchFamily="18" charset="0"/>
              </a:rPr>
              <a:t>3</a:t>
            </a:r>
            <a:r>
              <a:rPr lang="id-ID" altLang="en-US" sz="2400" b="1" baseline="2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yang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menghasilkan</a:t>
            </a:r>
            <a:r>
              <a:rPr lang="id-ID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2400">
                <a:latin typeface="Bookman Old Style" panose="02050604050505020204" pitchFamily="18" charset="0"/>
              </a:rPr>
              <a:t>vektor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34098C-FDAA-4F32-A35D-6DDC03F44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11/08/2018 9:58</a:t>
            </a:r>
            <a:endParaRPr spc="-5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993B71-E850-4230-9019-138CD91CFE1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 vert="horz" rtlCol="0"/>
          <a:lstStyle/>
          <a:p>
            <a:pPr>
              <a:defRPr/>
            </a:pPr>
            <a:r>
              <a:rPr lang="id-ID"/>
              <a:t>Matriks dan Ruang Vektor</a:t>
            </a:r>
            <a:endParaRPr spc="-5"/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id="{4A449ED9-9C4B-49DF-A2B0-B934082B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C7831-0A51-4303-AC30-437AABAB7E1E}" type="slidenum">
              <a:rPr lang="id-ID" altLang="en-US">
                <a:latin typeface="Arial" panose="020B0604020202020204" pitchFamily="34" charset="0"/>
              </a:rPr>
              <a:pPr eaLnBrk="1" hangingPunct="1"/>
              <a:t>9</a:t>
            </a:fld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44441749-2E53-4A60-950F-09B9B2C9B946}" vid="{9411E6F5-A9BE-46FF-962E-A7137705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Default</Template>
  <TotalTime>5</TotalTime>
  <Words>806</Words>
  <Application>Microsoft Office PowerPoint</Application>
  <PresentationFormat>On-screen Show (4:3)</PresentationFormat>
  <Paragraphs>340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Comic Sans MS</vt:lpstr>
      <vt:lpstr>Symbol</vt:lpstr>
      <vt:lpstr>Times New Roman</vt:lpstr>
      <vt:lpstr>Wingdings</vt:lpstr>
      <vt:lpstr>Theme Default</vt:lpstr>
      <vt:lpstr>Matriks dan Ruang Vektor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2 :</vt:lpstr>
      <vt:lpstr>Ingat aturan cosinus</vt:lpstr>
      <vt:lpstr>PowerPoint Presentation</vt:lpstr>
      <vt:lpstr>PowerPoint Presentation</vt:lpstr>
      <vt:lpstr>PowerPoint Presentation</vt:lpstr>
      <vt:lpstr>Jadi,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Tentukan dua buah vektor satuan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dan Otomata</dc:title>
  <dc:creator>core</dc:creator>
  <cp:lastModifiedBy>core</cp:lastModifiedBy>
  <cp:revision>5</cp:revision>
  <dcterms:created xsi:type="dcterms:W3CDTF">2019-06-01T08:29:21Z</dcterms:created>
  <dcterms:modified xsi:type="dcterms:W3CDTF">2019-06-15T23:41:51Z</dcterms:modified>
</cp:coreProperties>
</file>