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30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00" r:id="rId27"/>
    <p:sldId id="301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F45B-648F-4D69-9A07-797B4FE74A6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4E4E-B257-47AD-B658-8B206B30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>
            <a:extLst>
              <a:ext uri="{FF2B5EF4-FFF2-40B4-BE49-F238E27FC236}">
                <a16:creationId xmlns:a16="http://schemas.microsoft.com/office/drawing/2014/main" id="{E11B57B2-A16A-4A61-B60B-16426CA2B8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">
            <a:extLst>
              <a:ext uri="{FF2B5EF4-FFF2-40B4-BE49-F238E27FC236}">
                <a16:creationId xmlns:a16="http://schemas.microsoft.com/office/drawing/2014/main" id="{C0EE0603-F30C-4CAD-8B25-D4C73FA8B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>
            <a:extLst>
              <a:ext uri="{FF2B5EF4-FFF2-40B4-BE49-F238E27FC236}">
                <a16:creationId xmlns:a16="http://schemas.microsoft.com/office/drawing/2014/main" id="{599E3533-C1E1-4C10-B657-417C5554E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">
            <a:extLst>
              <a:ext uri="{FF2B5EF4-FFF2-40B4-BE49-F238E27FC236}">
                <a16:creationId xmlns:a16="http://schemas.microsoft.com/office/drawing/2014/main" id="{EB87C713-42F0-42F9-B4F9-8F61BA7925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>
            <a:extLst>
              <a:ext uri="{FF2B5EF4-FFF2-40B4-BE49-F238E27FC236}">
                <a16:creationId xmlns:a16="http://schemas.microsoft.com/office/drawing/2014/main" id="{9D648C28-D8C1-495C-8F7B-FAA0A4E5E7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">
            <a:extLst>
              <a:ext uri="{FF2B5EF4-FFF2-40B4-BE49-F238E27FC236}">
                <a16:creationId xmlns:a16="http://schemas.microsoft.com/office/drawing/2014/main" id="{A3E1FB1C-DDDE-40BD-87FA-01A00EE854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>
            <a:extLst>
              <a:ext uri="{FF2B5EF4-FFF2-40B4-BE49-F238E27FC236}">
                <a16:creationId xmlns:a16="http://schemas.microsoft.com/office/drawing/2014/main" id="{79E3CB80-3EDB-426F-8D09-03FDC7AD34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>
            <a:extLst>
              <a:ext uri="{FF2B5EF4-FFF2-40B4-BE49-F238E27FC236}">
                <a16:creationId xmlns:a16="http://schemas.microsoft.com/office/drawing/2014/main" id="{EF3B3512-0EE0-4394-8980-FD9D523E49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>
            <a:extLst>
              <a:ext uri="{FF2B5EF4-FFF2-40B4-BE49-F238E27FC236}">
                <a16:creationId xmlns:a16="http://schemas.microsoft.com/office/drawing/2014/main" id="{BF2FD695-14F4-442F-A949-267A893991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>
            <a:extLst>
              <a:ext uri="{FF2B5EF4-FFF2-40B4-BE49-F238E27FC236}">
                <a16:creationId xmlns:a16="http://schemas.microsoft.com/office/drawing/2014/main" id="{66A27516-72DD-40E9-A617-0E03919D78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>
            <a:extLst>
              <a:ext uri="{FF2B5EF4-FFF2-40B4-BE49-F238E27FC236}">
                <a16:creationId xmlns:a16="http://schemas.microsoft.com/office/drawing/2014/main" id="{58377360-5CF7-4D90-ABC7-598B605DCD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>
            <a:extLst>
              <a:ext uri="{FF2B5EF4-FFF2-40B4-BE49-F238E27FC236}">
                <a16:creationId xmlns:a16="http://schemas.microsoft.com/office/drawing/2014/main" id="{E0778973-812F-4462-B89F-925CD41194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">
            <a:extLst>
              <a:ext uri="{FF2B5EF4-FFF2-40B4-BE49-F238E27FC236}">
                <a16:creationId xmlns:a16="http://schemas.microsoft.com/office/drawing/2014/main" id="{B42171DC-4357-4545-BFB5-0BE95A6120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>
            <a:extLst>
              <a:ext uri="{FF2B5EF4-FFF2-40B4-BE49-F238E27FC236}">
                <a16:creationId xmlns:a16="http://schemas.microsoft.com/office/drawing/2014/main" id="{5A89DF60-4859-4BC5-84B7-A9CA30D3BC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">
            <a:extLst>
              <a:ext uri="{FF2B5EF4-FFF2-40B4-BE49-F238E27FC236}">
                <a16:creationId xmlns:a16="http://schemas.microsoft.com/office/drawing/2014/main" id="{CB54F8BA-435D-48EF-ADEE-A7E60F2BED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>
            <a:extLst>
              <a:ext uri="{FF2B5EF4-FFF2-40B4-BE49-F238E27FC236}">
                <a16:creationId xmlns:a16="http://schemas.microsoft.com/office/drawing/2014/main" id="{86EB5FCA-6603-4D7B-B0F0-891BA0108E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>
            <a:extLst>
              <a:ext uri="{FF2B5EF4-FFF2-40B4-BE49-F238E27FC236}">
                <a16:creationId xmlns:a16="http://schemas.microsoft.com/office/drawing/2014/main" id="{A3390638-1E47-4506-AF84-B9E1751FE5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">
            <a:extLst>
              <a:ext uri="{FF2B5EF4-FFF2-40B4-BE49-F238E27FC236}">
                <a16:creationId xmlns:a16="http://schemas.microsoft.com/office/drawing/2014/main" id="{34823196-63E8-42D1-AC4F-938455884C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>
            <a:extLst>
              <a:ext uri="{FF2B5EF4-FFF2-40B4-BE49-F238E27FC236}">
                <a16:creationId xmlns:a16="http://schemas.microsoft.com/office/drawing/2014/main" id="{5C89F3DE-F92D-42A9-A171-AC3AF03FC5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">
            <a:extLst>
              <a:ext uri="{FF2B5EF4-FFF2-40B4-BE49-F238E27FC236}">
                <a16:creationId xmlns:a16="http://schemas.microsoft.com/office/drawing/2014/main" id="{89AA5DF3-D0F4-4F23-AD6F-F2469FBA95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>
            <a:extLst>
              <a:ext uri="{FF2B5EF4-FFF2-40B4-BE49-F238E27FC236}">
                <a16:creationId xmlns:a16="http://schemas.microsoft.com/office/drawing/2014/main" id="{E0E454F0-2619-4A2B-A5E4-B715CCF498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">
            <a:extLst>
              <a:ext uri="{FF2B5EF4-FFF2-40B4-BE49-F238E27FC236}">
                <a16:creationId xmlns:a16="http://schemas.microsoft.com/office/drawing/2014/main" id="{7056ABAD-55D1-42F7-8A4E-1B9F28CA4A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>
            <a:extLst>
              <a:ext uri="{FF2B5EF4-FFF2-40B4-BE49-F238E27FC236}">
                <a16:creationId xmlns:a16="http://schemas.microsoft.com/office/drawing/2014/main" id="{AA7D92B0-43E8-4319-879D-6987C87D1F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F0AD3885-16CB-4AAA-BAB0-9246FD46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D5FC01-9D7B-4506-9F3B-28F215280E05}"/>
              </a:ext>
            </a:extLst>
          </p:cNvPr>
          <p:cNvSpPr txBox="1"/>
          <p:nvPr/>
        </p:nvSpPr>
        <p:spPr>
          <a:xfrm>
            <a:off x="4457700" y="2847975"/>
            <a:ext cx="708025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674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94D3FCA-8448-4A81-BC54-A8116767C83A}"/>
              </a:ext>
            </a:extLst>
          </p:cNvPr>
          <p:cNvSpPr txBox="1"/>
          <p:nvPr/>
        </p:nvSpPr>
        <p:spPr>
          <a:xfrm>
            <a:off x="4729163" y="2941638"/>
            <a:ext cx="434975" cy="387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4960" algn="l"/>
              </a:tabLst>
              <a:defRPr/>
            </a:pPr>
            <a:r>
              <a:rPr sz="2150" spc="20" dirty="0">
                <a:latin typeface="Times New Roman"/>
                <a:cs typeface="Times New Roman"/>
              </a:rPr>
              <a:t>6	</a:t>
            </a:r>
            <a:r>
              <a:rPr sz="3225" spc="22" baseline="-15503" dirty="0">
                <a:latin typeface="Symbol"/>
                <a:cs typeface="Symbol"/>
              </a:rPr>
              <a:t>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18CD9D7-FFAF-418B-9E1C-B0F935C3EC07}"/>
              </a:ext>
            </a:extLst>
          </p:cNvPr>
          <p:cNvSpPr txBox="1"/>
          <p:nvPr/>
        </p:nvSpPr>
        <p:spPr>
          <a:xfrm>
            <a:off x="4457700" y="3025775"/>
            <a:ext cx="133350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CE54BB2-DE5F-4C67-A131-DA46532B7996}"/>
              </a:ext>
            </a:extLst>
          </p:cNvPr>
          <p:cNvSpPr txBox="1"/>
          <p:nvPr/>
        </p:nvSpPr>
        <p:spPr>
          <a:xfrm>
            <a:off x="3176588" y="2847975"/>
            <a:ext cx="725487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3885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AC463B9-858A-4F25-A67E-B3E9E9E349C0}"/>
              </a:ext>
            </a:extLst>
          </p:cNvPr>
          <p:cNvSpPr txBox="1"/>
          <p:nvPr/>
        </p:nvSpPr>
        <p:spPr>
          <a:xfrm>
            <a:off x="3513138" y="2941638"/>
            <a:ext cx="388937" cy="387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20" dirty="0">
                <a:latin typeface="Times New Roman"/>
                <a:cs typeface="Times New Roman"/>
              </a:rPr>
              <a:t>3 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3225" spc="22" baseline="-15503" dirty="0">
                <a:latin typeface="Symbol"/>
                <a:cs typeface="Symbol"/>
              </a:rPr>
              <a:t>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22EAB0C-73B3-4BF0-A6BF-E55DA3D5DEC2}"/>
              </a:ext>
            </a:extLst>
          </p:cNvPr>
          <p:cNvSpPr txBox="1"/>
          <p:nvPr/>
        </p:nvSpPr>
        <p:spPr>
          <a:xfrm>
            <a:off x="3176588" y="3025775"/>
            <a:ext cx="133350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9B897BA-43D6-4915-9C71-CD19D5D7B9F8}"/>
              </a:ext>
            </a:extLst>
          </p:cNvPr>
          <p:cNvSpPr txBox="1"/>
          <p:nvPr/>
        </p:nvSpPr>
        <p:spPr>
          <a:xfrm>
            <a:off x="1395413" y="2847975"/>
            <a:ext cx="708025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6740" algn="l"/>
              </a:tabLst>
              <a:defRPr/>
            </a:pPr>
            <a:r>
              <a:rPr sz="2150" spc="15" dirty="0">
                <a:latin typeface="Symbol"/>
                <a:cs typeface="Symbol"/>
              </a:rPr>
              <a:t>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63EC74B-E4F8-44A8-9A85-1FEA9541DA75}"/>
              </a:ext>
            </a:extLst>
          </p:cNvPr>
          <p:cNvSpPr txBox="1"/>
          <p:nvPr/>
        </p:nvSpPr>
        <p:spPr>
          <a:xfrm>
            <a:off x="1666875" y="2941638"/>
            <a:ext cx="434975" cy="387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4960" algn="l"/>
              </a:tabLst>
              <a:defRPr/>
            </a:pPr>
            <a:r>
              <a:rPr sz="2150" spc="20" dirty="0">
                <a:latin typeface="Times New Roman"/>
                <a:cs typeface="Times New Roman"/>
              </a:rPr>
              <a:t>0	</a:t>
            </a:r>
            <a:r>
              <a:rPr sz="3225" spc="22" baseline="-15503" dirty="0">
                <a:latin typeface="Symbol"/>
                <a:cs typeface="Symbol"/>
              </a:rPr>
              <a:t>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A193B94-3BCF-43EB-B277-22D6CC504C78}"/>
              </a:ext>
            </a:extLst>
          </p:cNvPr>
          <p:cNvSpPr txBox="1"/>
          <p:nvPr/>
        </p:nvSpPr>
        <p:spPr>
          <a:xfrm>
            <a:off x="1395413" y="3025775"/>
            <a:ext cx="133350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396" name="object 13">
            <a:extLst>
              <a:ext uri="{FF2B5EF4-FFF2-40B4-BE49-F238E27FC236}">
                <a16:creationId xmlns:a16="http://schemas.microsoft.com/office/drawing/2014/main" id="{33C3839A-9F6D-4F85-A8C9-92583DFC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1144588"/>
            <a:ext cx="5918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48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diperiksa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apakah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k</a:t>
            </a:r>
            <a:r>
              <a:rPr lang="id-ID" altLang="en-US" sz="2400" baseline="-24000">
                <a:latin typeface="Bookman Old Style" panose="02050604050505020204" pitchFamily="18" charset="0"/>
              </a:rPr>
              <a:t>1</a:t>
            </a:r>
            <a:r>
              <a:rPr lang="id-ID" altLang="en-US" sz="2400">
                <a:latin typeface="Bookman Old Style" panose="02050604050505020204" pitchFamily="18" charset="0"/>
              </a:rPr>
              <a:t>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k</a:t>
            </a:r>
            <a:r>
              <a:rPr lang="id-ID" altLang="en-US" sz="2400" baseline="-24000">
                <a:latin typeface="Bookman Old Style" panose="02050604050505020204" pitchFamily="18" charset="0"/>
              </a:rPr>
              <a:t>2</a:t>
            </a:r>
            <a:r>
              <a:rPr lang="id-ID" altLang="en-US" sz="2400">
                <a:latin typeface="Bookman Old Style" panose="02050604050505020204" pitchFamily="18" charset="0"/>
              </a:rPr>
              <a:t>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sehingga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kesamaan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tersebut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dipenuhi.</a:t>
            </a:r>
          </a:p>
          <a:p>
            <a:pPr eaLnBrk="1" hangingPunct="1"/>
            <a:endParaRPr lang="id-ID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"/>
              </a:spcBef>
            </a:pPr>
            <a:endParaRPr lang="id-ID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6E3A552-21DD-4D61-9B14-B1D24A9FDD55}"/>
              </a:ext>
            </a:extLst>
          </p:cNvPr>
          <p:cNvSpPr txBox="1"/>
          <p:nvPr/>
        </p:nvSpPr>
        <p:spPr>
          <a:xfrm>
            <a:off x="4146550" y="4887913"/>
            <a:ext cx="12065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8146394-08FF-42C2-864A-F07FFCE3FE7B}"/>
              </a:ext>
            </a:extLst>
          </p:cNvPr>
          <p:cNvSpPr txBox="1"/>
          <p:nvPr/>
        </p:nvSpPr>
        <p:spPr>
          <a:xfrm>
            <a:off x="3640138" y="4418013"/>
            <a:ext cx="627062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tabLst>
                <a:tab pos="518159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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  <a:p>
            <a:pPr marL="12700" fontAlgn="auto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tabLst>
                <a:tab pos="255904" algn="l"/>
                <a:tab pos="518159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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2850" spc="7" baseline="10233" dirty="0">
                <a:latin typeface="Times New Roman"/>
                <a:cs typeface="Times New Roman"/>
              </a:rPr>
              <a:t>2	</a:t>
            </a:r>
            <a:r>
              <a:rPr sz="1900" spc="5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7B98193-E461-409A-BF1B-F00EB82F4AC0}"/>
              </a:ext>
            </a:extLst>
          </p:cNvPr>
          <p:cNvSpPr txBox="1"/>
          <p:nvPr/>
        </p:nvSpPr>
        <p:spPr>
          <a:xfrm>
            <a:off x="3640138" y="5043488"/>
            <a:ext cx="627062" cy="27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8159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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083DDAB-6E7B-4A24-9549-72045664671D}"/>
              </a:ext>
            </a:extLst>
          </p:cNvPr>
          <p:cNvSpPr txBox="1"/>
          <p:nvPr/>
        </p:nvSpPr>
        <p:spPr>
          <a:xfrm>
            <a:off x="1611313" y="4237038"/>
            <a:ext cx="2654300" cy="1077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510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tabLst>
                <a:tab pos="461645" algn="l"/>
                <a:tab pos="1024255" algn="l"/>
                <a:tab pos="2284095" algn="l"/>
                <a:tab pos="2546985" algn="l"/>
              </a:tabLst>
              <a:defRPr/>
            </a:pPr>
            <a:r>
              <a:rPr sz="1900" spc="5" dirty="0">
                <a:latin typeface="Times New Roman"/>
                <a:cs typeface="Times New Roman"/>
              </a:rPr>
              <a:t>2	1 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2850" spc="7" baseline="-4385" dirty="0">
                <a:latin typeface="Symbol"/>
                <a:cs typeface="Symbol"/>
              </a:rPr>
              <a:t></a:t>
            </a:r>
            <a:r>
              <a:rPr sz="2850" baseline="-4385" dirty="0">
                <a:latin typeface="Times New Roman"/>
                <a:cs typeface="Times New Roman"/>
              </a:rPr>
              <a:t>	</a:t>
            </a:r>
            <a:r>
              <a:rPr sz="2850" spc="7" baseline="-2923" dirty="0">
                <a:latin typeface="Symbol"/>
                <a:cs typeface="Symbol"/>
              </a:rPr>
              <a:t></a:t>
            </a:r>
            <a:r>
              <a:rPr sz="2850" baseline="-2923" dirty="0">
                <a:latin typeface="Times New Roman"/>
                <a:cs typeface="Times New Roman"/>
              </a:rPr>
              <a:t> </a:t>
            </a:r>
            <a:r>
              <a:rPr sz="2850" spc="67" baseline="-2923" dirty="0">
                <a:latin typeface="Times New Roman"/>
                <a:cs typeface="Times New Roman"/>
              </a:rPr>
              <a:t> </a:t>
            </a:r>
            <a:r>
              <a:rPr sz="2850" i="1" spc="30" baseline="1461" dirty="0">
                <a:latin typeface="Times New Roman"/>
                <a:cs typeface="Times New Roman"/>
              </a:rPr>
              <a:t>k</a:t>
            </a:r>
            <a:r>
              <a:rPr sz="1650" spc="15" baseline="-22727" dirty="0">
                <a:latin typeface="Times New Roman"/>
                <a:cs typeface="Times New Roman"/>
              </a:rPr>
              <a:t>1</a:t>
            </a:r>
            <a:r>
              <a:rPr sz="1650" baseline="-22727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4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2850" spc="7" baseline="-4385" dirty="0">
                <a:latin typeface="Symbol"/>
                <a:cs typeface="Symbol"/>
              </a:rPr>
              <a:t></a:t>
            </a:r>
            <a:endParaRPr sz="2850" baseline="-4385">
              <a:latin typeface="Symbol"/>
              <a:cs typeface="Symbol"/>
            </a:endParaRPr>
          </a:p>
          <a:p>
            <a:pPr marL="704215" fontAlgn="auto">
              <a:lnSpc>
                <a:spcPts val="1445"/>
              </a:lnSpc>
              <a:spcBef>
                <a:spcPts val="0"/>
              </a:spcBef>
              <a:spcAft>
                <a:spcPts val="0"/>
              </a:spcAft>
              <a:tabLst>
                <a:tab pos="1024255" algn="l"/>
                <a:tab pos="1533525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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2850" spc="7" baseline="1461" dirty="0">
                <a:latin typeface="Symbol"/>
                <a:cs typeface="Symbol"/>
              </a:rPr>
              <a:t></a:t>
            </a:r>
            <a:r>
              <a:rPr sz="2850" spc="7" baseline="1461" dirty="0">
                <a:latin typeface="Times New Roman"/>
                <a:cs typeface="Times New Roman"/>
              </a:rPr>
              <a:t>	</a:t>
            </a:r>
            <a:r>
              <a:rPr sz="2850" spc="7" baseline="1461" dirty="0">
                <a:latin typeface="Symbol"/>
                <a:cs typeface="Symbol"/>
              </a:rPr>
              <a:t></a:t>
            </a:r>
            <a:endParaRPr sz="2850" baseline="1461">
              <a:latin typeface="Symbol"/>
              <a:cs typeface="Symbol"/>
            </a:endParaRPr>
          </a:p>
          <a:p>
            <a:pPr marL="16510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362585" algn="l"/>
                <a:tab pos="1024255" algn="l"/>
                <a:tab pos="1533525" algn="l"/>
              </a:tabLst>
              <a:defRPr/>
            </a:pPr>
            <a:r>
              <a:rPr sz="1900" spc="5" dirty="0">
                <a:latin typeface="Times New Roman"/>
                <a:cs typeface="Times New Roman"/>
              </a:rPr>
              <a:t>4	-</a:t>
            </a:r>
            <a:r>
              <a:rPr sz="1900" spc="-30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2850" spc="7" baseline="-10233" dirty="0">
                <a:latin typeface="Symbol"/>
                <a:cs typeface="Symbol"/>
              </a:rPr>
              <a:t></a:t>
            </a:r>
            <a:r>
              <a:rPr sz="2850" baseline="-10233" dirty="0">
                <a:latin typeface="Times New Roman"/>
                <a:cs typeface="Times New Roman"/>
              </a:rPr>
              <a:t>	</a:t>
            </a:r>
            <a:r>
              <a:rPr sz="2850" spc="7" baseline="-8771" dirty="0">
                <a:latin typeface="Symbol"/>
                <a:cs typeface="Symbol"/>
              </a:rPr>
              <a:t></a:t>
            </a:r>
            <a:r>
              <a:rPr sz="2850" baseline="-8771" dirty="0">
                <a:latin typeface="Times New Roman"/>
                <a:cs typeface="Times New Roman"/>
              </a:rPr>
              <a:t>	</a:t>
            </a:r>
            <a:r>
              <a:rPr sz="2850" spc="7" baseline="-8771" dirty="0">
                <a:latin typeface="Symbol"/>
                <a:cs typeface="Symbol"/>
              </a:rPr>
              <a:t></a:t>
            </a:r>
            <a:r>
              <a:rPr sz="2850" spc="-112" baseline="-8771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  <a:p>
            <a:pPr marL="12700" fontAlgn="auto">
              <a:spcBef>
                <a:spcPts val="605"/>
              </a:spcBef>
              <a:spcAft>
                <a:spcPts val="0"/>
              </a:spcAft>
              <a:tabLst>
                <a:tab pos="476884" algn="l"/>
              </a:tabLst>
              <a:defRPr/>
            </a:pPr>
            <a:r>
              <a:rPr sz="1900" spc="5" dirty="0">
                <a:latin typeface="Times New Roman"/>
                <a:cs typeface="Times New Roman"/>
              </a:rPr>
              <a:t>0	3 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2850" spc="7" baseline="-14619" dirty="0">
                <a:latin typeface="Symbol"/>
                <a:cs typeface="Symbol"/>
              </a:rPr>
              <a:t></a:t>
            </a:r>
            <a:endParaRPr sz="2850" baseline="-14619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276C257-5730-4AB7-9AEB-5E955F3BFF83}"/>
              </a:ext>
            </a:extLst>
          </p:cNvPr>
          <p:cNvSpPr txBox="1"/>
          <p:nvPr/>
        </p:nvSpPr>
        <p:spPr>
          <a:xfrm>
            <a:off x="2303463" y="4883150"/>
            <a:ext cx="1457325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2105" algn="l"/>
                <a:tab pos="841375" algn="l"/>
                <a:tab pos="1348740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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2850" spc="7" baseline="1461" dirty="0">
                <a:latin typeface="Symbol"/>
                <a:cs typeface="Symbol"/>
              </a:rPr>
              <a:t></a:t>
            </a:r>
            <a:r>
              <a:rPr sz="2850" spc="7" baseline="1461" dirty="0">
                <a:latin typeface="Times New Roman"/>
                <a:cs typeface="Times New Roman"/>
              </a:rPr>
              <a:t>	</a:t>
            </a:r>
            <a:r>
              <a:rPr sz="2850" spc="7" baseline="1461" dirty="0">
                <a:latin typeface="Symbol"/>
                <a:cs typeface="Symbol"/>
              </a:rPr>
              <a:t></a:t>
            </a:r>
            <a:r>
              <a:rPr sz="2850" spc="7" baseline="1461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599DA25-08BE-42C7-ABD5-4B4DF4634E2F}"/>
              </a:ext>
            </a:extLst>
          </p:cNvPr>
          <p:cNvSpPr txBox="1"/>
          <p:nvPr/>
        </p:nvSpPr>
        <p:spPr>
          <a:xfrm>
            <a:off x="3133725" y="4257675"/>
            <a:ext cx="627063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9430" algn="l"/>
              </a:tabLst>
              <a:defRPr/>
            </a:pPr>
            <a:r>
              <a:rPr sz="2850" spc="7" baseline="1461" dirty="0">
                <a:latin typeface="Symbol"/>
                <a:cs typeface="Symbol"/>
              </a:rPr>
              <a:t></a:t>
            </a:r>
            <a:r>
              <a:rPr sz="2850" spc="7" baseline="1461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Symbol"/>
                <a:cs typeface="Symbol"/>
              </a:rPr>
              <a:t>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547EBB6-7A73-4437-9D02-695C343394AD}"/>
              </a:ext>
            </a:extLst>
          </p:cNvPr>
          <p:cNvSpPr txBox="1"/>
          <p:nvPr/>
        </p:nvSpPr>
        <p:spPr>
          <a:xfrm>
            <a:off x="2624138" y="4991100"/>
            <a:ext cx="630237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5904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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2850" i="1" spc="225" baseline="16081" dirty="0">
                <a:latin typeface="Times New Roman"/>
                <a:cs typeface="Times New Roman"/>
              </a:rPr>
              <a:t>k</a:t>
            </a:r>
            <a:r>
              <a:rPr sz="1650" spc="15" baseline="2525" dirty="0">
                <a:latin typeface="Times New Roman"/>
                <a:cs typeface="Times New Roman"/>
              </a:rPr>
              <a:t>2</a:t>
            </a:r>
            <a:r>
              <a:rPr sz="1650" baseline="2525" dirty="0">
                <a:latin typeface="Times New Roman"/>
                <a:cs typeface="Times New Roman"/>
              </a:rPr>
              <a:t> </a:t>
            </a:r>
            <a:r>
              <a:rPr sz="1650" spc="-37" baseline="25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0F7EC79-6DD8-4350-9684-90AD0DA02095}"/>
              </a:ext>
            </a:extLst>
          </p:cNvPr>
          <p:cNvSpPr txBox="1"/>
          <p:nvPr/>
        </p:nvSpPr>
        <p:spPr>
          <a:xfrm>
            <a:off x="1373188" y="4887913"/>
            <a:ext cx="119062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2D9F562-DC20-4B8E-AC17-9ABA51D697F9}"/>
              </a:ext>
            </a:extLst>
          </p:cNvPr>
          <p:cNvSpPr txBox="1"/>
          <p:nvPr/>
        </p:nvSpPr>
        <p:spPr>
          <a:xfrm>
            <a:off x="1373188" y="4418013"/>
            <a:ext cx="119062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  <a:p>
            <a:pPr marL="12700" fontAlgn="auto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67F6C89-6402-40ED-A4A7-8A251175BBCF}"/>
              </a:ext>
            </a:extLst>
          </p:cNvPr>
          <p:cNvSpPr txBox="1"/>
          <p:nvPr/>
        </p:nvSpPr>
        <p:spPr>
          <a:xfrm>
            <a:off x="1373188" y="5043488"/>
            <a:ext cx="119062" cy="27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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A734940-9E85-4E67-BAE1-9BC2D787454E}"/>
              </a:ext>
            </a:extLst>
          </p:cNvPr>
          <p:cNvSpPr txBox="1"/>
          <p:nvPr/>
        </p:nvSpPr>
        <p:spPr>
          <a:xfrm>
            <a:off x="1373188" y="4260850"/>
            <a:ext cx="119062" cy="271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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2D9440C-B339-4C07-87E7-ACD4875EB8DB}"/>
              </a:ext>
            </a:extLst>
          </p:cNvPr>
          <p:cNvSpPr txBox="1"/>
          <p:nvPr/>
        </p:nvSpPr>
        <p:spPr>
          <a:xfrm>
            <a:off x="3879850" y="4970463"/>
            <a:ext cx="149225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8108B07-7259-44E7-B857-C76C2446E0D7}"/>
              </a:ext>
            </a:extLst>
          </p:cNvPr>
          <p:cNvSpPr txBox="1"/>
          <p:nvPr/>
        </p:nvSpPr>
        <p:spPr>
          <a:xfrm>
            <a:off x="536575" y="717550"/>
            <a:ext cx="113030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a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ulis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6EBA0B9-0D07-4752-B48F-EAB3E23809C3}"/>
              </a:ext>
            </a:extLst>
          </p:cNvPr>
          <p:cNvSpPr txBox="1"/>
          <p:nvPr/>
        </p:nvSpPr>
        <p:spPr>
          <a:xfrm>
            <a:off x="1108075" y="3586163"/>
            <a:ext cx="37988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In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dapa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dituli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menja</a:t>
            </a:r>
            <a:r>
              <a:rPr sz="2400" spc="-15" dirty="0">
                <a:latin typeface="Bookman Old Style"/>
                <a:cs typeface="Bookman Old Style"/>
              </a:rPr>
              <a:t>d</a:t>
            </a:r>
            <a:r>
              <a:rPr sz="2400" dirty="0">
                <a:latin typeface="Bookman Old Style"/>
                <a:cs typeface="Bookman Old Style"/>
              </a:rPr>
              <a:t>i: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C8B1410-8036-4078-84CB-E0A8538487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25463"/>
          </a:xfrm>
        </p:spPr>
        <p:txBody>
          <a:bodyPr rtlCol="0"/>
          <a:lstStyle/>
          <a:p>
            <a:pPr marL="151765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Jawa</a:t>
            </a:r>
            <a:r>
              <a:rPr dirty="0"/>
              <a:t>b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:</a:t>
            </a:r>
          </a:p>
        </p:txBody>
      </p:sp>
      <p:sp>
        <p:nvSpPr>
          <p:cNvPr id="16412" name="object 29">
            <a:extLst>
              <a:ext uri="{FF2B5EF4-FFF2-40B4-BE49-F238E27FC236}">
                <a16:creationId xmlns:a16="http://schemas.microsoft.com/office/drawing/2014/main" id="{4D1E97C3-A1EB-45E8-A13A-BCC0B4392A90}"/>
              </a:ext>
            </a:extLst>
          </p:cNvPr>
          <p:cNvSpPr>
            <a:spLocks/>
          </p:cNvSpPr>
          <p:nvPr/>
        </p:nvSpPr>
        <p:spPr bwMode="auto">
          <a:xfrm>
            <a:off x="2160588" y="736600"/>
            <a:ext cx="165100" cy="0"/>
          </a:xfrm>
          <a:custGeom>
            <a:avLst/>
            <a:gdLst>
              <a:gd name="T0" fmla="*/ 0 w 165735"/>
              <a:gd name="T1" fmla="*/ 162142 w 1657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5735">
                <a:moveTo>
                  <a:pt x="0" y="0"/>
                </a:moveTo>
                <a:lnTo>
                  <a:pt x="165284" y="0"/>
                </a:lnTo>
              </a:path>
            </a:pathLst>
          </a:custGeom>
          <a:noFill/>
          <a:ln w="135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3" name="object 30">
            <a:extLst>
              <a:ext uri="{FF2B5EF4-FFF2-40B4-BE49-F238E27FC236}">
                <a16:creationId xmlns:a16="http://schemas.microsoft.com/office/drawing/2014/main" id="{87E9D5E3-2535-4851-98F5-2AB944DEC577}"/>
              </a:ext>
            </a:extLst>
          </p:cNvPr>
          <p:cNvSpPr>
            <a:spLocks/>
          </p:cNvSpPr>
          <p:nvPr/>
        </p:nvSpPr>
        <p:spPr bwMode="auto">
          <a:xfrm>
            <a:off x="2987675" y="736600"/>
            <a:ext cx="144463" cy="0"/>
          </a:xfrm>
          <a:custGeom>
            <a:avLst/>
            <a:gdLst>
              <a:gd name="T0" fmla="*/ 0 w 144780"/>
              <a:gd name="T1" fmla="*/ 143149 w 1447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4780">
                <a:moveTo>
                  <a:pt x="0" y="0"/>
                </a:moveTo>
                <a:lnTo>
                  <a:pt x="144726" y="0"/>
                </a:lnTo>
              </a:path>
            </a:pathLst>
          </a:custGeom>
          <a:noFill/>
          <a:ln w="135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4" name="object 31">
            <a:extLst>
              <a:ext uri="{FF2B5EF4-FFF2-40B4-BE49-F238E27FC236}">
                <a16:creationId xmlns:a16="http://schemas.microsoft.com/office/drawing/2014/main" id="{10626702-DC7C-4A05-9844-75CDDA7EFA3D}"/>
              </a:ext>
            </a:extLst>
          </p:cNvPr>
          <p:cNvSpPr>
            <a:spLocks/>
          </p:cNvSpPr>
          <p:nvPr/>
        </p:nvSpPr>
        <p:spPr bwMode="auto">
          <a:xfrm>
            <a:off x="3492500" y="736600"/>
            <a:ext cx="166688" cy="0"/>
          </a:xfrm>
          <a:custGeom>
            <a:avLst/>
            <a:gdLst>
              <a:gd name="T0" fmla="*/ 0 w 166370"/>
              <a:gd name="T1" fmla="*/ 167559 w 1663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70">
                <a:moveTo>
                  <a:pt x="0" y="0"/>
                </a:moveTo>
                <a:lnTo>
                  <a:pt x="165967" y="0"/>
                </a:lnTo>
              </a:path>
            </a:pathLst>
          </a:custGeom>
          <a:noFill/>
          <a:ln w="135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D919E35-FD03-49E3-AF20-E7B2D0291695}"/>
              </a:ext>
            </a:extLst>
          </p:cNvPr>
          <p:cNvSpPr txBox="1"/>
          <p:nvPr/>
        </p:nvSpPr>
        <p:spPr>
          <a:xfrm>
            <a:off x="1865313" y="657225"/>
            <a:ext cx="1793875" cy="415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i="1" spc="10" dirty="0">
                <a:latin typeface="Times New Roman"/>
                <a:cs typeface="Times New Roman"/>
              </a:rPr>
              <a:t>k</a:t>
            </a:r>
            <a:r>
              <a:rPr sz="2325" spc="30" baseline="-23297" dirty="0">
                <a:latin typeface="Times New Roman"/>
                <a:cs typeface="Times New Roman"/>
              </a:rPr>
              <a:t>1</a:t>
            </a:r>
            <a:r>
              <a:rPr sz="2650" i="1" spc="25" dirty="0">
                <a:latin typeface="Times New Roman"/>
                <a:cs typeface="Times New Roman"/>
              </a:rPr>
              <a:t>u</a:t>
            </a:r>
            <a:r>
              <a:rPr sz="2650" i="1" spc="15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</a:t>
            </a:r>
            <a:r>
              <a:rPr sz="2650" spc="-114" dirty="0">
                <a:latin typeface="Times New Roman"/>
                <a:cs typeface="Times New Roman"/>
              </a:rPr>
              <a:t> </a:t>
            </a:r>
            <a:r>
              <a:rPr sz="2650" i="1" spc="175" dirty="0">
                <a:latin typeface="Times New Roman"/>
                <a:cs typeface="Times New Roman"/>
              </a:rPr>
              <a:t>k</a:t>
            </a:r>
            <a:r>
              <a:rPr sz="2325" spc="22" baseline="-23297" dirty="0">
                <a:latin typeface="Times New Roman"/>
                <a:cs typeface="Times New Roman"/>
              </a:rPr>
              <a:t>2</a:t>
            </a:r>
            <a:r>
              <a:rPr sz="2325" spc="-345" baseline="-23297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v</a:t>
            </a:r>
            <a:r>
              <a:rPr sz="2650" i="1" spc="10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r>
              <a:rPr sz="2650" spc="-15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a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5ED4349-4CBF-4831-A709-47D650E41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6D206C2-1462-41A5-9D43-51A93A4882C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6418" name="object 35">
            <a:extLst>
              <a:ext uri="{FF2B5EF4-FFF2-40B4-BE49-F238E27FC236}">
                <a16:creationId xmlns:a16="http://schemas.microsoft.com/office/drawing/2014/main" id="{0282FF30-4A3A-40B6-9E7B-6D581344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73C48E-E771-4E4B-A5C1-8973B7E34BAD}" type="slidenum">
              <a:rPr lang="id-ID" altLang="en-US">
                <a:latin typeface="Arial" panose="020B0604020202020204" pitchFamily="34" charset="0"/>
              </a:rPr>
              <a:pPr eaLnBrk="1" hangingPunct="1"/>
              <a:t>10</a:t>
            </a:fld>
            <a:endParaRPr lang="id-ID" altLang="en-US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936A566-7BC4-460A-BF51-28742B856745}"/>
              </a:ext>
            </a:extLst>
          </p:cNvPr>
          <p:cNvGraphicFramePr>
            <a:graphicFrameLocks noGrp="1"/>
          </p:cNvGraphicFramePr>
          <p:nvPr/>
        </p:nvGraphicFramePr>
        <p:xfrm>
          <a:off x="1373188" y="2058988"/>
          <a:ext cx="3813175" cy="774700"/>
        </p:xfrm>
        <a:graphic>
          <a:graphicData uri="http://schemas.openxmlformats.org/drawingml/2006/table">
            <a:tbl>
              <a:tblPr/>
              <a:tblGrid>
                <a:gridCol w="22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3862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</a:p>
                    <a:p>
                      <a:pPr marL="34925" marR="0" lvl="0" indent="0" algn="l" defTabSz="914400" rtl="0" eaLnBrk="1" fontAlgn="base" latinLnBrk="0" hangingPunct="1">
                        <a:lnSpc>
                          <a:spcPts val="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ts val="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3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66675" marR="0" lvl="0" indent="0" algn="l" defTabSz="914400" rtl="0" eaLnBrk="1" fontAlgn="base" latinLnBrk="0" hangingPunct="1">
                        <a:lnSpc>
                          <a:spcPts val="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</a:p>
                    <a:p>
                      <a:pPr marL="288925" marR="0" lvl="0" indent="0" algn="l" defTabSz="914400" rtl="0" eaLnBrk="1" fontAlgn="base" latinLnBrk="0" hangingPunct="1">
                        <a:lnSpc>
                          <a:spcPts val="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ts val="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id-ID" sz="32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  <a:r>
                        <a:rPr kumimoji="0" lang="id-ID" sz="32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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08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9275" algn="l"/>
                        </a:tabLst>
                      </a:pPr>
                      <a:r>
                        <a:rPr kumimoji="0" lang="id-ID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id-ID" sz="1800" b="0" i="0" u="none" strike="noStrike" cap="none" normalizeH="0" baseline="-2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	</a:t>
                      </a:r>
                      <a:r>
                        <a:rPr kumimoji="0" lang="id-ID" sz="32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8138" algn="l"/>
                          <a:tab pos="755650" algn="l"/>
                        </a:tabLst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id-ID" sz="3200" b="0" i="0" u="none" strike="noStrike" cap="none" normalizeH="0" baseline="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</a:t>
                      </a:r>
                      <a:r>
                        <a:rPr kumimoji="0" lang="id-ID" sz="3200" b="0" i="0" u="none" strike="noStrike" cap="none" normalizeH="0" baseline="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550995B6-FFF4-45FA-B0C3-EA33B281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411" name="object 3">
            <a:extLst>
              <a:ext uri="{FF2B5EF4-FFF2-40B4-BE49-F238E27FC236}">
                <a16:creationId xmlns:a16="http://schemas.microsoft.com/office/drawing/2014/main" id="{404D3B43-3757-47E3-A834-61C67432F993}"/>
              </a:ext>
            </a:extLst>
          </p:cNvPr>
          <p:cNvSpPr>
            <a:spLocks/>
          </p:cNvSpPr>
          <p:nvPr/>
        </p:nvSpPr>
        <p:spPr bwMode="auto">
          <a:xfrm>
            <a:off x="1687513" y="1112838"/>
            <a:ext cx="190500" cy="280987"/>
          </a:xfrm>
          <a:custGeom>
            <a:avLst/>
            <a:gdLst>
              <a:gd name="T0" fmla="*/ 187567 w 191135"/>
              <a:gd name="T1" fmla="*/ 0 h 281305"/>
              <a:gd name="T2" fmla="*/ 0 w 191135"/>
              <a:gd name="T3" fmla="*/ 279572 h 2813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1135" h="281305">
                <a:moveTo>
                  <a:pt x="190713" y="0"/>
                </a:moveTo>
                <a:lnTo>
                  <a:pt x="0" y="281157"/>
                </a:lnTo>
              </a:path>
            </a:pathLst>
          </a:custGeom>
          <a:noFill/>
          <a:ln w="1287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object 4">
            <a:extLst>
              <a:ext uri="{FF2B5EF4-FFF2-40B4-BE49-F238E27FC236}">
                <a16:creationId xmlns:a16="http://schemas.microsoft.com/office/drawing/2014/main" id="{21F3049F-443E-4D33-B944-F0811A30E8B0}"/>
              </a:ext>
            </a:extLst>
          </p:cNvPr>
          <p:cNvSpPr>
            <a:spLocks/>
          </p:cNvSpPr>
          <p:nvPr/>
        </p:nvSpPr>
        <p:spPr bwMode="auto">
          <a:xfrm>
            <a:off x="3746500" y="1112838"/>
            <a:ext cx="190500" cy="280987"/>
          </a:xfrm>
          <a:custGeom>
            <a:avLst/>
            <a:gdLst>
              <a:gd name="T0" fmla="*/ 187799 w 191135"/>
              <a:gd name="T1" fmla="*/ 0 h 281305"/>
              <a:gd name="T2" fmla="*/ 0 w 191135"/>
              <a:gd name="T3" fmla="*/ 279572 h 2813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1135" h="281305">
                <a:moveTo>
                  <a:pt x="190949" y="0"/>
                </a:moveTo>
                <a:lnTo>
                  <a:pt x="0" y="281157"/>
                </a:lnTo>
              </a:path>
            </a:pathLst>
          </a:custGeom>
          <a:noFill/>
          <a:ln w="1287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1AEC92B-5F83-43C3-BD4F-E32AA2FDDDAE}"/>
              </a:ext>
            </a:extLst>
          </p:cNvPr>
          <p:cNvSpPr txBox="1"/>
          <p:nvPr/>
        </p:nvSpPr>
        <p:spPr>
          <a:xfrm>
            <a:off x="4624388" y="1889125"/>
            <a:ext cx="142875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30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0BEAE5-7800-4C15-9894-AD0B6C4798BE}"/>
              </a:ext>
            </a:extLst>
          </p:cNvPr>
          <p:cNvSpPr txBox="1"/>
          <p:nvPr/>
        </p:nvSpPr>
        <p:spPr>
          <a:xfrm>
            <a:off x="989013" y="1084263"/>
            <a:ext cx="3778250" cy="1347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09295" fontAlgn="auto">
              <a:lnSpc>
                <a:spcPts val="925"/>
              </a:lnSpc>
              <a:spcBef>
                <a:spcPts val="0"/>
              </a:spcBef>
              <a:spcAft>
                <a:spcPts val="0"/>
              </a:spcAft>
              <a:tabLst>
                <a:tab pos="2767965" algn="l"/>
              </a:tabLst>
              <a:defRPr/>
            </a:pPr>
            <a:r>
              <a:rPr sz="1450" spc="-30" dirty="0">
                <a:latin typeface="Times New Roman"/>
                <a:cs typeface="Times New Roman"/>
              </a:rPr>
              <a:t>1	1</a:t>
            </a:r>
            <a:endParaRPr sz="1450">
              <a:latin typeface="Times New Roman"/>
              <a:cs typeface="Times New Roman"/>
            </a:endParaRPr>
          </a:p>
          <a:p>
            <a:pPr marL="12700" fontAlgn="auto">
              <a:lnSpc>
                <a:spcPts val="2125"/>
              </a:lnSpc>
              <a:spcBef>
                <a:spcPts val="0"/>
              </a:spcBef>
              <a:spcAft>
                <a:spcPts val="0"/>
              </a:spcAft>
              <a:tabLst>
                <a:tab pos="811530" algn="l"/>
                <a:tab pos="2870200" algn="l"/>
                <a:tab pos="3648710" algn="l"/>
              </a:tabLst>
              <a:defRPr/>
            </a:pPr>
            <a:r>
              <a:rPr sz="3675" spc="-44" baseline="-29478" dirty="0">
                <a:latin typeface="Symbol"/>
                <a:cs typeface="Symbol"/>
              </a:rPr>
              <a:t></a:t>
            </a:r>
            <a:r>
              <a:rPr sz="3675" spc="-44" baseline="-29478" dirty="0">
                <a:latin typeface="Times New Roman"/>
                <a:cs typeface="Times New Roman"/>
              </a:rPr>
              <a:t>	</a:t>
            </a:r>
            <a:r>
              <a:rPr sz="1450" spc="-30" dirty="0">
                <a:latin typeface="Times New Roman"/>
                <a:cs typeface="Times New Roman"/>
              </a:rPr>
              <a:t>2	2	</a:t>
            </a:r>
            <a:r>
              <a:rPr sz="3675" spc="-44" baseline="-29478" dirty="0">
                <a:latin typeface="Symbol"/>
                <a:cs typeface="Symbol"/>
              </a:rPr>
              <a:t></a:t>
            </a:r>
            <a:endParaRPr sz="3675" baseline="-29478">
              <a:latin typeface="Symbol"/>
              <a:cs typeface="Symbol"/>
            </a:endParaRPr>
          </a:p>
          <a:p>
            <a:pPr marL="12700" fontAlgn="auto">
              <a:spcBef>
                <a:spcPts val="295"/>
              </a:spcBef>
              <a:spcAft>
                <a:spcPts val="0"/>
              </a:spcAft>
              <a:tabLst>
                <a:tab pos="280035" algn="l"/>
                <a:tab pos="683260" algn="l"/>
                <a:tab pos="1252220" algn="l"/>
                <a:tab pos="2366645" algn="l"/>
                <a:tab pos="2765425" algn="l"/>
                <a:tab pos="3398520" algn="l"/>
              </a:tabLst>
              <a:defRPr/>
            </a:pPr>
            <a:r>
              <a:rPr sz="3675" spc="-44" baseline="-10204" dirty="0">
                <a:latin typeface="Symbol"/>
                <a:cs typeface="Symbol"/>
              </a:rPr>
              <a:t></a:t>
            </a:r>
            <a:r>
              <a:rPr sz="3675" spc="-44" baseline="-10204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1	</a:t>
            </a:r>
            <a:r>
              <a:rPr sz="2450" spc="-25" dirty="0">
                <a:latin typeface="Times New Roman"/>
                <a:cs typeface="Times New Roman"/>
              </a:rPr>
              <a:t>-</a:t>
            </a:r>
            <a:r>
              <a:rPr sz="2450" spc="-215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Times New Roman"/>
                <a:cs typeface="Times New Roman"/>
              </a:rPr>
              <a:t>3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5" dirty="0">
                <a:latin typeface="Times New Roman"/>
                <a:cs typeface="Times New Roman"/>
              </a:rPr>
              <a:t>-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Times New Roman"/>
                <a:cs typeface="Times New Roman"/>
              </a:rPr>
              <a:t>6</a:t>
            </a:r>
            <a:r>
              <a:rPr sz="2450" spc="210" dirty="0">
                <a:latin typeface="Times New Roman"/>
                <a:cs typeface="Times New Roman"/>
              </a:rPr>
              <a:t> </a:t>
            </a:r>
            <a:r>
              <a:rPr sz="3675" spc="-44" baseline="-10204" dirty="0">
                <a:latin typeface="Symbol"/>
                <a:cs typeface="Symbol"/>
              </a:rPr>
              <a:t></a:t>
            </a:r>
            <a:r>
              <a:rPr sz="3675" spc="-172" baseline="-10204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Times New Roman"/>
                <a:cs typeface="Times New Roman"/>
              </a:rPr>
              <a:t>~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3675" spc="-44" baseline="-10204" dirty="0">
                <a:latin typeface="Symbol"/>
                <a:cs typeface="Symbol"/>
              </a:rPr>
              <a:t></a:t>
            </a:r>
            <a:r>
              <a:rPr sz="3675" baseline="-10204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0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1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2</a:t>
            </a:r>
            <a:r>
              <a:rPr sz="2450" spc="160" dirty="0">
                <a:latin typeface="Times New Roman"/>
                <a:cs typeface="Times New Roman"/>
              </a:rPr>
              <a:t> </a:t>
            </a:r>
            <a:r>
              <a:rPr sz="3675" spc="-44" baseline="-10204" dirty="0">
                <a:latin typeface="Symbol"/>
                <a:cs typeface="Symbol"/>
              </a:rPr>
              <a:t></a:t>
            </a:r>
            <a:endParaRPr sz="3675" baseline="-10204">
              <a:latin typeface="Symbol"/>
              <a:cs typeface="Symbol"/>
            </a:endParaRPr>
          </a:p>
          <a:p>
            <a:pPr marL="12700" fontAlgn="auto">
              <a:spcBef>
                <a:spcPts val="780"/>
              </a:spcBef>
              <a:spcAft>
                <a:spcPts val="0"/>
              </a:spcAft>
              <a:tabLst>
                <a:tab pos="307975" algn="l"/>
                <a:tab pos="804545" algn="l"/>
                <a:tab pos="1372870" algn="l"/>
                <a:tab pos="1664970" algn="l"/>
                <a:tab pos="2071370" algn="l"/>
                <a:tab pos="2366645" algn="l"/>
                <a:tab pos="2794000" algn="l"/>
                <a:tab pos="3370579" algn="l"/>
              </a:tabLst>
              <a:defRPr/>
            </a:pPr>
            <a:r>
              <a:rPr sz="3675" spc="-44" baseline="-14739" dirty="0">
                <a:latin typeface="Symbol"/>
                <a:cs typeface="Symbol"/>
              </a:rPr>
              <a:t></a:t>
            </a:r>
            <a:r>
              <a:rPr sz="3675" spc="-44" baseline="-14739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0	3	6	</a:t>
            </a:r>
            <a:r>
              <a:rPr sz="3675" spc="-44" baseline="-14739" dirty="0">
                <a:latin typeface="Symbol"/>
                <a:cs typeface="Symbol"/>
              </a:rPr>
              <a:t></a:t>
            </a:r>
            <a:r>
              <a:rPr sz="3675" spc="-44" baseline="-14739" dirty="0">
                <a:latin typeface="Times New Roman"/>
                <a:cs typeface="Times New Roman"/>
              </a:rPr>
              <a:t>	</a:t>
            </a:r>
            <a:r>
              <a:rPr sz="3675" spc="-44" baseline="-14739" dirty="0">
                <a:latin typeface="Symbol"/>
                <a:cs typeface="Symbol"/>
              </a:rPr>
              <a:t></a:t>
            </a:r>
            <a:r>
              <a:rPr sz="3675" spc="-44" baseline="-14739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0	0	0 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3675" spc="-44" baseline="-14739" dirty="0">
                <a:latin typeface="Symbol"/>
                <a:cs typeface="Symbol"/>
              </a:rPr>
              <a:t></a:t>
            </a:r>
            <a:endParaRPr sz="3675" baseline="-14739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2714E62-A6DF-49E6-BACB-125097E7E2D5}"/>
              </a:ext>
            </a:extLst>
          </p:cNvPr>
          <p:cNvSpPr txBox="1"/>
          <p:nvPr/>
        </p:nvSpPr>
        <p:spPr>
          <a:xfrm>
            <a:off x="4376738" y="1050925"/>
            <a:ext cx="390525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40" dirty="0">
                <a:latin typeface="Times New Roman"/>
                <a:cs typeface="Times New Roman"/>
              </a:rPr>
              <a:t>2</a:t>
            </a:r>
            <a:r>
              <a:rPr sz="2450" spc="145" dirty="0">
                <a:latin typeface="Times New Roman"/>
                <a:cs typeface="Times New Roman"/>
              </a:rPr>
              <a:t> </a:t>
            </a:r>
            <a:r>
              <a:rPr sz="3675" spc="-44" baseline="-4535" dirty="0">
                <a:latin typeface="Symbol"/>
                <a:cs typeface="Symbol"/>
              </a:rPr>
              <a:t></a:t>
            </a:r>
            <a:endParaRPr sz="3675" baseline="-4535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E3D8722-604F-4AFD-8A95-B85E5EFBAA9C}"/>
              </a:ext>
            </a:extLst>
          </p:cNvPr>
          <p:cNvSpPr txBox="1"/>
          <p:nvPr/>
        </p:nvSpPr>
        <p:spPr>
          <a:xfrm>
            <a:off x="2641600" y="1889125"/>
            <a:ext cx="547688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8465" algn="l"/>
              </a:tabLst>
              <a:defRPr/>
            </a:pPr>
            <a:r>
              <a:rPr sz="2450" spc="-30" dirty="0">
                <a:latin typeface="Symbol"/>
                <a:cs typeface="Symbol"/>
              </a:rPr>
              <a:t></a:t>
            </a:r>
            <a:r>
              <a:rPr sz="2450" spc="-30" dirty="0">
                <a:latin typeface="Times New Roman"/>
                <a:cs typeface="Times New Roman"/>
              </a:rPr>
              <a:t>	</a:t>
            </a:r>
            <a:r>
              <a:rPr sz="2450" spc="-30" dirty="0">
                <a:latin typeface="Symbol"/>
                <a:cs typeface="Symbol"/>
              </a:rPr>
              <a:t>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0AFC9D0-0AAB-4B2B-BA07-E37321779D82}"/>
              </a:ext>
            </a:extLst>
          </p:cNvPr>
          <p:cNvSpPr txBox="1"/>
          <p:nvPr/>
        </p:nvSpPr>
        <p:spPr>
          <a:xfrm>
            <a:off x="2641600" y="1285875"/>
            <a:ext cx="547688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8465" algn="l"/>
              </a:tabLst>
              <a:defRPr/>
            </a:pPr>
            <a:r>
              <a:rPr sz="2450" spc="-30" dirty="0">
                <a:latin typeface="Symbol"/>
                <a:cs typeface="Symbol"/>
              </a:rPr>
              <a:t></a:t>
            </a:r>
            <a:r>
              <a:rPr sz="2450" spc="-30" dirty="0">
                <a:latin typeface="Times New Roman"/>
                <a:cs typeface="Times New Roman"/>
              </a:rPr>
              <a:t>	</a:t>
            </a:r>
            <a:r>
              <a:rPr sz="2450" spc="-30" dirty="0">
                <a:latin typeface="Symbol"/>
                <a:cs typeface="Symbol"/>
              </a:rPr>
              <a:t>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8B57F4-6966-4889-9CBA-AC1EE9BA8852}"/>
              </a:ext>
            </a:extLst>
          </p:cNvPr>
          <p:cNvSpPr txBox="1"/>
          <p:nvPr/>
        </p:nvSpPr>
        <p:spPr>
          <a:xfrm>
            <a:off x="989013" y="1050925"/>
            <a:ext cx="2501900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41120" algn="l"/>
                <a:tab pos="1664970" algn="l"/>
                <a:tab pos="2071370" algn="l"/>
                <a:tab pos="2338705" algn="l"/>
              </a:tabLst>
              <a:defRPr/>
            </a:pPr>
            <a:r>
              <a:rPr sz="3675" spc="-44" baseline="-4535" dirty="0">
                <a:latin typeface="Symbol"/>
                <a:cs typeface="Symbol"/>
              </a:rPr>
              <a:t></a:t>
            </a:r>
            <a:r>
              <a:rPr sz="3675" spc="-22" baseline="-4535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Times New Roman"/>
                <a:cs typeface="Times New Roman"/>
              </a:rPr>
              <a:t>1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2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3675" spc="-44" baseline="-4535" dirty="0">
                <a:latin typeface="Symbol"/>
                <a:cs typeface="Symbol"/>
              </a:rPr>
              <a:t></a:t>
            </a:r>
            <a:r>
              <a:rPr sz="3675" baseline="-4535" dirty="0">
                <a:latin typeface="Times New Roman"/>
                <a:cs typeface="Times New Roman"/>
              </a:rPr>
              <a:t>	</a:t>
            </a:r>
            <a:r>
              <a:rPr sz="3675" spc="-44" baseline="-4535" dirty="0">
                <a:latin typeface="Symbol"/>
                <a:cs typeface="Symbol"/>
              </a:rPr>
              <a:t></a:t>
            </a:r>
            <a:r>
              <a:rPr sz="3675" baseline="-4535" dirty="0">
                <a:latin typeface="Times New Roman"/>
                <a:cs typeface="Times New Roman"/>
              </a:rPr>
              <a:t>	</a:t>
            </a:r>
            <a:r>
              <a:rPr sz="2450" spc="-4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EC2EA39-DB92-421B-8976-064A51592BCF}"/>
              </a:ext>
            </a:extLst>
          </p:cNvPr>
          <p:cNvSpPr txBox="1"/>
          <p:nvPr/>
        </p:nvSpPr>
        <p:spPr>
          <a:xfrm>
            <a:off x="989013" y="1889125"/>
            <a:ext cx="141287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30" dirty="0">
                <a:latin typeface="Symbol"/>
                <a:cs typeface="Symbol"/>
              </a:rPr>
              <a:t>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7420" name="object 12">
            <a:extLst>
              <a:ext uri="{FF2B5EF4-FFF2-40B4-BE49-F238E27FC236}">
                <a16:creationId xmlns:a16="http://schemas.microsoft.com/office/drawing/2014/main" id="{AFEDCA97-30CB-4B6D-8733-CF05B72909C4}"/>
              </a:ext>
            </a:extLst>
          </p:cNvPr>
          <p:cNvSpPr>
            <a:spLocks/>
          </p:cNvSpPr>
          <p:nvPr/>
        </p:nvSpPr>
        <p:spPr bwMode="auto">
          <a:xfrm>
            <a:off x="471488" y="3300413"/>
            <a:ext cx="176212" cy="0"/>
          </a:xfrm>
          <a:custGeom>
            <a:avLst/>
            <a:gdLst>
              <a:gd name="T0" fmla="*/ 0 w 175259"/>
              <a:gd name="T1" fmla="*/ 179819 w 17525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5259">
                <a:moveTo>
                  <a:pt x="0" y="0"/>
                </a:moveTo>
                <a:lnTo>
                  <a:pt x="175008" y="0"/>
                </a:lnTo>
              </a:path>
            </a:pathLst>
          </a:custGeom>
          <a:noFill/>
          <a:ln w="191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012ACBA-45C6-47DF-B472-B9FE85863224}"/>
              </a:ext>
            </a:extLst>
          </p:cNvPr>
          <p:cNvSpPr txBox="1"/>
          <p:nvPr/>
        </p:nvSpPr>
        <p:spPr>
          <a:xfrm>
            <a:off x="438150" y="3254375"/>
            <a:ext cx="198438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00" i="1" spc="-105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7422" name="object 14">
            <a:extLst>
              <a:ext uri="{FF2B5EF4-FFF2-40B4-BE49-F238E27FC236}">
                <a16:creationId xmlns:a16="http://schemas.microsoft.com/office/drawing/2014/main" id="{06FD9D47-EB68-416D-A01A-F517EFA98AA3}"/>
              </a:ext>
            </a:extLst>
          </p:cNvPr>
          <p:cNvSpPr>
            <a:spLocks/>
          </p:cNvSpPr>
          <p:nvPr/>
        </p:nvSpPr>
        <p:spPr bwMode="auto">
          <a:xfrm>
            <a:off x="7085013" y="3319463"/>
            <a:ext cx="161925" cy="0"/>
          </a:xfrm>
          <a:custGeom>
            <a:avLst/>
            <a:gdLst>
              <a:gd name="T0" fmla="*/ 0 w 161925"/>
              <a:gd name="T1" fmla="*/ 161490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490" y="0"/>
                </a:lnTo>
              </a:path>
            </a:pathLst>
          </a:custGeom>
          <a:noFill/>
          <a:ln w="1687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3" name="object 15">
            <a:extLst>
              <a:ext uri="{FF2B5EF4-FFF2-40B4-BE49-F238E27FC236}">
                <a16:creationId xmlns:a16="http://schemas.microsoft.com/office/drawing/2014/main" id="{CEF37649-B0EB-4D43-B148-EDC90B4E851D}"/>
              </a:ext>
            </a:extLst>
          </p:cNvPr>
          <p:cNvSpPr>
            <a:spLocks/>
          </p:cNvSpPr>
          <p:nvPr/>
        </p:nvSpPr>
        <p:spPr bwMode="auto">
          <a:xfrm>
            <a:off x="2112963" y="1162050"/>
            <a:ext cx="0" cy="1123950"/>
          </a:xfrm>
          <a:custGeom>
            <a:avLst/>
            <a:gdLst>
              <a:gd name="T0" fmla="*/ 0 h 1124585"/>
              <a:gd name="T1" fmla="*/ 1121023 h 11245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4585">
                <a:moveTo>
                  <a:pt x="0" y="0"/>
                </a:moveTo>
                <a:lnTo>
                  <a:pt x="0" y="1124193"/>
                </a:lnTo>
              </a:path>
            </a:pathLst>
          </a:custGeom>
          <a:noFill/>
          <a:ln w="9524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4" name="object 16">
            <a:extLst>
              <a:ext uri="{FF2B5EF4-FFF2-40B4-BE49-F238E27FC236}">
                <a16:creationId xmlns:a16="http://schemas.microsoft.com/office/drawing/2014/main" id="{1DCA35A8-450D-46F3-8A07-91F844D36CA5}"/>
              </a:ext>
            </a:extLst>
          </p:cNvPr>
          <p:cNvSpPr>
            <a:spLocks/>
          </p:cNvSpPr>
          <p:nvPr/>
        </p:nvSpPr>
        <p:spPr bwMode="auto">
          <a:xfrm>
            <a:off x="4144963" y="1143000"/>
            <a:ext cx="0" cy="1123950"/>
          </a:xfrm>
          <a:custGeom>
            <a:avLst/>
            <a:gdLst>
              <a:gd name="T0" fmla="*/ 0 h 1124585"/>
              <a:gd name="T1" fmla="*/ 1121023 h 11245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4585">
                <a:moveTo>
                  <a:pt x="0" y="0"/>
                </a:moveTo>
                <a:lnTo>
                  <a:pt x="0" y="1124193"/>
                </a:lnTo>
              </a:path>
            </a:pathLst>
          </a:custGeom>
          <a:noFill/>
          <a:ln w="9524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2120132-05C0-45EB-9AE3-0E7147D49F35}"/>
              </a:ext>
            </a:extLst>
          </p:cNvPr>
          <p:cNvSpPr txBox="1"/>
          <p:nvPr/>
        </p:nvSpPr>
        <p:spPr>
          <a:xfrm>
            <a:off x="946150" y="3278188"/>
            <a:ext cx="6284913" cy="350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kombinas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550" i="1" spc="-40" dirty="0">
                <a:latin typeface="Times New Roman"/>
                <a:cs typeface="Times New Roman"/>
              </a:rPr>
              <a:t>u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6171A0F-750E-4DFA-8B5E-C0C5112F9BE5}"/>
              </a:ext>
            </a:extLst>
          </p:cNvPr>
          <p:cNvSpPr txBox="1"/>
          <p:nvPr/>
        </p:nvSpPr>
        <p:spPr>
          <a:xfrm>
            <a:off x="536575" y="3967163"/>
            <a:ext cx="2346325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  <a:p>
            <a:pPr marL="668655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sz="3250" i="1" spc="45" dirty="0">
                <a:latin typeface="Times New Roman"/>
                <a:cs typeface="Times New Roman"/>
              </a:rPr>
              <a:t>a</a:t>
            </a:r>
            <a:r>
              <a:rPr sz="3250" i="1" spc="85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Symbol"/>
                <a:cs typeface="Symbol"/>
              </a:rPr>
              <a:t></a:t>
            </a:r>
            <a:r>
              <a:rPr sz="3250" spc="-165" dirty="0">
                <a:latin typeface="Times New Roman"/>
                <a:cs typeface="Times New Roman"/>
              </a:rPr>
              <a:t> </a:t>
            </a:r>
            <a:r>
              <a:rPr sz="3250" i="1" spc="45" dirty="0">
                <a:latin typeface="Times New Roman"/>
                <a:cs typeface="Times New Roman"/>
              </a:rPr>
              <a:t>u</a:t>
            </a:r>
            <a:r>
              <a:rPr sz="3250" i="1" spc="-35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Symbol"/>
                <a:cs typeface="Symbol"/>
              </a:rPr>
              <a:t></a:t>
            </a:r>
            <a:r>
              <a:rPr sz="3250" spc="-215" dirty="0">
                <a:latin typeface="Times New Roman"/>
                <a:cs typeface="Times New Roman"/>
              </a:rPr>
              <a:t> </a:t>
            </a:r>
            <a:r>
              <a:rPr sz="3250" spc="-40" dirty="0">
                <a:latin typeface="Times New Roman"/>
                <a:cs typeface="Times New Roman"/>
              </a:rPr>
              <a:t>2</a:t>
            </a:r>
            <a:r>
              <a:rPr sz="3250" i="1" spc="40" dirty="0">
                <a:latin typeface="Times New Roman"/>
                <a:cs typeface="Times New Roman"/>
              </a:rPr>
              <a:t>v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D03E4EE-4F79-4DF3-876E-F604E5DBE312}"/>
              </a:ext>
            </a:extLst>
          </p:cNvPr>
          <p:cNvSpPr txBox="1"/>
          <p:nvPr/>
        </p:nvSpPr>
        <p:spPr>
          <a:xfrm>
            <a:off x="311150" y="307975"/>
            <a:ext cx="35766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OBE,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diperoleh: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78320AF-7C7D-4276-A408-2132381748C6}"/>
              </a:ext>
            </a:extLst>
          </p:cNvPr>
          <p:cNvSpPr txBox="1"/>
          <p:nvPr/>
        </p:nvSpPr>
        <p:spPr>
          <a:xfrm>
            <a:off x="374650" y="2746375"/>
            <a:ext cx="2751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demikian,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429" name="object 21">
            <a:extLst>
              <a:ext uri="{FF2B5EF4-FFF2-40B4-BE49-F238E27FC236}">
                <a16:creationId xmlns:a16="http://schemas.microsoft.com/office/drawing/2014/main" id="{1DC2C6EF-A153-4D26-92CB-414363519EE5}"/>
              </a:ext>
            </a:extLst>
          </p:cNvPr>
          <p:cNvSpPr>
            <a:spLocks/>
          </p:cNvSpPr>
          <p:nvPr/>
        </p:nvSpPr>
        <p:spPr bwMode="auto">
          <a:xfrm>
            <a:off x="8147050" y="3314700"/>
            <a:ext cx="133350" cy="0"/>
          </a:xfrm>
          <a:custGeom>
            <a:avLst/>
            <a:gdLst>
              <a:gd name="T0" fmla="*/ 0 w 132715"/>
              <a:gd name="T1" fmla="*/ 135726 w 1327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715">
                <a:moveTo>
                  <a:pt x="0" y="0"/>
                </a:moveTo>
                <a:lnTo>
                  <a:pt x="132526" y="0"/>
                </a:lnTo>
              </a:path>
            </a:pathLst>
          </a:custGeom>
          <a:noFill/>
          <a:ln w="154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20E3828-95C6-4D13-A405-7F7FAA031C21}"/>
              </a:ext>
            </a:extLst>
          </p:cNvPr>
          <p:cNvSpPr txBox="1"/>
          <p:nvPr/>
        </p:nvSpPr>
        <p:spPr>
          <a:xfrm>
            <a:off x="7458075" y="3270250"/>
            <a:ext cx="8143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3525" i="1" spc="-37" baseline="2364" dirty="0">
                <a:latin typeface="Times New Roman"/>
                <a:cs typeface="Times New Roman"/>
              </a:rPr>
              <a:t>v</a:t>
            </a:r>
            <a:endParaRPr sz="3525" baseline="2364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1ED59B7-AA32-4E81-BC81-8C90E3E78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010F24F-304D-4613-84D7-35B2E248C3C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7433" name="object 25">
            <a:extLst>
              <a:ext uri="{FF2B5EF4-FFF2-40B4-BE49-F238E27FC236}">
                <a16:creationId xmlns:a16="http://schemas.microsoft.com/office/drawing/2014/main" id="{B6F57903-EE7F-4785-9469-E52D1A10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AFBBD9-954B-4EF8-A94C-CE757D3FD22D}" type="slidenum">
              <a:rPr lang="id-ID" altLang="en-US">
                <a:latin typeface="Arial" panose="020B0604020202020204" pitchFamily="34" charset="0"/>
              </a:rPr>
              <a:pPr eaLnBrk="1" hangingPunct="1"/>
              <a:t>11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B8DE05AB-4DAD-494A-9351-EBC65B5F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680D7EA-009F-44F8-8332-B539C85B3D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0531D8C-9C25-4AEB-869D-8721AA5BE86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8437" name="object 44">
            <a:extLst>
              <a:ext uri="{FF2B5EF4-FFF2-40B4-BE49-F238E27FC236}">
                <a16:creationId xmlns:a16="http://schemas.microsoft.com/office/drawing/2014/main" id="{A4AA277D-9EF0-4157-8C30-538371BD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EAA136-9485-4041-80D3-1E913A0A78A0}" type="slidenum">
              <a:rPr lang="id-ID" altLang="en-US">
                <a:latin typeface="Arial" panose="020B0604020202020204" pitchFamily="34" charset="0"/>
              </a:rPr>
              <a:pPr eaLnBrk="1" hangingPunct="1"/>
              <a:t>12</a:t>
            </a:fld>
            <a:endParaRPr lang="id-ID" altLang="en-US">
              <a:latin typeface="Arial" panose="020B0604020202020204" pitchFamily="34" charset="0"/>
            </a:endParaRPr>
          </a:p>
        </p:txBody>
      </p:sp>
      <p:pic>
        <p:nvPicPr>
          <p:cNvPr id="18438" name="Picture 45">
            <a:extLst>
              <a:ext uri="{FF2B5EF4-FFF2-40B4-BE49-F238E27FC236}">
                <a16:creationId xmlns:a16="http://schemas.microsoft.com/office/drawing/2014/main" id="{E1E2F088-257E-49E5-9D38-D6328434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9150"/>
            <a:ext cx="67913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Rectangle 1">
            <a:extLst>
              <a:ext uri="{FF2B5EF4-FFF2-40B4-BE49-F238E27FC236}">
                <a16:creationId xmlns:a16="http://schemas.microsoft.com/office/drawing/2014/main" id="{8EBEAD21-1830-46F2-B18D-C199E3A3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167188"/>
            <a:ext cx="632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Baris terakhir pada matriks ini menunjukkan bahwa SPL tersebut adalah tidak konsisten(tidak mempunyaisolusi). </a:t>
            </a:r>
          </a:p>
          <a:p>
            <a:pPr eaLnBrk="1" hangingPunct="1"/>
            <a:r>
              <a:rPr lang="nn-NO" altLang="en-US"/>
              <a:t>Jadi, tidak ada nilai </a:t>
            </a:r>
            <a:r>
              <a:rPr lang="nn-NO" altLang="en-US" i="1"/>
              <a:t>k</a:t>
            </a:r>
            <a:r>
              <a:rPr lang="nn-NO" altLang="en-US" baseline="30000"/>
              <a:t>1 </a:t>
            </a:r>
            <a:r>
              <a:rPr lang="nn-NO" altLang="en-US"/>
              <a:t>dan </a:t>
            </a:r>
            <a:r>
              <a:rPr lang="nn-NO" altLang="en-US" i="1"/>
              <a:t>k</a:t>
            </a:r>
            <a:r>
              <a:rPr lang="nn-NO" altLang="en-US" baseline="30000"/>
              <a:t>2 </a:t>
            </a:r>
            <a:r>
              <a:rPr lang="nn-NO" altLang="en-US"/>
              <a:t>yang memenuhi persamaan. </a:t>
            </a:r>
            <a:endParaRPr lang="id-ID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FA232A6E-A186-42A7-99E9-D32EA813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8D4229-0A7D-4138-822E-67D91B5A3773}"/>
              </a:ext>
            </a:extLst>
          </p:cNvPr>
          <p:cNvSpPr txBox="1"/>
          <p:nvPr/>
        </p:nvSpPr>
        <p:spPr>
          <a:xfrm>
            <a:off x="241300" y="334963"/>
            <a:ext cx="456882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9900" algn="l"/>
              </a:tabLst>
              <a:defRPr/>
            </a:pPr>
            <a:r>
              <a:rPr sz="2400" spc="-10" dirty="0">
                <a:latin typeface="Bookman Old Style"/>
                <a:cs typeface="Bookman Old Style"/>
              </a:rPr>
              <a:t>c.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Bookman Old Style"/>
                <a:cs typeface="Bookman Old Style"/>
              </a:rPr>
              <a:t>Dengan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memilih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15" baseline="-24305" dirty="0">
                <a:latin typeface="Bookman Old Style"/>
                <a:cs typeface="Bookman Old Style"/>
              </a:rPr>
              <a:t>1</a:t>
            </a:r>
            <a:r>
              <a:rPr sz="2400" baseline="-24305" dirty="0">
                <a:latin typeface="Times New Roman"/>
                <a:cs typeface="Times New Roman"/>
              </a:rPr>
              <a:t> </a:t>
            </a:r>
            <a:r>
              <a:rPr sz="2400" spc="-60" baseline="-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0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80DEC33-B559-4B90-A22A-1A53675F49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9E5514-DE9B-4386-8218-4ADAF49FCE5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9462" name="object 8">
            <a:extLst>
              <a:ext uri="{FF2B5EF4-FFF2-40B4-BE49-F238E27FC236}">
                <a16:creationId xmlns:a16="http://schemas.microsoft.com/office/drawing/2014/main" id="{7D5636FA-A74B-41BE-A43D-B415CD20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C5EE34-37C8-4861-9976-900A5D6D06C7}" type="slidenum">
              <a:rPr lang="id-ID" altLang="en-US">
                <a:latin typeface="Arial" panose="020B0604020202020204" pitchFamily="34" charset="0"/>
              </a:rPr>
              <a:pPr eaLnBrk="1" hangingPunct="1"/>
              <a:t>13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EDC628B-049E-45EB-B7AC-903524E342F7}"/>
              </a:ext>
            </a:extLst>
          </p:cNvPr>
          <p:cNvSpPr txBox="1"/>
          <p:nvPr/>
        </p:nvSpPr>
        <p:spPr>
          <a:xfrm>
            <a:off x="4978400" y="322263"/>
            <a:ext cx="96361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15" baseline="-24305" dirty="0">
                <a:latin typeface="Bookman Old Style"/>
                <a:cs typeface="Bookman Old Style"/>
              </a:rPr>
              <a:t>2</a:t>
            </a:r>
            <a:r>
              <a:rPr sz="2400" spc="165" baseline="-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0,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464" name="object 5">
            <a:extLst>
              <a:ext uri="{FF2B5EF4-FFF2-40B4-BE49-F238E27FC236}">
                <a16:creationId xmlns:a16="http://schemas.microsoft.com/office/drawing/2014/main" id="{146CCC56-1CF3-4F40-AA15-771E6A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811213"/>
            <a:ext cx="7089775" cy="194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6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50"/>
              </a:lnSpc>
            </a:pPr>
            <a:r>
              <a:rPr lang="id-ID" altLang="en-US" sz="2400" dirty="0">
                <a:latin typeface="Bookman Old Style" panose="02050604050505020204" pitchFamily="18" charset="0"/>
              </a:rPr>
              <a:t>maka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dapat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ditulis</a:t>
            </a:r>
          </a:p>
          <a:p>
            <a:pPr eaLnBrk="1" hangingPunct="1">
              <a:lnSpc>
                <a:spcPts val="2400"/>
              </a:lnSpc>
            </a:pPr>
            <a:endParaRPr lang="en-US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id-ID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id-ID" altLang="en-US" sz="2600" dirty="0">
                <a:latin typeface="Symbol" panose="05050102010706020507" pitchFamily="18" charset="2"/>
              </a:rPr>
              <a:t></a:t>
            </a:r>
            <a:r>
              <a:rPr lang="id-ID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id-ID" altLang="en-US" sz="2600" dirty="0">
                <a:latin typeface="Symbol" panose="05050102010706020507" pitchFamily="18" charset="2"/>
              </a:rPr>
              <a:t></a:t>
            </a:r>
            <a:r>
              <a:rPr lang="id-ID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id-ID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ts val="225"/>
              </a:spcBef>
            </a:pPr>
            <a:r>
              <a:rPr lang="id-ID" altLang="en-US" sz="2400" dirty="0">
                <a:latin typeface="Bookman Old Style" panose="02050604050505020204" pitchFamily="18" charset="0"/>
              </a:rPr>
              <a:t>artinya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vektor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nol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merupakan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kombinasi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linear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dari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vektor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 err="1">
                <a:latin typeface="Bookman Old Style" panose="02050604050505020204" pitchFamily="18" charset="0"/>
              </a:rPr>
              <a:t>apapun</a:t>
            </a:r>
            <a:r>
              <a:rPr lang="id-ID" altLang="en-US" sz="2400" dirty="0">
                <a:latin typeface="Bookman Old Style" panose="020506040505050202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D32E3C33-2D8F-4E2A-B291-EB6EC425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483" name="object 3">
            <a:extLst>
              <a:ext uri="{FF2B5EF4-FFF2-40B4-BE49-F238E27FC236}">
                <a16:creationId xmlns:a16="http://schemas.microsoft.com/office/drawing/2014/main" id="{5E2C2394-8A1C-4387-8DC7-BC1564BCBA4F}"/>
              </a:ext>
            </a:extLst>
          </p:cNvPr>
          <p:cNvSpPr>
            <a:spLocks/>
          </p:cNvSpPr>
          <p:nvPr/>
        </p:nvSpPr>
        <p:spPr bwMode="auto">
          <a:xfrm>
            <a:off x="1223963" y="4232275"/>
            <a:ext cx="104775" cy="0"/>
          </a:xfrm>
          <a:custGeom>
            <a:avLst/>
            <a:gdLst>
              <a:gd name="T0" fmla="*/ 0 w 103505"/>
              <a:gd name="T1" fmla="*/ 109563 w 1035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3505">
                <a:moveTo>
                  <a:pt x="0" y="0"/>
                </a:moveTo>
                <a:lnTo>
                  <a:pt x="103082" y="0"/>
                </a:lnTo>
              </a:path>
            </a:pathLst>
          </a:custGeom>
          <a:noFill/>
          <a:ln w="179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9DDA2007-B694-40DD-8B08-788F83A871A3}"/>
              </a:ext>
            </a:extLst>
          </p:cNvPr>
          <p:cNvSpPr>
            <a:spLocks/>
          </p:cNvSpPr>
          <p:nvPr/>
        </p:nvSpPr>
        <p:spPr bwMode="auto">
          <a:xfrm>
            <a:off x="1281113" y="4822825"/>
            <a:ext cx="130175" cy="0"/>
          </a:xfrm>
          <a:custGeom>
            <a:avLst/>
            <a:gdLst>
              <a:gd name="T0" fmla="*/ 0 w 131444"/>
              <a:gd name="T1" fmla="*/ 125229 w 1314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1444">
                <a:moveTo>
                  <a:pt x="0" y="0"/>
                </a:moveTo>
                <a:lnTo>
                  <a:pt x="131454" y="0"/>
                </a:lnTo>
              </a:path>
            </a:pathLst>
          </a:custGeom>
          <a:noFill/>
          <a:ln w="1534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object 5">
            <a:extLst>
              <a:ext uri="{FF2B5EF4-FFF2-40B4-BE49-F238E27FC236}">
                <a16:creationId xmlns:a16="http://schemas.microsoft.com/office/drawing/2014/main" id="{5F6D1113-0C1B-43EB-BC6D-96EBC2705E58}"/>
              </a:ext>
            </a:extLst>
          </p:cNvPr>
          <p:cNvSpPr>
            <a:spLocks/>
          </p:cNvSpPr>
          <p:nvPr/>
        </p:nvSpPr>
        <p:spPr bwMode="auto">
          <a:xfrm>
            <a:off x="1282700" y="5405438"/>
            <a:ext cx="144463" cy="0"/>
          </a:xfrm>
          <a:custGeom>
            <a:avLst/>
            <a:gdLst>
              <a:gd name="T0" fmla="*/ 0 w 144144"/>
              <a:gd name="T1" fmla="*/ 145642 w 1441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4041" y="0"/>
                </a:lnTo>
              </a:path>
            </a:pathLst>
          </a:custGeom>
          <a:noFill/>
          <a:ln w="164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object 6">
            <a:extLst>
              <a:ext uri="{FF2B5EF4-FFF2-40B4-BE49-F238E27FC236}">
                <a16:creationId xmlns:a16="http://schemas.microsoft.com/office/drawing/2014/main" id="{0AF33D43-8B8D-44E9-A250-F76549EB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4187825"/>
            <a:ext cx="34925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0" indent="-508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d-ID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700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200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000" baseline="-18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055B5EC-28D1-438E-BF7A-4DEF08CB4E5E}"/>
              </a:ext>
            </a:extLst>
          </p:cNvPr>
          <p:cNvSpPr txBox="1"/>
          <p:nvPr/>
        </p:nvSpPr>
        <p:spPr>
          <a:xfrm>
            <a:off x="349250" y="311150"/>
            <a:ext cx="5973763" cy="784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5" dirty="0">
                <a:latin typeface="Bookman Old Style"/>
                <a:cs typeface="Bookman Old Style"/>
              </a:rPr>
              <a:t>Definisi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membangun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da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beba</a:t>
            </a:r>
            <a:r>
              <a:rPr sz="2400" b="1" dirty="0">
                <a:latin typeface="Bookman Old Style"/>
                <a:cs typeface="Bookman Old Style"/>
              </a:rPr>
              <a:t>s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  <a:p>
            <a:pPr marL="46990" fontAlgn="auto">
              <a:spcBef>
                <a:spcPts val="69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Himpunan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29EEBD0-A821-422B-A6BD-A3FA485D59F0}"/>
              </a:ext>
            </a:extLst>
          </p:cNvPr>
          <p:cNvSpPr txBox="1"/>
          <p:nvPr/>
        </p:nvSpPr>
        <p:spPr>
          <a:xfrm>
            <a:off x="384175" y="1820863"/>
            <a:ext cx="68468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dikataka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membangun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suatu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V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0489" name="object 9">
            <a:extLst>
              <a:ext uri="{FF2B5EF4-FFF2-40B4-BE49-F238E27FC236}">
                <a16:creationId xmlns:a16="http://schemas.microsoft.com/office/drawing/2014/main" id="{B8D5246A-424F-4C13-8834-12453DD1DCDB}"/>
              </a:ext>
            </a:extLst>
          </p:cNvPr>
          <p:cNvSpPr>
            <a:spLocks/>
          </p:cNvSpPr>
          <p:nvPr/>
        </p:nvSpPr>
        <p:spPr bwMode="auto">
          <a:xfrm>
            <a:off x="1651000" y="1317625"/>
            <a:ext cx="138113" cy="0"/>
          </a:xfrm>
          <a:custGeom>
            <a:avLst/>
            <a:gdLst>
              <a:gd name="T0" fmla="*/ 0 w 137794"/>
              <a:gd name="T1" fmla="*/ 138981 w 1377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794">
                <a:moveTo>
                  <a:pt x="0" y="0"/>
                </a:moveTo>
                <a:lnTo>
                  <a:pt x="137383" y="0"/>
                </a:lnTo>
              </a:path>
            </a:pathLst>
          </a:custGeom>
          <a:noFill/>
          <a:ln w="12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0" name="object 10">
            <a:extLst>
              <a:ext uri="{FF2B5EF4-FFF2-40B4-BE49-F238E27FC236}">
                <a16:creationId xmlns:a16="http://schemas.microsoft.com/office/drawing/2014/main" id="{6E19AD9A-68BB-4CA2-AE28-4A6D44FD5071}"/>
              </a:ext>
            </a:extLst>
          </p:cNvPr>
          <p:cNvSpPr>
            <a:spLocks/>
          </p:cNvSpPr>
          <p:nvPr/>
        </p:nvSpPr>
        <p:spPr bwMode="auto">
          <a:xfrm>
            <a:off x="2025650" y="1317625"/>
            <a:ext cx="138113" cy="0"/>
          </a:xfrm>
          <a:custGeom>
            <a:avLst/>
            <a:gdLst>
              <a:gd name="T0" fmla="*/ 0 w 138430"/>
              <a:gd name="T1" fmla="*/ 136431 w 1384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8430">
                <a:moveTo>
                  <a:pt x="0" y="0"/>
                </a:moveTo>
                <a:lnTo>
                  <a:pt x="138004" y="0"/>
                </a:lnTo>
              </a:path>
            </a:pathLst>
          </a:custGeom>
          <a:noFill/>
          <a:ln w="12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1" name="object 11">
            <a:extLst>
              <a:ext uri="{FF2B5EF4-FFF2-40B4-BE49-F238E27FC236}">
                <a16:creationId xmlns:a16="http://schemas.microsoft.com/office/drawing/2014/main" id="{57026BB7-2A7F-4540-ABAD-EC270C106367}"/>
              </a:ext>
            </a:extLst>
          </p:cNvPr>
          <p:cNvSpPr>
            <a:spLocks/>
          </p:cNvSpPr>
          <p:nvPr/>
        </p:nvSpPr>
        <p:spPr bwMode="auto">
          <a:xfrm>
            <a:off x="2921000" y="1317625"/>
            <a:ext cx="139700" cy="0"/>
          </a:xfrm>
          <a:custGeom>
            <a:avLst/>
            <a:gdLst>
              <a:gd name="T0" fmla="*/ 0 w 138430"/>
              <a:gd name="T1" fmla="*/ 144491 w 1384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8430">
                <a:moveTo>
                  <a:pt x="0" y="0"/>
                </a:moveTo>
                <a:lnTo>
                  <a:pt x="138041" y="0"/>
                </a:lnTo>
              </a:path>
            </a:pathLst>
          </a:custGeom>
          <a:noFill/>
          <a:ln w="12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2" name="object 12">
            <a:extLst>
              <a:ext uri="{FF2B5EF4-FFF2-40B4-BE49-F238E27FC236}">
                <a16:creationId xmlns:a16="http://schemas.microsoft.com/office/drawing/2014/main" id="{378783FB-D56A-4200-BCFC-4F7FECF5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297113"/>
            <a:ext cx="3981337" cy="189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8000"/>
              </a:lnSpc>
            </a:pPr>
            <a:r>
              <a:rPr lang="id-ID" altLang="en-US" sz="2400" dirty="0">
                <a:latin typeface="Bookman Old Style" panose="02050604050505020204" pitchFamily="18" charset="0"/>
              </a:rPr>
              <a:t>jika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dirty="0">
                <a:latin typeface="Bookman Old Style" panose="02050604050505020204" pitchFamily="18" charset="0"/>
              </a:rPr>
              <a:t>setiap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vektor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pada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 dirty="0">
                <a:latin typeface="Bookman Old Style" panose="02050604050505020204" pitchFamily="18" charset="0"/>
              </a:rPr>
              <a:t>V</a:t>
            </a:r>
            <a:r>
              <a:rPr lang="id-ID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sebagai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kombinasi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linear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dirty="0">
                <a:latin typeface="Bookman Old Style" panose="02050604050505020204" pitchFamily="18" charset="0"/>
              </a:rPr>
              <a:t>Contoh</a:t>
            </a:r>
            <a:r>
              <a:rPr lang="id-ID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dirty="0">
                <a:latin typeface="Bookman Old Style" panose="02050604050505020204" pitchFamily="18" charset="0"/>
              </a:rPr>
              <a:t>:</a:t>
            </a:r>
            <a:endParaRPr lang="id-ID" altLang="en-US" sz="2400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id-ID" altLang="en-US" sz="2400" dirty="0">
                <a:latin typeface="Bookman Old Style" panose="02050604050505020204" pitchFamily="18" charset="0"/>
              </a:rPr>
              <a:t>Tentukan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apakah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301D220-B91F-49E3-B0A7-226641A7C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2E7CA7F-56C1-4F8A-96AF-DE7C0AF3472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0A25D68-B1E0-4177-8878-37C1E821DAFA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CB26D0F-7F16-4AEF-B220-54CEE9C7DF1D}"/>
              </a:ext>
            </a:extLst>
          </p:cNvPr>
          <p:cNvSpPr txBox="1"/>
          <p:nvPr/>
        </p:nvSpPr>
        <p:spPr>
          <a:xfrm>
            <a:off x="4572000" y="2411413"/>
            <a:ext cx="3708400" cy="806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selalu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dapa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dinya</a:t>
            </a:r>
            <a:r>
              <a:rPr sz="2400" spc="-10" dirty="0">
                <a:latin typeface="Bookman Old Style"/>
                <a:cs typeface="Bookman Old Style"/>
              </a:rPr>
              <a:t>t</a:t>
            </a:r>
            <a:r>
              <a:rPr sz="2400" spc="-5" dirty="0">
                <a:latin typeface="Bookman Old Style"/>
                <a:cs typeface="Bookman Old Style"/>
              </a:rPr>
              <a:t>akan</a:t>
            </a:r>
            <a:endParaRPr sz="2400" dirty="0">
              <a:latin typeface="Bookman Old Style"/>
              <a:cs typeface="Bookman Old Style"/>
            </a:endParaRPr>
          </a:p>
          <a:p>
            <a:pPr marL="39370" fontAlgn="auto">
              <a:spcBef>
                <a:spcPts val="865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–</a:t>
            </a:r>
            <a:r>
              <a:rPr sz="2400" spc="-15" dirty="0">
                <a:latin typeface="Bookman Old Style"/>
                <a:cs typeface="Bookman Old Style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S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A0EB5AA-AA27-419D-9513-07B560EB5A7D}"/>
              </a:ext>
            </a:extLst>
          </p:cNvPr>
          <p:cNvSpPr txBox="1"/>
          <p:nvPr/>
        </p:nvSpPr>
        <p:spPr>
          <a:xfrm>
            <a:off x="1700213" y="4271963"/>
            <a:ext cx="2227262" cy="152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(1,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2</a:t>
            </a:r>
            <a:r>
              <a:rPr sz="2400" spc="-10" dirty="0">
                <a:latin typeface="Bookman Old Style"/>
                <a:cs typeface="Bookman Old Style"/>
              </a:rPr>
              <a:t>),</a:t>
            </a:r>
            <a:endParaRPr sz="2400" dirty="0">
              <a:latin typeface="Bookman Old Style"/>
              <a:cs typeface="Bookman Old Style"/>
            </a:endParaRPr>
          </a:p>
          <a:p>
            <a:pPr marL="36195" fontAlgn="auto">
              <a:spcBef>
                <a:spcPts val="169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(1,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0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1)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 dirty="0">
              <a:latin typeface="Bookman Old Style"/>
              <a:cs typeface="Bookman Old Style"/>
            </a:endParaRPr>
          </a:p>
          <a:p>
            <a:pPr marL="55880" fontAlgn="auto">
              <a:spcBef>
                <a:spcPts val="192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(2,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3)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2DF6AD4-2D90-42B0-B6A1-88CC274A9D6D}"/>
              </a:ext>
            </a:extLst>
          </p:cNvPr>
          <p:cNvSpPr txBox="1"/>
          <p:nvPr/>
        </p:nvSpPr>
        <p:spPr>
          <a:xfrm>
            <a:off x="1030288" y="1155700"/>
            <a:ext cx="2325687" cy="449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64920" algn="l"/>
                <a:tab pos="2156460" algn="l"/>
              </a:tabLst>
              <a:defRPr/>
            </a:pPr>
            <a:r>
              <a:rPr sz="2500" i="1" spc="35" dirty="0">
                <a:latin typeface="Times New Roman"/>
                <a:cs typeface="Times New Roman"/>
              </a:rPr>
              <a:t>S</a:t>
            </a:r>
            <a:r>
              <a:rPr sz="2500" i="1" spc="7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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3300" spc="-740" dirty="0">
                <a:latin typeface="Symbol"/>
                <a:cs typeface="Symbol"/>
              </a:rPr>
              <a:t></a:t>
            </a:r>
            <a:r>
              <a:rPr sz="2500" i="1" spc="30" dirty="0">
                <a:latin typeface="Times New Roman"/>
                <a:cs typeface="Times New Roman"/>
              </a:rPr>
              <a:t>v</a:t>
            </a:r>
            <a:r>
              <a:rPr sz="2500" i="1" spc="24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,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v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15" dirty="0">
                <a:latin typeface="Times New Roman"/>
                <a:cs typeface="Times New Roman"/>
              </a:rPr>
              <a:t>,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..</a:t>
            </a:r>
            <a:r>
              <a:rPr sz="2500" spc="15" dirty="0">
                <a:latin typeface="Times New Roman"/>
                <a:cs typeface="Times New Roman"/>
              </a:rPr>
              <a:t>.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,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v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3300" spc="-365" dirty="0">
                <a:latin typeface="Symbol"/>
                <a:cs typeface="Symbol"/>
              </a:rPr>
              <a:t>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589051F-7CBB-4645-B296-3D3B1D406220}"/>
              </a:ext>
            </a:extLst>
          </p:cNvPr>
          <p:cNvSpPr txBox="1"/>
          <p:nvPr/>
        </p:nvSpPr>
        <p:spPr>
          <a:xfrm>
            <a:off x="1752600" y="1425575"/>
            <a:ext cx="1412875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7670" algn="l"/>
                <a:tab pos="1303655" algn="l"/>
              </a:tabLst>
              <a:defRPr/>
            </a:pPr>
            <a:r>
              <a:rPr sz="1450" spc="25" dirty="0">
                <a:latin typeface="Times New Roman"/>
                <a:cs typeface="Times New Roman"/>
              </a:rPr>
              <a:t>1	2	</a:t>
            </a:r>
            <a:r>
              <a:rPr sz="1450" i="1" spc="2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260EED2-2037-4590-86C4-DDBA62A161B0}"/>
              </a:ext>
            </a:extLst>
          </p:cNvPr>
          <p:cNvSpPr txBox="1"/>
          <p:nvPr/>
        </p:nvSpPr>
        <p:spPr>
          <a:xfrm>
            <a:off x="3165475" y="3740151"/>
            <a:ext cx="3421063" cy="457200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549275" fontAlgn="auto">
              <a:spcBef>
                <a:spcPts val="0"/>
              </a:spcBef>
              <a:spcAft>
                <a:spcPts val="0"/>
              </a:spcAft>
              <a:tabLst>
                <a:tab pos="271208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membangun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V</a:t>
            </a:r>
            <a:r>
              <a:rPr sz="2400" spc="10" dirty="0">
                <a:latin typeface="Times New Roman"/>
                <a:cs typeface="Times New Roman"/>
              </a:rPr>
              <a:t>?</a:t>
            </a:r>
            <a:r>
              <a:rPr sz="2400" dirty="0">
                <a:latin typeface="Times New Roman"/>
                <a:cs typeface="Times New Roman"/>
              </a:rPr>
              <a:t>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>
            <a:extLst>
              <a:ext uri="{FF2B5EF4-FFF2-40B4-BE49-F238E27FC236}">
                <a16:creationId xmlns:a16="http://schemas.microsoft.com/office/drawing/2014/main" id="{6F5F05B1-8846-426A-ADB4-5D41B615A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0D9295-EB2E-4B0E-BDDA-E7C8FE2E3B42}"/>
              </a:ext>
            </a:extLst>
          </p:cNvPr>
          <p:cNvSpPr txBox="1"/>
          <p:nvPr/>
        </p:nvSpPr>
        <p:spPr>
          <a:xfrm>
            <a:off x="2752725" y="4737100"/>
            <a:ext cx="1539875" cy="720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05"/>
              </a:lnSpc>
              <a:spcBef>
                <a:spcPts val="0"/>
              </a:spcBef>
              <a:spcAft>
                <a:spcPts val="0"/>
              </a:spcAft>
              <a:tabLst>
                <a:tab pos="986155" algn="l"/>
              </a:tabLst>
              <a:defRPr/>
            </a:pPr>
            <a:r>
              <a:rPr sz="2150" spc="5" dirty="0">
                <a:latin typeface="Symbol"/>
                <a:cs typeface="Symbol"/>
              </a:rPr>
              <a:t>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3225" i="1" spc="120" baseline="7751" dirty="0">
                <a:latin typeface="Times New Roman"/>
                <a:cs typeface="Times New Roman"/>
              </a:rPr>
              <a:t>k</a:t>
            </a:r>
            <a:r>
              <a:rPr sz="2550" spc="22" baseline="-6535" dirty="0">
                <a:latin typeface="Times New Roman"/>
                <a:cs typeface="Times New Roman"/>
              </a:rPr>
              <a:t>2</a:t>
            </a:r>
            <a:r>
              <a:rPr sz="2550" spc="-52" baseline="-65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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3225" spc="15" baseline="7751" dirty="0">
                <a:latin typeface="Symbol"/>
                <a:cs typeface="Symbol"/>
              </a:rPr>
              <a:t></a:t>
            </a:r>
            <a:r>
              <a:rPr sz="3225" baseline="7751" dirty="0">
                <a:latin typeface="Times New Roman"/>
                <a:cs typeface="Times New Roman"/>
              </a:rPr>
              <a:t>	</a:t>
            </a:r>
            <a:r>
              <a:rPr sz="2150" spc="180" dirty="0">
                <a:latin typeface="Symbol"/>
                <a:cs typeface="Symbol"/>
              </a:rPr>
              <a:t></a:t>
            </a:r>
            <a:r>
              <a:rPr sz="3225" i="1" spc="89" baseline="7751" dirty="0">
                <a:latin typeface="Times New Roman"/>
                <a:cs typeface="Times New Roman"/>
              </a:rPr>
              <a:t>u</a:t>
            </a:r>
            <a:r>
              <a:rPr sz="2550" spc="22" baseline="-6535" dirty="0">
                <a:latin typeface="Times New Roman"/>
                <a:cs typeface="Times New Roman"/>
              </a:rPr>
              <a:t>2</a:t>
            </a:r>
            <a:r>
              <a:rPr sz="2550" spc="-52" baseline="-65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  <a:p>
            <a:pPr marL="12700" fontAlgn="auto">
              <a:lnSpc>
                <a:spcPts val="2305"/>
              </a:lnSpc>
              <a:spcBef>
                <a:spcPts val="0"/>
              </a:spcBef>
              <a:spcAft>
                <a:spcPts val="0"/>
              </a:spcAft>
              <a:tabLst>
                <a:tab pos="441325" algn="l"/>
                <a:tab pos="986155" algn="l"/>
                <a:tab pos="1419860" algn="l"/>
              </a:tabLst>
              <a:defRPr/>
            </a:pPr>
            <a:r>
              <a:rPr sz="2150" spc="5" dirty="0">
                <a:latin typeface="Symbol"/>
                <a:cs typeface="Symbol"/>
              </a:rPr>
              <a:t></a:t>
            </a:r>
            <a:r>
              <a:rPr sz="2150" spc="-245" dirty="0">
                <a:latin typeface="Times New Roman"/>
                <a:cs typeface="Times New Roman"/>
              </a:rPr>
              <a:t> </a:t>
            </a:r>
            <a:r>
              <a:rPr sz="3225" i="1" spc="7" baseline="-21963" dirty="0">
                <a:latin typeface="Times New Roman"/>
                <a:cs typeface="Times New Roman"/>
              </a:rPr>
              <a:t>k</a:t>
            </a:r>
            <a:r>
              <a:rPr sz="3225" i="1" baseline="-21963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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3225" i="1" spc="15" baseline="-21963" dirty="0">
                <a:latin typeface="Times New Roman"/>
                <a:cs typeface="Times New Roman"/>
              </a:rPr>
              <a:t>u</a:t>
            </a:r>
            <a:r>
              <a:rPr sz="3225" i="1" baseline="-21963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965E89-C6FE-41E3-A17D-590A70643889}"/>
              </a:ext>
            </a:extLst>
          </p:cNvPr>
          <p:cNvSpPr txBox="1"/>
          <p:nvPr/>
        </p:nvSpPr>
        <p:spPr>
          <a:xfrm>
            <a:off x="2752725" y="4519613"/>
            <a:ext cx="1539875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1325" algn="l"/>
                <a:tab pos="986155" algn="l"/>
                <a:tab pos="1419860" algn="l"/>
              </a:tabLst>
              <a:defRPr/>
            </a:pPr>
            <a:r>
              <a:rPr sz="2150" spc="5" dirty="0">
                <a:latin typeface="Symbol"/>
                <a:cs typeface="Symbol"/>
              </a:rPr>
              <a:t></a:t>
            </a:r>
            <a:r>
              <a:rPr sz="2150" spc="5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</a:t>
            </a:r>
            <a:r>
              <a:rPr sz="2150" spc="5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</a:t>
            </a:r>
            <a:r>
              <a:rPr sz="2150" spc="5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DE88FF1-9F68-41D7-A081-CB07964DD9F1}"/>
              </a:ext>
            </a:extLst>
          </p:cNvPr>
          <p:cNvSpPr txBox="1"/>
          <p:nvPr/>
        </p:nvSpPr>
        <p:spPr>
          <a:xfrm>
            <a:off x="2444750" y="5222875"/>
            <a:ext cx="1847850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20040" algn="l"/>
                <a:tab pos="588645" algn="l"/>
                <a:tab pos="1294130" algn="l"/>
                <a:tab pos="1567180" algn="l"/>
              </a:tabLst>
              <a:defRPr/>
            </a:pPr>
            <a:r>
              <a:rPr sz="2150" spc="5" dirty="0">
                <a:latin typeface="Symbol"/>
                <a:cs typeface="Symbol"/>
              </a:rPr>
              <a:t></a:t>
            </a:r>
            <a:r>
              <a:rPr sz="2150" spc="5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</a:t>
            </a:r>
            <a:r>
              <a:rPr sz="2150" spc="5" dirty="0">
                <a:latin typeface="Times New Roman"/>
                <a:cs typeface="Times New Roman"/>
              </a:rPr>
              <a:t>	</a:t>
            </a:r>
            <a:r>
              <a:rPr sz="2550" spc="22" baseline="3267" dirty="0">
                <a:latin typeface="Times New Roman"/>
                <a:cs typeface="Times New Roman"/>
              </a:rPr>
              <a:t>3</a:t>
            </a:r>
            <a:r>
              <a:rPr sz="2550" spc="-52" baseline="3267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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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550" spc="22" baseline="3267" dirty="0">
                <a:latin typeface="Times New Roman"/>
                <a:cs typeface="Times New Roman"/>
              </a:rPr>
              <a:t>3</a:t>
            </a:r>
            <a:r>
              <a:rPr sz="2550" spc="-52" baseline="3267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0171504-3485-4AFA-8E8E-3C54B12CC8FB}"/>
              </a:ext>
            </a:extLst>
          </p:cNvPr>
          <p:cNvSpPr txBox="1"/>
          <p:nvPr/>
        </p:nvSpPr>
        <p:spPr>
          <a:xfrm>
            <a:off x="2752725" y="4344988"/>
            <a:ext cx="1539875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86155" algn="l"/>
              </a:tabLst>
              <a:defRPr/>
            </a:pPr>
            <a:r>
              <a:rPr sz="2150" spc="5" dirty="0">
                <a:latin typeface="Symbol"/>
                <a:cs typeface="Symbol"/>
              </a:rPr>
              <a:t>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3225" i="1" spc="-157" baseline="2583" dirty="0">
                <a:latin typeface="Times New Roman"/>
                <a:cs typeface="Times New Roman"/>
              </a:rPr>
              <a:t>k</a:t>
            </a:r>
            <a:r>
              <a:rPr sz="2550" spc="22" baseline="-13071" dirty="0">
                <a:latin typeface="Times New Roman"/>
                <a:cs typeface="Times New Roman"/>
              </a:rPr>
              <a:t>1</a:t>
            </a:r>
            <a:r>
              <a:rPr sz="2550" spc="-15" baseline="-13071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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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i="1" spc="-195" baseline="2583" dirty="0">
                <a:latin typeface="Times New Roman"/>
                <a:cs typeface="Times New Roman"/>
              </a:rPr>
              <a:t>u</a:t>
            </a:r>
            <a:r>
              <a:rPr sz="2550" spc="22" baseline="-13071" dirty="0">
                <a:latin typeface="Times New Roman"/>
                <a:cs typeface="Times New Roman"/>
              </a:rPr>
              <a:t>1</a:t>
            </a:r>
            <a:r>
              <a:rPr sz="2550" spc="-7" baseline="-13071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B6BBCC-75E3-4694-AA93-0E5C5362D8AE}"/>
              </a:ext>
            </a:extLst>
          </p:cNvPr>
          <p:cNvSpPr txBox="1"/>
          <p:nvPr/>
        </p:nvSpPr>
        <p:spPr>
          <a:xfrm>
            <a:off x="2305050" y="5119688"/>
            <a:ext cx="271463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37" baseline="-5167" dirty="0">
                <a:latin typeface="Times New Roman"/>
                <a:cs typeface="Times New Roman"/>
              </a:rPr>
              <a:t>3</a:t>
            </a: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60C0F6E-0998-4482-8225-7FF8D1FCBE98}"/>
              </a:ext>
            </a:extLst>
          </p:cNvPr>
          <p:cNvSpPr txBox="1"/>
          <p:nvPr/>
        </p:nvSpPr>
        <p:spPr>
          <a:xfrm>
            <a:off x="1412875" y="4322763"/>
            <a:ext cx="1163638" cy="1112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495934" algn="l"/>
                <a:tab pos="890269" algn="l"/>
              </a:tabLst>
              <a:defRPr/>
            </a:pPr>
            <a:r>
              <a:rPr sz="3225" spc="15" baseline="-2583" dirty="0">
                <a:latin typeface="Symbol"/>
                <a:cs typeface="Symbol"/>
              </a:rPr>
              <a:t>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5" dirty="0">
                <a:latin typeface="Times New Roman"/>
                <a:cs typeface="Times New Roman"/>
              </a:rPr>
              <a:t>2</a:t>
            </a:r>
            <a:r>
              <a:rPr sz="3225" spc="7" baseline="-2583" dirty="0">
                <a:latin typeface="Symbol"/>
                <a:cs typeface="Symbol"/>
              </a:rPr>
              <a:t></a:t>
            </a:r>
            <a:endParaRPr sz="3225" baseline="-2583" dirty="0">
              <a:latin typeface="Symbol"/>
              <a:cs typeface="Symbol"/>
            </a:endParaRPr>
          </a:p>
          <a:p>
            <a:pPr algn="ctr" fontAlgn="auto">
              <a:spcBef>
                <a:spcPts val="625"/>
              </a:spcBef>
              <a:spcAft>
                <a:spcPts val="0"/>
              </a:spcAft>
              <a:tabLst>
                <a:tab pos="498475" algn="l"/>
                <a:tab pos="886460" algn="l"/>
              </a:tabLst>
              <a:defRPr/>
            </a:pPr>
            <a:r>
              <a:rPr sz="3225" spc="15" baseline="-25839" dirty="0">
                <a:latin typeface="Symbol"/>
                <a:cs typeface="Symbol"/>
              </a:rPr>
              <a:t></a:t>
            </a:r>
            <a:r>
              <a:rPr sz="2150" spc="1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60" dirty="0">
                <a:latin typeface="Times New Roman"/>
                <a:cs typeface="Times New Roman"/>
              </a:rPr>
              <a:t>1</a:t>
            </a:r>
            <a:r>
              <a:rPr sz="3225" spc="7" baseline="-25839" dirty="0">
                <a:latin typeface="Symbol"/>
                <a:cs typeface="Symbol"/>
              </a:rPr>
              <a:t></a:t>
            </a:r>
            <a:endParaRPr sz="3225" baseline="-25839" dirty="0">
              <a:latin typeface="Symbol"/>
              <a:cs typeface="Symbol"/>
            </a:endParaRPr>
          </a:p>
          <a:p>
            <a:pPr algn="ctr" fontAlgn="auto">
              <a:lnSpc>
                <a:spcPts val="2575"/>
              </a:lnSpc>
              <a:spcBef>
                <a:spcPts val="625"/>
              </a:spcBef>
              <a:spcAft>
                <a:spcPts val="0"/>
              </a:spcAft>
              <a:defRPr/>
            </a:pPr>
            <a:r>
              <a:rPr sz="2150" spc="10" dirty="0">
                <a:latin typeface="Times New Roman"/>
                <a:cs typeface="Times New Roman"/>
              </a:rPr>
              <a:t>1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CF65CF9-25B3-4A56-BC22-0332A278808F}"/>
              </a:ext>
            </a:extLst>
          </p:cNvPr>
          <p:cNvSpPr txBox="1"/>
          <p:nvPr/>
        </p:nvSpPr>
        <p:spPr>
          <a:xfrm>
            <a:off x="2444750" y="4603750"/>
            <a:ext cx="131763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946AFD7-E923-47CD-934F-E7034A5F0981}"/>
              </a:ext>
            </a:extLst>
          </p:cNvPr>
          <p:cNvSpPr txBox="1"/>
          <p:nvPr/>
        </p:nvSpPr>
        <p:spPr>
          <a:xfrm>
            <a:off x="1412875" y="5119688"/>
            <a:ext cx="274638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40" dirty="0">
                <a:latin typeface="Symbol"/>
                <a:cs typeface="Symbol"/>
              </a:rPr>
              <a:t></a:t>
            </a:r>
            <a:r>
              <a:rPr sz="3225" spc="15" baseline="-5167" dirty="0">
                <a:latin typeface="Times New Roman"/>
                <a:cs typeface="Times New Roman"/>
              </a:rPr>
              <a:t>2</a:t>
            </a:r>
            <a:endParaRPr sz="3225" baseline="-5167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8972E98-2C35-498A-92DA-C69AE8723564}"/>
              </a:ext>
            </a:extLst>
          </p:cNvPr>
          <p:cNvSpPr txBox="1"/>
          <p:nvPr/>
        </p:nvSpPr>
        <p:spPr>
          <a:xfrm>
            <a:off x="1412875" y="4603750"/>
            <a:ext cx="131763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5" dirty="0">
                <a:latin typeface="Symbol"/>
                <a:cs typeface="Symbol"/>
              </a:rPr>
              <a:t>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F117574-1362-4CAE-8DBD-D9D7EA652109}"/>
              </a:ext>
            </a:extLst>
          </p:cNvPr>
          <p:cNvSpPr txBox="1"/>
          <p:nvPr/>
        </p:nvSpPr>
        <p:spPr>
          <a:xfrm>
            <a:off x="1412875" y="5222875"/>
            <a:ext cx="131763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5" dirty="0">
                <a:latin typeface="Symbol"/>
                <a:cs typeface="Symbol"/>
              </a:rPr>
              <a:t>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ADAF8D3-6FE8-459F-AECE-2B65CE429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575"/>
            <a:ext cx="8229600" cy="1143000"/>
          </a:xfrm>
        </p:spPr>
        <p:txBody>
          <a:bodyPr rtlCol="0"/>
          <a:lstStyle/>
          <a:p>
            <a:pPr marL="158115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Jawa</a:t>
            </a:r>
            <a:r>
              <a:rPr dirty="0"/>
              <a:t>b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: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A6FCE79-6989-4C7E-B46B-25D9AD7BBF64}"/>
              </a:ext>
            </a:extLst>
          </p:cNvPr>
          <p:cNvSpPr txBox="1"/>
          <p:nvPr/>
        </p:nvSpPr>
        <p:spPr>
          <a:xfrm>
            <a:off x="615950" y="1298575"/>
            <a:ext cx="18843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639570" algn="l"/>
                <a:tab pos="187071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misalkan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spc="-10" dirty="0">
                <a:latin typeface="Bookman Old Style"/>
                <a:cs typeface="Bookman Old Style"/>
              </a:rPr>
              <a:t> </a:t>
            </a:r>
            <a:r>
              <a:rPr sz="2400" u="sng" spc="-10" dirty="0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9A0B8EA-F54E-47EF-81CD-57A1FD03CC0F}"/>
              </a:ext>
            </a:extLst>
          </p:cNvPr>
          <p:cNvSpPr txBox="1"/>
          <p:nvPr/>
        </p:nvSpPr>
        <p:spPr>
          <a:xfrm>
            <a:off x="581025" y="2266950"/>
            <a:ext cx="958850" cy="534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fontAlgn="auto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</a:t>
            </a:r>
            <a:r>
              <a:rPr sz="2400" spc="-15" dirty="0">
                <a:latin typeface="Bookman Old Style"/>
                <a:cs typeface="Bookman Old Style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15E67FF-2C69-4203-B038-C91827AFA602}"/>
              </a:ext>
            </a:extLst>
          </p:cNvPr>
          <p:cNvSpPr txBox="1"/>
          <p:nvPr/>
        </p:nvSpPr>
        <p:spPr>
          <a:xfrm>
            <a:off x="612775" y="3487738"/>
            <a:ext cx="5743575" cy="534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fontAlgn="auto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dapa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dituli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dala</a:t>
            </a:r>
            <a:r>
              <a:rPr sz="2400" dirty="0">
                <a:latin typeface="Bookman Old Style"/>
                <a:cs typeface="Bookman Old Style"/>
              </a:rPr>
              <a:t>m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C843837-E4A7-4E01-88F5-39D0A2F26A8F}"/>
              </a:ext>
            </a:extLst>
          </p:cNvPr>
          <p:cNvSpPr txBox="1"/>
          <p:nvPr/>
        </p:nvSpPr>
        <p:spPr>
          <a:xfrm>
            <a:off x="612775" y="768350"/>
            <a:ext cx="4478338" cy="7266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Bookman Old Style"/>
                <a:cs typeface="Bookman Old Style"/>
              </a:rPr>
              <a:t>Ambi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sembarang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</a:t>
            </a:r>
            <a:r>
              <a:rPr sz="2400" spc="-15" baseline="24305" dirty="0">
                <a:latin typeface="Bookman Old Style"/>
                <a:cs typeface="Bookman Old Style"/>
              </a:rPr>
              <a:t>2</a:t>
            </a:r>
            <a:endParaRPr sz="2400" baseline="24305" dirty="0">
              <a:latin typeface="Bookman Old Style"/>
              <a:cs typeface="Bookman Old Style"/>
            </a:endParaRPr>
          </a:p>
        </p:txBody>
      </p:sp>
      <p:sp>
        <p:nvSpPr>
          <p:cNvPr id="21522" name="object 18">
            <a:extLst>
              <a:ext uri="{FF2B5EF4-FFF2-40B4-BE49-F238E27FC236}">
                <a16:creationId xmlns:a16="http://schemas.microsoft.com/office/drawing/2014/main" id="{1AC99F98-EE10-4F23-BA3C-3B4DF3984B42}"/>
              </a:ext>
            </a:extLst>
          </p:cNvPr>
          <p:cNvSpPr>
            <a:spLocks/>
          </p:cNvSpPr>
          <p:nvPr/>
        </p:nvSpPr>
        <p:spPr bwMode="auto">
          <a:xfrm>
            <a:off x="1362075" y="3171825"/>
            <a:ext cx="166688" cy="0"/>
          </a:xfrm>
          <a:custGeom>
            <a:avLst/>
            <a:gdLst>
              <a:gd name="T0" fmla="*/ 0 w 166369"/>
              <a:gd name="T1" fmla="*/ 167511 w 1663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69">
                <a:moveTo>
                  <a:pt x="0" y="0"/>
                </a:moveTo>
                <a:lnTo>
                  <a:pt x="165914" y="0"/>
                </a:lnTo>
              </a:path>
            </a:pathLst>
          </a:custGeom>
          <a:noFill/>
          <a:ln w="134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3" name="object 19">
            <a:extLst>
              <a:ext uri="{FF2B5EF4-FFF2-40B4-BE49-F238E27FC236}">
                <a16:creationId xmlns:a16="http://schemas.microsoft.com/office/drawing/2014/main" id="{4526E3EF-07DB-41AA-ACE7-DB00A43A5AE7}"/>
              </a:ext>
            </a:extLst>
          </p:cNvPr>
          <p:cNvSpPr>
            <a:spLocks/>
          </p:cNvSpPr>
          <p:nvPr/>
        </p:nvSpPr>
        <p:spPr bwMode="auto">
          <a:xfrm>
            <a:off x="2151063" y="3171825"/>
            <a:ext cx="146050" cy="0"/>
          </a:xfrm>
          <a:custGeom>
            <a:avLst/>
            <a:gdLst>
              <a:gd name="T0" fmla="*/ 0 w 146050"/>
              <a:gd name="T1" fmla="*/ 145827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827" y="0"/>
                </a:lnTo>
              </a:path>
            </a:pathLst>
          </a:custGeom>
          <a:noFill/>
          <a:ln w="134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4" name="object 20">
            <a:extLst>
              <a:ext uri="{FF2B5EF4-FFF2-40B4-BE49-F238E27FC236}">
                <a16:creationId xmlns:a16="http://schemas.microsoft.com/office/drawing/2014/main" id="{48BEAE37-D6DF-416E-ACBE-24B924995D06}"/>
              </a:ext>
            </a:extLst>
          </p:cNvPr>
          <p:cNvSpPr>
            <a:spLocks/>
          </p:cNvSpPr>
          <p:nvPr/>
        </p:nvSpPr>
        <p:spPr bwMode="auto">
          <a:xfrm>
            <a:off x="3052763" y="3171825"/>
            <a:ext cx="146050" cy="0"/>
          </a:xfrm>
          <a:custGeom>
            <a:avLst/>
            <a:gdLst>
              <a:gd name="T0" fmla="*/ 0 w 146050"/>
              <a:gd name="T1" fmla="*/ 145852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852" y="0"/>
                </a:lnTo>
              </a:path>
            </a:pathLst>
          </a:custGeom>
          <a:noFill/>
          <a:ln w="134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5" name="object 21">
            <a:extLst>
              <a:ext uri="{FF2B5EF4-FFF2-40B4-BE49-F238E27FC236}">
                <a16:creationId xmlns:a16="http://schemas.microsoft.com/office/drawing/2014/main" id="{1507C14E-5117-4696-85A5-82955BCAEB82}"/>
              </a:ext>
            </a:extLst>
          </p:cNvPr>
          <p:cNvSpPr>
            <a:spLocks/>
          </p:cNvSpPr>
          <p:nvPr/>
        </p:nvSpPr>
        <p:spPr bwMode="auto">
          <a:xfrm>
            <a:off x="3978275" y="3171825"/>
            <a:ext cx="146050" cy="0"/>
          </a:xfrm>
          <a:custGeom>
            <a:avLst/>
            <a:gdLst>
              <a:gd name="T0" fmla="*/ 0 w 146050"/>
              <a:gd name="T1" fmla="*/ 145880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880" y="0"/>
                </a:lnTo>
              </a:path>
            </a:pathLst>
          </a:custGeom>
          <a:noFill/>
          <a:ln w="134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80C75D1-B0F2-4DA4-A135-B59CA98F6263}"/>
              </a:ext>
            </a:extLst>
          </p:cNvPr>
          <p:cNvSpPr txBox="1"/>
          <p:nvPr/>
        </p:nvSpPr>
        <p:spPr>
          <a:xfrm>
            <a:off x="1322388" y="3094038"/>
            <a:ext cx="2906712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i="1" spc="65" dirty="0">
                <a:latin typeface="Times New Roman"/>
                <a:cs typeface="Times New Roman"/>
              </a:rPr>
              <a:t>u</a:t>
            </a:r>
            <a:r>
              <a:rPr sz="2600" i="1" spc="16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Symbol"/>
                <a:cs typeface="Symbol"/>
              </a:rPr>
              <a:t>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40" dirty="0">
                <a:latin typeface="Times New Roman"/>
                <a:cs typeface="Times New Roman"/>
              </a:rPr>
              <a:t>k</a:t>
            </a:r>
            <a:r>
              <a:rPr sz="2250" spc="142" baseline="-24074" dirty="0">
                <a:latin typeface="Times New Roman"/>
                <a:cs typeface="Times New Roman"/>
              </a:rPr>
              <a:t>1</a:t>
            </a:r>
            <a:r>
              <a:rPr sz="2600" i="1" spc="-45" dirty="0">
                <a:latin typeface="Times New Roman"/>
                <a:cs typeface="Times New Roman"/>
              </a:rPr>
              <a:t>v</a:t>
            </a:r>
            <a:r>
              <a:rPr sz="2250" spc="67" baseline="-24074" dirty="0">
                <a:latin typeface="Times New Roman"/>
                <a:cs typeface="Times New Roman"/>
              </a:rPr>
              <a:t>1</a:t>
            </a:r>
            <a:r>
              <a:rPr sz="2250" baseline="-24074" dirty="0">
                <a:latin typeface="Times New Roman"/>
                <a:cs typeface="Times New Roman"/>
              </a:rPr>
              <a:t> </a:t>
            </a:r>
            <a:r>
              <a:rPr sz="2250" spc="67" baseline="-24074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i="1" spc="210" dirty="0">
                <a:latin typeface="Times New Roman"/>
                <a:cs typeface="Times New Roman"/>
              </a:rPr>
              <a:t>k</a:t>
            </a:r>
            <a:r>
              <a:rPr sz="2250" spc="67" baseline="-24074" dirty="0">
                <a:latin typeface="Times New Roman"/>
                <a:cs typeface="Times New Roman"/>
              </a:rPr>
              <a:t>2</a:t>
            </a:r>
            <a:r>
              <a:rPr sz="2250" spc="-315" baseline="-24074" dirty="0">
                <a:latin typeface="Times New Roman"/>
                <a:cs typeface="Times New Roman"/>
              </a:rPr>
              <a:t> </a:t>
            </a:r>
            <a:r>
              <a:rPr sz="2600" i="1" spc="125" dirty="0">
                <a:latin typeface="Times New Roman"/>
                <a:cs typeface="Times New Roman"/>
              </a:rPr>
              <a:t>v</a:t>
            </a:r>
            <a:r>
              <a:rPr sz="2250" spc="67" baseline="-24074" dirty="0">
                <a:latin typeface="Times New Roman"/>
                <a:cs typeface="Times New Roman"/>
              </a:rPr>
              <a:t>2</a:t>
            </a:r>
            <a:r>
              <a:rPr sz="2250" baseline="-24074" dirty="0">
                <a:latin typeface="Times New Roman"/>
                <a:cs typeface="Times New Roman"/>
              </a:rPr>
              <a:t> </a:t>
            </a:r>
            <a:r>
              <a:rPr sz="2250" spc="240" baseline="-24074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i="1" spc="160" dirty="0">
                <a:latin typeface="Times New Roman"/>
                <a:cs typeface="Times New Roman"/>
              </a:rPr>
              <a:t>k</a:t>
            </a:r>
            <a:r>
              <a:rPr sz="2250" spc="232" baseline="-24074" dirty="0">
                <a:latin typeface="Times New Roman"/>
                <a:cs typeface="Times New Roman"/>
              </a:rPr>
              <a:t>3</a:t>
            </a:r>
            <a:r>
              <a:rPr sz="2600" i="1" spc="75" dirty="0">
                <a:latin typeface="Times New Roman"/>
                <a:cs typeface="Times New Roman"/>
              </a:rPr>
              <a:t>v</a:t>
            </a:r>
            <a:r>
              <a:rPr sz="2250" spc="67" baseline="-24074" dirty="0">
                <a:latin typeface="Times New Roman"/>
                <a:cs typeface="Times New Roman"/>
              </a:rPr>
              <a:t>3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52584CB-A2B1-413F-8CF2-9CF45D43A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B336EA5-C909-4C6F-B1CC-D7080FF8C62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1529" name="object 32">
            <a:extLst>
              <a:ext uri="{FF2B5EF4-FFF2-40B4-BE49-F238E27FC236}">
                <a16:creationId xmlns:a16="http://schemas.microsoft.com/office/drawing/2014/main" id="{68F989B0-A919-426C-8A15-A88C9394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60E2E6-0841-4B46-B40F-8143CCB40CD5}" type="slidenum">
              <a:rPr lang="id-ID" altLang="en-US">
                <a:latin typeface="Arial" panose="020B0604020202020204" pitchFamily="34" charset="0"/>
              </a:rPr>
              <a:pPr eaLnBrk="1" hangingPunct="1"/>
              <a:t>15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A9D5912-215C-4E8D-8C26-9A00FD075DB5}"/>
              </a:ext>
            </a:extLst>
          </p:cNvPr>
          <p:cNvSpPr txBox="1"/>
          <p:nvPr/>
        </p:nvSpPr>
        <p:spPr>
          <a:xfrm>
            <a:off x="2652713" y="2009775"/>
            <a:ext cx="561975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1959" algn="l"/>
              </a:tabLst>
              <a:defRPr/>
            </a:pPr>
            <a:r>
              <a:rPr sz="215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95576E7-1686-4C97-9EFD-06AEA3D8EFE4}"/>
              </a:ext>
            </a:extLst>
          </p:cNvPr>
          <p:cNvSpPr txBox="1"/>
          <p:nvPr/>
        </p:nvSpPr>
        <p:spPr>
          <a:xfrm>
            <a:off x="2652713" y="1743075"/>
            <a:ext cx="561975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8450" algn="l"/>
              </a:tabLst>
              <a:defRPr/>
            </a:pPr>
            <a:r>
              <a:rPr sz="215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1875" baseline="-6666" dirty="0">
                <a:latin typeface="Times New Roman"/>
                <a:cs typeface="Times New Roman"/>
              </a:rPr>
              <a:t>2 </a:t>
            </a:r>
            <a:r>
              <a:rPr sz="1875" spc="-187" baseline="-6666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77463DF-8F2C-4898-846F-0532D0034A40}"/>
              </a:ext>
            </a:extLst>
          </p:cNvPr>
          <p:cNvSpPr txBox="1"/>
          <p:nvPr/>
        </p:nvSpPr>
        <p:spPr>
          <a:xfrm>
            <a:off x="2936875" y="1439863"/>
            <a:ext cx="276225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dirty="0">
                <a:latin typeface="Times New Roman"/>
                <a:cs typeface="Times New Roman"/>
              </a:rPr>
              <a:t>1 </a:t>
            </a:r>
            <a:r>
              <a:rPr sz="1250" spc="-100" dirty="0">
                <a:latin typeface="Times New Roman"/>
                <a:cs typeface="Times New Roman"/>
              </a:rPr>
              <a:t> </a:t>
            </a:r>
            <a:r>
              <a:rPr sz="3225" baseline="-25839" dirty="0">
                <a:latin typeface="Symbol"/>
                <a:cs typeface="Symbol"/>
              </a:rPr>
              <a:t></a:t>
            </a:r>
            <a:endParaRPr sz="3225" baseline="-25839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ADF1A11-AC84-4A6D-8764-7E738F32EDB8}"/>
              </a:ext>
            </a:extLst>
          </p:cNvPr>
          <p:cNvSpPr txBox="1"/>
          <p:nvPr/>
        </p:nvSpPr>
        <p:spPr>
          <a:xfrm>
            <a:off x="2652713" y="2127250"/>
            <a:ext cx="561975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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3225" i="1" spc="172" baseline="15503" dirty="0">
                <a:latin typeface="Times New Roman"/>
                <a:cs typeface="Times New Roman"/>
              </a:rPr>
              <a:t>u</a:t>
            </a:r>
            <a:r>
              <a:rPr sz="1875" baseline="2222" dirty="0">
                <a:latin typeface="Times New Roman"/>
                <a:cs typeface="Times New Roman"/>
              </a:rPr>
              <a:t>3 </a:t>
            </a:r>
            <a:r>
              <a:rPr sz="1875" spc="-187" baseline="2222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2C4E417-D212-4D0E-82AA-C05471723FF3}"/>
              </a:ext>
            </a:extLst>
          </p:cNvPr>
          <p:cNvSpPr txBox="1"/>
          <p:nvPr/>
        </p:nvSpPr>
        <p:spPr>
          <a:xfrm>
            <a:off x="2652713" y="1293813"/>
            <a:ext cx="561975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1959" algn="l"/>
              </a:tabLst>
              <a:defRPr/>
            </a:pPr>
            <a:r>
              <a:rPr sz="2150" dirty="0">
                <a:latin typeface="Symbol"/>
                <a:cs typeface="Symbol"/>
              </a:rPr>
              <a:t></a:t>
            </a:r>
            <a:r>
              <a:rPr sz="2150" spc="-229" dirty="0">
                <a:latin typeface="Times New Roman"/>
                <a:cs typeface="Times New Roman"/>
              </a:rPr>
              <a:t> </a:t>
            </a:r>
            <a:r>
              <a:rPr sz="3225" i="1" baseline="3875" dirty="0">
                <a:latin typeface="Times New Roman"/>
                <a:cs typeface="Times New Roman"/>
              </a:rPr>
              <a:t>u	</a:t>
            </a:r>
            <a:r>
              <a:rPr sz="2150" dirty="0">
                <a:latin typeface="Symbol"/>
                <a:cs typeface="Symbol"/>
              </a:rPr>
              <a:t>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40E409D2-5614-4F18-BD7D-DD38B31390B9}"/>
              </a:ext>
            </a:extLst>
          </p:cNvPr>
          <p:cNvSpPr txBox="1"/>
          <p:nvPr/>
        </p:nvSpPr>
        <p:spPr>
          <a:xfrm>
            <a:off x="2652713" y="1477963"/>
            <a:ext cx="131762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1FB540D-8394-4046-9E0B-4C4128C2EDD5}"/>
              </a:ext>
            </a:extLst>
          </p:cNvPr>
          <p:cNvSpPr txBox="1"/>
          <p:nvPr/>
        </p:nvSpPr>
        <p:spPr>
          <a:xfrm>
            <a:off x="2220913" y="1695450"/>
            <a:ext cx="723900" cy="319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4040" algn="l"/>
              </a:tabLst>
              <a:defRPr/>
            </a:pPr>
            <a:r>
              <a:rPr sz="2150" i="1" dirty="0">
                <a:latin typeface="Times New Roman"/>
                <a:cs typeface="Times New Roman"/>
              </a:rPr>
              <a:t>u</a:t>
            </a:r>
            <a:r>
              <a:rPr sz="2150" i="1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dirty="0">
                <a:latin typeface="Times New Roman"/>
                <a:cs typeface="Times New Roman"/>
              </a:rPr>
              <a:t>u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>
            <a:extLst>
              <a:ext uri="{FF2B5EF4-FFF2-40B4-BE49-F238E27FC236}">
                <a16:creationId xmlns:a16="http://schemas.microsoft.com/office/drawing/2014/main" id="{8EFEDDDF-43A1-4298-8E35-E7876571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2531" name="object 3">
            <a:extLst>
              <a:ext uri="{FF2B5EF4-FFF2-40B4-BE49-F238E27FC236}">
                <a16:creationId xmlns:a16="http://schemas.microsoft.com/office/drawing/2014/main" id="{F44BAAB9-1189-4B40-ABB6-B22ACFB8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2016125"/>
            <a:ext cx="3724275" cy="12969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2532" name="object 4">
            <a:extLst>
              <a:ext uri="{FF2B5EF4-FFF2-40B4-BE49-F238E27FC236}">
                <a16:creationId xmlns:a16="http://schemas.microsoft.com/office/drawing/2014/main" id="{10235508-8CF6-48A8-85F5-A7F24169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277813"/>
            <a:ext cx="7499350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1275" indent="-285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3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Syarat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agar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dapat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dikatakan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kombinasi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SPL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tersebut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harus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mempunyai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solusi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(konsisten)</a:t>
            </a:r>
          </a:p>
          <a:p>
            <a:pPr eaLnBrk="1" hangingPunct="1">
              <a:spcBef>
                <a:spcPts val="1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OBE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diperoleh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EE85002-BCAA-4984-B5EE-8B2BBD6C6C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92930C5-6AFA-4C4D-8693-9EC6CD89E7A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2535" name="object 10">
            <a:extLst>
              <a:ext uri="{FF2B5EF4-FFF2-40B4-BE49-F238E27FC236}">
                <a16:creationId xmlns:a16="http://schemas.microsoft.com/office/drawing/2014/main" id="{1AA70882-10F9-45E3-A7D7-621B13F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B1EE9-833C-45CA-A4BB-AAC038A982D5}" type="slidenum">
              <a:rPr lang="id-ID" altLang="en-US">
                <a:latin typeface="Arial" panose="020B0604020202020204" pitchFamily="34" charset="0"/>
              </a:rPr>
              <a:pPr eaLnBrk="1" hangingPunct="1"/>
              <a:t>16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DB8C63E-3C6B-447B-94A3-22B12C31BDA5}"/>
              </a:ext>
            </a:extLst>
          </p:cNvPr>
          <p:cNvSpPr txBox="1"/>
          <p:nvPr/>
        </p:nvSpPr>
        <p:spPr>
          <a:xfrm>
            <a:off x="460375" y="3586163"/>
            <a:ext cx="4972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89654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Aga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itu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konsi</a:t>
            </a:r>
            <a:r>
              <a:rPr sz="2400" spc="-10" dirty="0">
                <a:latin typeface="Bookman Old Style"/>
                <a:cs typeface="Bookman Old Style"/>
              </a:rPr>
              <a:t>s</a:t>
            </a:r>
            <a:r>
              <a:rPr sz="2400" dirty="0">
                <a:latin typeface="Bookman Old Style"/>
                <a:cs typeface="Bookman Old Style"/>
              </a:rPr>
              <a:t>ten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Bookman Old Style"/>
                <a:cs typeface="Bookman Old Style"/>
              </a:rPr>
              <a:t>haruslah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37522D4-0FF5-4856-9EEC-59062A2FFB59}"/>
              </a:ext>
            </a:extLst>
          </p:cNvPr>
          <p:cNvSpPr txBox="1"/>
          <p:nvPr/>
        </p:nvSpPr>
        <p:spPr>
          <a:xfrm>
            <a:off x="5608638" y="3586163"/>
            <a:ext cx="2284412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u</a:t>
            </a:r>
            <a:r>
              <a:rPr sz="2400" spc="-15" baseline="-20833" dirty="0">
                <a:latin typeface="Bookman Old Style"/>
                <a:cs typeface="Bookman Old Style"/>
              </a:rPr>
              <a:t>3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4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–</a:t>
            </a:r>
            <a:r>
              <a:rPr sz="2400" spc="-15" dirty="0">
                <a:latin typeface="Bookman Old Style"/>
                <a:cs typeface="Bookman Old Style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</a:t>
            </a:r>
            <a:r>
              <a:rPr sz="2400" spc="-15" baseline="-20833" dirty="0">
                <a:latin typeface="Bookman Old Style"/>
                <a:cs typeface="Bookman Old Style"/>
              </a:rPr>
              <a:t>2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6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–</a:t>
            </a:r>
            <a:r>
              <a:rPr sz="2400" spc="-5" dirty="0">
                <a:latin typeface="Bookman Old Style"/>
                <a:cs typeface="Bookman Old Style"/>
              </a:rPr>
              <a:t> u</a:t>
            </a:r>
            <a:r>
              <a:rPr sz="2400" spc="-15" baseline="-20833" dirty="0">
                <a:latin typeface="Bookman Old Style"/>
                <a:cs typeface="Bookman Old Style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6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0</a:t>
            </a:r>
          </a:p>
        </p:txBody>
      </p:sp>
      <p:sp>
        <p:nvSpPr>
          <p:cNvPr id="22538" name="object 7">
            <a:extLst>
              <a:ext uri="{FF2B5EF4-FFF2-40B4-BE49-F238E27FC236}">
                <a16:creationId xmlns:a16="http://schemas.microsoft.com/office/drawing/2014/main" id="{F3085C52-73FD-4944-BCEF-386430F6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194175"/>
            <a:ext cx="832326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" eaLnBrk="0" hangingPunct="0"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0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dirty="0">
                <a:latin typeface="Bookman Old Style" panose="02050604050505020204" pitchFamily="18" charset="0"/>
              </a:rPr>
              <a:t>Ini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kontradiksi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dengan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pengambilan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 dirty="0">
                <a:latin typeface="Bookman Old Style" panose="02050604050505020204" pitchFamily="18" charset="0"/>
              </a:rPr>
              <a:t>vektor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sembarang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(unsur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– unsurnya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bebas,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tak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bersyarat)</a:t>
            </a:r>
          </a:p>
          <a:p>
            <a:pPr eaLnBrk="1" hangingPunct="1">
              <a:spcBef>
                <a:spcPts val="1438"/>
              </a:spcBef>
            </a:pPr>
            <a:r>
              <a:rPr lang="id-ID" altLang="en-US" sz="2400" dirty="0">
                <a:latin typeface="Bookman Old Style" panose="02050604050505020204" pitchFamily="18" charset="0"/>
              </a:rPr>
              <a:t>Dengan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demikian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vektor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– vektor</a:t>
            </a:r>
            <a:r>
              <a:rPr lang="id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tersebut</a:t>
            </a:r>
          </a:p>
          <a:p>
            <a:pPr eaLnBrk="1" hangingPunct="1"/>
            <a:r>
              <a:rPr lang="id-ID" altLang="en-US" sz="2400" b="1" dirty="0">
                <a:latin typeface="Bookman Old Style" panose="02050604050505020204" pitchFamily="18" charset="0"/>
              </a:rPr>
              <a:t>tidak</a:t>
            </a:r>
            <a:r>
              <a:rPr lang="id-ID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dirty="0">
                <a:latin typeface="Bookman Old Style" panose="02050604050505020204" pitchFamily="18" charset="0"/>
              </a:rPr>
              <a:t>membangun</a:t>
            </a:r>
            <a:r>
              <a:rPr lang="id-ID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dirty="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 dirty="0">
                <a:latin typeface="Bookman Old Style" panose="020506040505050202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691C-C0D6-4C94-98F4-EDAAA292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kedua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74D3-E260-4883-87AE-3F436917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-&gt;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membangun</a:t>
            </a:r>
            <a:endParaRPr lang="en-US" dirty="0"/>
          </a:p>
          <a:p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-&gt; </a:t>
            </a:r>
            <a:r>
              <a:rPr lang="en-US" dirty="0" err="1"/>
              <a:t>membangun</a:t>
            </a:r>
            <a:endParaRPr lang="en-US" dirty="0"/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sarrus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8E61A-1A9C-4230-B1B5-BBDCB44A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19" y="3183957"/>
            <a:ext cx="981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54F117E5-DB4A-44BC-B165-DF4563F3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3555" name="object 3">
            <a:extLst>
              <a:ext uri="{FF2B5EF4-FFF2-40B4-BE49-F238E27FC236}">
                <a16:creationId xmlns:a16="http://schemas.microsoft.com/office/drawing/2014/main" id="{852737DB-2B7E-4585-B109-B760107EE3B8}"/>
              </a:ext>
            </a:extLst>
          </p:cNvPr>
          <p:cNvSpPr>
            <a:spLocks/>
          </p:cNvSpPr>
          <p:nvPr/>
        </p:nvSpPr>
        <p:spPr bwMode="auto">
          <a:xfrm>
            <a:off x="2549525" y="311150"/>
            <a:ext cx="174625" cy="0"/>
          </a:xfrm>
          <a:custGeom>
            <a:avLst/>
            <a:gdLst>
              <a:gd name="T0" fmla="*/ 0 w 173355"/>
              <a:gd name="T1" fmla="*/ 179328 w 1733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3355">
                <a:moveTo>
                  <a:pt x="0" y="0"/>
                </a:moveTo>
                <a:lnTo>
                  <a:pt x="172901" y="0"/>
                </a:lnTo>
              </a:path>
            </a:pathLst>
          </a:custGeom>
          <a:noFill/>
          <a:ln w="139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object 4">
            <a:extLst>
              <a:ext uri="{FF2B5EF4-FFF2-40B4-BE49-F238E27FC236}">
                <a16:creationId xmlns:a16="http://schemas.microsoft.com/office/drawing/2014/main" id="{2BF48237-B606-4145-9D68-B845BF3DE2D9}"/>
              </a:ext>
            </a:extLst>
          </p:cNvPr>
          <p:cNvSpPr>
            <a:spLocks/>
          </p:cNvSpPr>
          <p:nvPr/>
        </p:nvSpPr>
        <p:spPr bwMode="auto">
          <a:xfrm>
            <a:off x="2981325" y="311150"/>
            <a:ext cx="173038" cy="0"/>
          </a:xfrm>
          <a:custGeom>
            <a:avLst/>
            <a:gdLst>
              <a:gd name="T0" fmla="*/ 0 w 173355"/>
              <a:gd name="T1" fmla="*/ 171317 w 1733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3355">
                <a:moveTo>
                  <a:pt x="0" y="0"/>
                </a:moveTo>
                <a:lnTo>
                  <a:pt x="172892" y="0"/>
                </a:lnTo>
              </a:path>
            </a:pathLst>
          </a:custGeom>
          <a:noFill/>
          <a:ln w="139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object 5">
            <a:extLst>
              <a:ext uri="{FF2B5EF4-FFF2-40B4-BE49-F238E27FC236}">
                <a16:creationId xmlns:a16="http://schemas.microsoft.com/office/drawing/2014/main" id="{1BF56D76-4ECF-497D-ADEC-E71558580AEE}"/>
              </a:ext>
            </a:extLst>
          </p:cNvPr>
          <p:cNvSpPr>
            <a:spLocks/>
          </p:cNvSpPr>
          <p:nvPr/>
        </p:nvSpPr>
        <p:spPr bwMode="auto">
          <a:xfrm>
            <a:off x="3794125" y="311150"/>
            <a:ext cx="173038" cy="0"/>
          </a:xfrm>
          <a:custGeom>
            <a:avLst/>
            <a:gdLst>
              <a:gd name="T0" fmla="*/ 0 w 173354"/>
              <a:gd name="T1" fmla="*/ 171341 w 17335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3354">
                <a:moveTo>
                  <a:pt x="0" y="0"/>
                </a:moveTo>
                <a:lnTo>
                  <a:pt x="172911" y="0"/>
                </a:lnTo>
              </a:path>
            </a:pathLst>
          </a:custGeom>
          <a:noFill/>
          <a:ln w="139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ABED72A-DF87-40A8-9D94-D04016E6FD7B}"/>
              </a:ext>
            </a:extLst>
          </p:cNvPr>
          <p:cNvSpPr txBox="1"/>
          <p:nvPr/>
        </p:nvSpPr>
        <p:spPr>
          <a:xfrm>
            <a:off x="1873250" y="138113"/>
            <a:ext cx="2416175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i="1" spc="50" dirty="0">
                <a:latin typeface="Times New Roman"/>
                <a:cs typeface="Times New Roman"/>
              </a:rPr>
              <a:t>S</a:t>
            </a:r>
            <a:r>
              <a:rPr sz="2700" i="1" spc="9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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3600" spc="-855" dirty="0">
                <a:latin typeface="Symbol"/>
                <a:cs typeface="Symbol"/>
              </a:rPr>
              <a:t></a:t>
            </a:r>
            <a:r>
              <a:rPr sz="2700" i="1" spc="5" dirty="0">
                <a:latin typeface="Times New Roman"/>
                <a:cs typeface="Times New Roman"/>
              </a:rPr>
              <a:t>u</a:t>
            </a:r>
            <a:r>
              <a:rPr sz="2325" spc="67" baseline="-25089" dirty="0">
                <a:latin typeface="Times New Roman"/>
                <a:cs typeface="Times New Roman"/>
              </a:rPr>
              <a:t>1</a:t>
            </a:r>
            <a:r>
              <a:rPr sz="2325" spc="-254" baseline="-25089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,</a:t>
            </a:r>
            <a:r>
              <a:rPr sz="2700" spc="-409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u</a:t>
            </a:r>
            <a:r>
              <a:rPr sz="2325" spc="67" baseline="-25089" dirty="0">
                <a:latin typeface="Times New Roman"/>
                <a:cs typeface="Times New Roman"/>
              </a:rPr>
              <a:t>2</a:t>
            </a:r>
            <a:r>
              <a:rPr sz="2325" spc="-67" baseline="-25089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,...</a:t>
            </a:r>
            <a:r>
              <a:rPr sz="2700" spc="25" dirty="0">
                <a:latin typeface="Times New Roman"/>
                <a:cs typeface="Times New Roman"/>
              </a:rPr>
              <a:t>,</a:t>
            </a:r>
            <a:r>
              <a:rPr sz="2700" spc="-420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u</a:t>
            </a:r>
            <a:r>
              <a:rPr sz="2325" i="1" spc="67" baseline="-25089" dirty="0">
                <a:latin typeface="Times New Roman"/>
                <a:cs typeface="Times New Roman"/>
              </a:rPr>
              <a:t>n</a:t>
            </a:r>
            <a:r>
              <a:rPr sz="2325" i="1" spc="-120" baseline="-25089" dirty="0">
                <a:latin typeface="Times New Roman"/>
                <a:cs typeface="Times New Roman"/>
              </a:rPr>
              <a:t> </a:t>
            </a:r>
            <a:r>
              <a:rPr sz="3600" spc="-400" dirty="0">
                <a:latin typeface="Symbol"/>
                <a:cs typeface="Symbol"/>
              </a:rPr>
              <a:t>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6B973E6-32D1-4D8D-BC27-C800CD137AF2}"/>
              </a:ext>
            </a:extLst>
          </p:cNvPr>
          <p:cNvSpPr txBox="1"/>
          <p:nvPr/>
        </p:nvSpPr>
        <p:spPr>
          <a:xfrm>
            <a:off x="274638" y="246063"/>
            <a:ext cx="1390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3560" name="object 8">
            <a:extLst>
              <a:ext uri="{FF2B5EF4-FFF2-40B4-BE49-F238E27FC236}">
                <a16:creationId xmlns:a16="http://schemas.microsoft.com/office/drawing/2014/main" id="{A0D5DFF1-C1C1-4CF1-8A93-AF1004F7B27E}"/>
              </a:ext>
            </a:extLst>
          </p:cNvPr>
          <p:cNvSpPr>
            <a:spLocks/>
          </p:cNvSpPr>
          <p:nvPr/>
        </p:nvSpPr>
        <p:spPr bwMode="auto">
          <a:xfrm>
            <a:off x="1560513" y="2546350"/>
            <a:ext cx="158750" cy="0"/>
          </a:xfrm>
          <a:custGeom>
            <a:avLst/>
            <a:gdLst>
              <a:gd name="T0" fmla="*/ 0 w 157480"/>
              <a:gd name="T1" fmla="*/ 163453 w 1574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7480">
                <a:moveTo>
                  <a:pt x="0" y="0"/>
                </a:moveTo>
                <a:lnTo>
                  <a:pt x="157019" y="0"/>
                </a:lnTo>
              </a:path>
            </a:pathLst>
          </a:custGeom>
          <a:noFill/>
          <a:ln w="126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1" name="object 9">
            <a:extLst>
              <a:ext uri="{FF2B5EF4-FFF2-40B4-BE49-F238E27FC236}">
                <a16:creationId xmlns:a16="http://schemas.microsoft.com/office/drawing/2014/main" id="{EEDA5865-AFFB-4D88-8ED6-84537FB556C8}"/>
              </a:ext>
            </a:extLst>
          </p:cNvPr>
          <p:cNvSpPr>
            <a:spLocks/>
          </p:cNvSpPr>
          <p:nvPr/>
        </p:nvSpPr>
        <p:spPr bwMode="auto">
          <a:xfrm>
            <a:off x="2432050" y="2546350"/>
            <a:ext cx="158750" cy="0"/>
          </a:xfrm>
          <a:custGeom>
            <a:avLst/>
            <a:gdLst>
              <a:gd name="T0" fmla="*/ 0 w 158114"/>
              <a:gd name="T1" fmla="*/ 160835 w 158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8114">
                <a:moveTo>
                  <a:pt x="0" y="0"/>
                </a:moveTo>
                <a:lnTo>
                  <a:pt x="157639" y="0"/>
                </a:lnTo>
              </a:path>
            </a:pathLst>
          </a:custGeom>
          <a:noFill/>
          <a:ln w="126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2" name="object 10">
            <a:extLst>
              <a:ext uri="{FF2B5EF4-FFF2-40B4-BE49-F238E27FC236}">
                <a16:creationId xmlns:a16="http://schemas.microsoft.com/office/drawing/2014/main" id="{F59BC96A-4AC9-404F-AB03-665D8388CF6F}"/>
              </a:ext>
            </a:extLst>
          </p:cNvPr>
          <p:cNvSpPr>
            <a:spLocks/>
          </p:cNvSpPr>
          <p:nvPr/>
        </p:nvSpPr>
        <p:spPr bwMode="auto">
          <a:xfrm>
            <a:off x="3819525" y="2546350"/>
            <a:ext cx="158750" cy="0"/>
          </a:xfrm>
          <a:custGeom>
            <a:avLst/>
            <a:gdLst>
              <a:gd name="T0" fmla="*/ 0 w 157479"/>
              <a:gd name="T1" fmla="*/ 163463 w 1574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7023" y="0"/>
                </a:lnTo>
              </a:path>
            </a:pathLst>
          </a:custGeom>
          <a:noFill/>
          <a:ln w="126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object 11">
            <a:extLst>
              <a:ext uri="{FF2B5EF4-FFF2-40B4-BE49-F238E27FC236}">
                <a16:creationId xmlns:a16="http://schemas.microsoft.com/office/drawing/2014/main" id="{C8B18F4F-158C-41D6-8BB2-39F55891C17F}"/>
              </a:ext>
            </a:extLst>
          </p:cNvPr>
          <p:cNvSpPr>
            <a:spLocks/>
          </p:cNvSpPr>
          <p:nvPr/>
        </p:nvSpPr>
        <p:spPr bwMode="auto">
          <a:xfrm>
            <a:off x="4429125" y="2473325"/>
            <a:ext cx="158750" cy="0"/>
          </a:xfrm>
          <a:custGeom>
            <a:avLst/>
            <a:gdLst>
              <a:gd name="T0" fmla="*/ 0 w 157479"/>
              <a:gd name="T1" fmla="*/ 163299 w 1574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6866" y="0"/>
                </a:lnTo>
              </a:path>
            </a:pathLst>
          </a:custGeom>
          <a:noFill/>
          <a:ln w="126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B5CC2B2-1721-4BD1-B604-B5FED1149E71}"/>
              </a:ext>
            </a:extLst>
          </p:cNvPr>
          <p:cNvSpPr txBox="1"/>
          <p:nvPr/>
        </p:nvSpPr>
        <p:spPr>
          <a:xfrm>
            <a:off x="241300" y="762000"/>
            <a:ext cx="7156450" cy="32265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himpuna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diruan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V</a:t>
            </a:r>
            <a:endParaRPr sz="2400" dirty="0">
              <a:latin typeface="Bookman Old Style"/>
              <a:cs typeface="Bookman Old Style"/>
            </a:endParaRPr>
          </a:p>
          <a:p>
            <a:pPr marL="12700" indent="38100" fontAlgn="auto">
              <a:spcBef>
                <a:spcPts val="132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dikataka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beba</a:t>
            </a:r>
            <a:r>
              <a:rPr sz="2400" b="1" dirty="0">
                <a:latin typeface="Bookman Old Style"/>
                <a:cs typeface="Bookman Old Style"/>
              </a:rPr>
              <a:t>s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linear</a:t>
            </a:r>
            <a:r>
              <a:rPr sz="2400" b="1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</a:t>
            </a:r>
            <a:r>
              <a:rPr sz="2400" i="1" spc="-10" dirty="0">
                <a:latin typeface="Bookman Old Style"/>
                <a:cs typeface="Bookman Old Style"/>
              </a:rPr>
              <a:t>l</a:t>
            </a:r>
            <a:r>
              <a:rPr sz="2400" i="1" spc="-35" dirty="0">
                <a:latin typeface="Bookman Old Style"/>
                <a:cs typeface="Bookman Old Style"/>
              </a:rPr>
              <a:t>i</a:t>
            </a:r>
            <a:r>
              <a:rPr sz="2400" i="1" spc="-5" dirty="0">
                <a:latin typeface="Bookman Old Style"/>
                <a:cs typeface="Bookman Old Style"/>
              </a:rPr>
              <a:t>n</a:t>
            </a:r>
            <a:r>
              <a:rPr sz="2400" i="1" spc="5" dirty="0">
                <a:latin typeface="Bookman Old Style"/>
                <a:cs typeface="Bookman Old Style"/>
              </a:rPr>
              <a:t>e</a:t>
            </a:r>
            <a:r>
              <a:rPr sz="2400" i="1" spc="-25" dirty="0">
                <a:latin typeface="Bookman Old Style"/>
                <a:cs typeface="Bookman Old Style"/>
              </a:rPr>
              <a:t>a</a:t>
            </a:r>
            <a:r>
              <a:rPr sz="2400" i="1" spc="-10" dirty="0">
                <a:latin typeface="Bookman Old Style"/>
                <a:cs typeface="Bookman Old Style"/>
              </a:rPr>
              <a:t>r</a:t>
            </a:r>
            <a:r>
              <a:rPr sz="2400" i="1" dirty="0">
                <a:latin typeface="Bookman Old Style"/>
                <a:cs typeface="Bookman Old Style"/>
              </a:rPr>
              <a:t>ly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Bookman Old Style"/>
                <a:cs typeface="Bookman Old Style"/>
              </a:rPr>
              <a:t>i</a:t>
            </a:r>
            <a:r>
              <a:rPr sz="2400" i="1" spc="-5" dirty="0">
                <a:latin typeface="Bookman Old Style"/>
                <a:cs typeface="Bookman Old Style"/>
              </a:rPr>
              <a:t>ndepende</a:t>
            </a:r>
            <a:r>
              <a:rPr sz="2400" i="1" spc="5" dirty="0">
                <a:latin typeface="Bookman Old Style"/>
                <a:cs typeface="Bookman Old Style"/>
              </a:rPr>
              <a:t>n</a:t>
            </a:r>
            <a:r>
              <a:rPr sz="2400" i="1" spc="-3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endParaRPr sz="2400" dirty="0">
              <a:latin typeface="Bookman Old Style"/>
              <a:cs typeface="Bookman Old Style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2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JIK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SP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</a:t>
            </a:r>
            <a:r>
              <a:rPr sz="2400" spc="-10" dirty="0">
                <a:latin typeface="Bookman Old Style"/>
                <a:cs typeface="Bookman Old Style"/>
              </a:rPr>
              <a:t>o</a:t>
            </a:r>
            <a:r>
              <a:rPr sz="2400" dirty="0">
                <a:latin typeface="Bookman Old Style"/>
                <a:cs typeface="Bookman Old Style"/>
              </a:rPr>
              <a:t>mogen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</a:p>
          <a:p>
            <a:pPr marL="1063625" fontAlgn="auto">
              <a:spcBef>
                <a:spcPts val="990"/>
              </a:spcBef>
              <a:spcAft>
                <a:spcPts val="0"/>
              </a:spcAft>
              <a:defRPr/>
            </a:pPr>
            <a:r>
              <a:rPr sz="2450" i="1" spc="35" dirty="0">
                <a:latin typeface="Times New Roman"/>
                <a:cs typeface="Times New Roman"/>
              </a:rPr>
              <a:t>k</a:t>
            </a:r>
            <a:r>
              <a:rPr sz="2100" spc="75" baseline="-23809" dirty="0">
                <a:latin typeface="Times New Roman"/>
                <a:cs typeface="Times New Roman"/>
              </a:rPr>
              <a:t>1</a:t>
            </a:r>
            <a:r>
              <a:rPr sz="2450" i="1" spc="20" dirty="0">
                <a:latin typeface="Times New Roman"/>
                <a:cs typeface="Times New Roman"/>
              </a:rPr>
              <a:t>u</a:t>
            </a:r>
            <a:r>
              <a:rPr sz="2100" spc="67" baseline="-23809" dirty="0">
                <a:latin typeface="Times New Roman"/>
                <a:cs typeface="Times New Roman"/>
              </a:rPr>
              <a:t>1</a:t>
            </a:r>
            <a:r>
              <a:rPr sz="2100" baseline="-23809" dirty="0">
                <a:latin typeface="Times New Roman"/>
                <a:cs typeface="Times New Roman"/>
              </a:rPr>
              <a:t> </a:t>
            </a:r>
            <a:r>
              <a:rPr sz="2100" spc="75" baseline="-23809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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i="1" spc="195" dirty="0">
                <a:latin typeface="Times New Roman"/>
                <a:cs typeface="Times New Roman"/>
              </a:rPr>
              <a:t>k</a:t>
            </a:r>
            <a:r>
              <a:rPr sz="2100" spc="225" baseline="-23809" dirty="0">
                <a:latin typeface="Times New Roman"/>
                <a:cs typeface="Times New Roman"/>
              </a:rPr>
              <a:t>2</a:t>
            </a:r>
            <a:r>
              <a:rPr sz="2450" i="1" spc="20" dirty="0">
                <a:latin typeface="Times New Roman"/>
                <a:cs typeface="Times New Roman"/>
              </a:rPr>
              <a:t>u</a:t>
            </a:r>
            <a:r>
              <a:rPr sz="2100" spc="67" baseline="-23809" dirty="0">
                <a:latin typeface="Times New Roman"/>
                <a:cs typeface="Times New Roman"/>
              </a:rPr>
              <a:t>1</a:t>
            </a:r>
            <a:r>
              <a:rPr sz="2100" baseline="-23809" dirty="0">
                <a:latin typeface="Times New Roman"/>
                <a:cs typeface="Times New Roman"/>
              </a:rPr>
              <a:t> </a:t>
            </a:r>
            <a:r>
              <a:rPr sz="2100" spc="75" baseline="-23809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..</a:t>
            </a:r>
            <a:r>
              <a:rPr sz="2450" spc="30" dirty="0">
                <a:latin typeface="Times New Roman"/>
                <a:cs typeface="Times New Roman"/>
              </a:rPr>
              <a:t>.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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i="1" spc="195" dirty="0">
                <a:latin typeface="Times New Roman"/>
                <a:cs typeface="Times New Roman"/>
              </a:rPr>
              <a:t>k</a:t>
            </a:r>
            <a:r>
              <a:rPr sz="2100" i="1" spc="262" baseline="-23809" dirty="0">
                <a:latin typeface="Times New Roman"/>
                <a:cs typeface="Times New Roman"/>
              </a:rPr>
              <a:t>n</a:t>
            </a:r>
            <a:r>
              <a:rPr sz="2450" i="1" spc="175" dirty="0">
                <a:latin typeface="Times New Roman"/>
                <a:cs typeface="Times New Roman"/>
              </a:rPr>
              <a:t>u</a:t>
            </a:r>
            <a:r>
              <a:rPr sz="2100" i="1" spc="67" baseline="-23809" dirty="0">
                <a:latin typeface="Times New Roman"/>
                <a:cs typeface="Times New Roman"/>
              </a:rPr>
              <a:t>n</a:t>
            </a:r>
            <a:r>
              <a:rPr sz="2100" i="1" baseline="-23809" dirty="0">
                <a:latin typeface="Times New Roman"/>
                <a:cs typeface="Times New Roman"/>
              </a:rPr>
              <a:t>  </a:t>
            </a:r>
            <a:r>
              <a:rPr sz="2100" i="1" spc="-240" baseline="-23809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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Times New Roman"/>
                <a:cs typeface="Times New Roman"/>
              </a:rPr>
              <a:t>0</a:t>
            </a:r>
            <a:endParaRPr sz="2450" dirty="0">
              <a:latin typeface="Times New Roman"/>
              <a:cs typeface="Times New Roman"/>
            </a:endParaRPr>
          </a:p>
          <a:p>
            <a:pPr fontAlgn="auto">
              <a:spcBef>
                <a:spcPts val="31"/>
              </a:spcBef>
              <a:spcAft>
                <a:spcPts val="0"/>
              </a:spcAft>
              <a:defRPr/>
            </a:pPr>
            <a:endParaRPr sz="2400" dirty="0">
              <a:latin typeface="Times New Roman"/>
              <a:cs typeface="Times New Roman"/>
            </a:endParaRPr>
          </a:p>
          <a:p>
            <a:pPr marL="127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hany</a:t>
            </a:r>
            <a:r>
              <a:rPr sz="2400" b="1" dirty="0">
                <a:latin typeface="Bookman Old Style"/>
                <a:cs typeface="Bookman Old Style"/>
              </a:rPr>
              <a:t>a</a:t>
            </a:r>
            <a:r>
              <a:rPr sz="2400" b="1" spc="1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mempunyai</a:t>
            </a:r>
            <a:r>
              <a:rPr sz="2400" b="1" spc="1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satu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solusi</a:t>
            </a:r>
            <a:r>
              <a:rPr sz="2400" b="1" spc="1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(tunggal)</a:t>
            </a:r>
            <a:r>
              <a:rPr sz="2400" spc="-15" dirty="0">
                <a:latin typeface="Bookman Old Style"/>
                <a:cs typeface="Bookman Old Style"/>
              </a:rPr>
              <a:t>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yakni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26EB03B-A636-44DC-94AB-9C15A1863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F8CD6EC-786A-44CE-B584-8CA9E74CE7D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3567" name="object 20">
            <a:extLst>
              <a:ext uri="{FF2B5EF4-FFF2-40B4-BE49-F238E27FC236}">
                <a16:creationId xmlns:a16="http://schemas.microsoft.com/office/drawing/2014/main" id="{97372C8C-E163-4066-9E40-3723B98E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0A08ED-616A-4E59-ADFC-F0150F6FF4B0}" type="slidenum">
              <a:rPr lang="id-ID" altLang="en-US">
                <a:latin typeface="Arial" panose="020B0604020202020204" pitchFamily="34" charset="0"/>
              </a:rPr>
              <a:pPr eaLnBrk="1" hangingPunct="1"/>
              <a:t>18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5C7A18A-E7A6-41F4-8B3B-87FE5A794024}"/>
              </a:ext>
            </a:extLst>
          </p:cNvPr>
          <p:cNvSpPr txBox="1"/>
          <p:nvPr/>
        </p:nvSpPr>
        <p:spPr>
          <a:xfrm>
            <a:off x="1603603" y="3732666"/>
            <a:ext cx="720725" cy="382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25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-690" dirty="0">
                <a:latin typeface="Symbol"/>
                <a:cs typeface="Symbol"/>
              </a:rPr>
              <a:t></a:t>
            </a:r>
            <a:r>
              <a:rPr sz="3600" i="1" spc="-15" baseline="-5787" dirty="0">
                <a:latin typeface="Arial"/>
                <a:cs typeface="Arial"/>
              </a:rPr>
              <a:t>,</a:t>
            </a:r>
            <a:r>
              <a:rPr sz="3600" i="1" spc="-165" baseline="-5787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0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8E3818F-76E7-4068-8066-CCEB5CF5DF38}"/>
              </a:ext>
            </a:extLst>
          </p:cNvPr>
          <p:cNvSpPr txBox="1"/>
          <p:nvPr/>
        </p:nvSpPr>
        <p:spPr>
          <a:xfrm>
            <a:off x="2865665" y="3723141"/>
            <a:ext cx="554038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450" spc="-712" baseline="6038" dirty="0">
                <a:latin typeface="Symbol"/>
                <a:cs typeface="Symbol"/>
              </a:rPr>
              <a:t></a:t>
            </a:r>
            <a:r>
              <a:rPr sz="2400" i="1" spc="-5" dirty="0">
                <a:latin typeface="Arial"/>
                <a:cs typeface="Arial"/>
              </a:rPr>
              <a:t>,</a:t>
            </a:r>
            <a:r>
              <a:rPr sz="2400" i="1" spc="-415" dirty="0">
                <a:latin typeface="Arial"/>
                <a:cs typeface="Arial"/>
              </a:rPr>
              <a:t>.</a:t>
            </a:r>
            <a:r>
              <a:rPr sz="3450" spc="-1125" baseline="6038" dirty="0">
                <a:latin typeface="Times New Roman"/>
                <a:cs typeface="Times New Roman"/>
              </a:rPr>
              <a:t>0</a:t>
            </a:r>
            <a:r>
              <a:rPr sz="2400" i="1" spc="-5" dirty="0">
                <a:latin typeface="Arial"/>
                <a:cs typeface="Arial"/>
              </a:rPr>
              <a:t>..,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1AB011C-B2E2-41E1-8CCF-59CB2BE076B8}"/>
              </a:ext>
            </a:extLst>
          </p:cNvPr>
          <p:cNvSpPr txBox="1"/>
          <p:nvPr/>
        </p:nvSpPr>
        <p:spPr>
          <a:xfrm>
            <a:off x="2522765" y="3746953"/>
            <a:ext cx="265113" cy="352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i="1" spc="170" dirty="0">
                <a:latin typeface="Times New Roman"/>
                <a:cs typeface="Times New Roman"/>
              </a:rPr>
              <a:t>k</a:t>
            </a:r>
            <a:r>
              <a:rPr sz="2025" spc="7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B91E4B6-2F23-4A64-B7D0-FD55C5030BF1}"/>
              </a:ext>
            </a:extLst>
          </p:cNvPr>
          <p:cNvSpPr txBox="1"/>
          <p:nvPr/>
        </p:nvSpPr>
        <p:spPr>
          <a:xfrm>
            <a:off x="3840390" y="3707266"/>
            <a:ext cx="877888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i="1" spc="220" dirty="0">
                <a:latin typeface="Times New Roman"/>
                <a:cs typeface="Times New Roman"/>
              </a:rPr>
              <a:t>k</a:t>
            </a:r>
            <a:r>
              <a:rPr sz="2400" i="1" spc="7" baseline="-24305" dirty="0">
                <a:latin typeface="Times New Roman"/>
                <a:cs typeface="Times New Roman"/>
              </a:rPr>
              <a:t>n</a:t>
            </a:r>
            <a:r>
              <a:rPr sz="2400" i="1" baseline="-24305" dirty="0">
                <a:latin typeface="Times New Roman"/>
                <a:cs typeface="Times New Roman"/>
              </a:rPr>
              <a:t> </a:t>
            </a:r>
            <a:r>
              <a:rPr sz="2400" i="1" spc="292" baseline="-2430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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4011D1C-5AFC-4AFD-AF05-066027A4F776}"/>
              </a:ext>
            </a:extLst>
          </p:cNvPr>
          <p:cNvSpPr txBox="1"/>
          <p:nvPr/>
        </p:nvSpPr>
        <p:spPr>
          <a:xfrm>
            <a:off x="307975" y="4424363"/>
            <a:ext cx="7931150" cy="1196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Jik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solusinya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tidak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tunggal</a:t>
            </a:r>
          </a:p>
          <a:p>
            <a:pPr marL="442595" indent="26670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kit</a:t>
            </a:r>
            <a:r>
              <a:rPr sz="2400" spc="-15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namaka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himpuna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tak</a:t>
            </a:r>
            <a:r>
              <a:rPr sz="2400" b="1" spc="150" dirty="0">
                <a:latin typeface="Times New Roman"/>
                <a:cs typeface="Times New Roman"/>
              </a:rPr>
              <a:t> </a:t>
            </a:r>
            <a:r>
              <a:rPr sz="2400" b="1" spc="-5" dirty="0" err="1">
                <a:latin typeface="Bookman Old Style"/>
                <a:cs typeface="Bookman Old Style"/>
              </a:rPr>
              <a:t>beba</a:t>
            </a:r>
            <a:r>
              <a:rPr sz="2400" b="1" dirty="0" err="1">
                <a:latin typeface="Bookman Old Style"/>
                <a:cs typeface="Bookman Old Style"/>
              </a:rPr>
              <a:t>s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linear</a:t>
            </a:r>
            <a:r>
              <a:rPr sz="2400" b="1" dirty="0">
                <a:latin typeface="Bookman Old Style"/>
                <a:cs typeface="Bookman Old Style"/>
              </a:rPr>
              <a:t> (</a:t>
            </a:r>
            <a:r>
              <a:rPr sz="2400" b="1" dirty="0" err="1">
                <a:latin typeface="Bookman Old Style"/>
                <a:cs typeface="Bookman Old Style"/>
              </a:rPr>
              <a:t>Bergantung</a:t>
            </a:r>
            <a:r>
              <a:rPr sz="2400" b="1" spc="1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linear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/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Bookman Old Style"/>
                <a:cs typeface="Bookman Old Style"/>
              </a:rPr>
              <a:t>l</a:t>
            </a:r>
            <a:r>
              <a:rPr sz="2400" b="1" i="1" spc="-35" dirty="0">
                <a:latin typeface="Bookman Old Style"/>
                <a:cs typeface="Bookman Old Style"/>
              </a:rPr>
              <a:t>i</a:t>
            </a:r>
            <a:r>
              <a:rPr sz="2400" b="1" i="1" spc="-5" dirty="0">
                <a:latin typeface="Bookman Old Style"/>
                <a:cs typeface="Bookman Old Style"/>
              </a:rPr>
              <a:t>n</a:t>
            </a:r>
            <a:r>
              <a:rPr sz="2400" b="1" i="1" spc="5" dirty="0">
                <a:latin typeface="Bookman Old Style"/>
                <a:cs typeface="Bookman Old Style"/>
              </a:rPr>
              <a:t>e</a:t>
            </a:r>
            <a:r>
              <a:rPr sz="2400" b="1" i="1" spc="-40" dirty="0">
                <a:latin typeface="Bookman Old Style"/>
                <a:cs typeface="Bookman Old Style"/>
              </a:rPr>
              <a:t>a</a:t>
            </a:r>
            <a:r>
              <a:rPr sz="2400" b="1" i="1" spc="-10" dirty="0">
                <a:latin typeface="Bookman Old Style"/>
                <a:cs typeface="Bookman Old Style"/>
              </a:rPr>
              <a:t>r</a:t>
            </a:r>
            <a:r>
              <a:rPr sz="2400" b="1" i="1" dirty="0">
                <a:latin typeface="Bookman Old Style"/>
                <a:cs typeface="Bookman Old Style"/>
              </a:rPr>
              <a:t>ly</a:t>
            </a:r>
            <a:r>
              <a:rPr sz="2400" b="1" i="1" spc="17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Bookman Old Style"/>
                <a:cs typeface="Bookman Old Style"/>
              </a:rPr>
              <a:t>depende</a:t>
            </a:r>
            <a:r>
              <a:rPr sz="2400" b="1" i="1" spc="10" dirty="0">
                <a:latin typeface="Bookman Old Style"/>
                <a:cs typeface="Bookman Old Style"/>
              </a:rPr>
              <a:t>n</a:t>
            </a:r>
            <a:r>
              <a:rPr sz="2400" b="1" i="1" spc="-55" dirty="0">
                <a:latin typeface="Bookman Old Style"/>
                <a:cs typeface="Bookman Old Style"/>
              </a:rPr>
              <a:t>t</a:t>
            </a:r>
            <a:r>
              <a:rPr sz="2400" b="1" spc="-10" dirty="0">
                <a:latin typeface="Bookman Old Style"/>
                <a:cs typeface="Bookman Old Style"/>
              </a:rPr>
              <a:t>)</a:t>
            </a:r>
            <a:endParaRPr sz="2400" b="1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CA5975-122C-409D-BE75-B3961F768F9A}"/>
              </a:ext>
            </a:extLst>
          </p:cNvPr>
          <p:cNvSpPr txBox="1"/>
          <p:nvPr/>
        </p:nvSpPr>
        <p:spPr>
          <a:xfrm>
            <a:off x="2093913" y="642938"/>
            <a:ext cx="4073525" cy="439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92375" algn="l"/>
              </a:tabLst>
              <a:defRPr/>
            </a:pPr>
            <a:r>
              <a:rPr sz="3450" i="1" spc="44" baseline="1207" dirty="0">
                <a:latin typeface="Times New Roman"/>
                <a:cs typeface="Times New Roman"/>
              </a:rPr>
              <a:t>u</a:t>
            </a:r>
            <a:r>
              <a:rPr sz="3450" i="1" spc="209" baseline="1207" dirty="0">
                <a:latin typeface="Times New Roman"/>
                <a:cs typeface="Times New Roman"/>
              </a:rPr>
              <a:t> </a:t>
            </a:r>
            <a:r>
              <a:rPr sz="3450" spc="52" baseline="1207" dirty="0">
                <a:latin typeface="Symbol"/>
                <a:cs typeface="Symbol"/>
              </a:rPr>
              <a:t></a:t>
            </a:r>
            <a:r>
              <a:rPr sz="3450" spc="-254" baseline="1207" dirty="0">
                <a:latin typeface="Times New Roman"/>
                <a:cs typeface="Times New Roman"/>
              </a:rPr>
              <a:t> </a:t>
            </a:r>
            <a:r>
              <a:rPr sz="3050" spc="-315" dirty="0">
                <a:latin typeface="Symbol"/>
                <a:cs typeface="Symbol"/>
              </a:rPr>
              <a:t></a:t>
            </a:r>
            <a:r>
              <a:rPr sz="3450" spc="337" baseline="1207" dirty="0">
                <a:latin typeface="Symbol"/>
                <a:cs typeface="Symbol"/>
              </a:rPr>
              <a:t></a:t>
            </a:r>
            <a:r>
              <a:rPr sz="3450" spc="-352" baseline="1207" dirty="0">
                <a:latin typeface="Times New Roman"/>
                <a:cs typeface="Times New Roman"/>
              </a:rPr>
              <a:t>1</a:t>
            </a:r>
            <a:r>
              <a:rPr sz="3450" spc="22" baseline="1207" dirty="0">
                <a:latin typeface="Times New Roman"/>
                <a:cs typeface="Times New Roman"/>
              </a:rPr>
              <a:t>,</a:t>
            </a:r>
            <a:r>
              <a:rPr sz="3450" spc="165" baseline="1207" dirty="0">
                <a:latin typeface="Times New Roman"/>
                <a:cs typeface="Times New Roman"/>
              </a:rPr>
              <a:t> </a:t>
            </a:r>
            <a:r>
              <a:rPr sz="3450" spc="-195" baseline="1207" dirty="0">
                <a:latin typeface="Times New Roman"/>
                <a:cs typeface="Times New Roman"/>
              </a:rPr>
              <a:t>3</a:t>
            </a:r>
            <a:r>
              <a:rPr sz="3450" spc="22" baseline="1207" dirty="0">
                <a:latin typeface="Times New Roman"/>
                <a:cs typeface="Times New Roman"/>
              </a:rPr>
              <a:t>,</a:t>
            </a:r>
            <a:r>
              <a:rPr sz="3450" spc="277" baseline="1207" dirty="0">
                <a:latin typeface="Times New Roman"/>
                <a:cs typeface="Times New Roman"/>
              </a:rPr>
              <a:t> </a:t>
            </a:r>
            <a:r>
              <a:rPr sz="3450" spc="67" baseline="1207" dirty="0">
                <a:latin typeface="Times New Roman"/>
                <a:cs typeface="Times New Roman"/>
              </a:rPr>
              <a:t>2</a:t>
            </a:r>
            <a:r>
              <a:rPr sz="3050" spc="-245" dirty="0">
                <a:latin typeface="Symbol"/>
                <a:cs typeface="Symbol"/>
              </a:rPr>
              <a:t></a:t>
            </a:r>
            <a:r>
              <a:rPr sz="305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50" i="1" spc="20" dirty="0">
                <a:latin typeface="Times New Roman"/>
                <a:cs typeface="Times New Roman"/>
              </a:rPr>
              <a:t>a</a:t>
            </a:r>
            <a:r>
              <a:rPr sz="2450" i="1" spc="8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Symbol"/>
                <a:cs typeface="Symbol"/>
              </a:rPr>
              <a:t>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3250" spc="-595" dirty="0">
                <a:latin typeface="Symbol"/>
                <a:cs typeface="Symbol"/>
              </a:rPr>
              <a:t></a:t>
            </a:r>
            <a:r>
              <a:rPr sz="2450" spc="-260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Times New Roman"/>
                <a:cs typeface="Times New Roman"/>
              </a:rPr>
              <a:t>,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spc="-260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Times New Roman"/>
                <a:cs typeface="Times New Roman"/>
              </a:rPr>
              <a:t>,</a:t>
            </a:r>
            <a:r>
              <a:rPr sz="2450" spc="19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Symbol"/>
                <a:cs typeface="Symbol"/>
              </a:rPr>
              <a:t>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spc="-145" dirty="0">
                <a:latin typeface="Times New Roman"/>
                <a:cs typeface="Times New Roman"/>
              </a:rPr>
              <a:t>1</a:t>
            </a:r>
            <a:r>
              <a:rPr sz="3250" spc="-260" dirty="0">
                <a:latin typeface="Symbol"/>
                <a:cs typeface="Symbol"/>
              </a:rPr>
              <a:t>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A77D415-A10D-4E40-A6D7-8556120938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1C8B1F6-383B-48D4-82F9-0B71C6AFA5D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4581" name="object 19">
            <a:extLst>
              <a:ext uri="{FF2B5EF4-FFF2-40B4-BE49-F238E27FC236}">
                <a16:creationId xmlns:a16="http://schemas.microsoft.com/office/drawing/2014/main" id="{556BF64A-43C1-4548-8401-6323D2A5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99AFB8-05B3-457A-94F9-03824F6A4A74}" type="slidenum">
              <a:rPr lang="id-ID" altLang="en-US">
                <a:latin typeface="Arial" panose="020B0604020202020204" pitchFamily="34" charset="0"/>
              </a:rPr>
              <a:pPr eaLnBrk="1" hangingPunct="1"/>
              <a:t>19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4582" name="object 4">
            <a:extLst>
              <a:ext uri="{FF2B5EF4-FFF2-40B4-BE49-F238E27FC236}">
                <a16:creationId xmlns:a16="http://schemas.microsoft.com/office/drawing/2014/main" id="{BB4DEF84-F417-4C59-808B-484C33B6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4694238"/>
            <a:ext cx="4111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1B05438-C34B-43A7-9802-F1D9DA0B2C96}"/>
              </a:ext>
            </a:extLst>
          </p:cNvPr>
          <p:cNvSpPr txBox="1"/>
          <p:nvPr/>
        </p:nvSpPr>
        <p:spPr>
          <a:xfrm>
            <a:off x="1020763" y="4184650"/>
            <a:ext cx="2466975" cy="973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tabLst>
                <a:tab pos="254635" algn="l"/>
                <a:tab pos="804545" algn="l"/>
                <a:tab pos="1090295" algn="l"/>
                <a:tab pos="1664970" algn="l"/>
              </a:tabLst>
              <a:defRPr/>
            </a:pPr>
            <a:r>
              <a:rPr sz="3150" baseline="-9259" dirty="0">
                <a:latin typeface="Symbol"/>
                <a:cs typeface="Symbol"/>
              </a:rPr>
              <a:t></a:t>
            </a:r>
            <a:r>
              <a:rPr sz="3150" baseline="-9259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Times New Roman"/>
                <a:cs typeface="Times New Roman"/>
              </a:rPr>
              <a:t>3	1	</a:t>
            </a:r>
            <a:r>
              <a:rPr sz="3150" baseline="-9259" dirty="0">
                <a:latin typeface="Symbol"/>
                <a:cs typeface="Symbol"/>
              </a:rPr>
              <a:t></a:t>
            </a:r>
            <a:r>
              <a:rPr sz="3150" spc="-52" baseline="-9259" dirty="0">
                <a:latin typeface="Times New Roman"/>
                <a:cs typeface="Times New Roman"/>
              </a:rPr>
              <a:t> </a:t>
            </a:r>
            <a:r>
              <a:rPr sz="3150" spc="-1222" baseline="-21164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3150" spc="-1222" baseline="-21164" dirty="0">
                <a:latin typeface="Symbol"/>
                <a:cs typeface="Symbol"/>
              </a:rPr>
              <a:t></a:t>
            </a:r>
            <a:r>
              <a:rPr sz="3150" baseline="1322" dirty="0">
                <a:latin typeface="Symbol"/>
                <a:cs typeface="Symbol"/>
              </a:rPr>
              <a:t></a:t>
            </a:r>
            <a:r>
              <a:rPr sz="3150" spc="44" baseline="132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3150" baseline="-9259" dirty="0">
                <a:latin typeface="Symbol"/>
                <a:cs typeface="Symbol"/>
              </a:rPr>
              <a:t></a:t>
            </a:r>
            <a:r>
              <a:rPr sz="3150" spc="-480" baseline="-9259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0</a:t>
            </a:r>
            <a:r>
              <a:rPr sz="3150" baseline="-9259" dirty="0">
                <a:latin typeface="Symbol"/>
                <a:cs typeface="Symbol"/>
              </a:rPr>
              <a:t></a:t>
            </a:r>
            <a:endParaRPr sz="3150" baseline="-9259">
              <a:latin typeface="Symbol"/>
              <a:cs typeface="Symbol"/>
            </a:endParaRPr>
          </a:p>
          <a:p>
            <a:pPr marL="12700" fontAlgn="auto">
              <a:spcBef>
                <a:spcPts val="625"/>
              </a:spcBef>
              <a:spcAft>
                <a:spcPts val="0"/>
              </a:spcAft>
              <a:tabLst>
                <a:tab pos="254635" algn="l"/>
                <a:tab pos="680085" algn="l"/>
              </a:tabLst>
              <a:defRPr/>
            </a:pPr>
            <a:r>
              <a:rPr sz="3150" baseline="-14550" dirty="0">
                <a:latin typeface="Symbol"/>
                <a:cs typeface="Symbol"/>
              </a:rPr>
              <a:t></a:t>
            </a:r>
            <a:r>
              <a:rPr sz="3150" baseline="-1455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Times New Roman"/>
                <a:cs typeface="Times New Roman"/>
              </a:rPr>
              <a:t>2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 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3150" baseline="-14550" dirty="0">
                <a:latin typeface="Symbol"/>
                <a:cs typeface="Symbol"/>
              </a:rPr>
              <a:t></a:t>
            </a:r>
            <a:endParaRPr sz="3150" baseline="-14550">
              <a:latin typeface="Symbol"/>
              <a:cs typeface="Symbol"/>
            </a:endParaRPr>
          </a:p>
        </p:txBody>
      </p:sp>
      <p:sp>
        <p:nvSpPr>
          <p:cNvPr id="24584" name="object 6">
            <a:extLst>
              <a:ext uri="{FF2B5EF4-FFF2-40B4-BE49-F238E27FC236}">
                <a16:creationId xmlns:a16="http://schemas.microsoft.com/office/drawing/2014/main" id="{1309C298-3A7C-402B-A108-5825B2C0C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4184650"/>
            <a:ext cx="4111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214517-C141-4F23-9635-618E2A12E636}"/>
              </a:ext>
            </a:extLst>
          </p:cNvPr>
          <p:cNvSpPr txBox="1"/>
          <p:nvPr/>
        </p:nvSpPr>
        <p:spPr>
          <a:xfrm>
            <a:off x="3076575" y="4784725"/>
            <a:ext cx="411163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dirty="0">
                <a:latin typeface="Symbol"/>
                <a:cs typeface="Symbol"/>
              </a:rPr>
              <a:t>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3150" spc="225" baseline="1455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4B0CCB4-06A3-4DFA-B507-8D971862D718}"/>
              </a:ext>
            </a:extLst>
          </p:cNvPr>
          <p:cNvSpPr txBox="1"/>
          <p:nvPr/>
        </p:nvSpPr>
        <p:spPr>
          <a:xfrm>
            <a:off x="3076575" y="3986213"/>
            <a:ext cx="411163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dirty="0">
                <a:latin typeface="Symbol"/>
                <a:cs typeface="Symbol"/>
              </a:rPr>
              <a:t>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3150" spc="225" baseline="3968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A871D68-F6B4-4F0F-8869-3437A5D60E5E}"/>
              </a:ext>
            </a:extLst>
          </p:cNvPr>
          <p:cNvSpPr txBox="1"/>
          <p:nvPr/>
        </p:nvSpPr>
        <p:spPr>
          <a:xfrm>
            <a:off x="2098675" y="4610100"/>
            <a:ext cx="70485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baseline="-6613" dirty="0">
                <a:latin typeface="Symbol"/>
                <a:cs typeface="Symbol"/>
              </a:rPr>
              <a:t></a:t>
            </a:r>
            <a:r>
              <a:rPr sz="3150" spc="-52" baseline="-661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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3150" i="1" spc="217" baseline="14550" dirty="0">
                <a:latin typeface="Times New Roman"/>
                <a:cs typeface="Times New Roman"/>
              </a:rPr>
              <a:t>k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C77ED28-A2F8-46AB-AD3B-202397A83ABE}"/>
              </a:ext>
            </a:extLst>
          </p:cNvPr>
          <p:cNvSpPr txBox="1"/>
          <p:nvPr/>
        </p:nvSpPr>
        <p:spPr>
          <a:xfrm>
            <a:off x="2098675" y="4184650"/>
            <a:ext cx="704850" cy="34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baseline="6613" dirty="0">
                <a:latin typeface="Symbol"/>
                <a:cs typeface="Symbol"/>
              </a:rPr>
              <a:t></a:t>
            </a:r>
            <a:r>
              <a:rPr sz="3150" spc="-52" baseline="661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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3150" i="1" spc="15" baseline="3968" dirty="0">
                <a:latin typeface="Times New Roman"/>
                <a:cs typeface="Times New Roman"/>
              </a:rPr>
              <a:t>k</a:t>
            </a:r>
            <a:r>
              <a:rPr spc="15" baseline="-16203" dirty="0">
                <a:latin typeface="Times New Roman"/>
                <a:cs typeface="Times New Roman"/>
              </a:rPr>
              <a:t>1</a:t>
            </a:r>
            <a:r>
              <a:rPr baseline="-16203" dirty="0">
                <a:latin typeface="Times New Roman"/>
                <a:cs typeface="Times New Roman"/>
              </a:rPr>
              <a:t> </a:t>
            </a:r>
            <a:r>
              <a:rPr spc="-165" baseline="-1620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7955A6E-6EA0-417C-ABC9-201D7AC45107}"/>
              </a:ext>
            </a:extLst>
          </p:cNvPr>
          <p:cNvSpPr txBox="1"/>
          <p:nvPr/>
        </p:nvSpPr>
        <p:spPr>
          <a:xfrm>
            <a:off x="1020763" y="3986213"/>
            <a:ext cx="1208087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04545" algn="l"/>
                <a:tab pos="1090295" algn="l"/>
              </a:tabLst>
              <a:defRPr/>
            </a:pPr>
            <a:r>
              <a:rPr sz="3150" baseline="-3968" dirty="0">
                <a:latin typeface="Symbol"/>
                <a:cs typeface="Symbol"/>
              </a:rPr>
              <a:t></a:t>
            </a:r>
            <a:r>
              <a:rPr sz="3150" spc="292" baseline="-3968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1	1	</a:t>
            </a:r>
            <a:r>
              <a:rPr sz="3150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24590" name="object 12">
            <a:extLst>
              <a:ext uri="{FF2B5EF4-FFF2-40B4-BE49-F238E27FC236}">
                <a16:creationId xmlns:a16="http://schemas.microsoft.com/office/drawing/2014/main" id="{904438F8-3206-4D22-86C6-CDA3251E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4694238"/>
            <a:ext cx="128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28EB7B4-9F7E-4D89-B8E7-B5CE6C3C95EA}"/>
              </a:ext>
            </a:extLst>
          </p:cNvPr>
          <p:cNvSpPr txBox="1"/>
          <p:nvPr/>
        </p:nvSpPr>
        <p:spPr>
          <a:xfrm>
            <a:off x="231775" y="250825"/>
            <a:ext cx="1714500" cy="846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225425" fontAlgn="auto">
              <a:spcBef>
                <a:spcPts val="117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Diketahui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B6AD106-AFDB-49F7-9F75-4B14324B40D9}"/>
              </a:ext>
            </a:extLst>
          </p:cNvPr>
          <p:cNvSpPr txBox="1"/>
          <p:nvPr/>
        </p:nvSpPr>
        <p:spPr>
          <a:xfrm>
            <a:off x="231775" y="1284288"/>
            <a:ext cx="4659313" cy="1411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6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Apaka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saling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beba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43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164465" fontAlgn="auto">
              <a:spcBef>
                <a:spcPts val="132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ulis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7A0312C-A4FB-44D9-80BF-672F8E148DB5}"/>
              </a:ext>
            </a:extLst>
          </p:cNvPr>
          <p:cNvSpPr txBox="1"/>
          <p:nvPr/>
        </p:nvSpPr>
        <p:spPr>
          <a:xfrm>
            <a:off x="5059363" y="1274763"/>
            <a:ext cx="37147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7" baseline="-16203" dirty="0">
                <a:latin typeface="Bookman Old Style"/>
                <a:cs typeface="Bookman Old Style"/>
              </a:rPr>
              <a:t>R</a:t>
            </a:r>
            <a:r>
              <a:rPr sz="1600" spc="-10" dirty="0">
                <a:latin typeface="Bookman Old Style"/>
                <a:cs typeface="Bookman Old Style"/>
              </a:rPr>
              <a:t>3</a:t>
            </a:r>
            <a:endParaRPr sz="16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0F48DA5-4837-40EB-8AE9-14065E99A577}"/>
              </a:ext>
            </a:extLst>
          </p:cNvPr>
          <p:cNvSpPr txBox="1"/>
          <p:nvPr/>
        </p:nvSpPr>
        <p:spPr>
          <a:xfrm>
            <a:off x="438150" y="3432175"/>
            <a:ext cx="7016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  <p:pic>
        <p:nvPicPr>
          <p:cNvPr id="24595" name="Picture 21">
            <a:extLst>
              <a:ext uri="{FF2B5EF4-FFF2-40B4-BE49-F238E27FC236}">
                <a16:creationId xmlns:a16="http://schemas.microsoft.com/office/drawing/2014/main" id="{9FEAF5A5-B824-43B7-9568-81FF0306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5575"/>
            <a:ext cx="276225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3E8371DE-C2C7-4722-A637-A21E5B20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A597D8-5D10-4714-9869-9C6C1DE69812}"/>
              </a:ext>
            </a:extLst>
          </p:cNvPr>
          <p:cNvSpPr txBox="1"/>
          <p:nvPr/>
        </p:nvSpPr>
        <p:spPr>
          <a:xfrm>
            <a:off x="168275" y="166688"/>
            <a:ext cx="3087688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5" dirty="0">
                <a:latin typeface="Bookman Old Style"/>
                <a:cs typeface="Bookman Old Style"/>
              </a:rPr>
              <a:t>RUANG</a:t>
            </a:r>
            <a:r>
              <a:rPr sz="2800" b="1" spc="26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Bookman Old Style"/>
                <a:cs typeface="Bookman Old Style"/>
              </a:rPr>
              <a:t>VEKTOR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C0FE51A-4219-41D9-ADB7-8F95E18FD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C477C47-7A58-4559-9B71-61082527859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8198" name="object 7">
            <a:extLst>
              <a:ext uri="{FF2B5EF4-FFF2-40B4-BE49-F238E27FC236}">
                <a16:creationId xmlns:a16="http://schemas.microsoft.com/office/drawing/2014/main" id="{3D4B9A17-860D-4899-A6A3-507BD51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144D26-C69E-4067-AE37-012BBD273AD5}" type="slidenum">
              <a:rPr lang="id-ID" altLang="en-US">
                <a:latin typeface="Arial" panose="020B0604020202020204" pitchFamily="34" charset="0"/>
              </a:rPr>
              <a:pPr eaLnBrk="1" hangingPunct="1"/>
              <a:t>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DEE6B1B-F00F-4046-8D4B-8913C62789B5}"/>
              </a:ext>
            </a:extLst>
          </p:cNvPr>
          <p:cNvSpPr txBox="1"/>
          <p:nvPr/>
        </p:nvSpPr>
        <p:spPr>
          <a:xfrm>
            <a:off x="625475" y="1098550"/>
            <a:ext cx="5173663" cy="4716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Su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Poko</a:t>
            </a:r>
            <a:r>
              <a:rPr sz="2400" b="1" dirty="0">
                <a:latin typeface="Bookman Old Style"/>
                <a:cs typeface="Bookman Old Style"/>
              </a:rPr>
              <a:t>k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Bahasan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50"/>
              </a:spcBef>
              <a:spcAft>
                <a:spcPts val="0"/>
              </a:spcAft>
              <a:buFont typeface="Bookman Old Style"/>
              <a:buChar char="–"/>
              <a:tabLst>
                <a:tab pos="29972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Ruan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Vekto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Umum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75"/>
              </a:spcBef>
              <a:spcAft>
                <a:spcPts val="0"/>
              </a:spcAft>
              <a:buFont typeface="Bookman Old Style"/>
              <a:buChar char="–"/>
              <a:tabLst>
                <a:tab pos="29972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Subruang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80"/>
              </a:spcBef>
              <a:spcAft>
                <a:spcPts val="0"/>
              </a:spcAft>
              <a:buFont typeface="Bookman Old Style"/>
              <a:buChar char="–"/>
              <a:tabLst>
                <a:tab pos="29972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Basis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Dimensi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75"/>
              </a:spcBef>
              <a:spcAft>
                <a:spcPts val="0"/>
              </a:spcAft>
              <a:buFont typeface="Bookman Old Style"/>
              <a:buChar char="–"/>
              <a:tabLst>
                <a:tab pos="29972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Basis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Subruang</a:t>
            </a:r>
            <a:endParaRPr sz="2400">
              <a:latin typeface="Bookman Old Style"/>
              <a:cs typeface="Bookman Old Style"/>
            </a:endParaRPr>
          </a:p>
          <a:p>
            <a:pPr fontAlgn="auto">
              <a:spcBef>
                <a:spcPts val="33"/>
              </a:spcBef>
              <a:spcAft>
                <a:spcPts val="0"/>
              </a:spcAft>
              <a:defRPr/>
            </a:pPr>
            <a:endParaRPr sz="3500">
              <a:latin typeface="Times New Roman"/>
              <a:cs typeface="Times New Roman"/>
            </a:endParaRPr>
          </a:p>
          <a:p>
            <a:pPr marL="717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Beberap</a:t>
            </a:r>
            <a:r>
              <a:rPr sz="2400" b="1" dirty="0">
                <a:latin typeface="Bookman Old Style"/>
                <a:cs typeface="Bookman Old Style"/>
              </a:rPr>
              <a:t>a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Aplikas</a:t>
            </a:r>
            <a:r>
              <a:rPr sz="2400" b="1" dirty="0">
                <a:latin typeface="Bookman Old Style"/>
                <a:cs typeface="Bookman Old Style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Ruan</a:t>
            </a:r>
            <a:r>
              <a:rPr sz="2400" b="1" dirty="0">
                <a:latin typeface="Bookman Old Style"/>
                <a:cs typeface="Bookman Old Style"/>
              </a:rPr>
              <a:t>g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50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Beberapa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metode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optimasi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75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Siste</a:t>
            </a:r>
            <a:r>
              <a:rPr sz="2400" spc="-25" dirty="0">
                <a:latin typeface="Bookman Old Style"/>
                <a:cs typeface="Bookman Old Style"/>
              </a:rPr>
              <a:t>m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Kontrol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65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r>
              <a:rPr sz="2400" i="1" dirty="0">
                <a:latin typeface="Bookman Old Style"/>
                <a:cs typeface="Bookman Old Style"/>
              </a:rPr>
              <a:t>Oper</a:t>
            </a:r>
            <a:r>
              <a:rPr sz="2400" i="1" spc="-60" dirty="0">
                <a:latin typeface="Bookman Old Style"/>
                <a:cs typeface="Bookman Old Style"/>
              </a:rPr>
              <a:t>a</a:t>
            </a:r>
            <a:r>
              <a:rPr sz="2400" i="1" dirty="0">
                <a:latin typeface="Bookman Old Style"/>
                <a:cs typeface="Bookman Old Style"/>
              </a:rPr>
              <a:t>tion</a:t>
            </a:r>
            <a:r>
              <a:rPr sz="2400" i="1" spc="1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Re</a:t>
            </a:r>
            <a:r>
              <a:rPr sz="2400" i="1" spc="-30" dirty="0">
                <a:latin typeface="Bookman Old Style"/>
                <a:cs typeface="Bookman Old Style"/>
              </a:rPr>
              <a:t>s</a:t>
            </a:r>
            <a:r>
              <a:rPr sz="2400" i="1" spc="5" dirty="0">
                <a:latin typeface="Bookman Old Style"/>
                <a:cs typeface="Bookman Old Style"/>
              </a:rPr>
              <a:t>e</a:t>
            </a:r>
            <a:r>
              <a:rPr sz="2400" i="1" spc="-40" dirty="0">
                <a:latin typeface="Bookman Old Style"/>
                <a:cs typeface="Bookman Old Style"/>
              </a:rPr>
              <a:t>a</a:t>
            </a:r>
            <a:r>
              <a:rPr sz="2400" i="1" dirty="0">
                <a:latin typeface="Bookman Old Style"/>
                <a:cs typeface="Bookman Old Style"/>
              </a:rPr>
              <a:t>rch</a:t>
            </a:r>
            <a:endParaRPr sz="2400">
              <a:latin typeface="Bookman Old Style"/>
              <a:cs typeface="Bookman Old Style"/>
            </a:endParaRPr>
          </a:p>
          <a:p>
            <a:pPr marL="299085" indent="-286385" fontAlgn="auto">
              <a:spcBef>
                <a:spcPts val="585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lain-lain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>
            <a:extLst>
              <a:ext uri="{FF2B5EF4-FFF2-40B4-BE49-F238E27FC236}">
                <a16:creationId xmlns:a16="http://schemas.microsoft.com/office/drawing/2014/main" id="{3E55DD26-EBD2-4BFA-914E-ACA0C160A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6D773EF-A5E0-4BF7-ACCE-432153FBD43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5604" name="object 25">
            <a:extLst>
              <a:ext uri="{FF2B5EF4-FFF2-40B4-BE49-F238E27FC236}">
                <a16:creationId xmlns:a16="http://schemas.microsoft.com/office/drawing/2014/main" id="{EEC14D49-043A-43D3-BCD4-3931378F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9A6A49-55F5-412F-A014-DFB720A41B86}" type="slidenum">
              <a:rPr lang="id-ID" altLang="en-US">
                <a:latin typeface="Arial" panose="020B0604020202020204" pitchFamily="34" charset="0"/>
              </a:rPr>
              <a:pPr eaLnBrk="1" hangingPunct="1"/>
              <a:t>20</a:t>
            </a:fld>
            <a:endParaRPr lang="id-ID" altLang="en-US">
              <a:latin typeface="Arial" panose="020B0604020202020204" pitchFamily="34" charset="0"/>
            </a:endParaRPr>
          </a:p>
        </p:txBody>
      </p:sp>
      <p:pic>
        <p:nvPicPr>
          <p:cNvPr id="25605" name="Picture 26">
            <a:extLst>
              <a:ext uri="{FF2B5EF4-FFF2-40B4-BE49-F238E27FC236}">
                <a16:creationId xmlns:a16="http://schemas.microsoft.com/office/drawing/2014/main" id="{F7A9F9B5-9F06-4A3F-B380-A6459C8F1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60769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27">
            <a:extLst>
              <a:ext uri="{FF2B5EF4-FFF2-40B4-BE49-F238E27FC236}">
                <a16:creationId xmlns:a16="http://schemas.microsoft.com/office/drawing/2014/main" id="{C8B5F46B-70E4-4A93-B92C-1A414E89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52700"/>
            <a:ext cx="82391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>
            <a:extLst>
              <a:ext uri="{FF2B5EF4-FFF2-40B4-BE49-F238E27FC236}">
                <a16:creationId xmlns:a16="http://schemas.microsoft.com/office/drawing/2014/main" id="{6C4AC853-0CC3-428B-B23F-F25AEE86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27" name="object 3">
            <a:extLst>
              <a:ext uri="{FF2B5EF4-FFF2-40B4-BE49-F238E27FC236}">
                <a16:creationId xmlns:a16="http://schemas.microsoft.com/office/drawing/2014/main" id="{C6D9FE78-966C-49E0-BC84-20D391553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987425"/>
            <a:ext cx="1397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400" eaLnBrk="0" hangingPunct="0"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3700" algn="l"/>
                <a:tab pos="800100" algn="l"/>
                <a:tab pos="1200150" algn="l"/>
                <a:tab pos="1381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00"/>
              </a:lnSpc>
            </a:pPr>
            <a:r>
              <a:rPr lang="id-ID" altLang="en-US" sz="19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1900">
                <a:latin typeface="Symbol" panose="05050102010706020507" pitchFamily="18" charset="2"/>
              </a:rPr>
              <a:t>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1900">
                <a:latin typeface="Symbol" panose="05050102010706020507" pitchFamily="18" charset="2"/>
              </a:rPr>
              <a:t>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1900" u="sng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id-ID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50"/>
              </a:lnSpc>
            </a:pPr>
            <a:r>
              <a:rPr lang="id-ID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1900">
                <a:latin typeface="Symbol" panose="05050102010706020507" pitchFamily="18" charset="2"/>
              </a:rPr>
              <a:t>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800" baseline="-10000">
                <a:latin typeface="Symbol" panose="05050102010706020507" pitchFamily="18" charset="2"/>
              </a:rPr>
              <a:t></a:t>
            </a:r>
            <a:r>
              <a:rPr lang="id-ID" altLang="en-US" sz="2800" baseline="-10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id-ID" altLang="en-US" sz="2800" baseline="-10000">
                <a:latin typeface="Symbol" panose="05050102010706020507" pitchFamily="18" charset="2"/>
              </a:rPr>
              <a:t></a:t>
            </a:r>
          </a:p>
          <a:p>
            <a:pPr algn="ctr" eaLnBrk="1" hangingPunct="1">
              <a:lnSpc>
                <a:spcPts val="2225"/>
              </a:lnSpc>
            </a:pPr>
            <a:r>
              <a:rPr lang="id-ID" altLang="en-US" sz="1900">
                <a:latin typeface="Symbol" panose="05050102010706020507" pitchFamily="18" charset="2"/>
              </a:rPr>
              <a:t>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19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CFCC1D7-F3E9-4C60-84F7-5FAE4B3F0CE7}"/>
              </a:ext>
            </a:extLst>
          </p:cNvPr>
          <p:cNvSpPr txBox="1"/>
          <p:nvPr/>
        </p:nvSpPr>
        <p:spPr>
          <a:xfrm>
            <a:off x="2386013" y="1541463"/>
            <a:ext cx="527050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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2850" spc="7" baseline="14619" dirty="0">
                <a:latin typeface="Times New Roman"/>
                <a:cs typeface="Times New Roman"/>
              </a:rPr>
              <a:t>2</a:t>
            </a:r>
            <a:r>
              <a:rPr sz="2850" baseline="14619" dirty="0">
                <a:latin typeface="Times New Roman"/>
                <a:cs typeface="Times New Roman"/>
              </a:rPr>
              <a:t> </a:t>
            </a:r>
            <a:r>
              <a:rPr sz="2850" spc="-352" baseline="14619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9D2ED43-1F70-4E33-BD12-0D5A16EC0ED3}"/>
              </a:ext>
            </a:extLst>
          </p:cNvPr>
          <p:cNvSpPr txBox="1"/>
          <p:nvPr/>
        </p:nvSpPr>
        <p:spPr>
          <a:xfrm>
            <a:off x="3170238" y="1182688"/>
            <a:ext cx="2068512" cy="725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  <a:tabLst>
                <a:tab pos="1126490" algn="l"/>
              </a:tabLst>
              <a:defRPr/>
            </a:pPr>
            <a:r>
              <a:rPr sz="1900" i="1" spc="5" dirty="0">
                <a:latin typeface="Times New Roman"/>
                <a:cs typeface="Times New Roman"/>
              </a:rPr>
              <a:t>b</a:t>
            </a:r>
            <a:r>
              <a:rPr sz="1900" i="1" spc="21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2850" spc="7" baseline="-10233" dirty="0">
                <a:latin typeface="Symbol"/>
                <a:cs typeface="Symbol"/>
              </a:rPr>
              <a:t></a:t>
            </a:r>
            <a:r>
              <a:rPr sz="2850" baseline="-10233" dirty="0">
                <a:latin typeface="Times New Roman"/>
                <a:cs typeface="Times New Roman"/>
              </a:rPr>
              <a:t> </a:t>
            </a:r>
            <a:r>
              <a:rPr sz="2850" spc="-292" baseline="-10233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2850" spc="7" baseline="-10233" dirty="0">
                <a:latin typeface="Symbol"/>
                <a:cs typeface="Symbol"/>
              </a:rPr>
              <a:t></a:t>
            </a:r>
            <a:r>
              <a:rPr sz="2850" baseline="-10233" dirty="0">
                <a:latin typeface="Times New Roman"/>
                <a:cs typeface="Times New Roman"/>
              </a:rPr>
              <a:t>	</a:t>
            </a:r>
            <a:r>
              <a:rPr sz="1950" i="1" dirty="0">
                <a:latin typeface="Times New Roman"/>
                <a:cs typeface="Times New Roman"/>
              </a:rPr>
              <a:t>c</a:t>
            </a:r>
            <a:r>
              <a:rPr sz="1950" i="1" spc="1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2925" baseline="-9971" dirty="0">
                <a:latin typeface="Symbol"/>
                <a:cs typeface="Symbol"/>
              </a:rPr>
              <a:t></a:t>
            </a:r>
            <a:r>
              <a:rPr sz="2925" spc="-367" baseline="-9971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6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2925" baseline="-9971" dirty="0">
                <a:latin typeface="Symbol"/>
                <a:cs typeface="Symbol"/>
              </a:rPr>
              <a:t></a:t>
            </a:r>
            <a:endParaRPr sz="2925" baseline="-9971">
              <a:latin typeface="Symbol"/>
              <a:cs typeface="Symbol"/>
            </a:endParaRPr>
          </a:p>
          <a:p>
            <a:pPr marL="40322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  <a:tabLst>
                <a:tab pos="810895" algn="l"/>
                <a:tab pos="1499235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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Symbol"/>
                <a:cs typeface="Symbol"/>
              </a:rPr>
              <a:t>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2925" spc="337" baseline="-37037" dirty="0">
                <a:latin typeface="Symbol"/>
                <a:cs typeface="Symbol"/>
              </a:rPr>
              <a:t></a:t>
            </a:r>
            <a:r>
              <a:rPr sz="2925" baseline="-21367" dirty="0">
                <a:latin typeface="Symbol"/>
                <a:cs typeface="Symbol"/>
              </a:rPr>
              <a:t></a:t>
            </a:r>
            <a:r>
              <a:rPr sz="2925" spc="-75" baseline="-21367" dirty="0">
                <a:latin typeface="Times New Roman"/>
                <a:cs typeface="Times New Roman"/>
              </a:rPr>
              <a:t> </a:t>
            </a:r>
            <a:r>
              <a:rPr sz="2925" spc="232" baseline="-21367" dirty="0">
                <a:latin typeface="Times New Roman"/>
                <a:cs typeface="Times New Roman"/>
              </a:rPr>
              <a:t>4</a:t>
            </a:r>
            <a:r>
              <a:rPr sz="2925" baseline="-37037" dirty="0">
                <a:latin typeface="Symbol"/>
                <a:cs typeface="Symbol"/>
              </a:rPr>
              <a:t></a:t>
            </a:r>
            <a:endParaRPr sz="2925" baseline="-37037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F032CBB-BAA9-4547-8F94-AA2580DE5608}"/>
              </a:ext>
            </a:extLst>
          </p:cNvPr>
          <p:cNvSpPr txBox="1"/>
          <p:nvPr/>
        </p:nvSpPr>
        <p:spPr>
          <a:xfrm>
            <a:off x="3562350" y="993775"/>
            <a:ext cx="16764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9734" algn="l"/>
                <a:tab pos="751840" algn="l"/>
                <a:tab pos="1108075" algn="l"/>
                <a:tab pos="1568450" algn="l"/>
              </a:tabLst>
              <a:defRPr/>
            </a:pPr>
            <a:r>
              <a:rPr sz="1900" spc="5" dirty="0">
                <a:latin typeface="Symbol"/>
                <a:cs typeface="Symbol"/>
              </a:rPr>
              <a:t>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Symbol"/>
                <a:cs typeface="Symbol"/>
              </a:rPr>
              <a:t>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1900" u="sng" dirty="0">
                <a:latin typeface="Times New Roman"/>
                <a:cs typeface="Times New Roman"/>
              </a:rPr>
              <a:t>  </a:t>
            </a:r>
            <a:r>
              <a:rPr sz="1900" u="sng" spc="-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2925" baseline="1424" dirty="0">
                <a:latin typeface="Symbol"/>
                <a:cs typeface="Symbol"/>
              </a:rPr>
              <a:t></a:t>
            </a:r>
            <a:r>
              <a:rPr sz="2925" baseline="1424" dirty="0">
                <a:latin typeface="Times New Roman"/>
                <a:cs typeface="Times New Roman"/>
              </a:rPr>
              <a:t>	</a:t>
            </a:r>
            <a:r>
              <a:rPr sz="2925" baseline="1424" dirty="0">
                <a:latin typeface="Symbol"/>
                <a:cs typeface="Symbol"/>
              </a:rPr>
              <a:t></a:t>
            </a:r>
            <a:endParaRPr sz="2925" baseline="1424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2213848-1D32-42BD-8EC6-8D4CBA07F7D4}"/>
              </a:ext>
            </a:extLst>
          </p:cNvPr>
          <p:cNvSpPr txBox="1"/>
          <p:nvPr/>
        </p:nvSpPr>
        <p:spPr>
          <a:xfrm>
            <a:off x="3562350" y="1555750"/>
            <a:ext cx="527050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345" baseline="-14619" dirty="0">
                <a:latin typeface="Symbol"/>
                <a:cs typeface="Symbol"/>
              </a:rPr>
              <a:t></a:t>
            </a:r>
            <a:r>
              <a:rPr sz="1900" spc="10" dirty="0">
                <a:latin typeface="Symbol"/>
                <a:cs typeface="Symbol"/>
              </a:rPr>
              <a:t>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2850" spc="7" baseline="-14619" dirty="0">
                <a:latin typeface="Symbol"/>
                <a:cs typeface="Symbol"/>
              </a:rPr>
              <a:t></a:t>
            </a:r>
            <a:endParaRPr sz="2850" baseline="-14619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D33BD9E-0763-41F2-A50C-6C34BC054CA7}"/>
              </a:ext>
            </a:extLst>
          </p:cNvPr>
          <p:cNvSpPr txBox="1"/>
          <p:nvPr/>
        </p:nvSpPr>
        <p:spPr>
          <a:xfrm>
            <a:off x="4657725" y="1471613"/>
            <a:ext cx="581025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2440" algn="l"/>
              </a:tabLst>
              <a:defRPr/>
            </a:pPr>
            <a:r>
              <a:rPr sz="1950" dirty="0">
                <a:latin typeface="Symbol"/>
                <a:cs typeface="Symbol"/>
              </a:rPr>
              <a:t>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6633" name="object 9">
            <a:extLst>
              <a:ext uri="{FF2B5EF4-FFF2-40B4-BE49-F238E27FC236}">
                <a16:creationId xmlns:a16="http://schemas.microsoft.com/office/drawing/2014/main" id="{1F07A0EA-68C0-4837-AAFA-5BC9C744AF31}"/>
              </a:ext>
            </a:extLst>
          </p:cNvPr>
          <p:cNvSpPr>
            <a:spLocks/>
          </p:cNvSpPr>
          <p:nvPr/>
        </p:nvSpPr>
        <p:spPr bwMode="auto">
          <a:xfrm>
            <a:off x="1144588" y="3338513"/>
            <a:ext cx="147637" cy="0"/>
          </a:xfrm>
          <a:custGeom>
            <a:avLst/>
            <a:gdLst>
              <a:gd name="T0" fmla="*/ 0 w 147955"/>
              <a:gd name="T1" fmla="*/ 146243 w 1479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955">
                <a:moveTo>
                  <a:pt x="0" y="0"/>
                </a:moveTo>
                <a:lnTo>
                  <a:pt x="147825" y="0"/>
                </a:lnTo>
              </a:path>
            </a:pathLst>
          </a:custGeom>
          <a:noFill/>
          <a:ln w="118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object 10">
            <a:extLst>
              <a:ext uri="{FF2B5EF4-FFF2-40B4-BE49-F238E27FC236}">
                <a16:creationId xmlns:a16="http://schemas.microsoft.com/office/drawing/2014/main" id="{AB5C5634-1FE7-4378-9A42-31848040B013}"/>
              </a:ext>
            </a:extLst>
          </p:cNvPr>
          <p:cNvSpPr>
            <a:spLocks/>
          </p:cNvSpPr>
          <p:nvPr/>
        </p:nvSpPr>
        <p:spPr bwMode="auto">
          <a:xfrm>
            <a:off x="1847850" y="3406775"/>
            <a:ext cx="147638" cy="0"/>
          </a:xfrm>
          <a:custGeom>
            <a:avLst/>
            <a:gdLst>
              <a:gd name="T0" fmla="*/ 0 w 147955"/>
              <a:gd name="T1" fmla="*/ 146251 w 1479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955">
                <a:moveTo>
                  <a:pt x="0" y="0"/>
                </a:moveTo>
                <a:lnTo>
                  <a:pt x="147828" y="0"/>
                </a:lnTo>
              </a:path>
            </a:pathLst>
          </a:custGeom>
          <a:noFill/>
          <a:ln w="118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object 11">
            <a:extLst>
              <a:ext uri="{FF2B5EF4-FFF2-40B4-BE49-F238E27FC236}">
                <a16:creationId xmlns:a16="http://schemas.microsoft.com/office/drawing/2014/main" id="{780AAD54-462B-493B-AF6E-3E386ADA875D}"/>
              </a:ext>
            </a:extLst>
          </p:cNvPr>
          <p:cNvSpPr>
            <a:spLocks/>
          </p:cNvSpPr>
          <p:nvPr/>
        </p:nvSpPr>
        <p:spPr bwMode="auto">
          <a:xfrm>
            <a:off x="2590800" y="3333750"/>
            <a:ext cx="146050" cy="0"/>
          </a:xfrm>
          <a:custGeom>
            <a:avLst/>
            <a:gdLst>
              <a:gd name="T0" fmla="*/ 0 w 147319"/>
              <a:gd name="T1" fmla="*/ 141010 w 1473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319">
                <a:moveTo>
                  <a:pt x="0" y="0"/>
                </a:moveTo>
                <a:lnTo>
                  <a:pt x="147243" y="0"/>
                </a:lnTo>
              </a:path>
            </a:pathLst>
          </a:custGeom>
          <a:noFill/>
          <a:ln w="118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object 12">
            <a:extLst>
              <a:ext uri="{FF2B5EF4-FFF2-40B4-BE49-F238E27FC236}">
                <a16:creationId xmlns:a16="http://schemas.microsoft.com/office/drawing/2014/main" id="{2977F985-0514-4877-BA8A-898D30F6CDAF}"/>
              </a:ext>
            </a:extLst>
          </p:cNvPr>
          <p:cNvSpPr>
            <a:spLocks/>
          </p:cNvSpPr>
          <p:nvPr/>
        </p:nvSpPr>
        <p:spPr bwMode="auto">
          <a:xfrm>
            <a:off x="3316288" y="3406775"/>
            <a:ext cx="130175" cy="0"/>
          </a:xfrm>
          <a:custGeom>
            <a:avLst/>
            <a:gdLst>
              <a:gd name="T0" fmla="*/ 0 w 129539"/>
              <a:gd name="T1" fmla="*/ 132639 w 1295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430" y="0"/>
                </a:lnTo>
              </a:path>
            </a:pathLst>
          </a:custGeom>
          <a:noFill/>
          <a:ln w="118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DDAD1B9-5B1F-4BA7-BFA4-0FE73FA8720B}"/>
              </a:ext>
            </a:extLst>
          </p:cNvPr>
          <p:cNvSpPr txBox="1"/>
          <p:nvPr/>
        </p:nvSpPr>
        <p:spPr>
          <a:xfrm>
            <a:off x="2386013" y="806450"/>
            <a:ext cx="527050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680" dirty="0">
                <a:latin typeface="Symbol"/>
                <a:cs typeface="Symbol"/>
              </a:rPr>
              <a:t></a:t>
            </a:r>
            <a:r>
              <a:rPr spc="-7" baseline="2314" dirty="0">
                <a:latin typeface="Arial"/>
                <a:cs typeface="Arial"/>
              </a:rPr>
              <a:t>,</a:t>
            </a:r>
            <a:r>
              <a:rPr baseline="2314" dirty="0">
                <a:latin typeface="Times New Roman"/>
                <a:cs typeface="Times New Roman"/>
              </a:rPr>
              <a:t> </a:t>
            </a:r>
            <a:r>
              <a:rPr spc="-37" baseline="2314" dirty="0">
                <a:latin typeface="Times New Roman"/>
                <a:cs typeface="Times New Roman"/>
              </a:rPr>
              <a:t> </a:t>
            </a:r>
            <a:r>
              <a:rPr sz="2850" spc="15" baseline="4385" dirty="0">
                <a:latin typeface="Symbol"/>
                <a:cs typeface="Symbol"/>
              </a:rPr>
              <a:t></a:t>
            </a:r>
            <a:r>
              <a:rPr sz="2850" spc="-382" baseline="4385" dirty="0">
                <a:latin typeface="Times New Roman"/>
                <a:cs typeface="Times New Roman"/>
              </a:rPr>
              <a:t> </a:t>
            </a:r>
            <a:r>
              <a:rPr sz="2850" spc="7" baseline="4385" dirty="0">
                <a:latin typeface="Times New Roman"/>
                <a:cs typeface="Times New Roman"/>
              </a:rPr>
              <a:t>1</a:t>
            </a:r>
            <a:r>
              <a:rPr sz="1900" spc="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0E9BC71-CF24-4AA9-AC3F-08C094D3BA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1BE9322-D3BA-40AC-A1F3-0372EF13DC5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6640" name="object 35">
            <a:extLst>
              <a:ext uri="{FF2B5EF4-FFF2-40B4-BE49-F238E27FC236}">
                <a16:creationId xmlns:a16="http://schemas.microsoft.com/office/drawing/2014/main" id="{49F2C8C7-F1FB-41C8-8ECE-6034EF5D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8CD9FC-F489-444D-BDCA-2348C5965020}" type="slidenum">
              <a:rPr lang="id-ID" altLang="en-US">
                <a:latin typeface="Arial" panose="020B0604020202020204" pitchFamily="34" charset="0"/>
              </a:rPr>
              <a:pPr eaLnBrk="1" hangingPunct="1"/>
              <a:t>21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B498FFB-E833-4E41-BBBB-F44DE8C27302}"/>
              </a:ext>
            </a:extLst>
          </p:cNvPr>
          <p:cNvSpPr txBox="1"/>
          <p:nvPr/>
        </p:nvSpPr>
        <p:spPr>
          <a:xfrm>
            <a:off x="3562350" y="820738"/>
            <a:ext cx="527050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" dirty="0">
                <a:latin typeface="Symbol"/>
                <a:cs typeface="Symbol"/>
              </a:rPr>
              <a:t>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2850" spc="7" baseline="4385" dirty="0">
                <a:latin typeface="Times New Roman"/>
                <a:cs typeface="Times New Roman"/>
              </a:rPr>
              <a:t>1</a:t>
            </a:r>
            <a:r>
              <a:rPr sz="2850" baseline="4385" dirty="0">
                <a:latin typeface="Times New Roman"/>
                <a:cs typeface="Times New Roman"/>
              </a:rPr>
              <a:t> </a:t>
            </a:r>
            <a:r>
              <a:rPr sz="2850" spc="-307" baseline="438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E3628C2-E905-40A4-882F-16C55074E015}"/>
              </a:ext>
            </a:extLst>
          </p:cNvPr>
          <p:cNvSpPr txBox="1"/>
          <p:nvPr/>
        </p:nvSpPr>
        <p:spPr>
          <a:xfrm>
            <a:off x="4657725" y="808038"/>
            <a:ext cx="58102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dirty="0">
                <a:latin typeface="Symbol"/>
                <a:cs typeface="Symbol"/>
              </a:rPr>
              <a:t>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2925" baseline="4273" dirty="0">
                <a:latin typeface="Times New Roman"/>
                <a:cs typeface="Times New Roman"/>
              </a:rPr>
              <a:t>2 </a:t>
            </a:r>
            <a:r>
              <a:rPr sz="2925" spc="-97" baseline="427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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0CF4E04-42C0-4ED9-8D6A-CDB25B4FE501}"/>
              </a:ext>
            </a:extLst>
          </p:cNvPr>
          <p:cNvSpPr txBox="1"/>
          <p:nvPr/>
        </p:nvSpPr>
        <p:spPr>
          <a:xfrm>
            <a:off x="1135063" y="2822575"/>
            <a:ext cx="2312987" cy="876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36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215"/>
              </a:spcBef>
              <a:spcAft>
                <a:spcPts val="0"/>
              </a:spcAft>
              <a:defRPr/>
            </a:pPr>
            <a:r>
              <a:rPr sz="2300" spc="55" dirty="0">
                <a:latin typeface="Times New Roman"/>
                <a:cs typeface="Times New Roman"/>
              </a:rPr>
              <a:t>0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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k</a:t>
            </a:r>
            <a:r>
              <a:rPr sz="1950" spc="195" baseline="-23504" dirty="0">
                <a:latin typeface="Times New Roman"/>
                <a:cs typeface="Times New Roman"/>
              </a:rPr>
              <a:t>1</a:t>
            </a:r>
            <a:r>
              <a:rPr sz="2300" i="1" spc="55" dirty="0">
                <a:latin typeface="Times New Roman"/>
                <a:cs typeface="Times New Roman"/>
              </a:rPr>
              <a:t>a</a:t>
            </a:r>
            <a:r>
              <a:rPr sz="2300" i="1" spc="10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k</a:t>
            </a:r>
            <a:r>
              <a:rPr sz="1950" spc="240" baseline="-23504" dirty="0">
                <a:latin typeface="Times New Roman"/>
                <a:cs typeface="Times New Roman"/>
              </a:rPr>
              <a:t>2</a:t>
            </a:r>
            <a:r>
              <a:rPr sz="2300" i="1" spc="55" dirty="0">
                <a:latin typeface="Times New Roman"/>
                <a:cs typeface="Times New Roman"/>
              </a:rPr>
              <a:t>b</a:t>
            </a:r>
            <a:r>
              <a:rPr sz="2300" i="1" spc="19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i="1" spc="145" dirty="0">
                <a:latin typeface="Times New Roman"/>
                <a:cs typeface="Times New Roman"/>
              </a:rPr>
              <a:t>k</a:t>
            </a:r>
            <a:r>
              <a:rPr sz="1950" spc="232" baseline="-23504" dirty="0">
                <a:latin typeface="Times New Roman"/>
                <a:cs typeface="Times New Roman"/>
              </a:rPr>
              <a:t>3</a:t>
            </a:r>
            <a:r>
              <a:rPr sz="2300" i="1" spc="50" dirty="0">
                <a:latin typeface="Times New Roman"/>
                <a:cs typeface="Times New Roman"/>
              </a:rPr>
              <a:t>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C2C8ECC-5E56-41EA-AC39-5C4B19CEDE0E}"/>
              </a:ext>
            </a:extLst>
          </p:cNvPr>
          <p:cNvSpPr txBox="1"/>
          <p:nvPr/>
        </p:nvSpPr>
        <p:spPr>
          <a:xfrm>
            <a:off x="2652713" y="5048250"/>
            <a:ext cx="769937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4050" algn="l"/>
              </a:tabLst>
              <a:defRPr/>
            </a:pPr>
            <a:r>
              <a:rPr sz="2150" dirty="0">
                <a:latin typeface="Symbol"/>
                <a:cs typeface="Symbol"/>
              </a:rPr>
              <a:t>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3225" spc="-30" baseline="1291" dirty="0">
                <a:latin typeface="Symbol"/>
                <a:cs typeface="Symbol"/>
              </a:rPr>
              <a:t></a:t>
            </a:r>
            <a:r>
              <a:rPr sz="3225" baseline="1291" dirty="0">
                <a:latin typeface="Times New Roman"/>
                <a:cs typeface="Times New Roman"/>
              </a:rPr>
              <a:t>	</a:t>
            </a:r>
            <a:r>
              <a:rPr sz="3225" spc="-30" baseline="1291" dirty="0">
                <a:latin typeface="Symbol"/>
                <a:cs typeface="Symbol"/>
              </a:rPr>
              <a:t></a:t>
            </a:r>
            <a:endParaRPr sz="3225" baseline="1291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ABB0865-EF4F-44A7-B1A1-9A687621E81C}"/>
              </a:ext>
            </a:extLst>
          </p:cNvPr>
          <p:cNvSpPr txBox="1"/>
          <p:nvPr/>
        </p:nvSpPr>
        <p:spPr>
          <a:xfrm>
            <a:off x="2282825" y="4729163"/>
            <a:ext cx="1404938" cy="809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6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baseline="1291" dirty="0">
                <a:latin typeface="Symbol"/>
                <a:cs typeface="Symbol"/>
              </a:rPr>
              <a:t></a:t>
            </a:r>
            <a:r>
              <a:rPr sz="3225" spc="-150" baseline="1291" dirty="0">
                <a:latin typeface="Times New Roman"/>
                <a:cs typeface="Times New Roman"/>
              </a:rPr>
              <a:t> </a:t>
            </a:r>
            <a:r>
              <a:rPr sz="3225" spc="270" baseline="1291" dirty="0">
                <a:latin typeface="Times New Roman"/>
                <a:cs typeface="Times New Roman"/>
              </a:rPr>
              <a:t>6</a:t>
            </a:r>
            <a:r>
              <a:rPr sz="3225" baseline="-7751" dirty="0">
                <a:latin typeface="Symbol"/>
                <a:cs typeface="Symbol"/>
              </a:rPr>
              <a:t></a:t>
            </a:r>
            <a:r>
              <a:rPr sz="3225" spc="262" baseline="-7751" dirty="0">
                <a:latin typeface="Times New Roman"/>
                <a:cs typeface="Times New Roman"/>
              </a:rPr>
              <a:t> </a:t>
            </a:r>
            <a:r>
              <a:rPr sz="3225" spc="-30" baseline="-7751" dirty="0">
                <a:latin typeface="Symbol"/>
                <a:cs typeface="Symbol"/>
              </a:rPr>
              <a:t></a:t>
            </a:r>
            <a:r>
              <a:rPr sz="3225" spc="-412" baseline="-7751" dirty="0">
                <a:latin typeface="Times New Roman"/>
                <a:cs typeface="Times New Roman"/>
              </a:rPr>
              <a:t> </a:t>
            </a:r>
            <a:r>
              <a:rPr sz="2150" i="1" spc="-20" dirty="0">
                <a:latin typeface="Times New Roman"/>
                <a:cs typeface="Times New Roman"/>
              </a:rPr>
              <a:t>k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2</a:t>
            </a:r>
            <a:r>
              <a:rPr sz="2150" spc="-345" dirty="0">
                <a:latin typeface="Times New Roman"/>
                <a:cs typeface="Times New Roman"/>
              </a:rPr>
              <a:t> </a:t>
            </a:r>
            <a:r>
              <a:rPr sz="3225" spc="-30" baseline="-7751" dirty="0">
                <a:latin typeface="Symbol"/>
                <a:cs typeface="Symbol"/>
              </a:rPr>
              <a:t></a:t>
            </a:r>
            <a:r>
              <a:rPr sz="3225" spc="157" baseline="-775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615"/>
              </a:spcBef>
              <a:spcAft>
                <a:spcPts val="0"/>
              </a:spcAft>
              <a:defRPr/>
            </a:pPr>
            <a:r>
              <a:rPr sz="3225" baseline="1291" dirty="0">
                <a:latin typeface="Symbol"/>
                <a:cs typeface="Symbol"/>
              </a:rPr>
              <a:t></a:t>
            </a:r>
            <a:r>
              <a:rPr sz="3225" spc="-97" baseline="1291" dirty="0">
                <a:latin typeface="Times New Roman"/>
                <a:cs typeface="Times New Roman"/>
              </a:rPr>
              <a:t> </a:t>
            </a:r>
            <a:r>
              <a:rPr sz="3225" spc="247" baseline="1291" dirty="0">
                <a:latin typeface="Times New Roman"/>
                <a:cs typeface="Times New Roman"/>
              </a:rPr>
              <a:t>4</a:t>
            </a:r>
            <a:r>
              <a:rPr sz="3225" baseline="-14211" dirty="0">
                <a:latin typeface="Symbol"/>
                <a:cs typeface="Symbol"/>
              </a:rPr>
              <a:t></a:t>
            </a:r>
            <a:r>
              <a:rPr sz="3225" spc="262" baseline="-14211" dirty="0">
                <a:latin typeface="Times New Roman"/>
                <a:cs typeface="Times New Roman"/>
              </a:rPr>
              <a:t> </a:t>
            </a:r>
            <a:r>
              <a:rPr sz="3225" spc="-30" baseline="-15503" dirty="0">
                <a:latin typeface="Symbol"/>
                <a:cs typeface="Symbol"/>
              </a:rPr>
              <a:t></a:t>
            </a:r>
            <a:r>
              <a:rPr sz="3225" spc="-307" baseline="-15503" dirty="0">
                <a:latin typeface="Times New Roman"/>
                <a:cs typeface="Times New Roman"/>
              </a:rPr>
              <a:t> </a:t>
            </a:r>
            <a:r>
              <a:rPr sz="2150" i="1" spc="150" dirty="0">
                <a:latin typeface="Times New Roman"/>
                <a:cs typeface="Times New Roman"/>
              </a:rPr>
              <a:t>k</a:t>
            </a:r>
            <a:r>
              <a:rPr sz="2150" spc="-25" dirty="0">
                <a:latin typeface="Times New Roman"/>
                <a:cs typeface="Times New Roman"/>
              </a:rPr>
              <a:t>3</a:t>
            </a:r>
            <a:r>
              <a:rPr sz="2150" spc="-345" dirty="0">
                <a:latin typeface="Times New Roman"/>
                <a:cs typeface="Times New Roman"/>
              </a:rPr>
              <a:t> </a:t>
            </a:r>
            <a:r>
              <a:rPr sz="3225" spc="-30" baseline="-15503" dirty="0">
                <a:latin typeface="Symbol"/>
                <a:cs typeface="Symbol"/>
              </a:rPr>
              <a:t>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9A5E562-43F8-41EC-9F34-F3F03DB813D1}"/>
              </a:ext>
            </a:extLst>
          </p:cNvPr>
          <p:cNvSpPr txBox="1"/>
          <p:nvPr/>
        </p:nvSpPr>
        <p:spPr>
          <a:xfrm>
            <a:off x="2652713" y="4522788"/>
            <a:ext cx="769937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4050" algn="l"/>
              </a:tabLst>
              <a:defRPr/>
            </a:pPr>
            <a:r>
              <a:rPr sz="2150" dirty="0">
                <a:latin typeface="Symbol"/>
                <a:cs typeface="Symbol"/>
              </a:rPr>
              <a:t>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C4B090C-A1AA-4782-B0D0-25DDBC16A664}"/>
              </a:ext>
            </a:extLst>
          </p:cNvPr>
          <p:cNvSpPr txBox="1"/>
          <p:nvPr/>
        </p:nvSpPr>
        <p:spPr>
          <a:xfrm>
            <a:off x="1039813" y="4319588"/>
            <a:ext cx="2382837" cy="1211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45"/>
              </a:lnSpc>
              <a:spcBef>
                <a:spcPts val="0"/>
              </a:spcBef>
              <a:spcAft>
                <a:spcPts val="0"/>
              </a:spcAft>
              <a:tabLst>
                <a:tab pos="778510" algn="l"/>
                <a:tab pos="1362075" algn="l"/>
              </a:tabLst>
              <a:defRPr/>
            </a:pPr>
            <a:r>
              <a:rPr sz="3225" spc="367" baseline="-2583" dirty="0">
                <a:latin typeface="Symbol"/>
                <a:cs typeface="Symbol"/>
              </a:rPr>
              <a:t></a:t>
            </a:r>
            <a:r>
              <a:rPr sz="3225" baseline="1291" dirty="0">
                <a:latin typeface="Symbol"/>
                <a:cs typeface="Symbol"/>
              </a:rPr>
              <a:t></a:t>
            </a:r>
            <a:r>
              <a:rPr sz="3225" spc="-450" baseline="1291" dirty="0">
                <a:latin typeface="Times New Roman"/>
                <a:cs typeface="Times New Roman"/>
              </a:rPr>
              <a:t> </a:t>
            </a:r>
            <a:r>
              <a:rPr sz="3225" baseline="1291" dirty="0">
                <a:latin typeface="Times New Roman"/>
                <a:cs typeface="Times New Roman"/>
              </a:rPr>
              <a:t>1	1	2 </a:t>
            </a:r>
            <a:r>
              <a:rPr sz="3225" spc="-120" baseline="1291" dirty="0">
                <a:latin typeface="Times New Roman"/>
                <a:cs typeface="Times New Roman"/>
              </a:rPr>
              <a:t> </a:t>
            </a:r>
            <a:r>
              <a:rPr sz="3225" baseline="-2583" dirty="0">
                <a:latin typeface="Symbol"/>
                <a:cs typeface="Symbol"/>
              </a:rPr>
              <a:t></a:t>
            </a:r>
            <a:r>
              <a:rPr sz="3225" spc="262" baseline="-2583" dirty="0">
                <a:latin typeface="Times New Roman"/>
                <a:cs typeface="Times New Roman"/>
              </a:rPr>
              <a:t> </a:t>
            </a:r>
            <a:r>
              <a:rPr sz="3225" spc="-30" baseline="-2583" dirty="0">
                <a:latin typeface="Symbol"/>
                <a:cs typeface="Symbol"/>
              </a:rPr>
              <a:t></a:t>
            </a:r>
            <a:r>
              <a:rPr sz="3225" spc="-104" baseline="-2583" dirty="0">
                <a:latin typeface="Times New Roman"/>
                <a:cs typeface="Times New Roman"/>
              </a:rPr>
              <a:t> </a:t>
            </a:r>
            <a:r>
              <a:rPr sz="2150" i="1" spc="-20" dirty="0">
                <a:latin typeface="Times New Roman"/>
                <a:cs typeface="Times New Roman"/>
              </a:rPr>
              <a:t>k</a:t>
            </a:r>
            <a:r>
              <a:rPr sz="2150" spc="-25" dirty="0">
                <a:latin typeface="Times New Roman"/>
                <a:cs typeface="Times New Roman"/>
              </a:rPr>
              <a:t>1</a:t>
            </a:r>
            <a:r>
              <a:rPr sz="2150" spc="-315" dirty="0">
                <a:latin typeface="Times New Roman"/>
                <a:cs typeface="Times New Roman"/>
              </a:rPr>
              <a:t> </a:t>
            </a:r>
            <a:r>
              <a:rPr sz="3225" spc="-30" baseline="-2583" dirty="0">
                <a:latin typeface="Symbol"/>
                <a:cs typeface="Symbol"/>
              </a:rPr>
              <a:t></a:t>
            </a:r>
            <a:endParaRPr sz="3225" baseline="-2583">
              <a:latin typeface="Symbol"/>
              <a:cs typeface="Symbol"/>
            </a:endParaRPr>
          </a:p>
          <a:p>
            <a:pPr marL="12700"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  <a:p>
            <a:pPr marL="12700"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tabLst>
                <a:tab pos="778510" algn="l"/>
              </a:tabLst>
              <a:defRPr/>
            </a:pPr>
            <a:r>
              <a:rPr sz="3225" baseline="-9043" dirty="0">
                <a:latin typeface="Symbol"/>
                <a:cs typeface="Symbol"/>
              </a:rPr>
              <a:t></a:t>
            </a:r>
            <a:r>
              <a:rPr sz="3225" baseline="-9043" dirty="0">
                <a:latin typeface="Times New Roman"/>
                <a:cs typeface="Times New Roman"/>
              </a:rPr>
              <a:t> </a:t>
            </a:r>
            <a:r>
              <a:rPr sz="3225" spc="-300" baseline="-9043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3	1</a:t>
            </a:r>
            <a:endParaRPr sz="2150">
              <a:latin typeface="Times New Roman"/>
              <a:cs typeface="Times New Roman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702945" algn="l"/>
              </a:tabLst>
              <a:defRPr/>
            </a:pPr>
            <a:r>
              <a:rPr sz="3225" baseline="-15503" dirty="0">
                <a:latin typeface="Symbol"/>
                <a:cs typeface="Symbol"/>
              </a:rPr>
              <a:t></a:t>
            </a:r>
            <a:r>
              <a:rPr sz="3225" baseline="-15503" dirty="0">
                <a:latin typeface="Times New Roman"/>
                <a:cs typeface="Times New Roman"/>
              </a:rPr>
              <a:t> </a:t>
            </a:r>
            <a:r>
              <a:rPr sz="3225" spc="-300" baseline="-15503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	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B6F2DC8-5050-4CF1-9ADD-CC5657A3438A}"/>
              </a:ext>
            </a:extLst>
          </p:cNvPr>
          <p:cNvSpPr txBox="1"/>
          <p:nvPr/>
        </p:nvSpPr>
        <p:spPr>
          <a:xfrm>
            <a:off x="1039813" y="5051425"/>
            <a:ext cx="131762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9300763-3C3B-4181-B0D4-168F306DE6EC}"/>
              </a:ext>
            </a:extLst>
          </p:cNvPr>
          <p:cNvSpPr txBox="1"/>
          <p:nvPr/>
        </p:nvSpPr>
        <p:spPr>
          <a:xfrm>
            <a:off x="3914775" y="5046663"/>
            <a:ext cx="42227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5435" algn="l"/>
              </a:tabLst>
              <a:defRPr/>
            </a:pPr>
            <a:r>
              <a:rPr sz="2150" spc="-25" dirty="0">
                <a:latin typeface="Symbol"/>
                <a:cs typeface="Symbol"/>
              </a:rPr>
              <a:t></a:t>
            </a:r>
            <a:r>
              <a:rPr sz="2150" spc="-25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6831F7-CEB5-4100-A62F-5B00DCF549A9}"/>
              </a:ext>
            </a:extLst>
          </p:cNvPr>
          <p:cNvSpPr txBox="1"/>
          <p:nvPr/>
        </p:nvSpPr>
        <p:spPr>
          <a:xfrm>
            <a:off x="3914775" y="4522788"/>
            <a:ext cx="422275" cy="563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20"/>
              </a:lnSpc>
              <a:spcBef>
                <a:spcPts val="0"/>
              </a:spcBef>
              <a:spcAft>
                <a:spcPts val="0"/>
              </a:spcAft>
              <a:tabLst>
                <a:tab pos="305435" algn="l"/>
              </a:tabLst>
              <a:defRPr/>
            </a:pPr>
            <a:r>
              <a:rPr sz="2150" spc="-25" dirty="0">
                <a:latin typeface="Symbol"/>
                <a:cs typeface="Symbol"/>
              </a:rPr>
              <a:t></a:t>
            </a:r>
            <a:r>
              <a:rPr sz="2150" spc="-25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  <a:p>
            <a:pPr marL="12700" fontAlgn="auto">
              <a:lnSpc>
                <a:spcPts val="23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50" spc="-25" dirty="0">
                <a:latin typeface="Symbol"/>
                <a:cs typeface="Symbol"/>
              </a:rPr>
              <a:t>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3225" spc="-52" baseline="7751" dirty="0">
                <a:latin typeface="Times New Roman"/>
                <a:cs typeface="Times New Roman"/>
              </a:rPr>
              <a:t>0</a:t>
            </a:r>
            <a:r>
              <a:rPr sz="3225" spc="-494" baseline="7751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DCB1B96-CFBA-48A6-B709-A58F2B9F0BBC}"/>
              </a:ext>
            </a:extLst>
          </p:cNvPr>
          <p:cNvSpPr txBox="1"/>
          <p:nvPr/>
        </p:nvSpPr>
        <p:spPr>
          <a:xfrm>
            <a:off x="3914775" y="5149850"/>
            <a:ext cx="422275" cy="388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25" dirty="0">
                <a:latin typeface="Symbol"/>
                <a:cs typeface="Symbol"/>
              </a:rPr>
              <a:t>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3225" spc="-52" baseline="15503" dirty="0">
                <a:latin typeface="Times New Roman"/>
                <a:cs typeface="Times New Roman"/>
              </a:rPr>
              <a:t>0</a:t>
            </a:r>
            <a:r>
              <a:rPr sz="3225" spc="-494" baseline="15503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7EA39E4-F283-42DF-AD01-21FA6A40D2FC}"/>
              </a:ext>
            </a:extLst>
          </p:cNvPr>
          <p:cNvSpPr txBox="1"/>
          <p:nvPr/>
        </p:nvSpPr>
        <p:spPr>
          <a:xfrm>
            <a:off x="3914775" y="4322763"/>
            <a:ext cx="422275" cy="325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25" dirty="0">
                <a:latin typeface="Symbol"/>
                <a:cs typeface="Symbol"/>
              </a:rPr>
              <a:t>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3225" spc="-52" baseline="2583" dirty="0">
                <a:latin typeface="Times New Roman"/>
                <a:cs typeface="Times New Roman"/>
              </a:rPr>
              <a:t>0</a:t>
            </a:r>
            <a:r>
              <a:rPr sz="3225" spc="-494" baseline="2583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361440C-BC5A-43C6-AFA1-84DD3794F2F5}"/>
              </a:ext>
            </a:extLst>
          </p:cNvPr>
          <p:cNvSpPr txBox="1"/>
          <p:nvPr/>
        </p:nvSpPr>
        <p:spPr>
          <a:xfrm>
            <a:off x="2393950" y="1893888"/>
            <a:ext cx="682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FB68ECD-F24C-4F4B-ACA4-47DAEF7DA3FD}"/>
              </a:ext>
            </a:extLst>
          </p:cNvPr>
          <p:cNvSpPr txBox="1"/>
          <p:nvPr/>
        </p:nvSpPr>
        <p:spPr>
          <a:xfrm>
            <a:off x="231775" y="1984375"/>
            <a:ext cx="7304088" cy="774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6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Apak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ketig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diata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saling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beba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605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4CF8076-FE18-4941-99C0-4A045AD99E84}"/>
              </a:ext>
            </a:extLst>
          </p:cNvPr>
          <p:cNvSpPr txBox="1"/>
          <p:nvPr/>
        </p:nvSpPr>
        <p:spPr>
          <a:xfrm>
            <a:off x="404813" y="3738563"/>
            <a:ext cx="7016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C9CE64CB-709A-46C5-BA47-ED9FA309905E}"/>
              </a:ext>
            </a:extLst>
          </p:cNvPr>
          <p:cNvSpPr txBox="1"/>
          <p:nvPr/>
        </p:nvSpPr>
        <p:spPr>
          <a:xfrm>
            <a:off x="384175" y="2822575"/>
            <a:ext cx="7604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ulis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B2BD6A8-9310-433F-9230-50C93490F11F}"/>
              </a:ext>
            </a:extLst>
          </p:cNvPr>
          <p:cNvSpPr txBox="1"/>
          <p:nvPr/>
        </p:nvSpPr>
        <p:spPr>
          <a:xfrm>
            <a:off x="7704138" y="1974850"/>
            <a:ext cx="373062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7" baseline="-16203" dirty="0">
                <a:latin typeface="Bookman Old Style"/>
                <a:cs typeface="Bookman Old Style"/>
              </a:rPr>
              <a:t>R</a:t>
            </a:r>
            <a:r>
              <a:rPr sz="1600" spc="-10" dirty="0">
                <a:latin typeface="Bookman Old Style"/>
                <a:cs typeface="Bookman Old Style"/>
              </a:rPr>
              <a:t>3</a:t>
            </a:r>
            <a:endParaRPr sz="1600">
              <a:latin typeface="Bookman Old Style"/>
              <a:cs typeface="Bookman Old Style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5B5E7B1-DD3E-4899-91B5-F305E48F5E20}"/>
              </a:ext>
            </a:extLst>
          </p:cNvPr>
          <p:cNvSpPr txBox="1"/>
          <p:nvPr/>
        </p:nvSpPr>
        <p:spPr>
          <a:xfrm>
            <a:off x="403225" y="280988"/>
            <a:ext cx="14938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77950" algn="l"/>
              </a:tabLs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7939705-6EA7-4E35-A8CC-B414547D561D}"/>
              </a:ext>
            </a:extLst>
          </p:cNvPr>
          <p:cNvSpPr txBox="1"/>
          <p:nvPr/>
        </p:nvSpPr>
        <p:spPr>
          <a:xfrm>
            <a:off x="536575" y="646113"/>
            <a:ext cx="1390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92BCD31-2385-4140-B117-9890F8E23C99}"/>
              </a:ext>
            </a:extLst>
          </p:cNvPr>
          <p:cNvSpPr txBox="1"/>
          <p:nvPr/>
        </p:nvSpPr>
        <p:spPr>
          <a:xfrm>
            <a:off x="1951038" y="811213"/>
            <a:ext cx="2276475" cy="1176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120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1263015" algn="l"/>
                <a:tab pos="1801495" algn="l"/>
              </a:tabLst>
              <a:defRPr/>
            </a:pPr>
            <a:r>
              <a:rPr sz="3150" baseline="-3968" dirty="0">
                <a:latin typeface="Symbol"/>
                <a:cs typeface="Symbol"/>
              </a:rPr>
              <a:t></a:t>
            </a:r>
            <a:r>
              <a:rPr sz="3150" spc="-502" baseline="-39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2</a:t>
            </a:r>
            <a:r>
              <a:rPr sz="3150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  <a:p>
            <a:pPr marL="243840" fontAlgn="auto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tabLst>
                <a:tab pos="751205" algn="l"/>
                <a:tab pos="2160905" algn="l"/>
              </a:tabLst>
              <a:defRPr/>
            </a:pPr>
            <a:r>
              <a:rPr sz="1900" spc="-10" dirty="0">
                <a:latin typeface="Symbol"/>
                <a:cs typeface="Symbol"/>
              </a:rPr>
              <a:t></a:t>
            </a:r>
            <a:r>
              <a:rPr sz="1900" spc="-1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Symbol"/>
                <a:cs typeface="Symbol"/>
              </a:rPr>
              <a:t></a:t>
            </a:r>
            <a:r>
              <a:rPr sz="2100" spc="-1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tabLst>
                <a:tab pos="467359" algn="l"/>
                <a:tab pos="751205" algn="l"/>
                <a:tab pos="1336675" algn="l"/>
                <a:tab pos="1901825" algn="l"/>
              </a:tabLst>
              <a:defRPr/>
            </a:pPr>
            <a:r>
              <a:rPr sz="2850" spc="-15" baseline="5847" dirty="0">
                <a:latin typeface="Times New Roman"/>
                <a:cs typeface="Times New Roman"/>
              </a:rPr>
              <a:t>0 </a:t>
            </a:r>
            <a:r>
              <a:rPr sz="2850" spc="-112" baseline="5847" dirty="0">
                <a:latin typeface="Times New Roman"/>
                <a:cs typeface="Times New Roman"/>
              </a:rPr>
              <a:t> </a:t>
            </a:r>
            <a:r>
              <a:rPr sz="2850" spc="-15" baseline="-4385" dirty="0">
                <a:latin typeface="Symbol"/>
                <a:cs typeface="Symbol"/>
              </a:rPr>
              <a:t></a:t>
            </a:r>
            <a:r>
              <a:rPr sz="2850" baseline="-4385" dirty="0">
                <a:latin typeface="Times New Roman"/>
                <a:cs typeface="Times New Roman"/>
              </a:rPr>
              <a:t>	</a:t>
            </a:r>
            <a:r>
              <a:rPr sz="2850" spc="-22" baseline="5847" dirty="0">
                <a:latin typeface="Times New Roman"/>
                <a:cs typeface="Times New Roman"/>
              </a:rPr>
              <a:t>~</a:t>
            </a:r>
            <a:r>
              <a:rPr sz="2850" baseline="5847" dirty="0">
                <a:latin typeface="Times New Roman"/>
                <a:cs typeface="Times New Roman"/>
              </a:rPr>
              <a:t>	</a:t>
            </a:r>
            <a:r>
              <a:rPr sz="3150" baseline="-9259" dirty="0">
                <a:latin typeface="Symbol"/>
                <a:cs typeface="Symbol"/>
              </a:rPr>
              <a:t></a:t>
            </a:r>
            <a:r>
              <a:rPr sz="3150" spc="-480" baseline="-925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1	0 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3150" baseline="-9259" dirty="0">
                <a:latin typeface="Symbol"/>
                <a:cs typeface="Symbol"/>
              </a:rPr>
              <a:t></a:t>
            </a:r>
            <a:endParaRPr sz="3150" baseline="-9259">
              <a:latin typeface="Symbol"/>
              <a:cs typeface="Symbol"/>
            </a:endParaRPr>
          </a:p>
          <a:p>
            <a:pPr marL="751205" fontAlgn="auto">
              <a:spcBef>
                <a:spcPts val="635"/>
              </a:spcBef>
              <a:spcAft>
                <a:spcPts val="0"/>
              </a:spcAft>
              <a:tabLst>
                <a:tab pos="1338580" algn="l"/>
                <a:tab pos="1901825" algn="l"/>
              </a:tabLst>
              <a:defRPr/>
            </a:pPr>
            <a:r>
              <a:rPr sz="3150" baseline="-14550" dirty="0">
                <a:latin typeface="Symbol"/>
                <a:cs typeface="Symbol"/>
              </a:rPr>
              <a:t></a:t>
            </a:r>
            <a:r>
              <a:rPr sz="3150" spc="-480" baseline="-145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0	0 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3150" baseline="-14550" dirty="0">
                <a:latin typeface="Symbol"/>
                <a:cs typeface="Symbol"/>
              </a:rPr>
              <a:t></a:t>
            </a:r>
            <a:endParaRPr sz="3150" baseline="-14550">
              <a:latin typeface="Symbol"/>
              <a:cs typeface="Symbo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CCF97E-C977-4C0D-BF5A-A7039C8F2884}"/>
              </a:ext>
            </a:extLst>
          </p:cNvPr>
          <p:cNvSpPr txBox="1"/>
          <p:nvPr/>
        </p:nvSpPr>
        <p:spPr>
          <a:xfrm>
            <a:off x="1951038" y="1490663"/>
            <a:ext cx="349250" cy="347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15" baseline="-20467" dirty="0">
                <a:latin typeface="Times New Roman"/>
                <a:cs typeface="Times New Roman"/>
              </a:rPr>
              <a:t>0 </a:t>
            </a:r>
            <a:r>
              <a:rPr sz="2850" spc="-112" baseline="-20467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652" name="object 5">
            <a:extLst>
              <a:ext uri="{FF2B5EF4-FFF2-40B4-BE49-F238E27FC236}">
                <a16:creationId xmlns:a16="http://schemas.microsoft.com/office/drawing/2014/main" id="{A5B924C6-A054-434F-B98B-4B047795C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852488"/>
            <a:ext cx="137953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  <a:tab pos="95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id-ID" altLang="en-US" sz="2800" baseline="-4000">
                <a:latin typeface="Symbol" panose="05050102010706020507" pitchFamily="18" charset="2"/>
              </a:rPr>
              <a:t></a:t>
            </a:r>
            <a:r>
              <a:rPr lang="id-ID" altLang="en-US" sz="28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id-ID" altLang="en-US" sz="1900">
                <a:latin typeface="Symbol" panose="05050102010706020507" pitchFamily="18" charset="2"/>
              </a:rPr>
              <a:t>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1	</a:t>
            </a:r>
            <a:r>
              <a:rPr lang="id-ID" altLang="en-US" sz="1900">
                <a:latin typeface="Symbol" panose="05050102010706020507" pitchFamily="18" charset="2"/>
              </a:rPr>
              <a:t>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altLang="en-US" sz="2800" baseline="-4000">
                <a:latin typeface="Symbol" panose="05050102010706020507" pitchFamily="18" charset="2"/>
              </a:rPr>
              <a:t></a:t>
            </a:r>
          </a:p>
          <a:p>
            <a:pPr eaLnBrk="1" hangingPunct="1">
              <a:lnSpc>
                <a:spcPts val="1425"/>
              </a:lnSpc>
            </a:pPr>
            <a:r>
              <a:rPr lang="id-ID" altLang="en-US" sz="1900">
                <a:latin typeface="Symbol" panose="05050102010706020507" pitchFamily="18" charset="2"/>
              </a:rPr>
              <a:t></a:t>
            </a:r>
          </a:p>
          <a:p>
            <a:pPr eaLnBrk="1" hangingPunct="1">
              <a:lnSpc>
                <a:spcPts val="1888"/>
              </a:lnSpc>
            </a:pPr>
            <a:r>
              <a:rPr lang="id-ID" altLang="en-US" sz="2800" baseline="-9000">
                <a:latin typeface="Symbol" panose="05050102010706020507" pitchFamily="18" charset="2"/>
              </a:rPr>
              <a:t></a:t>
            </a:r>
            <a:r>
              <a:rPr lang="id-ID" altLang="en-US" sz="2800" baseline="-9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0	4</a:t>
            </a:r>
          </a:p>
          <a:p>
            <a:pPr algn="ctr" eaLnBrk="1" hangingPunct="1">
              <a:spcBef>
                <a:spcPts val="550"/>
              </a:spcBef>
            </a:pP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C0330FF-F508-4C40-BB22-2CED6F3E2C02}"/>
              </a:ext>
            </a:extLst>
          </p:cNvPr>
          <p:cNvSpPr txBox="1"/>
          <p:nvPr/>
        </p:nvSpPr>
        <p:spPr>
          <a:xfrm>
            <a:off x="920750" y="1490663"/>
            <a:ext cx="260350" cy="347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Symbol"/>
                <a:cs typeface="Symbol"/>
              </a:rPr>
              <a:t></a:t>
            </a:r>
            <a:r>
              <a:rPr sz="1900" spc="-295" dirty="0">
                <a:latin typeface="Times New Roman"/>
                <a:cs typeface="Times New Roman"/>
              </a:rPr>
              <a:t> </a:t>
            </a:r>
            <a:r>
              <a:rPr sz="2850" spc="-15" baseline="-20467" dirty="0">
                <a:latin typeface="Times New Roman"/>
                <a:cs typeface="Times New Roman"/>
              </a:rPr>
              <a:t>0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B5FC223-EA6F-4050-9BFB-92306F4EDD26}"/>
              </a:ext>
            </a:extLst>
          </p:cNvPr>
          <p:cNvSpPr txBox="1"/>
          <p:nvPr/>
        </p:nvSpPr>
        <p:spPr>
          <a:xfrm>
            <a:off x="920750" y="1644650"/>
            <a:ext cx="1379538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73810" algn="l"/>
              </a:tabLst>
              <a:defRPr/>
            </a:pPr>
            <a:r>
              <a:rPr sz="1900" spc="-10" dirty="0">
                <a:latin typeface="Symbol"/>
                <a:cs typeface="Symbol"/>
              </a:rPr>
              <a:t></a:t>
            </a:r>
            <a:r>
              <a:rPr sz="1900" spc="-1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655" name="object 8">
            <a:extLst>
              <a:ext uri="{FF2B5EF4-FFF2-40B4-BE49-F238E27FC236}">
                <a16:creationId xmlns:a16="http://schemas.microsoft.com/office/drawing/2014/main" id="{DFF8505E-D092-4F18-BF0C-FD356A326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1522413"/>
            <a:ext cx="1285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27656" name="object 9">
            <a:extLst>
              <a:ext uri="{FF2B5EF4-FFF2-40B4-BE49-F238E27FC236}">
                <a16:creationId xmlns:a16="http://schemas.microsoft.com/office/drawing/2014/main" id="{F3520C52-06D2-42FA-915E-85E1A650D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1522413"/>
            <a:ext cx="1285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7657" name="object 10">
            <a:extLst>
              <a:ext uri="{FF2B5EF4-FFF2-40B4-BE49-F238E27FC236}">
                <a16:creationId xmlns:a16="http://schemas.microsoft.com/office/drawing/2014/main" id="{B40C30F5-7B3C-4249-AD29-EE1D657E6384}"/>
              </a:ext>
            </a:extLst>
          </p:cNvPr>
          <p:cNvSpPr>
            <a:spLocks/>
          </p:cNvSpPr>
          <p:nvPr/>
        </p:nvSpPr>
        <p:spPr bwMode="auto">
          <a:xfrm>
            <a:off x="754063" y="3768725"/>
            <a:ext cx="165100" cy="0"/>
          </a:xfrm>
          <a:custGeom>
            <a:avLst/>
            <a:gdLst>
              <a:gd name="T0" fmla="*/ 0 w 165100"/>
              <a:gd name="T1" fmla="*/ 164570 w 165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70" y="0"/>
                </a:lnTo>
              </a:path>
            </a:pathLst>
          </a:custGeom>
          <a:noFill/>
          <a:ln w="132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object 11">
            <a:extLst>
              <a:ext uri="{FF2B5EF4-FFF2-40B4-BE49-F238E27FC236}">
                <a16:creationId xmlns:a16="http://schemas.microsoft.com/office/drawing/2014/main" id="{B7519F73-B9B6-46A1-B620-DE45E073B96B}"/>
              </a:ext>
            </a:extLst>
          </p:cNvPr>
          <p:cNvSpPr>
            <a:spLocks/>
          </p:cNvSpPr>
          <p:nvPr/>
        </p:nvSpPr>
        <p:spPr bwMode="auto">
          <a:xfrm>
            <a:off x="1146175" y="3686175"/>
            <a:ext cx="165100" cy="0"/>
          </a:xfrm>
          <a:custGeom>
            <a:avLst/>
            <a:gdLst>
              <a:gd name="T0" fmla="*/ 0 w 165100"/>
              <a:gd name="T1" fmla="*/ 164579 w 165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79" y="0"/>
                </a:lnTo>
              </a:path>
            </a:pathLst>
          </a:custGeom>
          <a:noFill/>
          <a:ln w="132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object 12">
            <a:extLst>
              <a:ext uri="{FF2B5EF4-FFF2-40B4-BE49-F238E27FC236}">
                <a16:creationId xmlns:a16="http://schemas.microsoft.com/office/drawing/2014/main" id="{FE78CD0B-BC3C-446D-B2C9-B1688507A555}"/>
              </a:ext>
            </a:extLst>
          </p:cNvPr>
          <p:cNvSpPr>
            <a:spLocks/>
          </p:cNvSpPr>
          <p:nvPr/>
        </p:nvSpPr>
        <p:spPr bwMode="auto">
          <a:xfrm>
            <a:off x="1531938" y="3768725"/>
            <a:ext cx="144462" cy="0"/>
          </a:xfrm>
          <a:custGeom>
            <a:avLst/>
            <a:gdLst>
              <a:gd name="T0" fmla="*/ 0 w 144780"/>
              <a:gd name="T1" fmla="*/ 142810 w 1447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4780">
                <a:moveTo>
                  <a:pt x="0" y="0"/>
                </a:moveTo>
                <a:lnTo>
                  <a:pt x="144388" y="0"/>
                </a:lnTo>
              </a:path>
            </a:pathLst>
          </a:custGeom>
          <a:noFill/>
          <a:ln w="132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F6274DC-EE5D-444C-AEE3-5FC82B4B94CB}"/>
              </a:ext>
            </a:extLst>
          </p:cNvPr>
          <p:cNvSpPr txBox="1"/>
          <p:nvPr/>
        </p:nvSpPr>
        <p:spPr>
          <a:xfrm>
            <a:off x="722313" y="3681413"/>
            <a:ext cx="950912" cy="382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spc="240" dirty="0">
                <a:latin typeface="Times New Roman"/>
                <a:cs typeface="Times New Roman"/>
              </a:rPr>
              <a:t>a</a:t>
            </a:r>
            <a:r>
              <a:rPr sz="2550" spc="25" dirty="0">
                <a:latin typeface="Times New Roman"/>
                <a:cs typeface="Times New Roman"/>
              </a:rPr>
              <a:t>,</a:t>
            </a:r>
            <a:r>
              <a:rPr sz="2550" spc="15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35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,</a:t>
            </a:r>
            <a:r>
              <a:rPr sz="2550" spc="190" dirty="0">
                <a:latin typeface="Times New Roman"/>
                <a:cs typeface="Times New Roman"/>
              </a:rPr>
              <a:t> </a:t>
            </a:r>
            <a:r>
              <a:rPr sz="2550" i="1" spc="45" dirty="0">
                <a:latin typeface="Times New Roman"/>
                <a:cs typeface="Times New Roman"/>
              </a:rPr>
              <a:t>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AA70A6B-D01D-4F1D-9354-867E8A6A89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2841491-F451-4F49-99E2-55DCA77D692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7663" name="object 19">
            <a:extLst>
              <a:ext uri="{FF2B5EF4-FFF2-40B4-BE49-F238E27FC236}">
                <a16:creationId xmlns:a16="http://schemas.microsoft.com/office/drawing/2014/main" id="{8479F17D-0607-4284-BEE9-5642BCE7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3E096-CA30-4EDD-A6D8-237EA16CD500}" type="slidenum">
              <a:rPr lang="id-ID" altLang="en-US">
                <a:latin typeface="Arial" panose="020B0604020202020204" pitchFamily="34" charset="0"/>
              </a:rPr>
              <a:pPr eaLnBrk="1" hangingPunct="1"/>
              <a:t>22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81A73A1-42CE-423B-ABC8-45848E503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-231775"/>
            <a:ext cx="8229600" cy="1143000"/>
          </a:xfrm>
        </p:spPr>
        <p:txBody>
          <a:bodyPr tIns="73152" rtlCol="0"/>
          <a:lstStyle/>
          <a:p>
            <a:pPr marL="140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0" spc="-5" dirty="0"/>
              <a:t>de</a:t>
            </a:r>
            <a:r>
              <a:rPr b="0" dirty="0"/>
              <a:t>ngan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spc="-20" dirty="0"/>
              <a:t>OBE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spc="-5" dirty="0"/>
              <a:t>dipe</a:t>
            </a:r>
            <a:r>
              <a:rPr b="0" spc="5" dirty="0"/>
              <a:t>r</a:t>
            </a:r>
            <a:r>
              <a:rPr b="0" spc="-5" dirty="0"/>
              <a:t>ole</a:t>
            </a:r>
            <a:r>
              <a:rPr b="0" dirty="0"/>
              <a:t>h</a:t>
            </a:r>
            <a:r>
              <a:rPr b="0" spc="180" dirty="0">
                <a:latin typeface="Times New Roman"/>
                <a:cs typeface="Times New Roman"/>
              </a:rPr>
              <a:t> </a:t>
            </a:r>
            <a:r>
              <a:rPr b="0" spc="-10" dirty="0"/>
              <a:t>: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3F3B8A5-0115-4DFC-A586-BE9C1D9E0503}"/>
              </a:ext>
            </a:extLst>
          </p:cNvPr>
          <p:cNvSpPr txBox="1"/>
          <p:nvPr/>
        </p:nvSpPr>
        <p:spPr>
          <a:xfrm>
            <a:off x="314325" y="2060575"/>
            <a:ext cx="5889625" cy="147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Ini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menunjukan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bahwa</a:t>
            </a:r>
            <a:endParaRPr sz="2400" dirty="0">
              <a:latin typeface="Bookman Old Style"/>
              <a:cs typeface="Bookman Old Style"/>
            </a:endParaRPr>
          </a:p>
          <a:p>
            <a:pPr marL="158115" indent="-146050" fontAlgn="auto">
              <a:spcBef>
                <a:spcPts val="865"/>
              </a:spcBef>
              <a:spcAft>
                <a:spcPts val="0"/>
              </a:spcAft>
              <a:defRPr/>
            </a:pP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30" baseline="-24305" dirty="0">
                <a:latin typeface="Bookman Old Style"/>
                <a:cs typeface="Bookman Old Style"/>
              </a:rPr>
              <a:t>1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30" baseline="-24305" dirty="0">
                <a:latin typeface="Bookman Old Style"/>
                <a:cs typeface="Bookman Old Style"/>
              </a:rPr>
              <a:t>2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15" baseline="-24305" dirty="0">
                <a:latin typeface="Bookman Old Style"/>
                <a:cs typeface="Bookman Old Style"/>
              </a:rPr>
              <a:t>3</a:t>
            </a:r>
            <a:r>
              <a:rPr sz="2400" baseline="-24305" dirty="0">
                <a:latin typeface="Times New Roman"/>
                <a:cs typeface="Times New Roman"/>
              </a:rPr>
              <a:t> </a:t>
            </a:r>
            <a:r>
              <a:rPr sz="2400" spc="-60" baseline="-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mrp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solusi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tak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hingg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banyak</a:t>
            </a:r>
            <a:endParaRPr sz="2400" dirty="0">
              <a:latin typeface="Bookman Old Style"/>
              <a:cs typeface="Bookman Old Style"/>
            </a:endParaRPr>
          </a:p>
          <a:p>
            <a:pPr marL="158115" fontAlgn="auto">
              <a:spcBef>
                <a:spcPts val="2375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Jadi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37EEC67-33D4-4220-86FC-DDD94F49EF6C}"/>
              </a:ext>
            </a:extLst>
          </p:cNvPr>
          <p:cNvSpPr txBox="1"/>
          <p:nvPr/>
        </p:nvSpPr>
        <p:spPr>
          <a:xfrm>
            <a:off x="1846263" y="3709988"/>
            <a:ext cx="67738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-15" dirty="0">
                <a:latin typeface="Bookman Old Style"/>
                <a:cs typeface="Bookman Old Style"/>
              </a:rPr>
              <a:t>-vektor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bergantun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linear.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27667" name="TextBox 4">
            <a:extLst>
              <a:ext uri="{FF2B5EF4-FFF2-40B4-BE49-F238E27FC236}">
                <a16:creationId xmlns:a16="http://schemas.microsoft.com/office/drawing/2014/main" id="{4AEB50BA-3F6B-4ACE-B361-D54BE7A61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648200"/>
            <a:ext cx="10919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dirty="0"/>
              <a:t>K</a:t>
            </a:r>
            <a:r>
              <a:rPr lang="id-ID" altLang="en-US" baseline="-25000" dirty="0"/>
              <a:t>2</a:t>
            </a:r>
            <a:r>
              <a:rPr lang="id-ID" altLang="en-US" dirty="0"/>
              <a:t> = 0</a:t>
            </a:r>
          </a:p>
          <a:p>
            <a:pPr eaLnBrk="1" hangingPunct="1"/>
            <a:r>
              <a:rPr lang="id-ID" altLang="en-US" dirty="0"/>
              <a:t>K</a:t>
            </a:r>
            <a:r>
              <a:rPr lang="id-ID" altLang="en-US" baseline="-25000" dirty="0"/>
              <a:t>1</a:t>
            </a:r>
            <a:r>
              <a:rPr lang="id-ID" altLang="en-US" dirty="0"/>
              <a:t>-2k</a:t>
            </a:r>
            <a:r>
              <a:rPr lang="id-ID" altLang="en-US" baseline="-25000" dirty="0"/>
              <a:t>3</a:t>
            </a:r>
            <a:r>
              <a:rPr lang="id-ID" altLang="en-US" dirty="0"/>
              <a:t> = 0</a:t>
            </a:r>
          </a:p>
          <a:p>
            <a:pPr eaLnBrk="1" hangingPunct="1"/>
            <a:r>
              <a:rPr lang="id-ID" altLang="en-US" dirty="0"/>
              <a:t>K</a:t>
            </a:r>
            <a:r>
              <a:rPr lang="id-ID" altLang="en-US" baseline="-25000" dirty="0"/>
              <a:t>1</a:t>
            </a:r>
            <a:r>
              <a:rPr lang="id-ID" altLang="en-US" dirty="0"/>
              <a:t>= 2k</a:t>
            </a:r>
            <a:r>
              <a:rPr lang="id-ID" altLang="en-US" baseline="-25000" dirty="0"/>
              <a:t>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>
            <a:extLst>
              <a:ext uri="{FF2B5EF4-FFF2-40B4-BE49-F238E27FC236}">
                <a16:creationId xmlns:a16="http://schemas.microsoft.com/office/drawing/2014/main" id="{8BA3257C-1C52-46A1-92F7-5C809B4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5431D64-7867-454A-90FD-701942CCFD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97717" rtlCol="0"/>
          <a:lstStyle/>
          <a:p>
            <a:pPr marL="1270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b="0" dirty="0"/>
              <a:t>Basis</a:t>
            </a:r>
            <a:endParaRPr sz="32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98C49CC-2747-451C-B433-99D63448D0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371424B-F976-42FF-99C6-14792E677F0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8678" name="object 7">
            <a:extLst>
              <a:ext uri="{FF2B5EF4-FFF2-40B4-BE49-F238E27FC236}">
                <a16:creationId xmlns:a16="http://schemas.microsoft.com/office/drawing/2014/main" id="{1AE71E58-C4E6-4074-82B3-EC42D769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4D16AF-879F-4CB5-AD82-D4E9B69C4980}" type="slidenum">
              <a:rPr lang="id-ID" altLang="en-US">
                <a:latin typeface="Arial" panose="020B0604020202020204" pitchFamily="34" charset="0"/>
              </a:rPr>
              <a:pPr eaLnBrk="1" hangingPunct="1"/>
              <a:t>23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8679" name="object 4">
            <a:extLst>
              <a:ext uri="{FF2B5EF4-FFF2-40B4-BE49-F238E27FC236}">
                <a16:creationId xmlns:a16="http://schemas.microsoft.com/office/drawing/2014/main" id="{A90827C7-6DE3-4B8C-B703-188B0B73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1047750"/>
            <a:ext cx="6924675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Jika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V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sembarang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S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{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ū</a:t>
            </a:r>
            <a:r>
              <a:rPr lang="id-ID" altLang="en-US" sz="2400" baseline="-21000">
                <a:latin typeface="Bookman Old Style" panose="02050604050505020204" pitchFamily="18" charset="0"/>
              </a:rPr>
              <a:t>1</a:t>
            </a:r>
            <a:r>
              <a:rPr lang="id-ID" altLang="en-US" sz="2400">
                <a:latin typeface="Bookman Old Style" panose="02050604050505020204" pitchFamily="18" charset="0"/>
              </a:rPr>
              <a:t>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ū</a:t>
            </a:r>
            <a:r>
              <a:rPr lang="id-ID" altLang="en-US" sz="2400" baseline="-21000">
                <a:latin typeface="Bookman Old Style" panose="02050604050505020204" pitchFamily="18" charset="0"/>
              </a:rPr>
              <a:t>2</a:t>
            </a:r>
            <a:r>
              <a:rPr lang="id-ID" altLang="en-US" sz="2400">
                <a:latin typeface="Bookman Old Style" panose="02050604050505020204" pitchFamily="18" charset="0"/>
              </a:rPr>
              <a:t>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… 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ū</a:t>
            </a:r>
            <a:r>
              <a:rPr lang="id-ID" altLang="en-US" sz="2400" i="1" baseline="-21000">
                <a:latin typeface="Bookman Old Style" panose="02050604050505020204" pitchFamily="18" charset="0"/>
              </a:rPr>
              <a:t>n</a:t>
            </a:r>
            <a:r>
              <a:rPr lang="id-ID" altLang="en-US" sz="2400" i="1" baseline="-21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}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</a:p>
          <a:p>
            <a:pPr eaLnBrk="1" hangingPunct="1">
              <a:spcBef>
                <a:spcPts val="143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himpunan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berhingga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– 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V</a:t>
            </a:r>
            <a:r>
              <a:rPr lang="id-ID" altLang="en-US" sz="2400">
                <a:latin typeface="Bookman Old Style" panose="02050604050505020204" pitchFamily="18" charset="0"/>
              </a:rPr>
              <a:t>,</a:t>
            </a:r>
          </a:p>
          <a:p>
            <a:pPr eaLnBrk="1" hangingPunct="1">
              <a:spcBef>
                <a:spcPts val="143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maka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 b="1" i="1">
                <a:latin typeface="Bookman Old Style" panose="02050604050505020204" pitchFamily="18" charset="0"/>
              </a:rPr>
              <a:t>S</a:t>
            </a:r>
            <a:r>
              <a:rPr lang="id-ID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dinamakan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basis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bagi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i="1">
                <a:latin typeface="Bookman Old Style" panose="02050604050505020204" pitchFamily="18" charset="0"/>
              </a:rPr>
              <a:t>V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143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Jika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kedua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syarat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berikut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dipenuhi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1438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membangun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</a:t>
            </a:r>
          </a:p>
          <a:p>
            <a:pPr eaLnBrk="1" hangingPunct="1">
              <a:spcBef>
                <a:spcPts val="1438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bebas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0658DDF5-CAA6-42C8-9DAB-FF317757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3116705-91FB-4ACC-A6A7-08DCD929CF44}"/>
              </a:ext>
            </a:extLst>
          </p:cNvPr>
          <p:cNvSpPr txBox="1"/>
          <p:nvPr/>
        </p:nvSpPr>
        <p:spPr>
          <a:xfrm>
            <a:off x="1706563" y="1679575"/>
            <a:ext cx="5197475" cy="387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00270" algn="l"/>
              </a:tabLst>
              <a:defRPr/>
            </a:pPr>
            <a:r>
              <a:rPr sz="3075" spc="-1530" baseline="-4065" dirty="0">
                <a:latin typeface="Symbol"/>
                <a:cs typeface="Symbol"/>
              </a:rPr>
              <a:t></a:t>
            </a:r>
            <a:r>
              <a:rPr sz="3075" spc="30" baseline="-20325" dirty="0">
                <a:latin typeface="Symbol"/>
                <a:cs typeface="Symbol"/>
              </a:rPr>
              <a:t></a:t>
            </a:r>
            <a:r>
              <a:rPr sz="3075" baseline="-20325" dirty="0">
                <a:latin typeface="Times New Roman"/>
                <a:cs typeface="Times New Roman"/>
              </a:rPr>
              <a:t> </a:t>
            </a:r>
            <a:r>
              <a:rPr sz="3075" spc="-277" baseline="-20325" dirty="0">
                <a:latin typeface="Times New Roman"/>
                <a:cs typeface="Times New Roman"/>
              </a:rPr>
              <a:t> </a:t>
            </a:r>
            <a:r>
              <a:rPr sz="3075" spc="-37" baseline="-13550" dirty="0">
                <a:latin typeface="Symbol"/>
                <a:cs typeface="Symbol"/>
              </a:rPr>
              <a:t></a:t>
            </a:r>
            <a:r>
              <a:rPr sz="2050" spc="20" dirty="0">
                <a:latin typeface="Times New Roman"/>
                <a:cs typeface="Times New Roman"/>
              </a:rPr>
              <a:t>3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2</a:t>
            </a:r>
            <a:r>
              <a:rPr sz="3075" spc="22" baseline="-13550" dirty="0">
                <a:latin typeface="Symbol"/>
                <a:cs typeface="Symbol"/>
              </a:rPr>
              <a:t></a:t>
            </a:r>
            <a:r>
              <a:rPr sz="3075" baseline="-13550" dirty="0">
                <a:latin typeface="Times New Roman"/>
                <a:cs typeface="Times New Roman"/>
              </a:rPr>
              <a:t> </a:t>
            </a:r>
            <a:r>
              <a:rPr sz="3075" spc="-165" baseline="-13550" dirty="0">
                <a:latin typeface="Times New Roman"/>
                <a:cs typeface="Times New Roman"/>
              </a:rPr>
              <a:t> </a:t>
            </a:r>
            <a:r>
              <a:rPr sz="3075" spc="-1530" baseline="-4065" dirty="0">
                <a:latin typeface="Symbol"/>
                <a:cs typeface="Symbol"/>
              </a:rPr>
              <a:t></a:t>
            </a:r>
            <a:r>
              <a:rPr sz="3075" spc="30" baseline="-20325" dirty="0">
                <a:latin typeface="Symbol"/>
                <a:cs typeface="Symbol"/>
              </a:rPr>
              <a:t></a:t>
            </a:r>
            <a:endParaRPr sz="3075" baseline="-20325">
              <a:latin typeface="Symbol"/>
              <a:cs typeface="Symbo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98E6D2A2-F685-4E3A-BD4E-898342CFC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B08E412-2C5E-45BB-9C2E-BFA88874C9B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9702" name="object 37">
            <a:extLst>
              <a:ext uri="{FF2B5EF4-FFF2-40B4-BE49-F238E27FC236}">
                <a16:creationId xmlns:a16="http://schemas.microsoft.com/office/drawing/2014/main" id="{7F27AB53-D59F-4677-997B-8050635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A04FC8-F1BC-4980-8EE8-0CA18E8FA688}" type="slidenum">
              <a:rPr lang="id-ID" altLang="en-US">
                <a:latin typeface="Arial" panose="020B0604020202020204" pitchFamily="34" charset="0"/>
              </a:rPr>
              <a:pPr eaLnBrk="1" hangingPunct="1"/>
              <a:t>24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BB2E32-1168-492A-A2FD-A002EEF9C64A}"/>
              </a:ext>
            </a:extLst>
          </p:cNvPr>
          <p:cNvSpPr txBox="1"/>
          <p:nvPr/>
        </p:nvSpPr>
        <p:spPr>
          <a:xfrm>
            <a:off x="6392863" y="1285875"/>
            <a:ext cx="511175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35" dirty="0">
                <a:latin typeface="Times New Roman"/>
                <a:cs typeface="Times New Roman"/>
              </a:rPr>
              <a:t>0</a:t>
            </a:r>
            <a:r>
              <a:rPr sz="3075" spc="22" baseline="-2710" dirty="0">
                <a:latin typeface="Symbol"/>
                <a:cs typeface="Symbol"/>
              </a:rPr>
              <a:t></a:t>
            </a:r>
            <a:r>
              <a:rPr sz="3075" baseline="-2710" dirty="0">
                <a:latin typeface="Times New Roman"/>
                <a:cs typeface="Times New Roman"/>
              </a:rPr>
              <a:t> </a:t>
            </a:r>
            <a:r>
              <a:rPr sz="3075" spc="-165" baseline="-2710" dirty="0">
                <a:latin typeface="Times New Roman"/>
                <a:cs typeface="Times New Roman"/>
              </a:rPr>
              <a:t> </a:t>
            </a:r>
            <a:r>
              <a:rPr sz="3075" spc="-1530" baseline="-8130" dirty="0">
                <a:latin typeface="Symbol"/>
                <a:cs typeface="Symbol"/>
              </a:rPr>
              <a:t></a:t>
            </a:r>
            <a:r>
              <a:rPr sz="3075" spc="30" baseline="2710" dirty="0">
                <a:latin typeface="Symbol"/>
                <a:cs typeface="Symbol"/>
              </a:rPr>
              <a:t></a:t>
            </a:r>
            <a:endParaRPr sz="3075" baseline="271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23F71A2-91D9-4452-B1B2-9E18D1F19F29}"/>
              </a:ext>
            </a:extLst>
          </p:cNvPr>
          <p:cNvSpPr txBox="1"/>
          <p:nvPr/>
        </p:nvSpPr>
        <p:spPr>
          <a:xfrm>
            <a:off x="6529388" y="1531938"/>
            <a:ext cx="374650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22" baseline="-5420" dirty="0">
                <a:latin typeface="Symbol"/>
                <a:cs typeface="Symbol"/>
              </a:rPr>
              <a:t></a:t>
            </a:r>
            <a:r>
              <a:rPr sz="3075" spc="22" baseline="-5420" dirty="0">
                <a:latin typeface="Times New Roman"/>
                <a:cs typeface="Times New Roman"/>
              </a:rPr>
              <a:t> </a:t>
            </a:r>
            <a:r>
              <a:rPr sz="3075" spc="-165" baseline="-54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0635B5F-D17F-477A-8D32-315B5E7E958B}"/>
              </a:ext>
            </a:extLst>
          </p:cNvPr>
          <p:cNvSpPr txBox="1"/>
          <p:nvPr/>
        </p:nvSpPr>
        <p:spPr>
          <a:xfrm>
            <a:off x="1706563" y="1285875"/>
            <a:ext cx="495300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1530" baseline="-8130" dirty="0">
                <a:latin typeface="Symbol"/>
                <a:cs typeface="Symbol"/>
              </a:rPr>
              <a:t></a:t>
            </a:r>
            <a:r>
              <a:rPr sz="3075" spc="30" baseline="2710" dirty="0">
                <a:latin typeface="Symbol"/>
                <a:cs typeface="Symbol"/>
              </a:rPr>
              <a:t></a:t>
            </a:r>
            <a:r>
              <a:rPr sz="3075" baseline="2710" dirty="0">
                <a:latin typeface="Times New Roman"/>
                <a:cs typeface="Times New Roman"/>
              </a:rPr>
              <a:t> </a:t>
            </a:r>
            <a:r>
              <a:rPr sz="3075" spc="-277" baseline="2710" dirty="0">
                <a:latin typeface="Times New Roman"/>
                <a:cs typeface="Times New Roman"/>
              </a:rPr>
              <a:t> </a:t>
            </a:r>
            <a:r>
              <a:rPr sz="3075" spc="-37" baseline="-2710" dirty="0">
                <a:latin typeface="Symbol"/>
                <a:cs typeface="Symbol"/>
              </a:rPr>
              <a:t></a:t>
            </a:r>
            <a:r>
              <a:rPr sz="2050" spc="2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508272E-C25E-4FCA-A3B7-E8BCF9561EC6}"/>
              </a:ext>
            </a:extLst>
          </p:cNvPr>
          <p:cNvSpPr txBox="1"/>
          <p:nvPr/>
        </p:nvSpPr>
        <p:spPr>
          <a:xfrm>
            <a:off x="1203325" y="1487488"/>
            <a:ext cx="869950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i="1" spc="30" dirty="0">
                <a:latin typeface="Times New Roman"/>
                <a:cs typeface="Times New Roman"/>
              </a:rPr>
              <a:t>M </a:t>
            </a:r>
            <a:r>
              <a:rPr sz="2050" i="1" spc="-2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3075" spc="30" baseline="-9485" dirty="0">
                <a:latin typeface="Symbol"/>
                <a:cs typeface="Symbol"/>
              </a:rPr>
              <a:t></a:t>
            </a:r>
            <a:r>
              <a:rPr sz="3075" baseline="-9485" dirty="0">
                <a:latin typeface="Times New Roman"/>
                <a:cs typeface="Times New Roman"/>
              </a:rPr>
              <a:t> </a:t>
            </a:r>
            <a:r>
              <a:rPr sz="3075" spc="-277" baseline="-9485" dirty="0">
                <a:latin typeface="Times New Roman"/>
                <a:cs typeface="Times New Roman"/>
              </a:rPr>
              <a:t> </a:t>
            </a:r>
            <a:r>
              <a:rPr sz="3075" spc="22" baseline="-14905" dirty="0">
                <a:latin typeface="Symbol"/>
                <a:cs typeface="Symbol"/>
              </a:rPr>
              <a:t></a:t>
            </a:r>
            <a:endParaRPr sz="3075" baseline="-14905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DE1241B-6BA9-47E1-969D-7828B93E55EF}"/>
              </a:ext>
            </a:extLst>
          </p:cNvPr>
          <p:cNvSpPr txBox="1"/>
          <p:nvPr/>
        </p:nvSpPr>
        <p:spPr>
          <a:xfrm>
            <a:off x="2746375" y="1481138"/>
            <a:ext cx="313690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27025" algn="l"/>
                <a:tab pos="1259840" algn="l"/>
                <a:tab pos="1574165" algn="l"/>
                <a:tab pos="2707005" algn="l"/>
                <a:tab pos="3021330" algn="l"/>
              </a:tabLst>
              <a:defRPr/>
            </a:pPr>
            <a:r>
              <a:rPr sz="2050" spc="40" dirty="0">
                <a:latin typeface="Symbol"/>
                <a:cs typeface="Symbol"/>
              </a:rPr>
              <a:t></a:t>
            </a:r>
            <a:r>
              <a:rPr sz="3075" spc="15" baseline="14905" dirty="0">
                <a:latin typeface="Times New Roman"/>
                <a:cs typeface="Times New Roman"/>
              </a:rPr>
              <a:t>,</a:t>
            </a:r>
            <a:r>
              <a:rPr sz="3075" baseline="1490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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40" dirty="0">
                <a:latin typeface="Symbol"/>
                <a:cs typeface="Symbol"/>
              </a:rPr>
              <a:t></a:t>
            </a:r>
            <a:r>
              <a:rPr sz="3075" spc="15" baseline="14905" dirty="0">
                <a:latin typeface="Times New Roman"/>
                <a:cs typeface="Times New Roman"/>
              </a:rPr>
              <a:t>,</a:t>
            </a:r>
            <a:r>
              <a:rPr sz="3075" baseline="1490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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40" dirty="0">
                <a:latin typeface="Symbol"/>
                <a:cs typeface="Symbol"/>
              </a:rPr>
              <a:t></a:t>
            </a:r>
            <a:r>
              <a:rPr sz="3075" spc="15" baseline="14905" dirty="0">
                <a:latin typeface="Times New Roman"/>
                <a:cs typeface="Times New Roman"/>
              </a:rPr>
              <a:t>,</a:t>
            </a:r>
            <a:r>
              <a:rPr sz="3075" baseline="1490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A26589E-0FD8-40D8-9172-0975E23292E4}"/>
              </a:ext>
            </a:extLst>
          </p:cNvPr>
          <p:cNvSpPr txBox="1"/>
          <p:nvPr/>
        </p:nvSpPr>
        <p:spPr>
          <a:xfrm>
            <a:off x="2408238" y="1679575"/>
            <a:ext cx="3790950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5480" algn="l"/>
                <a:tab pos="1382395" algn="l"/>
                <a:tab pos="1912620" algn="l"/>
                <a:tab pos="2701925" algn="l"/>
                <a:tab pos="3359150" algn="l"/>
              </a:tabLst>
              <a:defRPr/>
            </a:pP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6</a:t>
            </a:r>
            <a:r>
              <a:rPr sz="3075" spc="22" baseline="-13550" dirty="0">
                <a:latin typeface="Symbol"/>
                <a:cs typeface="Symbol"/>
              </a:rPr>
              <a:t></a:t>
            </a:r>
            <a:r>
              <a:rPr sz="3075" baseline="-13550" dirty="0">
                <a:latin typeface="Times New Roman"/>
                <a:cs typeface="Times New Roman"/>
              </a:rPr>
              <a:t>	</a:t>
            </a:r>
            <a:r>
              <a:rPr sz="3075" spc="60" baseline="-13550" dirty="0">
                <a:latin typeface="Symbol"/>
                <a:cs typeface="Symbol"/>
              </a:rPr>
              <a:t>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5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spc="135" dirty="0">
                <a:latin typeface="Times New Roman"/>
                <a:cs typeface="Times New Roman"/>
              </a:rPr>
              <a:t> </a:t>
            </a:r>
            <a:r>
              <a:rPr sz="3075" spc="22" baseline="-13550" dirty="0">
                <a:latin typeface="Symbol"/>
                <a:cs typeface="Symbol"/>
              </a:rPr>
              <a:t></a:t>
            </a:r>
            <a:r>
              <a:rPr sz="3075" baseline="-13550" dirty="0">
                <a:latin typeface="Times New Roman"/>
                <a:cs typeface="Times New Roman"/>
              </a:rPr>
              <a:t>	</a:t>
            </a:r>
            <a:r>
              <a:rPr sz="3075" spc="60" baseline="-13550" dirty="0">
                <a:latin typeface="Symbol"/>
                <a:cs typeface="Symbol"/>
              </a:rPr>
              <a:t>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54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1</a:t>
            </a:r>
            <a:r>
              <a:rPr sz="2050" spc="20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4</a:t>
            </a:r>
            <a:r>
              <a:rPr sz="3075" spc="22" baseline="-13550" dirty="0">
                <a:latin typeface="Symbol"/>
                <a:cs typeface="Symbol"/>
              </a:rPr>
              <a:t></a:t>
            </a:r>
            <a:r>
              <a:rPr sz="3075" baseline="-13550" dirty="0">
                <a:latin typeface="Times New Roman"/>
                <a:cs typeface="Times New Roman"/>
              </a:rPr>
              <a:t>	</a:t>
            </a:r>
            <a:r>
              <a:rPr sz="3075" spc="60" baseline="-13550" dirty="0">
                <a:latin typeface="Symbol"/>
                <a:cs typeface="Symbol"/>
              </a:rPr>
              <a:t>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54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7B71655-FD4D-48B0-A176-76B64AC354F1}"/>
              </a:ext>
            </a:extLst>
          </p:cNvPr>
          <p:cNvSpPr txBox="1"/>
          <p:nvPr/>
        </p:nvSpPr>
        <p:spPr>
          <a:xfrm>
            <a:off x="4567238" y="1289050"/>
            <a:ext cx="1528762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1180" algn="l"/>
                <a:tab pos="1200150" algn="l"/>
              </a:tabLst>
              <a:defRPr/>
            </a:pPr>
            <a:r>
              <a:rPr sz="2050" spc="20" dirty="0">
                <a:latin typeface="Times New Roman"/>
                <a:cs typeface="Times New Roman"/>
              </a:rPr>
              <a:t>0	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8</a:t>
            </a:r>
            <a:r>
              <a:rPr sz="3075" spc="22" baseline="-2710" dirty="0">
                <a:latin typeface="Symbol"/>
                <a:cs typeface="Symbol"/>
              </a:rPr>
              <a:t></a:t>
            </a:r>
            <a:r>
              <a:rPr sz="3075" baseline="-2710" dirty="0">
                <a:latin typeface="Times New Roman"/>
                <a:cs typeface="Times New Roman"/>
              </a:rPr>
              <a:t>	</a:t>
            </a:r>
            <a:r>
              <a:rPr sz="3075" spc="22" baseline="-2710" dirty="0">
                <a:latin typeface="Symbol"/>
                <a:cs typeface="Symbol"/>
              </a:rPr>
              <a:t></a:t>
            </a:r>
            <a:r>
              <a:rPr sz="3075" spc="165" baseline="-27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86913CF-3994-4474-AA27-F693B68EA7E3}"/>
              </a:ext>
            </a:extLst>
          </p:cNvPr>
          <p:cNvSpPr txBox="1"/>
          <p:nvPr/>
        </p:nvSpPr>
        <p:spPr>
          <a:xfrm>
            <a:off x="4308475" y="1311275"/>
            <a:ext cx="1285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15" dirty="0">
                <a:latin typeface="Symbol"/>
                <a:cs typeface="Symbol"/>
              </a:rPr>
              <a:t>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9D608FB-815B-47F7-9CFD-D1ECEC3236E7}"/>
              </a:ext>
            </a:extLst>
          </p:cNvPr>
          <p:cNvSpPr txBox="1"/>
          <p:nvPr/>
        </p:nvSpPr>
        <p:spPr>
          <a:xfrm>
            <a:off x="2509838" y="1289050"/>
            <a:ext cx="161290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65150" algn="l"/>
                <a:tab pos="1203960" algn="l"/>
              </a:tabLst>
              <a:defRPr/>
            </a:pPr>
            <a:r>
              <a:rPr sz="2050" spc="20" dirty="0">
                <a:latin typeface="Times New Roman"/>
                <a:cs typeface="Times New Roman"/>
              </a:rPr>
              <a:t>6 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3075" spc="22" baseline="-2710" dirty="0">
                <a:latin typeface="Symbol"/>
                <a:cs typeface="Symbol"/>
              </a:rPr>
              <a:t></a:t>
            </a:r>
            <a:r>
              <a:rPr sz="3075" baseline="-2710" dirty="0">
                <a:latin typeface="Times New Roman"/>
                <a:cs typeface="Times New Roman"/>
              </a:rPr>
              <a:t>	</a:t>
            </a:r>
            <a:r>
              <a:rPr sz="3075" spc="22" baseline="-2710" dirty="0">
                <a:latin typeface="Symbol"/>
                <a:cs typeface="Symbol"/>
              </a:rPr>
              <a:t></a:t>
            </a:r>
            <a:r>
              <a:rPr sz="3075" spc="187" baseline="-27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50" dirty="0">
                <a:latin typeface="Times New Roman"/>
                <a:cs typeface="Times New Roman"/>
              </a:rPr>
              <a:t> </a:t>
            </a:r>
            <a:r>
              <a:rPr sz="2050" spc="-130" dirty="0">
                <a:latin typeface="Times New Roman"/>
                <a:cs typeface="Times New Roman"/>
              </a:rPr>
              <a:t>1</a:t>
            </a:r>
            <a:r>
              <a:rPr sz="3075" spc="22" baseline="-2710" dirty="0">
                <a:latin typeface="Symbol"/>
                <a:cs typeface="Symbol"/>
              </a:rPr>
              <a:t></a:t>
            </a:r>
            <a:endParaRPr sz="3075" baseline="-2710">
              <a:latin typeface="Symbol"/>
              <a:cs typeface="Symbol"/>
            </a:endParaRPr>
          </a:p>
        </p:txBody>
      </p:sp>
      <p:sp>
        <p:nvSpPr>
          <p:cNvPr id="29712" name="object 13">
            <a:extLst>
              <a:ext uri="{FF2B5EF4-FFF2-40B4-BE49-F238E27FC236}">
                <a16:creationId xmlns:a16="http://schemas.microsoft.com/office/drawing/2014/main" id="{05F6F72A-3112-4A25-817C-8E24ED77D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3814763"/>
            <a:ext cx="27241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889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2700"/>
              </a:lnSpc>
            </a:pPr>
            <a:r>
              <a:rPr lang="id-ID" altLang="en-US" sz="3600" baseline="-3000">
                <a:latin typeface="Symbol" panose="05050102010706020507" pitchFamily="18" charset="2"/>
              </a:rPr>
              <a:t>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	b</a:t>
            </a:r>
            <a:r>
              <a:rPr lang="id-ID" altLang="en-US" sz="3600" baseline="-3000">
                <a:latin typeface="Symbol" panose="05050102010706020507" pitchFamily="18" charset="2"/>
              </a:rPr>
              <a:t></a:t>
            </a:r>
          </a:p>
          <a:p>
            <a:pPr algn="r" eaLnBrk="1" hangingPunct="1">
              <a:lnSpc>
                <a:spcPts val="2700"/>
              </a:lnSpc>
            </a:pPr>
            <a:r>
              <a:rPr lang="id-ID" altLang="en-US" sz="2400">
                <a:latin typeface="Symbol" panose="05050102010706020507" pitchFamily="18" charset="2"/>
              </a:rPr>
              <a:t>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600" baseline="15000">
                <a:latin typeface="Symbol" panose="05050102010706020507" pitchFamily="18" charset="2"/>
              </a:rPr>
              <a:t></a:t>
            </a:r>
            <a:r>
              <a:rPr lang="id-ID" altLang="en-US" sz="3600" baseline="1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600" i="1" baseline="1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900" baseline="100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id-ID" altLang="en-US" sz="2400">
                <a:latin typeface="Symbol" panose="05050102010706020507" pitchFamily="18" charset="2"/>
              </a:rPr>
              <a:t>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Symbol" panose="05050102010706020507" pitchFamily="18" charset="2"/>
              </a:rPr>
              <a:t>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600" baseline="15000">
                <a:latin typeface="Symbol" panose="05050102010706020507" pitchFamily="18" charset="2"/>
              </a:rPr>
              <a:t></a:t>
            </a:r>
            <a:r>
              <a:rPr lang="id-ID" altLang="en-US" sz="3600" baseline="1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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Symbol" panose="05050102010706020507" pitchFamily="18" charset="2"/>
              </a:rPr>
              <a:t>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FB0BFD4-1140-45CE-B9AC-811D1A0194B2}"/>
              </a:ext>
            </a:extLst>
          </p:cNvPr>
          <p:cNvSpPr txBox="1"/>
          <p:nvPr/>
        </p:nvSpPr>
        <p:spPr>
          <a:xfrm>
            <a:off x="7450138" y="4278313"/>
            <a:ext cx="769937" cy="39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5300" algn="l"/>
              </a:tabLst>
              <a:defRPr/>
            </a:pPr>
            <a:r>
              <a:rPr sz="3675" spc="-112" baseline="-14739" dirty="0">
                <a:latin typeface="Symbol"/>
                <a:cs typeface="Symbol"/>
              </a:rPr>
              <a:t></a:t>
            </a:r>
            <a:r>
              <a:rPr sz="2450" i="1" spc="-165" dirty="0">
                <a:latin typeface="Times New Roman"/>
                <a:cs typeface="Times New Roman"/>
              </a:rPr>
              <a:t>c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-185" dirty="0">
                <a:latin typeface="Times New Roman"/>
                <a:cs typeface="Times New Roman"/>
              </a:rPr>
              <a:t>d</a:t>
            </a:r>
            <a:r>
              <a:rPr sz="2450" i="1" spc="-395" dirty="0">
                <a:latin typeface="Times New Roman"/>
                <a:cs typeface="Times New Roman"/>
              </a:rPr>
              <a:t> </a:t>
            </a:r>
            <a:r>
              <a:rPr sz="3675" spc="-217" baseline="-14739" dirty="0">
                <a:latin typeface="Symbol"/>
                <a:cs typeface="Symbol"/>
              </a:rPr>
              <a:t></a:t>
            </a:r>
            <a:endParaRPr sz="3675" baseline="-14739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3A64EA0-FBFC-4734-B774-10F3F36189BA}"/>
              </a:ext>
            </a:extLst>
          </p:cNvPr>
          <p:cNvSpPr txBox="1"/>
          <p:nvPr/>
        </p:nvSpPr>
        <p:spPr>
          <a:xfrm>
            <a:off x="6261100" y="4252913"/>
            <a:ext cx="892175" cy="423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2620" algn="l"/>
              </a:tabLst>
              <a:defRPr/>
            </a:pPr>
            <a:r>
              <a:rPr sz="3675" spc="-187" baseline="-14739" dirty="0">
                <a:latin typeface="Symbol"/>
                <a:cs typeface="Symbol"/>
              </a:rPr>
              <a:t></a:t>
            </a:r>
            <a:r>
              <a:rPr sz="2450" spc="-204" dirty="0">
                <a:latin typeface="Symbol"/>
                <a:cs typeface="Symbol"/>
              </a:rPr>
              <a:t>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spc="-185" dirty="0">
                <a:latin typeface="Times New Roman"/>
                <a:cs typeface="Times New Roman"/>
              </a:rPr>
              <a:t>1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80" dirty="0">
                <a:latin typeface="Times New Roman"/>
                <a:cs typeface="Times New Roman"/>
              </a:rPr>
              <a:t>2</a:t>
            </a:r>
            <a:r>
              <a:rPr sz="3675" spc="-217" baseline="-14739" dirty="0">
                <a:latin typeface="Symbol"/>
                <a:cs typeface="Symbol"/>
              </a:rPr>
              <a:t></a:t>
            </a:r>
            <a:endParaRPr sz="3675" baseline="-14739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56DC77C-54A9-4F80-BAF2-CA607B77BDF1}"/>
              </a:ext>
            </a:extLst>
          </p:cNvPr>
          <p:cNvSpPr txBox="1"/>
          <p:nvPr/>
        </p:nvSpPr>
        <p:spPr>
          <a:xfrm>
            <a:off x="4378325" y="3787775"/>
            <a:ext cx="2774950" cy="889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7970" algn="l"/>
                <a:tab pos="800100" algn="l"/>
                <a:tab pos="1894839" algn="l"/>
                <a:tab pos="2524125" algn="l"/>
              </a:tabLst>
              <a:defRPr/>
            </a:pPr>
            <a:r>
              <a:rPr sz="3675" spc="-217" baseline="-3401" dirty="0">
                <a:latin typeface="Symbol"/>
                <a:cs typeface="Symbol"/>
              </a:rPr>
              <a:t></a:t>
            </a:r>
            <a:r>
              <a:rPr sz="3675" spc="-217" baseline="-3401" dirty="0">
                <a:latin typeface="Times New Roman"/>
                <a:cs typeface="Times New Roman"/>
              </a:rPr>
              <a:t>	</a:t>
            </a:r>
            <a:r>
              <a:rPr sz="2450" spc="-185" dirty="0">
                <a:latin typeface="Times New Roman"/>
                <a:cs typeface="Times New Roman"/>
              </a:rPr>
              <a:t>0	</a:t>
            </a:r>
            <a:r>
              <a:rPr sz="2450" spc="-204" dirty="0">
                <a:latin typeface="Symbol"/>
                <a:cs typeface="Symbol"/>
              </a:rPr>
              <a:t>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Times New Roman"/>
                <a:cs typeface="Times New Roman"/>
              </a:rPr>
              <a:t>8</a:t>
            </a:r>
            <a:r>
              <a:rPr sz="3675" spc="-217" baseline="-3401" dirty="0">
                <a:latin typeface="Symbol"/>
                <a:cs typeface="Symbol"/>
              </a:rPr>
              <a:t></a:t>
            </a:r>
            <a:r>
              <a:rPr sz="3675" baseline="-3401" dirty="0">
                <a:latin typeface="Times New Roman"/>
                <a:cs typeface="Times New Roman"/>
              </a:rPr>
              <a:t>	</a:t>
            </a:r>
            <a:r>
              <a:rPr sz="3675" spc="-217" baseline="-3401" dirty="0">
                <a:latin typeface="Symbol"/>
                <a:cs typeface="Symbol"/>
              </a:rPr>
              <a:t></a:t>
            </a:r>
            <a:r>
              <a:rPr sz="3675" spc="-22" baseline="-3401" dirty="0">
                <a:latin typeface="Times New Roman"/>
                <a:cs typeface="Times New Roman"/>
              </a:rPr>
              <a:t> </a:t>
            </a:r>
            <a:r>
              <a:rPr sz="2450" spc="-185" dirty="0">
                <a:latin typeface="Times New Roman"/>
                <a:cs typeface="Times New Roman"/>
              </a:rPr>
              <a:t>1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70" dirty="0">
                <a:latin typeface="Times New Roman"/>
                <a:cs typeface="Times New Roman"/>
              </a:rPr>
              <a:t>0</a:t>
            </a:r>
            <a:r>
              <a:rPr sz="3675" spc="-217" baseline="-3401" dirty="0">
                <a:latin typeface="Symbol"/>
                <a:cs typeface="Symbol"/>
              </a:rPr>
              <a:t></a:t>
            </a:r>
            <a:endParaRPr sz="3675" baseline="-3401">
              <a:latin typeface="Symbol"/>
              <a:cs typeface="Symbol"/>
            </a:endParaRPr>
          </a:p>
          <a:p>
            <a:pPr marL="12700" fontAlgn="auto">
              <a:spcBef>
                <a:spcPts val="720"/>
              </a:spcBef>
              <a:spcAft>
                <a:spcPts val="0"/>
              </a:spcAft>
              <a:tabLst>
                <a:tab pos="791845" algn="l"/>
              </a:tabLst>
              <a:defRPr/>
            </a:pPr>
            <a:r>
              <a:rPr sz="3675" spc="-179" baseline="-14739" dirty="0">
                <a:latin typeface="Symbol"/>
                <a:cs typeface="Symbol"/>
              </a:rPr>
              <a:t></a:t>
            </a:r>
            <a:r>
              <a:rPr sz="2450" spc="-204" dirty="0">
                <a:latin typeface="Symbol"/>
                <a:cs typeface="Symbol"/>
              </a:rPr>
              <a:t></a:t>
            </a:r>
            <a:r>
              <a:rPr sz="2450" spc="-380" dirty="0">
                <a:latin typeface="Times New Roman"/>
                <a:cs typeface="Times New Roman"/>
              </a:rPr>
              <a:t> </a:t>
            </a:r>
            <a:r>
              <a:rPr sz="2450" spc="-215" dirty="0">
                <a:latin typeface="Times New Roman"/>
                <a:cs typeface="Times New Roman"/>
              </a:rPr>
              <a:t>1</a:t>
            </a:r>
            <a:r>
              <a:rPr sz="2450" spc="-185" dirty="0">
                <a:latin typeface="Times New Roman"/>
                <a:cs typeface="Times New Roman"/>
              </a:rPr>
              <a:t>2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4" dirty="0">
                <a:latin typeface="Symbol"/>
                <a:cs typeface="Symbol"/>
              </a:rPr>
              <a:t>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spc="-185" dirty="0">
                <a:latin typeface="Times New Roman"/>
                <a:cs typeface="Times New Roman"/>
              </a:rPr>
              <a:t>4</a:t>
            </a:r>
            <a:r>
              <a:rPr sz="3675" spc="-217" baseline="-14739" dirty="0">
                <a:latin typeface="Symbol"/>
                <a:cs typeface="Symbol"/>
              </a:rPr>
              <a:t></a:t>
            </a:r>
            <a:endParaRPr sz="3675" baseline="-14739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14E2783-5FCA-4C8E-AA2E-26F55748F7A4}"/>
              </a:ext>
            </a:extLst>
          </p:cNvPr>
          <p:cNvSpPr txBox="1"/>
          <p:nvPr/>
        </p:nvSpPr>
        <p:spPr>
          <a:xfrm>
            <a:off x="4378325" y="4108450"/>
            <a:ext cx="127000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145" dirty="0">
                <a:latin typeface="Symbol"/>
                <a:cs typeface="Symbol"/>
              </a:rPr>
              <a:t>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4177215-C57F-40B0-B430-615A89F9B52A}"/>
              </a:ext>
            </a:extLst>
          </p:cNvPr>
          <p:cNvSpPr txBox="1"/>
          <p:nvPr/>
        </p:nvSpPr>
        <p:spPr>
          <a:xfrm>
            <a:off x="3576638" y="4024313"/>
            <a:ext cx="673100" cy="420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75" spc="-217" baseline="-14739" dirty="0">
                <a:latin typeface="Symbol"/>
                <a:cs typeface="Symbol"/>
              </a:rPr>
              <a:t></a:t>
            </a:r>
            <a:r>
              <a:rPr sz="3675" spc="157" baseline="-14739" dirty="0">
                <a:latin typeface="Times New Roman"/>
                <a:cs typeface="Times New Roman"/>
              </a:rPr>
              <a:t> </a:t>
            </a:r>
            <a:r>
              <a:rPr sz="2450" spc="-204" dirty="0">
                <a:latin typeface="Symbol"/>
                <a:cs typeface="Symbol"/>
              </a:rPr>
              <a:t>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i="1" spc="-170" dirty="0">
                <a:latin typeface="Times New Roman"/>
                <a:cs typeface="Times New Roman"/>
              </a:rPr>
              <a:t>k</a:t>
            </a:r>
            <a:r>
              <a:rPr sz="2925" spc="-225" baseline="-17094" dirty="0">
                <a:latin typeface="Times New Roman"/>
                <a:cs typeface="Times New Roman"/>
              </a:rPr>
              <a:t>3</a:t>
            </a:r>
            <a:endParaRPr sz="2925" baseline="-17094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A13F084-09B1-4730-AFF6-EAED6D8AD47B}"/>
              </a:ext>
            </a:extLst>
          </p:cNvPr>
          <p:cNvSpPr txBox="1"/>
          <p:nvPr/>
        </p:nvSpPr>
        <p:spPr>
          <a:xfrm>
            <a:off x="1149350" y="3787775"/>
            <a:ext cx="2554288" cy="889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69595" algn="l"/>
                <a:tab pos="1520190" algn="l"/>
                <a:tab pos="2150110" algn="l"/>
              </a:tabLst>
              <a:defRPr/>
            </a:pPr>
            <a:r>
              <a:rPr sz="3675" spc="-284" baseline="-3401" dirty="0">
                <a:latin typeface="Symbol"/>
                <a:cs typeface="Symbol"/>
              </a:rPr>
              <a:t></a:t>
            </a:r>
            <a:r>
              <a:rPr sz="2450" spc="-185" dirty="0">
                <a:latin typeface="Times New Roman"/>
                <a:cs typeface="Times New Roman"/>
              </a:rPr>
              <a:t>3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85" dirty="0">
                <a:latin typeface="Times New Roman"/>
                <a:cs typeface="Times New Roman"/>
              </a:rPr>
              <a:t>6</a:t>
            </a:r>
            <a:r>
              <a:rPr sz="2450" spc="190" dirty="0">
                <a:latin typeface="Times New Roman"/>
                <a:cs typeface="Times New Roman"/>
              </a:rPr>
              <a:t> </a:t>
            </a:r>
            <a:r>
              <a:rPr sz="3675" spc="-217" baseline="-3401" dirty="0">
                <a:latin typeface="Symbol"/>
                <a:cs typeface="Symbol"/>
              </a:rPr>
              <a:t></a:t>
            </a:r>
            <a:r>
              <a:rPr sz="3675" baseline="-3401" dirty="0">
                <a:latin typeface="Times New Roman"/>
                <a:cs typeface="Times New Roman"/>
              </a:rPr>
              <a:t>	</a:t>
            </a:r>
            <a:r>
              <a:rPr sz="3675" spc="-217" baseline="-3401" dirty="0">
                <a:latin typeface="Symbol"/>
                <a:cs typeface="Symbol"/>
              </a:rPr>
              <a:t></a:t>
            </a:r>
            <a:r>
              <a:rPr sz="3675" spc="7" baseline="-3401" dirty="0">
                <a:latin typeface="Times New Roman"/>
                <a:cs typeface="Times New Roman"/>
              </a:rPr>
              <a:t> </a:t>
            </a:r>
            <a:r>
              <a:rPr sz="2450" spc="-185" dirty="0">
                <a:latin typeface="Times New Roman"/>
                <a:cs typeface="Times New Roman"/>
              </a:rPr>
              <a:t>0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4" dirty="0">
                <a:latin typeface="Symbol"/>
                <a:cs typeface="Symbol"/>
              </a:rPr>
              <a:t>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spc="-340" dirty="0">
                <a:latin typeface="Times New Roman"/>
                <a:cs typeface="Times New Roman"/>
              </a:rPr>
              <a:t>1</a:t>
            </a:r>
            <a:r>
              <a:rPr sz="3675" spc="-217" baseline="-3401" dirty="0">
                <a:latin typeface="Symbol"/>
                <a:cs typeface="Symbol"/>
              </a:rPr>
              <a:t></a:t>
            </a:r>
            <a:endParaRPr sz="3675" baseline="-3401">
              <a:latin typeface="Symbol"/>
              <a:cs typeface="Symbol"/>
            </a:endParaRPr>
          </a:p>
          <a:p>
            <a:pPr marL="12700" fontAlgn="auto">
              <a:spcBef>
                <a:spcPts val="720"/>
              </a:spcBef>
              <a:spcAft>
                <a:spcPts val="0"/>
              </a:spcAft>
              <a:tabLst>
                <a:tab pos="471170" algn="l"/>
                <a:tab pos="1520190" algn="l"/>
                <a:tab pos="2225675" algn="l"/>
              </a:tabLst>
              <a:defRPr/>
            </a:pPr>
            <a:r>
              <a:rPr sz="3675" spc="-284" baseline="-14739" dirty="0">
                <a:latin typeface="Symbol"/>
                <a:cs typeface="Symbol"/>
              </a:rPr>
              <a:t></a:t>
            </a:r>
            <a:r>
              <a:rPr sz="2450" spc="-185" dirty="0">
                <a:latin typeface="Times New Roman"/>
                <a:cs typeface="Times New Roman"/>
              </a:rPr>
              <a:t>3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4" dirty="0">
                <a:latin typeface="Symbol"/>
                <a:cs typeface="Symbol"/>
              </a:rPr>
              <a:t></a:t>
            </a:r>
            <a:r>
              <a:rPr sz="2450" spc="-185" dirty="0">
                <a:latin typeface="Times New Roman"/>
                <a:cs typeface="Times New Roman"/>
              </a:rPr>
              <a:t> </a:t>
            </a:r>
            <a:r>
              <a:rPr sz="2450" spc="-180" dirty="0">
                <a:latin typeface="Times New Roman"/>
                <a:cs typeface="Times New Roman"/>
              </a:rPr>
              <a:t>6</a:t>
            </a:r>
            <a:r>
              <a:rPr sz="3675" spc="-217" baseline="-14739" dirty="0">
                <a:latin typeface="Symbol"/>
                <a:cs typeface="Symbol"/>
              </a:rPr>
              <a:t></a:t>
            </a:r>
            <a:r>
              <a:rPr sz="3675" baseline="-14739" dirty="0">
                <a:latin typeface="Times New Roman"/>
                <a:cs typeface="Times New Roman"/>
              </a:rPr>
              <a:t>	</a:t>
            </a:r>
            <a:r>
              <a:rPr sz="3675" spc="-187" baseline="-14739" dirty="0">
                <a:latin typeface="Symbol"/>
                <a:cs typeface="Symbol"/>
              </a:rPr>
              <a:t></a:t>
            </a:r>
            <a:r>
              <a:rPr sz="2450" spc="-204" dirty="0">
                <a:latin typeface="Symbol"/>
                <a:cs typeface="Symbol"/>
              </a:rPr>
              <a:t>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spc="-185" dirty="0">
                <a:latin typeface="Times New Roman"/>
                <a:cs typeface="Times New Roman"/>
              </a:rPr>
              <a:t>1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85" dirty="0">
                <a:latin typeface="Times New Roman"/>
                <a:cs typeface="Times New Roman"/>
              </a:rPr>
              <a:t>0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3675" spc="-217" baseline="-14739" dirty="0">
                <a:latin typeface="Symbol"/>
                <a:cs typeface="Symbol"/>
              </a:rPr>
              <a:t></a:t>
            </a:r>
            <a:endParaRPr sz="3675" baseline="-14739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F9DBFE1-E95B-4E42-A3F4-2E169162F3B8}"/>
              </a:ext>
            </a:extLst>
          </p:cNvPr>
          <p:cNvSpPr txBox="1"/>
          <p:nvPr/>
        </p:nvSpPr>
        <p:spPr>
          <a:xfrm>
            <a:off x="1941513" y="4024313"/>
            <a:ext cx="842962" cy="420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145" dirty="0">
                <a:latin typeface="Symbol"/>
                <a:cs typeface="Symbol"/>
              </a:rPr>
              <a:t></a:t>
            </a:r>
            <a:r>
              <a:rPr sz="2450" spc="-295" dirty="0">
                <a:latin typeface="Times New Roman"/>
                <a:cs typeface="Times New Roman"/>
              </a:rPr>
              <a:t> </a:t>
            </a:r>
            <a:r>
              <a:rPr sz="3675" spc="-307" baseline="14739" dirty="0">
                <a:latin typeface="Symbol"/>
                <a:cs typeface="Symbol"/>
              </a:rPr>
              <a:t></a:t>
            </a:r>
            <a:r>
              <a:rPr sz="3675" spc="104" baseline="14739" dirty="0">
                <a:latin typeface="Times New Roman"/>
                <a:cs typeface="Times New Roman"/>
              </a:rPr>
              <a:t> </a:t>
            </a:r>
            <a:r>
              <a:rPr sz="3675" i="1" spc="-179" baseline="14739" dirty="0">
                <a:latin typeface="Times New Roman"/>
                <a:cs typeface="Times New Roman"/>
              </a:rPr>
              <a:t>k</a:t>
            </a:r>
            <a:r>
              <a:rPr sz="2925" spc="-225" baseline="1424" dirty="0">
                <a:latin typeface="Times New Roman"/>
                <a:cs typeface="Times New Roman"/>
              </a:rPr>
              <a:t>2</a:t>
            </a:r>
            <a:r>
              <a:rPr sz="2925" baseline="1424" dirty="0">
                <a:latin typeface="Times New Roman"/>
                <a:cs typeface="Times New Roman"/>
              </a:rPr>
              <a:t> </a:t>
            </a:r>
            <a:r>
              <a:rPr sz="2925" spc="-142" baseline="1424" dirty="0">
                <a:latin typeface="Times New Roman"/>
                <a:cs typeface="Times New Roman"/>
              </a:rPr>
              <a:t> </a:t>
            </a:r>
            <a:r>
              <a:rPr sz="2450" spc="-145" dirty="0">
                <a:latin typeface="Symbol"/>
                <a:cs typeface="Symbol"/>
              </a:rPr>
              <a:t>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8A9C0A6-F9E6-42F9-89FD-3D52059B21A5}"/>
              </a:ext>
            </a:extLst>
          </p:cNvPr>
          <p:cNvSpPr txBox="1"/>
          <p:nvPr/>
        </p:nvSpPr>
        <p:spPr>
          <a:xfrm>
            <a:off x="847725" y="4041775"/>
            <a:ext cx="428625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75" i="1" spc="-450" baseline="14739" dirty="0">
                <a:latin typeface="Times New Roman"/>
                <a:cs typeface="Times New Roman"/>
              </a:rPr>
              <a:t>k</a:t>
            </a:r>
            <a:r>
              <a:rPr sz="2925" spc="-225" baseline="1424" dirty="0">
                <a:latin typeface="Times New Roman"/>
                <a:cs typeface="Times New Roman"/>
              </a:rPr>
              <a:t>1</a:t>
            </a:r>
            <a:r>
              <a:rPr sz="2925" baseline="1424" dirty="0">
                <a:latin typeface="Times New Roman"/>
                <a:cs typeface="Times New Roman"/>
              </a:rPr>
              <a:t> </a:t>
            </a:r>
            <a:r>
              <a:rPr sz="2925" spc="-330" baseline="1424" dirty="0">
                <a:latin typeface="Times New Roman"/>
                <a:cs typeface="Times New Roman"/>
              </a:rPr>
              <a:t> </a:t>
            </a:r>
            <a:r>
              <a:rPr sz="2450" spc="-145" dirty="0">
                <a:latin typeface="Symbol"/>
                <a:cs typeface="Symbol"/>
              </a:rPr>
              <a:t>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7E0A541-F069-440C-B945-D7CD8D16D8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72898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Contoh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10" dirty="0"/>
              <a:t>:</a:t>
            </a:r>
            <a:br>
              <a:rPr sz="3600" spc="-10" dirty="0"/>
            </a:br>
            <a:r>
              <a:rPr sz="3600" b="0" spc="-15" dirty="0"/>
              <a:t>T</a:t>
            </a:r>
            <a:r>
              <a:rPr sz="3600" b="0" spc="-5" dirty="0"/>
              <a:t>unjuka</a:t>
            </a:r>
            <a:r>
              <a:rPr sz="3600" b="0" dirty="0"/>
              <a:t>n</a:t>
            </a:r>
            <a:r>
              <a:rPr sz="3600" b="0" spc="190" dirty="0">
                <a:latin typeface="Times New Roman"/>
                <a:cs typeface="Times New Roman"/>
              </a:rPr>
              <a:t> </a:t>
            </a:r>
            <a:r>
              <a:rPr sz="3600" b="0" spc="-5" dirty="0"/>
              <a:t>bahw</a:t>
            </a:r>
            <a:r>
              <a:rPr sz="3600" b="0" dirty="0"/>
              <a:t>a</a:t>
            </a:r>
            <a:r>
              <a:rPr sz="3600" b="0" spc="155" dirty="0">
                <a:latin typeface="Times New Roman"/>
                <a:cs typeface="Times New Roman"/>
              </a:rPr>
              <a:t> </a:t>
            </a:r>
            <a:r>
              <a:rPr sz="3600" b="0" spc="-5" dirty="0"/>
              <a:t>himpuna</a:t>
            </a:r>
            <a:r>
              <a:rPr sz="3600" b="0" dirty="0"/>
              <a:t>n</a:t>
            </a:r>
            <a:r>
              <a:rPr sz="3600" b="0" spc="180" dirty="0">
                <a:latin typeface="Times New Roman"/>
                <a:cs typeface="Times New Roman"/>
              </a:rPr>
              <a:t> </a:t>
            </a:r>
            <a:r>
              <a:rPr sz="3600" b="0" spc="-15" dirty="0"/>
              <a:t>matriks</a:t>
            </a:r>
            <a:r>
              <a:rPr sz="3600" b="0" spc="140" dirty="0">
                <a:latin typeface="Times New Roman"/>
                <a:cs typeface="Times New Roman"/>
              </a:rPr>
              <a:t> </a:t>
            </a:r>
            <a:r>
              <a:rPr sz="3600" b="0" spc="-5" dirty="0"/>
              <a:t>beriku</a:t>
            </a:r>
            <a:r>
              <a:rPr sz="3600" b="0" dirty="0"/>
              <a:t>t</a:t>
            </a:r>
            <a:r>
              <a:rPr sz="3600" b="0" spc="170" dirty="0">
                <a:latin typeface="Times New Roman"/>
                <a:cs typeface="Times New Roman"/>
              </a:rPr>
              <a:t> </a:t>
            </a:r>
            <a:r>
              <a:rPr sz="3600" b="0" spc="-10" dirty="0"/>
              <a:t>: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3106FDC-1D97-435F-A317-86C92E0B6E76}"/>
              </a:ext>
            </a:extLst>
          </p:cNvPr>
          <p:cNvSpPr txBox="1"/>
          <p:nvPr/>
        </p:nvSpPr>
        <p:spPr>
          <a:xfrm>
            <a:off x="225425" y="2344738"/>
            <a:ext cx="8029575" cy="1281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271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bag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berukura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2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x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2</a:t>
            </a:r>
          </a:p>
          <a:p>
            <a:pPr marL="12700" fontAlgn="auto">
              <a:spcBef>
                <a:spcPts val="865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 dirty="0">
              <a:latin typeface="Bookman Old Style"/>
              <a:cs typeface="Bookman Old Style"/>
            </a:endParaRPr>
          </a:p>
          <a:p>
            <a:pPr marL="927100" fontAlgn="auto">
              <a:spcBef>
                <a:spcPts val="865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</a:t>
            </a:r>
            <a:r>
              <a:rPr sz="2400" spc="-15" dirty="0">
                <a:latin typeface="Bookman Old Style"/>
                <a:cs typeface="Bookman Old Style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kombinas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7BB6CE3-5C31-42FC-8801-A1B7C8B45D4E}"/>
              </a:ext>
            </a:extLst>
          </p:cNvPr>
          <p:cNvSpPr txBox="1"/>
          <p:nvPr/>
        </p:nvSpPr>
        <p:spPr>
          <a:xfrm>
            <a:off x="79375" y="4729163"/>
            <a:ext cx="7016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79E0501-2729-45BA-AC9A-052531EB3E64}"/>
              </a:ext>
            </a:extLst>
          </p:cNvPr>
          <p:cNvSpPr txBox="1"/>
          <p:nvPr/>
        </p:nvSpPr>
        <p:spPr>
          <a:xfrm>
            <a:off x="7896225" y="5311775"/>
            <a:ext cx="141288" cy="439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1372" baseline="-21276" dirty="0">
                <a:latin typeface="Symbol"/>
                <a:cs typeface="Symbol"/>
              </a:rPr>
              <a:t>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A4FBACF-6DED-4F06-83E0-94F03DA33E9D}"/>
              </a:ext>
            </a:extLst>
          </p:cNvPr>
          <p:cNvSpPr txBox="1"/>
          <p:nvPr/>
        </p:nvSpPr>
        <p:spPr>
          <a:xfrm>
            <a:off x="4602163" y="5535613"/>
            <a:ext cx="3435350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19045" algn="l"/>
                <a:tab pos="3103245" algn="l"/>
              </a:tabLst>
              <a:defRPr/>
            </a:pP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6</a:t>
            </a:r>
            <a:r>
              <a:rPr sz="2350" i="1" spc="15" dirty="0">
                <a:latin typeface="Times New Roman"/>
                <a:cs typeface="Times New Roman"/>
              </a:rPr>
              <a:t>k</a:t>
            </a:r>
            <a:r>
              <a:rPr sz="2025" spc="30" baseline="-22633" dirty="0">
                <a:latin typeface="Times New Roman"/>
                <a:cs typeface="Times New Roman"/>
              </a:rPr>
              <a:t>1</a:t>
            </a:r>
            <a:r>
              <a:rPr sz="2025" baseline="-22633" dirty="0">
                <a:latin typeface="Times New Roman"/>
                <a:cs typeface="Times New Roman"/>
              </a:rPr>
              <a:t> </a:t>
            </a:r>
            <a:r>
              <a:rPr sz="2025" spc="75" baseline="-22633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4</a:t>
            </a:r>
            <a:r>
              <a:rPr sz="2350" i="1" spc="125" dirty="0">
                <a:latin typeface="Times New Roman"/>
                <a:cs typeface="Times New Roman"/>
              </a:rPr>
              <a:t>k</a:t>
            </a:r>
            <a:r>
              <a:rPr sz="2025" spc="30" baseline="-22633" dirty="0">
                <a:latin typeface="Times New Roman"/>
                <a:cs typeface="Times New Roman"/>
              </a:rPr>
              <a:t>3</a:t>
            </a:r>
            <a:r>
              <a:rPr sz="2025" baseline="-22633" dirty="0">
                <a:latin typeface="Times New Roman"/>
                <a:cs typeface="Times New Roman"/>
              </a:rPr>
              <a:t> </a:t>
            </a:r>
            <a:r>
              <a:rPr sz="2025" spc="165" baseline="-22633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r>
              <a:rPr sz="2350" i="1" spc="165" dirty="0">
                <a:latin typeface="Times New Roman"/>
                <a:cs typeface="Times New Roman"/>
              </a:rPr>
              <a:t>k</a:t>
            </a:r>
            <a:r>
              <a:rPr sz="2025" spc="30" baseline="-22633" dirty="0">
                <a:latin typeface="Times New Roman"/>
                <a:cs typeface="Times New Roman"/>
              </a:rPr>
              <a:t>4</a:t>
            </a:r>
            <a:r>
              <a:rPr sz="2025" baseline="-22633" dirty="0">
                <a:latin typeface="Times New Roman"/>
                <a:cs typeface="Times New Roman"/>
              </a:rPr>
              <a:t> </a:t>
            </a:r>
            <a:r>
              <a:rPr sz="2025" spc="-225" baseline="-22633" dirty="0">
                <a:latin typeface="Times New Roman"/>
                <a:cs typeface="Times New Roman"/>
              </a:rPr>
              <a:t> </a:t>
            </a:r>
            <a:r>
              <a:rPr sz="3525" spc="7" baseline="-14184" dirty="0">
                <a:latin typeface="Symbol"/>
                <a:cs typeface="Symbol"/>
              </a:rPr>
              <a:t></a:t>
            </a:r>
            <a:r>
              <a:rPr sz="3525" baseline="-14184" dirty="0">
                <a:latin typeface="Times New Roman"/>
                <a:cs typeface="Times New Roman"/>
              </a:rPr>
              <a:t>	</a:t>
            </a:r>
            <a:r>
              <a:rPr sz="3525" spc="7" baseline="-13002" dirty="0">
                <a:latin typeface="Symbol"/>
                <a:cs typeface="Symbol"/>
              </a:rPr>
              <a:t></a:t>
            </a:r>
            <a:r>
              <a:rPr sz="3525" spc="-427" baseline="-13002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c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i="1" spc="10" dirty="0">
                <a:latin typeface="Times New Roman"/>
                <a:cs typeface="Times New Roman"/>
              </a:rPr>
              <a:t>d</a:t>
            </a:r>
            <a:r>
              <a:rPr sz="2350" i="1" spc="-175" dirty="0">
                <a:latin typeface="Times New Roman"/>
                <a:cs typeface="Times New Roman"/>
              </a:rPr>
              <a:t> </a:t>
            </a:r>
            <a:r>
              <a:rPr sz="3525" spc="7" baseline="-13002" dirty="0">
                <a:latin typeface="Symbol"/>
                <a:cs typeface="Symbol"/>
              </a:rPr>
              <a:t></a:t>
            </a:r>
            <a:endParaRPr sz="3525" baseline="-13002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239640A-7A04-4088-A0F7-022991CE8AD8}"/>
              </a:ext>
            </a:extLst>
          </p:cNvPr>
          <p:cNvSpPr txBox="1"/>
          <p:nvPr/>
        </p:nvSpPr>
        <p:spPr>
          <a:xfrm>
            <a:off x="7107238" y="5114925"/>
            <a:ext cx="9302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5155" algn="l"/>
              </a:tabLst>
              <a:defRPr/>
            </a:pPr>
            <a:r>
              <a:rPr sz="3525" spc="7" baseline="-3546" dirty="0">
                <a:latin typeface="Symbol"/>
                <a:cs typeface="Symbol"/>
              </a:rPr>
              <a:t></a:t>
            </a:r>
            <a:r>
              <a:rPr sz="3525" spc="-509" baseline="-3546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a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i="1" spc="10" dirty="0">
                <a:latin typeface="Times New Roman"/>
                <a:cs typeface="Times New Roman"/>
              </a:rPr>
              <a:t>b</a:t>
            </a:r>
            <a:r>
              <a:rPr sz="2350" i="1" spc="-245" dirty="0">
                <a:latin typeface="Times New Roman"/>
                <a:cs typeface="Times New Roman"/>
              </a:rPr>
              <a:t> </a:t>
            </a:r>
            <a:r>
              <a:rPr sz="3525" spc="7" baseline="-3546" dirty="0">
                <a:latin typeface="Symbol"/>
                <a:cs typeface="Symbol"/>
              </a:rPr>
              <a:t></a:t>
            </a:r>
            <a:endParaRPr sz="3525" baseline="-3546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1377E07-E96C-4C03-9244-C745D700761B}"/>
              </a:ext>
            </a:extLst>
          </p:cNvPr>
          <p:cNvSpPr txBox="1"/>
          <p:nvPr/>
        </p:nvSpPr>
        <p:spPr>
          <a:xfrm>
            <a:off x="6710363" y="5308600"/>
            <a:ext cx="539750" cy="446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1372" baseline="-21276" dirty="0">
                <a:latin typeface="Symbol"/>
                <a:cs typeface="Symbol"/>
              </a:rPr>
              <a:t></a:t>
            </a:r>
            <a:r>
              <a:rPr sz="3525" spc="7" baseline="2364" dirty="0">
                <a:latin typeface="Symbol"/>
                <a:cs typeface="Symbol"/>
              </a:rPr>
              <a:t></a:t>
            </a:r>
            <a:r>
              <a:rPr sz="3525" spc="-165" baseline="2364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3525" spc="-1372" baseline="-20094" dirty="0">
                <a:latin typeface="Symbol"/>
                <a:cs typeface="Symbol"/>
              </a:rPr>
              <a:t></a:t>
            </a:r>
            <a:r>
              <a:rPr sz="3525" spc="7" baseline="1182" dirty="0">
                <a:latin typeface="Symbol"/>
                <a:cs typeface="Symbol"/>
              </a:rPr>
              <a:t></a:t>
            </a:r>
            <a:endParaRPr sz="3525" baseline="1182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F612163-C7E0-42DB-96EA-A61FD2C38B15}"/>
              </a:ext>
            </a:extLst>
          </p:cNvPr>
          <p:cNvSpPr txBox="1"/>
          <p:nvPr/>
        </p:nvSpPr>
        <p:spPr>
          <a:xfrm>
            <a:off x="6710363" y="5116513"/>
            <a:ext cx="142875" cy="325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99D76C0-09BF-4805-8FC9-5A3B32290D11}"/>
              </a:ext>
            </a:extLst>
          </p:cNvPr>
          <p:cNvSpPr txBox="1"/>
          <p:nvPr/>
        </p:nvSpPr>
        <p:spPr>
          <a:xfrm>
            <a:off x="1431925" y="5308600"/>
            <a:ext cx="142875" cy="446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1372" baseline="-22458" dirty="0">
                <a:latin typeface="Symbol"/>
                <a:cs typeface="Symbol"/>
              </a:rPr>
              <a:t></a:t>
            </a: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27798304-96B7-4056-8869-648B10BC69AA}"/>
              </a:ext>
            </a:extLst>
          </p:cNvPr>
          <p:cNvSpPr txBox="1"/>
          <p:nvPr/>
        </p:nvSpPr>
        <p:spPr>
          <a:xfrm>
            <a:off x="1431925" y="5535613"/>
            <a:ext cx="2511425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277" baseline="-14184" dirty="0">
                <a:latin typeface="Symbol"/>
                <a:cs typeface="Symbol"/>
              </a:rPr>
              <a:t></a:t>
            </a:r>
            <a:r>
              <a:rPr sz="2350" spc="-55" dirty="0">
                <a:latin typeface="Times New Roman"/>
                <a:cs typeface="Times New Roman"/>
              </a:rPr>
              <a:t>3</a:t>
            </a:r>
            <a:r>
              <a:rPr sz="2350" i="1" spc="2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i="1" spc="17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25" baseline="-24691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1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r>
              <a:rPr sz="2350" i="1" spc="125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65" baseline="-24691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i="1" spc="17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4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D18EE9E-252C-4DF0-AC5B-BA36910E215C}"/>
              </a:ext>
            </a:extLst>
          </p:cNvPr>
          <p:cNvSpPr txBox="1"/>
          <p:nvPr/>
        </p:nvSpPr>
        <p:spPr>
          <a:xfrm>
            <a:off x="1431925" y="5116513"/>
            <a:ext cx="142875" cy="325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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260F743-A7D8-4B9B-B059-9DFAF8057C9C}"/>
              </a:ext>
            </a:extLst>
          </p:cNvPr>
          <p:cNvSpPr txBox="1"/>
          <p:nvPr/>
        </p:nvSpPr>
        <p:spPr>
          <a:xfrm>
            <a:off x="4618038" y="5087938"/>
            <a:ext cx="1674812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15" dirty="0">
                <a:latin typeface="Times New Roman"/>
                <a:cs typeface="Times New Roman"/>
              </a:rPr>
              <a:t>6</a:t>
            </a:r>
            <a:r>
              <a:rPr sz="2350" i="1" spc="2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i="1" spc="17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25" baseline="-24691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8</a:t>
            </a:r>
            <a:r>
              <a:rPr sz="2350" i="1" spc="125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3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6FDF5F4-2FF0-4979-8C01-A660E1AA7790}"/>
              </a:ext>
            </a:extLst>
          </p:cNvPr>
          <p:cNvSpPr txBox="1"/>
          <p:nvPr/>
        </p:nvSpPr>
        <p:spPr>
          <a:xfrm>
            <a:off x="2276475" y="5087938"/>
            <a:ext cx="963613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-50" dirty="0">
                <a:latin typeface="Times New Roman"/>
                <a:cs typeface="Times New Roman"/>
              </a:rPr>
              <a:t>3</a:t>
            </a:r>
            <a:r>
              <a:rPr sz="2350" i="1" spc="15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i="1" spc="17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4</a:t>
            </a:r>
            <a:endParaRPr sz="2025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>
            <a:extLst>
              <a:ext uri="{FF2B5EF4-FFF2-40B4-BE49-F238E27FC236}">
                <a16:creationId xmlns:a16="http://schemas.microsoft.com/office/drawing/2014/main" id="{A0570CCD-D2EC-475D-80A1-BAB15772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42F047B-1E4A-4B96-A63E-15B13CA2E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EB07A3E-C6B1-4189-8AF5-A58A2B1A7F7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5A14198-5D54-48A6-8DB9-2CC79896D51C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F918C80-1673-47E9-933F-0EDCF093D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38100"/>
            <a:ext cx="8229600" cy="1143000"/>
          </a:xfrm>
        </p:spPr>
        <p:txBody>
          <a:bodyPr rtlCol="0">
            <a:noAutofit/>
          </a:bodyPr>
          <a:lstStyle/>
          <a:p>
            <a:pPr marL="74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b="0" spc="-5" dirty="0"/>
              <a:t>denga</a:t>
            </a:r>
            <a:r>
              <a:rPr sz="3200" b="0" dirty="0"/>
              <a:t>n</a:t>
            </a:r>
            <a:r>
              <a:rPr sz="3200" b="0" spc="165" dirty="0">
                <a:latin typeface="Times New Roman"/>
                <a:cs typeface="Times New Roman"/>
              </a:rPr>
              <a:t> </a:t>
            </a:r>
            <a:r>
              <a:rPr sz="3200" b="0" dirty="0"/>
              <a:t>menyamakan</a:t>
            </a:r>
            <a:r>
              <a:rPr sz="3200" b="0" spc="150" dirty="0">
                <a:latin typeface="Times New Roman"/>
                <a:cs typeface="Times New Roman"/>
              </a:rPr>
              <a:t> </a:t>
            </a:r>
            <a:r>
              <a:rPr sz="3200" b="0" spc="-15" dirty="0"/>
              <a:t>setiap</a:t>
            </a:r>
            <a:r>
              <a:rPr sz="3200" b="0" spc="165" dirty="0">
                <a:latin typeface="Times New Roman"/>
                <a:cs typeface="Times New Roman"/>
              </a:rPr>
              <a:t> </a:t>
            </a:r>
            <a:r>
              <a:rPr sz="3200" b="0" spc="-5" dirty="0"/>
              <a:t>unsur</a:t>
            </a:r>
            <a:br>
              <a:rPr sz="3200" b="0" spc="-5" dirty="0"/>
            </a:br>
            <a:r>
              <a:rPr sz="3200" b="0" spc="-5" dirty="0"/>
              <a:t>pad</a:t>
            </a:r>
            <a:r>
              <a:rPr sz="3200" b="0" dirty="0"/>
              <a:t>a</a:t>
            </a:r>
            <a:r>
              <a:rPr sz="3200" b="0" spc="150" dirty="0">
                <a:latin typeface="Times New Roman"/>
                <a:cs typeface="Times New Roman"/>
              </a:rPr>
              <a:t> </a:t>
            </a:r>
            <a:r>
              <a:rPr sz="3200" b="0" spc="-5" dirty="0"/>
              <a:t>kedu</a:t>
            </a:r>
            <a:r>
              <a:rPr sz="3200" b="0" dirty="0"/>
              <a:t>a</a:t>
            </a:r>
            <a:r>
              <a:rPr sz="3200" b="0" spc="145" dirty="0">
                <a:latin typeface="Times New Roman"/>
                <a:cs typeface="Times New Roman"/>
              </a:rPr>
              <a:t> </a:t>
            </a:r>
            <a:r>
              <a:rPr sz="3200" b="0" dirty="0"/>
              <a:t>matri</a:t>
            </a:r>
            <a:r>
              <a:rPr sz="3200" b="0" spc="-10" dirty="0"/>
              <a:t>k</a:t>
            </a:r>
            <a:r>
              <a:rPr sz="3200" b="0" dirty="0"/>
              <a:t>s,</a:t>
            </a:r>
            <a:r>
              <a:rPr sz="3200" b="0" spc="150" dirty="0">
                <a:latin typeface="Times New Roman"/>
                <a:cs typeface="Times New Roman"/>
              </a:rPr>
              <a:t> </a:t>
            </a:r>
            <a:r>
              <a:rPr sz="3200" b="0" spc="-5" dirty="0"/>
              <a:t>diper</a:t>
            </a:r>
            <a:r>
              <a:rPr sz="3200" b="0" spc="-10" dirty="0"/>
              <a:t>o</a:t>
            </a:r>
            <a:r>
              <a:rPr sz="3200" b="0" dirty="0"/>
              <a:t>leh</a:t>
            </a:r>
            <a:r>
              <a:rPr sz="3200" b="0" spc="170" dirty="0">
                <a:latin typeface="Times New Roman"/>
                <a:cs typeface="Times New Roman"/>
              </a:rPr>
              <a:t> </a:t>
            </a:r>
            <a:r>
              <a:rPr sz="3200" b="0" spc="-5" dirty="0"/>
              <a:t>SP</a:t>
            </a:r>
            <a:r>
              <a:rPr sz="3200" b="0" dirty="0"/>
              <a:t>L</a:t>
            </a:r>
            <a:r>
              <a:rPr sz="3200" b="0" spc="150" dirty="0">
                <a:latin typeface="Times New Roman"/>
                <a:cs typeface="Times New Roman"/>
              </a:rPr>
              <a:t> </a:t>
            </a:r>
            <a:r>
              <a:rPr sz="3200" b="0" dirty="0"/>
              <a:t>:</a:t>
            </a:r>
          </a:p>
        </p:txBody>
      </p:sp>
      <p:sp>
        <p:nvSpPr>
          <p:cNvPr id="30727" name="object 15">
            <a:extLst>
              <a:ext uri="{FF2B5EF4-FFF2-40B4-BE49-F238E27FC236}">
                <a16:creationId xmlns:a16="http://schemas.microsoft.com/office/drawing/2014/main" id="{6302F5BA-5282-4878-BCBD-D8F96D37A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2822575"/>
            <a:ext cx="80994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Determinan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koefisiennya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(MK)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48</a:t>
            </a:r>
          </a:p>
          <a:p>
            <a:pPr eaLnBrk="1" hangingPunct="1">
              <a:spcBef>
                <a:spcPts val="250"/>
              </a:spcBef>
              <a:buFont typeface="Bookman Old Style" panose="02050604050505020204" pitchFamily="18" charset="0"/>
              <a:buChar char="•"/>
            </a:pPr>
            <a:r>
              <a:rPr lang="id-ID" altLang="en-US" sz="2400" i="1">
                <a:latin typeface="Bookman Old Style" panose="02050604050505020204" pitchFamily="18" charset="0"/>
              </a:rPr>
              <a:t>det</a:t>
            </a:r>
            <a:r>
              <a:rPr lang="id-ID" altLang="en-US" sz="2400">
                <a:latin typeface="Bookman Old Style" panose="02050604050505020204" pitchFamily="18" charset="0"/>
              </a:rPr>
              <a:t>(MK)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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Wingdings" panose="05000000000000000000" pitchFamily="2" charset="2"/>
              </a:rPr>
              <a:t>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SPL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memiliki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solusi</a:t>
            </a:r>
          </a:p>
          <a:p>
            <a:pPr eaLnBrk="1" hangingPunct="1">
              <a:spcBef>
                <a:spcPts val="86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untuk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setiap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a,b,c,d</a:t>
            </a:r>
          </a:p>
          <a:p>
            <a:pPr eaLnBrk="1" hangingPunct="1">
              <a:spcBef>
                <a:spcPts val="86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Jadi,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membangun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M2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x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2</a:t>
            </a:r>
          </a:p>
          <a:p>
            <a:pPr eaLnBrk="1" hangingPunct="1">
              <a:spcBef>
                <a:spcPts val="86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•	Ketika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a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=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0,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b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=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0,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c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=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0,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d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=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0,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lnSpc>
                <a:spcPts val="3750"/>
              </a:lnSpc>
              <a:spcBef>
                <a:spcPts val="263"/>
              </a:spcBef>
            </a:pPr>
            <a:r>
              <a:rPr lang="id-ID" altLang="en-US" sz="2400" i="1">
                <a:latin typeface="Bookman Old Style" panose="02050604050505020204" pitchFamily="18" charset="0"/>
              </a:rPr>
              <a:t>det</a:t>
            </a:r>
            <a:r>
              <a:rPr lang="id-ID" altLang="en-US" sz="2400">
                <a:latin typeface="Bookman Old Style" panose="02050604050505020204" pitchFamily="18" charset="0"/>
              </a:rPr>
              <a:t>(MK)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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Wingdings" panose="05000000000000000000" pitchFamily="2" charset="2"/>
              </a:rPr>
              <a:t></a:t>
            </a:r>
            <a:r>
              <a:rPr lang="id-ID" altLang="en-US" sz="2400">
                <a:latin typeface="Bookman Old Style" panose="02050604050505020204" pitchFamily="18" charset="0"/>
              </a:rPr>
              <a:t>SPL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homogen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punya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solusi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tunggal.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Jadi,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bebas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0728" name="Picture 29">
            <a:extLst>
              <a:ext uri="{FF2B5EF4-FFF2-40B4-BE49-F238E27FC236}">
                <a16:creationId xmlns:a16="http://schemas.microsoft.com/office/drawing/2014/main" id="{8860C5F6-D93E-4B45-A58C-8C56F2ED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37528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0D516EF7-B0D2-4D1B-B99E-47A7FC2AA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7660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02536A25-C376-4136-BF25-55670E9A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21213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76EB2824-48B3-46F6-A1FE-4CEAFF26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306877-BB7E-4DDD-85DE-F31BC9A27326}"/>
              </a:ext>
            </a:extLst>
          </p:cNvPr>
          <p:cNvSpPr txBox="1"/>
          <p:nvPr/>
        </p:nvSpPr>
        <p:spPr>
          <a:xfrm>
            <a:off x="168275" y="158750"/>
            <a:ext cx="33337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Ruang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Vekto</a:t>
            </a:r>
            <a:r>
              <a:rPr sz="2400" b="1" dirty="0">
                <a:latin typeface="Bookman Old Style"/>
                <a:cs typeface="Bookman Old Style"/>
              </a:rPr>
              <a:t>r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Bookman Old Style"/>
                <a:cs typeface="Bookman Old Style"/>
              </a:rPr>
              <a:t>Umum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D4F12C-B2F4-4810-BB6A-8B949394585B}"/>
              </a:ext>
            </a:extLst>
          </p:cNvPr>
          <p:cNvSpPr txBox="1"/>
          <p:nvPr/>
        </p:nvSpPr>
        <p:spPr>
          <a:xfrm>
            <a:off x="583745" y="777875"/>
            <a:ext cx="1390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Misal</a:t>
            </a:r>
            <a:r>
              <a:rPr sz="2400" spc="-10" dirty="0">
                <a:latin typeface="Bookman Old Style"/>
                <a:cs typeface="Bookman Old Style"/>
              </a:rPr>
              <a:t>k</a:t>
            </a:r>
            <a:r>
              <a:rPr sz="2400" spc="-5" dirty="0">
                <a:latin typeface="Bookman Old Style"/>
                <a:cs typeface="Bookman Old Style"/>
              </a:rPr>
              <a:t>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FFE00D-EA10-4636-8596-D48D7180D008}"/>
              </a:ext>
            </a:extLst>
          </p:cNvPr>
          <p:cNvSpPr txBox="1"/>
          <p:nvPr/>
        </p:nvSpPr>
        <p:spPr>
          <a:xfrm>
            <a:off x="4092120" y="758825"/>
            <a:ext cx="1543050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1254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i="1" dirty="0">
                <a:latin typeface="Bookman Old Style"/>
                <a:cs typeface="Bookman Old Style"/>
              </a:rPr>
              <a:t>,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500" i="1" spc="-75" dirty="0">
                <a:latin typeface="Symbol"/>
                <a:cs typeface="Symbol"/>
              </a:rPr>
              <a:t>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54BF44-D17C-4901-8665-55EDFF80AC27}"/>
              </a:ext>
            </a:extLst>
          </p:cNvPr>
          <p:cNvSpPr txBox="1"/>
          <p:nvPr/>
        </p:nvSpPr>
        <p:spPr>
          <a:xfrm>
            <a:off x="5793920" y="777875"/>
            <a:ext cx="4889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-5" dirty="0">
                <a:latin typeface="Bookman Old Style"/>
                <a:cs typeface="Bookman Old Style"/>
              </a:rPr>
              <a:t>R</a:t>
            </a:r>
            <a:r>
              <a:rPr sz="2400" i="1" spc="-30" dirty="0">
                <a:latin typeface="Bookman Old Style"/>
                <a:cs typeface="Bookman Old Style"/>
              </a:rPr>
              <a:t>i</a:t>
            </a:r>
            <a:r>
              <a:rPr sz="2400" i="1" spc="-25" dirty="0">
                <a:latin typeface="Bookman Old Style"/>
                <a:cs typeface="Bookman Old Style"/>
              </a:rPr>
              <a:t>i</a:t>
            </a:r>
            <a:r>
              <a:rPr sz="2400" i="1" dirty="0">
                <a:latin typeface="Bookman Old Style"/>
                <a:cs typeface="Bookman Old Style"/>
              </a:rPr>
              <a:t>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23660D6-7837-402C-A8CD-7F004E012881}"/>
              </a:ext>
            </a:extLst>
          </p:cNvPr>
          <p:cNvSpPr txBox="1"/>
          <p:nvPr/>
        </p:nvSpPr>
        <p:spPr>
          <a:xfrm>
            <a:off x="240845" y="1214438"/>
            <a:ext cx="8324850" cy="769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tabLst>
                <a:tab pos="751205" algn="l"/>
              </a:tabLst>
              <a:defRPr/>
            </a:pPr>
            <a:r>
              <a:rPr sz="2400" i="1" dirty="0">
                <a:latin typeface="Bookman Old Style"/>
                <a:cs typeface="Bookman Old Style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dinamaka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ruang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vekto</a:t>
            </a:r>
            <a:r>
              <a:rPr sz="2400" b="1" dirty="0">
                <a:latin typeface="Bookman Old Style"/>
                <a:cs typeface="Bookman Old Style"/>
              </a:rPr>
              <a:t>r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jika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terpenuhi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aksiom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 dirty="0">
              <a:latin typeface="Bookman Old Style"/>
              <a:cs typeface="Bookman Old Style"/>
            </a:endParaRPr>
          </a:p>
          <a:p>
            <a:pPr marL="12700" fontAlgn="auto">
              <a:spcBef>
                <a:spcPts val="575"/>
              </a:spcBef>
              <a:spcAft>
                <a:spcPts val="0"/>
              </a:spcAft>
              <a:tabLst>
                <a:tab pos="791210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tertutup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terhadap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operas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penjumlahan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9224" name="object 8">
            <a:extLst>
              <a:ext uri="{FF2B5EF4-FFF2-40B4-BE49-F238E27FC236}">
                <a16:creationId xmlns:a16="http://schemas.microsoft.com/office/drawing/2014/main" id="{D6AF15F6-0E8A-4FC0-A742-728D1B0E7143}"/>
              </a:ext>
            </a:extLst>
          </p:cNvPr>
          <p:cNvSpPr>
            <a:spLocks/>
          </p:cNvSpPr>
          <p:nvPr/>
        </p:nvSpPr>
        <p:spPr bwMode="auto">
          <a:xfrm>
            <a:off x="2183945" y="838200"/>
            <a:ext cx="169863" cy="0"/>
          </a:xfrm>
          <a:custGeom>
            <a:avLst/>
            <a:gdLst>
              <a:gd name="T0" fmla="*/ 0 w 170814"/>
              <a:gd name="T1" fmla="*/ 165536 w 1708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814">
                <a:moveTo>
                  <a:pt x="0" y="0"/>
                </a:moveTo>
                <a:lnTo>
                  <a:pt x="170222" y="0"/>
                </a:lnTo>
              </a:path>
            </a:pathLst>
          </a:custGeom>
          <a:noFill/>
          <a:ln w="136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9">
            <a:extLst>
              <a:ext uri="{FF2B5EF4-FFF2-40B4-BE49-F238E27FC236}">
                <a16:creationId xmlns:a16="http://schemas.microsoft.com/office/drawing/2014/main" id="{FC9B5393-E5E1-4DB0-A224-47317C8BEBFE}"/>
              </a:ext>
            </a:extLst>
          </p:cNvPr>
          <p:cNvSpPr>
            <a:spLocks/>
          </p:cNvSpPr>
          <p:nvPr/>
        </p:nvSpPr>
        <p:spPr bwMode="auto">
          <a:xfrm>
            <a:off x="2572883" y="838200"/>
            <a:ext cx="147637" cy="0"/>
          </a:xfrm>
          <a:custGeom>
            <a:avLst/>
            <a:gdLst>
              <a:gd name="T0" fmla="*/ 0 w 148589"/>
              <a:gd name="T1" fmla="*/ 143832 w 1485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8589">
                <a:moveTo>
                  <a:pt x="0" y="0"/>
                </a:moveTo>
                <a:lnTo>
                  <a:pt x="148529" y="0"/>
                </a:lnTo>
              </a:path>
            </a:pathLst>
          </a:custGeom>
          <a:noFill/>
          <a:ln w="136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6" name="object 10">
            <a:extLst>
              <a:ext uri="{FF2B5EF4-FFF2-40B4-BE49-F238E27FC236}">
                <a16:creationId xmlns:a16="http://schemas.microsoft.com/office/drawing/2014/main" id="{BD298D23-B623-464C-9387-4E569FAA7AF2}"/>
              </a:ext>
            </a:extLst>
          </p:cNvPr>
          <p:cNvSpPr>
            <a:spLocks/>
          </p:cNvSpPr>
          <p:nvPr/>
        </p:nvSpPr>
        <p:spPr bwMode="auto">
          <a:xfrm>
            <a:off x="2936420" y="838200"/>
            <a:ext cx="228600" cy="0"/>
          </a:xfrm>
          <a:custGeom>
            <a:avLst/>
            <a:gdLst>
              <a:gd name="T0" fmla="*/ 0 w 228600"/>
              <a:gd name="T1" fmla="*/ 228551 w 228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28600">
                <a:moveTo>
                  <a:pt x="0" y="0"/>
                </a:moveTo>
                <a:lnTo>
                  <a:pt x="228551" y="0"/>
                </a:lnTo>
              </a:path>
            </a:pathLst>
          </a:custGeom>
          <a:noFill/>
          <a:ln w="136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7" name="object 11">
            <a:extLst>
              <a:ext uri="{FF2B5EF4-FFF2-40B4-BE49-F238E27FC236}">
                <a16:creationId xmlns:a16="http://schemas.microsoft.com/office/drawing/2014/main" id="{920E5C9E-D08D-47E6-A105-268A08A02E34}"/>
              </a:ext>
            </a:extLst>
          </p:cNvPr>
          <p:cNvSpPr>
            <a:spLocks/>
          </p:cNvSpPr>
          <p:nvPr/>
        </p:nvSpPr>
        <p:spPr bwMode="auto">
          <a:xfrm>
            <a:off x="5487533" y="2160588"/>
            <a:ext cx="171450" cy="0"/>
          </a:xfrm>
          <a:custGeom>
            <a:avLst/>
            <a:gdLst>
              <a:gd name="T0" fmla="*/ 0 w 172720"/>
              <a:gd name="T1" fmla="*/ 166215 w 17272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2720">
                <a:moveTo>
                  <a:pt x="0" y="0"/>
                </a:moveTo>
                <a:lnTo>
                  <a:pt x="172463" y="0"/>
                </a:lnTo>
              </a:path>
            </a:pathLst>
          </a:custGeom>
          <a:noFill/>
          <a:ln w="1259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object 12">
            <a:extLst>
              <a:ext uri="{FF2B5EF4-FFF2-40B4-BE49-F238E27FC236}">
                <a16:creationId xmlns:a16="http://schemas.microsoft.com/office/drawing/2014/main" id="{382E6D38-06FD-4099-B750-65F7BA5C0F03}"/>
              </a:ext>
            </a:extLst>
          </p:cNvPr>
          <p:cNvSpPr>
            <a:spLocks/>
          </p:cNvSpPr>
          <p:nvPr/>
        </p:nvSpPr>
        <p:spPr bwMode="auto">
          <a:xfrm>
            <a:off x="6000295" y="2160588"/>
            <a:ext cx="152400" cy="0"/>
          </a:xfrm>
          <a:custGeom>
            <a:avLst/>
            <a:gdLst>
              <a:gd name="T0" fmla="*/ 0 w 151764"/>
              <a:gd name="T1" fmla="*/ 154369 w 1517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764">
                <a:moveTo>
                  <a:pt x="0" y="0"/>
                </a:moveTo>
                <a:lnTo>
                  <a:pt x="151174" y="0"/>
                </a:lnTo>
              </a:path>
            </a:pathLst>
          </a:custGeom>
          <a:noFill/>
          <a:ln w="1259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9" name="object 13">
            <a:extLst>
              <a:ext uri="{FF2B5EF4-FFF2-40B4-BE49-F238E27FC236}">
                <a16:creationId xmlns:a16="http://schemas.microsoft.com/office/drawing/2014/main" id="{9AC6BDBA-270C-4099-A6E1-2C588F97FE80}"/>
              </a:ext>
            </a:extLst>
          </p:cNvPr>
          <p:cNvSpPr>
            <a:spLocks/>
          </p:cNvSpPr>
          <p:nvPr/>
        </p:nvSpPr>
        <p:spPr bwMode="auto">
          <a:xfrm>
            <a:off x="2863395" y="2144713"/>
            <a:ext cx="190500" cy="0"/>
          </a:xfrm>
          <a:custGeom>
            <a:avLst/>
            <a:gdLst>
              <a:gd name="T0" fmla="*/ 0 w 190500"/>
              <a:gd name="T1" fmla="*/ 190415 w 1905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415" y="0"/>
                </a:lnTo>
              </a:path>
            </a:pathLst>
          </a:custGeom>
          <a:noFill/>
          <a:ln w="1383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0" name="object 14">
            <a:extLst>
              <a:ext uri="{FF2B5EF4-FFF2-40B4-BE49-F238E27FC236}">
                <a16:creationId xmlns:a16="http://schemas.microsoft.com/office/drawing/2014/main" id="{4757B83A-CA26-42CA-972A-450C2FD06E0C}"/>
              </a:ext>
            </a:extLst>
          </p:cNvPr>
          <p:cNvSpPr>
            <a:spLocks/>
          </p:cNvSpPr>
          <p:nvPr/>
        </p:nvSpPr>
        <p:spPr bwMode="auto">
          <a:xfrm>
            <a:off x="3226933" y="2144713"/>
            <a:ext cx="166687" cy="0"/>
          </a:xfrm>
          <a:custGeom>
            <a:avLst/>
            <a:gdLst>
              <a:gd name="T0" fmla="*/ 0 w 166370"/>
              <a:gd name="T1" fmla="*/ 167624 w 1663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70">
                <a:moveTo>
                  <a:pt x="0" y="0"/>
                </a:moveTo>
                <a:lnTo>
                  <a:pt x="166036" y="0"/>
                </a:lnTo>
              </a:path>
            </a:pathLst>
          </a:custGeom>
          <a:noFill/>
          <a:ln w="1383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1" name="object 15">
            <a:extLst>
              <a:ext uri="{FF2B5EF4-FFF2-40B4-BE49-F238E27FC236}">
                <a16:creationId xmlns:a16="http://schemas.microsoft.com/office/drawing/2014/main" id="{6B748D34-0956-4BB0-A8CE-37AD7B7333AD}"/>
              </a:ext>
            </a:extLst>
          </p:cNvPr>
          <p:cNvSpPr>
            <a:spLocks/>
          </p:cNvSpPr>
          <p:nvPr/>
        </p:nvSpPr>
        <p:spPr bwMode="auto">
          <a:xfrm>
            <a:off x="752020" y="2713038"/>
            <a:ext cx="177800" cy="0"/>
          </a:xfrm>
          <a:custGeom>
            <a:avLst/>
            <a:gdLst>
              <a:gd name="T0" fmla="*/ 0 w 176530"/>
              <a:gd name="T1" fmla="*/ 182765 w 1765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6530">
                <a:moveTo>
                  <a:pt x="0" y="0"/>
                </a:moveTo>
                <a:lnTo>
                  <a:pt x="176330" y="0"/>
                </a:lnTo>
              </a:path>
            </a:pathLst>
          </a:custGeom>
          <a:noFill/>
          <a:ln w="140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2" name="object 16">
            <a:extLst>
              <a:ext uri="{FF2B5EF4-FFF2-40B4-BE49-F238E27FC236}">
                <a16:creationId xmlns:a16="http://schemas.microsoft.com/office/drawing/2014/main" id="{C6C73A43-D48B-4A26-8208-6AB74794B559}"/>
              </a:ext>
            </a:extLst>
          </p:cNvPr>
          <p:cNvSpPr>
            <a:spLocks/>
          </p:cNvSpPr>
          <p:nvPr/>
        </p:nvSpPr>
        <p:spPr bwMode="auto">
          <a:xfrm>
            <a:off x="1282245" y="2713038"/>
            <a:ext cx="155575" cy="0"/>
          </a:xfrm>
          <a:custGeom>
            <a:avLst/>
            <a:gdLst>
              <a:gd name="T0" fmla="*/ 0 w 154305"/>
              <a:gd name="T1" fmla="*/ 160484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4040" y="0"/>
                </a:lnTo>
              </a:path>
            </a:pathLst>
          </a:custGeom>
          <a:noFill/>
          <a:ln w="140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3" name="object 17">
            <a:extLst>
              <a:ext uri="{FF2B5EF4-FFF2-40B4-BE49-F238E27FC236}">
                <a16:creationId xmlns:a16="http://schemas.microsoft.com/office/drawing/2014/main" id="{508B45A2-3A6F-4762-BA31-2A8DBA26A5AA}"/>
              </a:ext>
            </a:extLst>
          </p:cNvPr>
          <p:cNvSpPr>
            <a:spLocks/>
          </p:cNvSpPr>
          <p:nvPr/>
        </p:nvSpPr>
        <p:spPr bwMode="auto">
          <a:xfrm>
            <a:off x="1910895" y="2733675"/>
            <a:ext cx="158750" cy="0"/>
          </a:xfrm>
          <a:custGeom>
            <a:avLst/>
            <a:gdLst>
              <a:gd name="T0" fmla="*/ 0 w 158114"/>
              <a:gd name="T1" fmla="*/ 161099 w 158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8114">
                <a:moveTo>
                  <a:pt x="0" y="0"/>
                </a:moveTo>
                <a:lnTo>
                  <a:pt x="157898" y="0"/>
                </a:lnTo>
              </a:path>
            </a:pathLst>
          </a:custGeom>
          <a:noFill/>
          <a:ln w="1281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4" name="object 18">
            <a:extLst>
              <a:ext uri="{FF2B5EF4-FFF2-40B4-BE49-F238E27FC236}">
                <a16:creationId xmlns:a16="http://schemas.microsoft.com/office/drawing/2014/main" id="{7D992815-C796-4131-A422-C092A79662C6}"/>
              </a:ext>
            </a:extLst>
          </p:cNvPr>
          <p:cNvSpPr>
            <a:spLocks/>
          </p:cNvSpPr>
          <p:nvPr/>
        </p:nvSpPr>
        <p:spPr bwMode="auto">
          <a:xfrm>
            <a:off x="2417308" y="2733675"/>
            <a:ext cx="180975" cy="0"/>
          </a:xfrm>
          <a:custGeom>
            <a:avLst/>
            <a:gdLst>
              <a:gd name="T0" fmla="*/ 0 w 180339"/>
              <a:gd name="T1" fmla="*/ 182930 w 1803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0339">
                <a:moveTo>
                  <a:pt x="0" y="0"/>
                </a:moveTo>
                <a:lnTo>
                  <a:pt x="179738" y="0"/>
                </a:lnTo>
              </a:path>
            </a:pathLst>
          </a:custGeom>
          <a:noFill/>
          <a:ln w="1281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2E1A098-BD61-4104-89BE-26752B3C1B45}"/>
              </a:ext>
            </a:extLst>
          </p:cNvPr>
          <p:cNvSpPr txBox="1"/>
          <p:nvPr/>
        </p:nvSpPr>
        <p:spPr>
          <a:xfrm>
            <a:off x="680583" y="2093913"/>
            <a:ext cx="1965325" cy="931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Untuk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setiap</a:t>
            </a:r>
            <a:endParaRPr sz="2400">
              <a:latin typeface="Bookman Old Style"/>
              <a:cs typeface="Bookman Old Style"/>
            </a:endParaRPr>
          </a:p>
          <a:p>
            <a:pPr marL="43815" fontAlgn="auto">
              <a:spcBef>
                <a:spcPts val="1325"/>
              </a:spcBef>
              <a:spcAft>
                <a:spcPts val="0"/>
              </a:spcAft>
              <a:tabLst>
                <a:tab pos="888365" algn="l"/>
              </a:tabLst>
              <a:defRPr/>
            </a:pPr>
            <a:r>
              <a:rPr sz="2750" i="1" spc="55" dirty="0">
                <a:latin typeface="Times New Roman"/>
                <a:cs typeface="Times New Roman"/>
              </a:rPr>
              <a:t>u</a:t>
            </a:r>
            <a:r>
              <a:rPr sz="2750" i="1" spc="155" dirty="0">
                <a:latin typeface="Times New Roman"/>
                <a:cs typeface="Times New Roman"/>
              </a:rPr>
              <a:t> </a:t>
            </a:r>
            <a:r>
              <a:rPr sz="2750" spc="60" dirty="0">
                <a:latin typeface="Symbol"/>
                <a:cs typeface="Symbol"/>
              </a:rPr>
              <a:t>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750" i="1" spc="45" dirty="0">
                <a:latin typeface="Times New Roman"/>
                <a:cs typeface="Times New Roman"/>
              </a:rPr>
              <a:t>v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60" dirty="0">
                <a:latin typeface="Symbol"/>
                <a:cs typeface="Symbol"/>
              </a:rPr>
              <a:t></a:t>
            </a:r>
            <a:r>
              <a:rPr sz="2750" spc="235" dirty="0">
                <a:latin typeface="Times New Roman"/>
                <a:cs typeface="Times New Roman"/>
              </a:rPr>
              <a:t> </a:t>
            </a:r>
            <a:r>
              <a:rPr sz="2500" i="1" spc="175" dirty="0">
                <a:latin typeface="Times New Roman"/>
                <a:cs typeface="Times New Roman"/>
              </a:rPr>
              <a:t>v</a:t>
            </a:r>
            <a:r>
              <a:rPr sz="2500" i="1" spc="13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i="1" spc="200" dirty="0">
                <a:latin typeface="Times New Roman"/>
                <a:cs typeface="Times New Roman"/>
              </a:rPr>
              <a:t>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FFD94D1-655E-473D-B7FD-D214FF238F9F}"/>
              </a:ext>
            </a:extLst>
          </p:cNvPr>
          <p:cNvSpPr txBox="1"/>
          <p:nvPr/>
        </p:nvSpPr>
        <p:spPr>
          <a:xfrm>
            <a:off x="240845" y="2698750"/>
            <a:ext cx="311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2.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237" name="object 21">
            <a:extLst>
              <a:ext uri="{FF2B5EF4-FFF2-40B4-BE49-F238E27FC236}">
                <a16:creationId xmlns:a16="http://schemas.microsoft.com/office/drawing/2014/main" id="{BA7BC9DF-6C56-4FB0-AFD4-2C8BB34C0CAB}"/>
              </a:ext>
            </a:extLst>
          </p:cNvPr>
          <p:cNvSpPr>
            <a:spLocks/>
          </p:cNvSpPr>
          <p:nvPr/>
        </p:nvSpPr>
        <p:spPr bwMode="auto">
          <a:xfrm>
            <a:off x="756783" y="3414713"/>
            <a:ext cx="187325" cy="0"/>
          </a:xfrm>
          <a:custGeom>
            <a:avLst/>
            <a:gdLst>
              <a:gd name="T0" fmla="*/ 0 w 186690"/>
              <a:gd name="T1" fmla="*/ 189853 w 1866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6690">
                <a:moveTo>
                  <a:pt x="0" y="0"/>
                </a:moveTo>
                <a:lnTo>
                  <a:pt x="186657" y="0"/>
                </a:lnTo>
              </a:path>
            </a:pathLst>
          </a:custGeom>
          <a:noFill/>
          <a:ln w="136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8" name="object 22">
            <a:extLst>
              <a:ext uri="{FF2B5EF4-FFF2-40B4-BE49-F238E27FC236}">
                <a16:creationId xmlns:a16="http://schemas.microsoft.com/office/drawing/2014/main" id="{6ADA9543-6744-40EA-B6E1-BE92B23F0B73}"/>
              </a:ext>
            </a:extLst>
          </p:cNvPr>
          <p:cNvSpPr>
            <a:spLocks/>
          </p:cNvSpPr>
          <p:nvPr/>
        </p:nvSpPr>
        <p:spPr bwMode="auto">
          <a:xfrm>
            <a:off x="1437820" y="3414713"/>
            <a:ext cx="163513" cy="0"/>
          </a:xfrm>
          <a:custGeom>
            <a:avLst/>
            <a:gdLst>
              <a:gd name="T0" fmla="*/ 0 w 163194"/>
              <a:gd name="T1" fmla="*/ 164185 w 1631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3194">
                <a:moveTo>
                  <a:pt x="0" y="0"/>
                </a:moveTo>
                <a:lnTo>
                  <a:pt x="162590" y="0"/>
                </a:lnTo>
              </a:path>
            </a:pathLst>
          </a:custGeom>
          <a:noFill/>
          <a:ln w="136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9" name="object 23">
            <a:extLst>
              <a:ext uri="{FF2B5EF4-FFF2-40B4-BE49-F238E27FC236}">
                <a16:creationId xmlns:a16="http://schemas.microsoft.com/office/drawing/2014/main" id="{3BDEEC98-4E3E-4527-8AA0-AE5F89EAA313}"/>
              </a:ext>
            </a:extLst>
          </p:cNvPr>
          <p:cNvSpPr>
            <a:spLocks/>
          </p:cNvSpPr>
          <p:nvPr/>
        </p:nvSpPr>
        <p:spPr bwMode="auto">
          <a:xfrm>
            <a:off x="1983920" y="3414713"/>
            <a:ext cx="249238" cy="0"/>
          </a:xfrm>
          <a:custGeom>
            <a:avLst/>
            <a:gdLst>
              <a:gd name="T0" fmla="*/ 0 w 250189"/>
              <a:gd name="T1" fmla="*/ 245163 w 2501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0189">
                <a:moveTo>
                  <a:pt x="0" y="0"/>
                </a:moveTo>
                <a:lnTo>
                  <a:pt x="249876" y="0"/>
                </a:lnTo>
              </a:path>
            </a:pathLst>
          </a:custGeom>
          <a:noFill/>
          <a:ln w="136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0" name="object 24">
            <a:extLst>
              <a:ext uri="{FF2B5EF4-FFF2-40B4-BE49-F238E27FC236}">
                <a16:creationId xmlns:a16="http://schemas.microsoft.com/office/drawing/2014/main" id="{30773FF6-EF18-4525-84F1-4A19955E878F}"/>
              </a:ext>
            </a:extLst>
          </p:cNvPr>
          <p:cNvSpPr>
            <a:spLocks/>
          </p:cNvSpPr>
          <p:nvPr/>
        </p:nvSpPr>
        <p:spPr bwMode="auto">
          <a:xfrm>
            <a:off x="2876095" y="3414713"/>
            <a:ext cx="187325" cy="0"/>
          </a:xfrm>
          <a:custGeom>
            <a:avLst/>
            <a:gdLst>
              <a:gd name="T0" fmla="*/ 0 w 187960"/>
              <a:gd name="T1" fmla="*/ 184260 w 1879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7960">
                <a:moveTo>
                  <a:pt x="0" y="0"/>
                </a:moveTo>
                <a:lnTo>
                  <a:pt x="187405" y="0"/>
                </a:lnTo>
              </a:path>
            </a:pathLst>
          </a:custGeom>
          <a:noFill/>
          <a:ln w="136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1" name="object 25">
            <a:extLst>
              <a:ext uri="{FF2B5EF4-FFF2-40B4-BE49-F238E27FC236}">
                <a16:creationId xmlns:a16="http://schemas.microsoft.com/office/drawing/2014/main" id="{3CB4E537-422B-4E2D-9D35-BC9ECE73B448}"/>
              </a:ext>
            </a:extLst>
          </p:cNvPr>
          <p:cNvSpPr>
            <a:spLocks/>
          </p:cNvSpPr>
          <p:nvPr/>
        </p:nvSpPr>
        <p:spPr bwMode="auto">
          <a:xfrm>
            <a:off x="3447595" y="3414713"/>
            <a:ext cx="163513" cy="0"/>
          </a:xfrm>
          <a:custGeom>
            <a:avLst/>
            <a:gdLst>
              <a:gd name="T0" fmla="*/ 0 w 163195"/>
              <a:gd name="T1" fmla="*/ 164193 w 1631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3195">
                <a:moveTo>
                  <a:pt x="0" y="0"/>
                </a:moveTo>
                <a:lnTo>
                  <a:pt x="162603" y="0"/>
                </a:lnTo>
              </a:path>
            </a:pathLst>
          </a:custGeom>
          <a:noFill/>
          <a:ln w="136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2" name="object 26">
            <a:extLst>
              <a:ext uri="{FF2B5EF4-FFF2-40B4-BE49-F238E27FC236}">
                <a16:creationId xmlns:a16="http://schemas.microsoft.com/office/drawing/2014/main" id="{9CD2A5FB-C352-4691-B28A-E2D4CC986E6E}"/>
              </a:ext>
            </a:extLst>
          </p:cNvPr>
          <p:cNvSpPr>
            <a:spLocks/>
          </p:cNvSpPr>
          <p:nvPr/>
        </p:nvSpPr>
        <p:spPr bwMode="auto">
          <a:xfrm>
            <a:off x="4101645" y="3414713"/>
            <a:ext cx="249238" cy="0"/>
          </a:xfrm>
          <a:custGeom>
            <a:avLst/>
            <a:gdLst>
              <a:gd name="T0" fmla="*/ 0 w 250189"/>
              <a:gd name="T1" fmla="*/ 245304 w 2501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0189">
                <a:moveTo>
                  <a:pt x="0" y="0"/>
                </a:moveTo>
                <a:lnTo>
                  <a:pt x="250020" y="0"/>
                </a:lnTo>
              </a:path>
            </a:pathLst>
          </a:custGeom>
          <a:noFill/>
          <a:ln w="136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3FF20D2-EA3F-4BEE-A644-0C6E90F5AF4F}"/>
              </a:ext>
            </a:extLst>
          </p:cNvPr>
          <p:cNvSpPr txBox="1"/>
          <p:nvPr/>
        </p:nvSpPr>
        <p:spPr>
          <a:xfrm>
            <a:off x="240845" y="3240088"/>
            <a:ext cx="4124325" cy="476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6409" algn="l"/>
              </a:tabLst>
              <a:defRPr/>
            </a:pPr>
            <a:r>
              <a:rPr sz="3600" spc="-30" baseline="2314" dirty="0">
                <a:latin typeface="Bookman Old Style"/>
                <a:cs typeface="Bookman Old Style"/>
              </a:rPr>
              <a:t>3</a:t>
            </a:r>
            <a:r>
              <a:rPr sz="3600" spc="-15" baseline="2314" dirty="0">
                <a:latin typeface="Bookman Old Style"/>
                <a:cs typeface="Bookman Old Style"/>
              </a:rPr>
              <a:t>.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650" i="1" spc="210" dirty="0">
                <a:latin typeface="Times New Roman"/>
                <a:cs typeface="Times New Roman"/>
              </a:rPr>
              <a:t>u</a:t>
            </a:r>
            <a:r>
              <a:rPr sz="2650" i="1" spc="155" dirty="0">
                <a:latin typeface="Times New Roman"/>
                <a:cs typeface="Times New Roman"/>
              </a:rPr>
              <a:t> </a:t>
            </a:r>
            <a:r>
              <a:rPr sz="2650" spc="229" dirty="0">
                <a:latin typeface="Symbol"/>
                <a:cs typeface="Symbol"/>
              </a:rPr>
              <a:t></a:t>
            </a:r>
            <a:r>
              <a:rPr sz="2650" spc="-200" dirty="0">
                <a:latin typeface="Times New Roman"/>
                <a:cs typeface="Times New Roman"/>
              </a:rPr>
              <a:t> </a:t>
            </a:r>
            <a:r>
              <a:rPr sz="3500" spc="-295" dirty="0">
                <a:latin typeface="Symbol"/>
                <a:cs typeface="Symbol"/>
              </a:rPr>
              <a:t></a:t>
            </a:r>
            <a:r>
              <a:rPr sz="2650" i="1" spc="185" dirty="0">
                <a:latin typeface="Times New Roman"/>
                <a:cs typeface="Times New Roman"/>
              </a:rPr>
              <a:t>v</a:t>
            </a:r>
            <a:r>
              <a:rPr sz="2650" i="1" spc="100" dirty="0">
                <a:latin typeface="Times New Roman"/>
                <a:cs typeface="Times New Roman"/>
              </a:rPr>
              <a:t> </a:t>
            </a:r>
            <a:r>
              <a:rPr sz="2650" spc="229" dirty="0">
                <a:latin typeface="Symbol"/>
                <a:cs typeface="Symbol"/>
              </a:rPr>
              <a:t></a:t>
            </a:r>
            <a:r>
              <a:rPr sz="2650" spc="-105" dirty="0">
                <a:latin typeface="Times New Roman"/>
                <a:cs typeface="Times New Roman"/>
              </a:rPr>
              <a:t> </a:t>
            </a:r>
            <a:r>
              <a:rPr sz="2650" i="1" spc="500" dirty="0">
                <a:latin typeface="Times New Roman"/>
                <a:cs typeface="Times New Roman"/>
              </a:rPr>
              <a:t>w</a:t>
            </a:r>
            <a:r>
              <a:rPr sz="3500" spc="-155" dirty="0">
                <a:latin typeface="Symbol"/>
                <a:cs typeface="Symbol"/>
              </a:rPr>
              <a:t></a:t>
            </a:r>
            <a:r>
              <a:rPr sz="3500" spc="-430" dirty="0">
                <a:latin typeface="Times New Roman"/>
                <a:cs typeface="Times New Roman"/>
              </a:rPr>
              <a:t> </a:t>
            </a:r>
            <a:r>
              <a:rPr sz="2650" spc="229" dirty="0">
                <a:latin typeface="Symbol"/>
                <a:cs typeface="Symbol"/>
              </a:rPr>
              <a:t>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3500" spc="-345" dirty="0">
                <a:latin typeface="Symbol"/>
                <a:cs typeface="Symbol"/>
              </a:rPr>
              <a:t></a:t>
            </a:r>
            <a:r>
              <a:rPr sz="2650" i="1" spc="210" dirty="0">
                <a:latin typeface="Times New Roman"/>
                <a:cs typeface="Times New Roman"/>
              </a:rPr>
              <a:t>u</a:t>
            </a:r>
            <a:r>
              <a:rPr sz="2650" i="1" spc="160" dirty="0">
                <a:latin typeface="Times New Roman"/>
                <a:cs typeface="Times New Roman"/>
              </a:rPr>
              <a:t> </a:t>
            </a:r>
            <a:r>
              <a:rPr sz="2650" spc="229" dirty="0">
                <a:latin typeface="Symbol"/>
                <a:cs typeface="Symbol"/>
              </a:rPr>
              <a:t>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185" dirty="0">
                <a:latin typeface="Times New Roman"/>
                <a:cs typeface="Times New Roman"/>
              </a:rPr>
              <a:t>v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Symbol"/>
                <a:cs typeface="Symbol"/>
              </a:rPr>
              <a:t></a:t>
            </a:r>
            <a:r>
              <a:rPr sz="2650" spc="229" dirty="0">
                <a:latin typeface="Symbol"/>
                <a:cs typeface="Symbol"/>
              </a:rPr>
              <a:t></a:t>
            </a:r>
            <a:r>
              <a:rPr sz="2650" spc="-100" dirty="0">
                <a:latin typeface="Times New Roman"/>
                <a:cs typeface="Times New Roman"/>
              </a:rPr>
              <a:t> </a:t>
            </a:r>
            <a:r>
              <a:rPr sz="2650" i="1" spc="280" dirty="0">
                <a:latin typeface="Times New Roman"/>
                <a:cs typeface="Times New Roman"/>
              </a:rPr>
              <a:t>w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0F68374-C736-4063-9836-9A329C6FD401}"/>
              </a:ext>
            </a:extLst>
          </p:cNvPr>
          <p:cNvSpPr txBox="1"/>
          <p:nvPr/>
        </p:nvSpPr>
        <p:spPr>
          <a:xfrm>
            <a:off x="240845" y="3978275"/>
            <a:ext cx="1735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4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erdapat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130EB73-D2F1-443E-A13A-D9A9B9836FA5}"/>
              </a:ext>
            </a:extLst>
          </p:cNvPr>
          <p:cNvSpPr txBox="1"/>
          <p:nvPr/>
        </p:nvSpPr>
        <p:spPr>
          <a:xfrm>
            <a:off x="3209470" y="3978275"/>
            <a:ext cx="33496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sehingga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246" name="object 30">
            <a:extLst>
              <a:ext uri="{FF2B5EF4-FFF2-40B4-BE49-F238E27FC236}">
                <a16:creationId xmlns:a16="http://schemas.microsoft.com/office/drawing/2014/main" id="{245D1383-1A88-4BB9-B9CA-21AFF032AFE3}"/>
              </a:ext>
            </a:extLst>
          </p:cNvPr>
          <p:cNvSpPr>
            <a:spLocks/>
          </p:cNvSpPr>
          <p:nvPr/>
        </p:nvSpPr>
        <p:spPr bwMode="auto">
          <a:xfrm>
            <a:off x="2496683" y="4471988"/>
            <a:ext cx="153987" cy="0"/>
          </a:xfrm>
          <a:custGeom>
            <a:avLst/>
            <a:gdLst>
              <a:gd name="T0" fmla="*/ 0 w 154305"/>
              <a:gd name="T1" fmla="*/ 152688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4271" y="0"/>
                </a:lnTo>
              </a:path>
            </a:pathLst>
          </a:custGeom>
          <a:noFill/>
          <a:ln w="12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7" name="object 31">
            <a:extLst>
              <a:ext uri="{FF2B5EF4-FFF2-40B4-BE49-F238E27FC236}">
                <a16:creationId xmlns:a16="http://schemas.microsoft.com/office/drawing/2014/main" id="{18DA059A-1018-4F42-BAEB-7AB37B0B465C}"/>
              </a:ext>
            </a:extLst>
          </p:cNvPr>
          <p:cNvSpPr>
            <a:spLocks/>
          </p:cNvSpPr>
          <p:nvPr/>
        </p:nvSpPr>
        <p:spPr bwMode="auto">
          <a:xfrm>
            <a:off x="2977695" y="4402138"/>
            <a:ext cx="153988" cy="0"/>
          </a:xfrm>
          <a:custGeom>
            <a:avLst/>
            <a:gdLst>
              <a:gd name="T0" fmla="*/ 0 w 154939"/>
              <a:gd name="T1" fmla="*/ 150168 w 1549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939">
                <a:moveTo>
                  <a:pt x="0" y="0"/>
                </a:moveTo>
                <a:lnTo>
                  <a:pt x="154863" y="0"/>
                </a:lnTo>
              </a:path>
            </a:pathLst>
          </a:custGeom>
          <a:noFill/>
          <a:ln w="12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8" name="object 32">
            <a:extLst>
              <a:ext uri="{FF2B5EF4-FFF2-40B4-BE49-F238E27FC236}">
                <a16:creationId xmlns:a16="http://schemas.microsoft.com/office/drawing/2014/main" id="{20A662AE-ED63-4220-A922-04B8ACC9C425}"/>
              </a:ext>
            </a:extLst>
          </p:cNvPr>
          <p:cNvSpPr>
            <a:spLocks/>
          </p:cNvSpPr>
          <p:nvPr/>
        </p:nvSpPr>
        <p:spPr bwMode="auto">
          <a:xfrm>
            <a:off x="3453945" y="4402138"/>
            <a:ext cx="153988" cy="0"/>
          </a:xfrm>
          <a:custGeom>
            <a:avLst/>
            <a:gdLst>
              <a:gd name="T0" fmla="*/ 0 w 154304"/>
              <a:gd name="T1" fmla="*/ 152723 w 1543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4">
                <a:moveTo>
                  <a:pt x="0" y="0"/>
                </a:moveTo>
                <a:lnTo>
                  <a:pt x="154296" y="0"/>
                </a:lnTo>
              </a:path>
            </a:pathLst>
          </a:custGeom>
          <a:noFill/>
          <a:ln w="12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9" name="object 33">
            <a:extLst>
              <a:ext uri="{FF2B5EF4-FFF2-40B4-BE49-F238E27FC236}">
                <a16:creationId xmlns:a16="http://schemas.microsoft.com/office/drawing/2014/main" id="{C4060D85-21A7-4F59-8F80-E50D503A4F3A}"/>
              </a:ext>
            </a:extLst>
          </p:cNvPr>
          <p:cNvSpPr>
            <a:spLocks/>
          </p:cNvSpPr>
          <p:nvPr/>
        </p:nvSpPr>
        <p:spPr bwMode="auto">
          <a:xfrm>
            <a:off x="3944483" y="4471988"/>
            <a:ext cx="155575" cy="0"/>
          </a:xfrm>
          <a:custGeom>
            <a:avLst/>
            <a:gdLst>
              <a:gd name="T0" fmla="*/ 0 w 154304"/>
              <a:gd name="T1" fmla="*/ 160724 w 1543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4">
                <a:moveTo>
                  <a:pt x="0" y="0"/>
                </a:moveTo>
                <a:lnTo>
                  <a:pt x="154265" y="0"/>
                </a:lnTo>
              </a:path>
            </a:pathLst>
          </a:custGeom>
          <a:noFill/>
          <a:ln w="12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0" name="object 34">
            <a:extLst>
              <a:ext uri="{FF2B5EF4-FFF2-40B4-BE49-F238E27FC236}">
                <a16:creationId xmlns:a16="http://schemas.microsoft.com/office/drawing/2014/main" id="{F98CA0AC-B51C-4C1B-A1F2-010C06CB74FE}"/>
              </a:ext>
            </a:extLst>
          </p:cNvPr>
          <p:cNvSpPr>
            <a:spLocks/>
          </p:cNvSpPr>
          <p:nvPr/>
        </p:nvSpPr>
        <p:spPr bwMode="auto">
          <a:xfrm>
            <a:off x="4431845" y="4471988"/>
            <a:ext cx="153988" cy="0"/>
          </a:xfrm>
          <a:custGeom>
            <a:avLst/>
            <a:gdLst>
              <a:gd name="T0" fmla="*/ 0 w 154304"/>
              <a:gd name="T1" fmla="*/ 152692 w 1543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4">
                <a:moveTo>
                  <a:pt x="0" y="0"/>
                </a:moveTo>
                <a:lnTo>
                  <a:pt x="154265" y="0"/>
                </a:lnTo>
              </a:path>
            </a:pathLst>
          </a:custGeom>
          <a:noFill/>
          <a:ln w="12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AECF82D-AE0B-4339-8252-C85FD1A201B6}"/>
              </a:ext>
            </a:extLst>
          </p:cNvPr>
          <p:cNvSpPr txBox="1"/>
          <p:nvPr/>
        </p:nvSpPr>
        <p:spPr>
          <a:xfrm>
            <a:off x="1155245" y="4392613"/>
            <a:ext cx="3425825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16990" algn="l"/>
              </a:tabLst>
              <a:defRPr/>
            </a:pPr>
            <a:r>
              <a:rPr sz="3600" spc="-7" baseline="-2314" dirty="0">
                <a:latin typeface="Bookman Old Style"/>
                <a:cs typeface="Bookman Old Style"/>
              </a:rPr>
              <a:t>berlak</a:t>
            </a:r>
            <a:r>
              <a:rPr sz="3600" baseline="-2314" dirty="0">
                <a:latin typeface="Bookman Old Style"/>
                <a:cs typeface="Bookman Old Style"/>
              </a:rPr>
              <a:t>u</a:t>
            </a:r>
            <a:r>
              <a:rPr sz="3600" baseline="-2314" dirty="0">
                <a:latin typeface="Times New Roman"/>
                <a:cs typeface="Times New Roman"/>
              </a:rPr>
              <a:t>	</a:t>
            </a:r>
            <a:r>
              <a:rPr sz="2350" i="1" spc="90" dirty="0">
                <a:latin typeface="Times New Roman"/>
                <a:cs typeface="Times New Roman"/>
              </a:rPr>
              <a:t>u</a:t>
            </a:r>
            <a:r>
              <a:rPr sz="2350" i="1" spc="165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Times New Roman"/>
                <a:cs typeface="Times New Roman"/>
              </a:rPr>
              <a:t>0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Symbol"/>
                <a:cs typeface="Symbol"/>
              </a:rPr>
              <a:t>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Times New Roman"/>
                <a:cs typeface="Times New Roman"/>
              </a:rPr>
              <a:t>0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i="1" spc="90" dirty="0">
                <a:latin typeface="Times New Roman"/>
                <a:cs typeface="Times New Roman"/>
              </a:rPr>
              <a:t>u</a:t>
            </a:r>
            <a:r>
              <a:rPr sz="2350" i="1" spc="170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Symbol"/>
                <a:cs typeface="Symbol"/>
              </a:rPr>
              <a:t>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2350" i="1" spc="90" dirty="0">
                <a:latin typeface="Times New Roman"/>
                <a:cs typeface="Times New Roman"/>
              </a:rPr>
              <a:t>u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252" name="object 36">
            <a:extLst>
              <a:ext uri="{FF2B5EF4-FFF2-40B4-BE49-F238E27FC236}">
                <a16:creationId xmlns:a16="http://schemas.microsoft.com/office/drawing/2014/main" id="{DB0DA994-1574-4645-AFDA-5A7F196F1E54}"/>
              </a:ext>
            </a:extLst>
          </p:cNvPr>
          <p:cNvSpPr>
            <a:spLocks/>
          </p:cNvSpPr>
          <p:nvPr/>
        </p:nvSpPr>
        <p:spPr bwMode="auto">
          <a:xfrm>
            <a:off x="2256970" y="3962400"/>
            <a:ext cx="153988" cy="0"/>
          </a:xfrm>
          <a:custGeom>
            <a:avLst/>
            <a:gdLst>
              <a:gd name="T0" fmla="*/ 0 w 153035"/>
              <a:gd name="T1" fmla="*/ 157697 w 1530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035">
                <a:moveTo>
                  <a:pt x="0" y="0"/>
                </a:moveTo>
                <a:lnTo>
                  <a:pt x="152877" y="0"/>
                </a:lnTo>
              </a:path>
            </a:pathLst>
          </a:custGeom>
          <a:noFill/>
          <a:ln w="1225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3" name="object 37">
            <a:extLst>
              <a:ext uri="{FF2B5EF4-FFF2-40B4-BE49-F238E27FC236}">
                <a16:creationId xmlns:a16="http://schemas.microsoft.com/office/drawing/2014/main" id="{9C9DE9DD-A23B-4AB3-A3D7-071CE26E5B1C}"/>
              </a:ext>
            </a:extLst>
          </p:cNvPr>
          <p:cNvSpPr>
            <a:spLocks/>
          </p:cNvSpPr>
          <p:nvPr/>
        </p:nvSpPr>
        <p:spPr bwMode="auto">
          <a:xfrm>
            <a:off x="6762295" y="4033838"/>
            <a:ext cx="153988" cy="0"/>
          </a:xfrm>
          <a:custGeom>
            <a:avLst/>
            <a:gdLst>
              <a:gd name="T0" fmla="*/ 0 w 153034"/>
              <a:gd name="T1" fmla="*/ 157717 w 1530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034">
                <a:moveTo>
                  <a:pt x="0" y="0"/>
                </a:moveTo>
                <a:lnTo>
                  <a:pt x="152892" y="0"/>
                </a:lnTo>
              </a:path>
            </a:pathLst>
          </a:custGeom>
          <a:noFill/>
          <a:ln w="1226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4" name="object 38">
            <a:extLst>
              <a:ext uri="{FF2B5EF4-FFF2-40B4-BE49-F238E27FC236}">
                <a16:creationId xmlns:a16="http://schemas.microsoft.com/office/drawing/2014/main" id="{078B7D1C-C3CE-4EA8-AC96-DF207BC362B1}"/>
              </a:ext>
            </a:extLst>
          </p:cNvPr>
          <p:cNvSpPr>
            <a:spLocks/>
          </p:cNvSpPr>
          <p:nvPr/>
        </p:nvSpPr>
        <p:spPr bwMode="auto">
          <a:xfrm>
            <a:off x="2837995" y="5076825"/>
            <a:ext cx="161925" cy="0"/>
          </a:xfrm>
          <a:custGeom>
            <a:avLst/>
            <a:gdLst>
              <a:gd name="T0" fmla="*/ 0 w 161925"/>
              <a:gd name="T1" fmla="*/ 161482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482" y="0"/>
                </a:lnTo>
              </a:path>
            </a:pathLst>
          </a:custGeom>
          <a:noFill/>
          <a:ln w="129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1468195-7DB6-404F-B6DC-B94CA1CE9C0C}"/>
              </a:ext>
            </a:extLst>
          </p:cNvPr>
          <p:cNvSpPr txBox="1"/>
          <p:nvPr/>
        </p:nvSpPr>
        <p:spPr>
          <a:xfrm>
            <a:off x="240845" y="4997450"/>
            <a:ext cx="3267075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7111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5</a:t>
            </a:r>
            <a:r>
              <a:rPr sz="2400" dirty="0">
                <a:latin typeface="Bookman Old Style"/>
                <a:cs typeface="Bookman Old Style"/>
              </a:rPr>
              <a:t>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Untuk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setiap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550" i="1" spc="35" dirty="0">
                <a:latin typeface="Times New Roman"/>
                <a:cs typeface="Times New Roman"/>
              </a:rPr>
              <a:t>u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Symbol"/>
                <a:cs typeface="Symbol"/>
              </a:rPr>
              <a:t></a:t>
            </a:r>
            <a:r>
              <a:rPr sz="2550" i="1" spc="45" dirty="0"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48065444-C0C4-44CD-958C-D5A4EB11A7CC}"/>
              </a:ext>
            </a:extLst>
          </p:cNvPr>
          <p:cNvSpPr txBox="1"/>
          <p:nvPr/>
        </p:nvSpPr>
        <p:spPr>
          <a:xfrm>
            <a:off x="3820658" y="4895850"/>
            <a:ext cx="2093912" cy="455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925"/>
              </a:lnSpc>
              <a:spcBef>
                <a:spcPts val="0"/>
              </a:spcBef>
              <a:spcAft>
                <a:spcPts val="0"/>
              </a:spcAft>
              <a:tabLst>
                <a:tab pos="144018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terda</a:t>
            </a:r>
            <a:r>
              <a:rPr sz="2400" spc="-10" dirty="0">
                <a:latin typeface="Bookman Old Style"/>
                <a:cs typeface="Bookman Old Style"/>
              </a:rPr>
              <a:t>p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5025" spc="-509" baseline="2487" dirty="0">
                <a:latin typeface="Symbol"/>
                <a:cs typeface="Symbol"/>
              </a:rPr>
              <a:t></a:t>
            </a:r>
            <a:r>
              <a:rPr sz="3750" spc="60" baseline="3333" dirty="0">
                <a:latin typeface="Symbol"/>
                <a:cs typeface="Symbol"/>
              </a:rPr>
              <a:t></a:t>
            </a:r>
            <a:r>
              <a:rPr sz="3750" spc="-465" baseline="3333" dirty="0">
                <a:latin typeface="Times New Roman"/>
                <a:cs typeface="Times New Roman"/>
              </a:rPr>
              <a:t> </a:t>
            </a:r>
            <a:r>
              <a:rPr sz="3750" i="1" spc="52" baseline="3333" dirty="0">
                <a:latin typeface="Times New Roman"/>
                <a:cs typeface="Times New Roman"/>
              </a:rPr>
              <a:t>u</a:t>
            </a:r>
            <a:r>
              <a:rPr sz="3750" i="1" spc="-375" baseline="3333" dirty="0">
                <a:latin typeface="Times New Roman"/>
                <a:cs typeface="Times New Roman"/>
              </a:rPr>
              <a:t> </a:t>
            </a:r>
            <a:r>
              <a:rPr sz="5025" spc="-419" baseline="2487" dirty="0">
                <a:latin typeface="Symbol"/>
                <a:cs typeface="Symbol"/>
              </a:rPr>
              <a:t></a:t>
            </a:r>
            <a:endParaRPr sz="5025" baseline="2487">
              <a:latin typeface="Symbol"/>
              <a:cs typeface="Symbo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EC26CF1-A0C3-4396-A0B0-C298018CF454}"/>
              </a:ext>
            </a:extLst>
          </p:cNvPr>
          <p:cNvSpPr txBox="1"/>
          <p:nvPr/>
        </p:nvSpPr>
        <p:spPr>
          <a:xfrm>
            <a:off x="6139995" y="5021263"/>
            <a:ext cx="1343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sehin</a:t>
            </a:r>
            <a:r>
              <a:rPr sz="2400" spc="-10" dirty="0">
                <a:latin typeface="Bookman Old Style"/>
                <a:cs typeface="Bookman Old Style"/>
              </a:rPr>
              <a:t>g</a:t>
            </a:r>
            <a:r>
              <a:rPr sz="2400" spc="-5" dirty="0">
                <a:latin typeface="Bookman Old Style"/>
                <a:cs typeface="Bookman Old Style"/>
              </a:rPr>
              <a:t>ga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5835C33-DF42-4088-ADA1-D7D48E1717DB}"/>
              </a:ext>
            </a:extLst>
          </p:cNvPr>
          <p:cNvSpPr txBox="1"/>
          <p:nvPr/>
        </p:nvSpPr>
        <p:spPr>
          <a:xfrm>
            <a:off x="2144258" y="746125"/>
            <a:ext cx="1620837" cy="395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i="1" spc="65" dirty="0">
                <a:latin typeface="Times New Roman"/>
                <a:cs typeface="Times New Roman"/>
              </a:rPr>
              <a:t>u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,</a:t>
            </a:r>
            <a:r>
              <a:rPr sz="2650" spc="100" dirty="0">
                <a:latin typeface="Times New Roman"/>
                <a:cs typeface="Times New Roman"/>
              </a:rPr>
              <a:t> </a:t>
            </a:r>
            <a:r>
              <a:rPr sz="2650" i="1" spc="245" dirty="0">
                <a:latin typeface="Times New Roman"/>
                <a:cs typeface="Times New Roman"/>
              </a:rPr>
              <a:t>v</a:t>
            </a:r>
            <a:r>
              <a:rPr sz="2650" spc="30" dirty="0">
                <a:latin typeface="Times New Roman"/>
                <a:cs typeface="Times New Roman"/>
              </a:rPr>
              <a:t>,</a:t>
            </a:r>
            <a:r>
              <a:rPr sz="2650" spc="180" dirty="0">
                <a:latin typeface="Times New Roman"/>
                <a:cs typeface="Times New Roman"/>
              </a:rPr>
              <a:t> </a:t>
            </a:r>
            <a:r>
              <a:rPr sz="2650" i="1" spc="85" dirty="0">
                <a:latin typeface="Times New Roman"/>
                <a:cs typeface="Times New Roman"/>
              </a:rPr>
              <a:t>w</a:t>
            </a:r>
            <a:r>
              <a:rPr sz="2650" i="1" spc="10" dirty="0">
                <a:latin typeface="Times New Roman"/>
                <a:cs typeface="Times New Roman"/>
              </a:rPr>
              <a:t> </a:t>
            </a:r>
            <a:r>
              <a:rPr sz="2650" spc="90" dirty="0">
                <a:latin typeface="Symbol"/>
                <a:cs typeface="Symbol"/>
              </a:rPr>
              <a:t></a:t>
            </a:r>
            <a:r>
              <a:rPr sz="2650" spc="-405" dirty="0">
                <a:latin typeface="Times New Roman"/>
                <a:cs typeface="Times New Roman"/>
              </a:rPr>
              <a:t> </a:t>
            </a:r>
            <a:r>
              <a:rPr sz="2650" i="1" spc="80" dirty="0">
                <a:latin typeface="Times New Roman"/>
                <a:cs typeface="Times New Roman"/>
              </a:rPr>
              <a:t>V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F438E1D-9AF3-4BAD-AB61-598CEA1FABB7}"/>
              </a:ext>
            </a:extLst>
          </p:cNvPr>
          <p:cNvSpPr txBox="1"/>
          <p:nvPr/>
        </p:nvSpPr>
        <p:spPr>
          <a:xfrm>
            <a:off x="5446258" y="2085975"/>
            <a:ext cx="1316037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i="1" spc="180" dirty="0">
                <a:latin typeface="Times New Roman"/>
                <a:cs typeface="Times New Roman"/>
              </a:rPr>
              <a:t>u</a:t>
            </a:r>
            <a:r>
              <a:rPr sz="2450" i="1" spc="100" dirty="0">
                <a:latin typeface="Times New Roman"/>
                <a:cs typeface="Times New Roman"/>
              </a:rPr>
              <a:t> </a:t>
            </a:r>
            <a:r>
              <a:rPr sz="2450" spc="200" dirty="0">
                <a:latin typeface="Symbol"/>
                <a:cs typeface="Symbol"/>
              </a:rPr>
              <a:t></a:t>
            </a:r>
            <a:r>
              <a:rPr sz="2450" spc="-215" dirty="0">
                <a:latin typeface="Times New Roman"/>
                <a:cs typeface="Times New Roman"/>
              </a:rPr>
              <a:t> </a:t>
            </a:r>
            <a:r>
              <a:rPr sz="2450" i="1" spc="160" dirty="0">
                <a:latin typeface="Times New Roman"/>
                <a:cs typeface="Times New Roman"/>
              </a:rPr>
              <a:t>v</a:t>
            </a:r>
            <a:r>
              <a:rPr sz="2450" i="1" spc="180" dirty="0">
                <a:latin typeface="Times New Roman"/>
                <a:cs typeface="Times New Roman"/>
              </a:rPr>
              <a:t> </a:t>
            </a:r>
            <a:r>
              <a:rPr sz="2450" spc="260" dirty="0">
                <a:latin typeface="Symbol"/>
                <a:cs typeface="Symbol"/>
              </a:rPr>
              <a:t></a:t>
            </a:r>
            <a:r>
              <a:rPr sz="2450" spc="-340" dirty="0">
                <a:latin typeface="Times New Roman"/>
                <a:cs typeface="Times New Roman"/>
              </a:rPr>
              <a:t> </a:t>
            </a:r>
            <a:r>
              <a:rPr sz="2450" i="1" spc="220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FB3A05C-B24B-4A9B-A82D-C0CF753A1FDF}"/>
              </a:ext>
            </a:extLst>
          </p:cNvPr>
          <p:cNvSpPr txBox="1"/>
          <p:nvPr/>
        </p:nvSpPr>
        <p:spPr>
          <a:xfrm>
            <a:off x="4349295" y="2054225"/>
            <a:ext cx="83502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spc="135" dirty="0">
                <a:latin typeface="Times New Roman"/>
                <a:cs typeface="Times New Roman"/>
              </a:rPr>
              <a:t>m</a:t>
            </a:r>
            <a:r>
              <a:rPr sz="2700" spc="45" dirty="0">
                <a:latin typeface="Times New Roman"/>
                <a:cs typeface="Times New Roman"/>
              </a:rPr>
              <a:t>a</a:t>
            </a:r>
            <a:r>
              <a:rPr sz="2700" spc="145" dirty="0">
                <a:latin typeface="Times New Roman"/>
                <a:cs typeface="Times New Roman"/>
              </a:rPr>
              <a:t>k</a:t>
            </a:r>
            <a:r>
              <a:rPr sz="2700" spc="190" dirty="0"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B0371BD7-CAFF-4F73-BD1E-D31E749E3813}"/>
              </a:ext>
            </a:extLst>
          </p:cNvPr>
          <p:cNvSpPr txBox="1"/>
          <p:nvPr/>
        </p:nvSpPr>
        <p:spPr>
          <a:xfrm>
            <a:off x="2820533" y="2054225"/>
            <a:ext cx="1244600" cy="39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i="1" spc="215" dirty="0">
                <a:latin typeface="Times New Roman"/>
                <a:cs typeface="Times New Roman"/>
              </a:rPr>
              <a:t>u</a:t>
            </a:r>
            <a:r>
              <a:rPr sz="2700" i="1" spc="-415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Times New Roman"/>
                <a:cs typeface="Times New Roman"/>
              </a:rPr>
              <a:t>,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i="1" spc="190" dirty="0">
                <a:latin typeface="Times New Roman"/>
                <a:cs typeface="Times New Roman"/>
              </a:rPr>
              <a:t>v</a:t>
            </a:r>
            <a:r>
              <a:rPr sz="2700" i="1" spc="180" dirty="0">
                <a:latin typeface="Times New Roman"/>
                <a:cs typeface="Times New Roman"/>
              </a:rPr>
              <a:t> </a:t>
            </a:r>
            <a:r>
              <a:rPr sz="2700" spc="305" dirty="0">
                <a:latin typeface="Symbol"/>
                <a:cs typeface="Symbol"/>
              </a:rPr>
              <a:t></a:t>
            </a:r>
            <a:r>
              <a:rPr sz="2700" spc="-390" dirty="0">
                <a:latin typeface="Times New Roman"/>
                <a:cs typeface="Times New Roman"/>
              </a:rPr>
              <a:t> </a:t>
            </a:r>
            <a:r>
              <a:rPr sz="2700" i="1" spc="260" dirty="0">
                <a:latin typeface="Times New Roman"/>
                <a:cs typeface="Times New Roman"/>
              </a:rPr>
              <a:t>V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FB1FCF3-C34C-444A-B3CF-FBF93DD5F90F}"/>
              </a:ext>
            </a:extLst>
          </p:cNvPr>
          <p:cNvSpPr txBox="1"/>
          <p:nvPr/>
        </p:nvSpPr>
        <p:spPr>
          <a:xfrm>
            <a:off x="2247445" y="3951288"/>
            <a:ext cx="642938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" dirty="0">
                <a:latin typeface="Times New Roman"/>
                <a:cs typeface="Times New Roman"/>
              </a:rPr>
              <a:t>0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Symbol"/>
                <a:cs typeface="Symbol"/>
              </a:rPr>
              <a:t></a:t>
            </a:r>
            <a:r>
              <a:rPr sz="2400" i="1" spc="2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9D7A1B2-79D0-4E83-B9ED-596EF77290EB}"/>
              </a:ext>
            </a:extLst>
          </p:cNvPr>
          <p:cNvSpPr txBox="1"/>
          <p:nvPr/>
        </p:nvSpPr>
        <p:spPr>
          <a:xfrm>
            <a:off x="6725783" y="3959225"/>
            <a:ext cx="673100" cy="350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35" dirty="0">
                <a:latin typeface="Times New Roman"/>
                <a:cs typeface="Times New Roman"/>
              </a:rPr>
              <a:t>u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Symbol"/>
                <a:cs typeface="Symbol"/>
              </a:rPr>
              <a:t></a:t>
            </a:r>
            <a:r>
              <a:rPr sz="2400" i="1" spc="4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64" name="object 48">
            <a:extLst>
              <a:ext uri="{FF2B5EF4-FFF2-40B4-BE49-F238E27FC236}">
                <a16:creationId xmlns:a16="http://schemas.microsoft.com/office/drawing/2014/main" id="{75A7B2A5-A0FB-42A7-811E-DB714498ACE5}"/>
              </a:ext>
            </a:extLst>
          </p:cNvPr>
          <p:cNvSpPr>
            <a:spLocks/>
          </p:cNvSpPr>
          <p:nvPr/>
        </p:nvSpPr>
        <p:spPr bwMode="auto">
          <a:xfrm>
            <a:off x="5609770" y="5059363"/>
            <a:ext cx="160338" cy="0"/>
          </a:xfrm>
          <a:custGeom>
            <a:avLst/>
            <a:gdLst>
              <a:gd name="T0" fmla="*/ 0 w 161289"/>
              <a:gd name="T1" fmla="*/ 156018 w 1612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289">
                <a:moveTo>
                  <a:pt x="0" y="0"/>
                </a:moveTo>
                <a:lnTo>
                  <a:pt x="160700" y="0"/>
                </a:lnTo>
              </a:path>
            </a:pathLst>
          </a:custGeom>
          <a:noFill/>
          <a:ln w="1297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5" name="object 49">
            <a:extLst>
              <a:ext uri="{FF2B5EF4-FFF2-40B4-BE49-F238E27FC236}">
                <a16:creationId xmlns:a16="http://schemas.microsoft.com/office/drawing/2014/main" id="{65AA271B-B8FE-44DD-A6C9-C7769B88DD4C}"/>
              </a:ext>
            </a:extLst>
          </p:cNvPr>
          <p:cNvSpPr>
            <a:spLocks/>
          </p:cNvSpPr>
          <p:nvPr/>
        </p:nvSpPr>
        <p:spPr bwMode="auto">
          <a:xfrm>
            <a:off x="1277483" y="5599113"/>
            <a:ext cx="153987" cy="0"/>
          </a:xfrm>
          <a:custGeom>
            <a:avLst/>
            <a:gdLst>
              <a:gd name="T0" fmla="*/ 0 w 153669"/>
              <a:gd name="T1" fmla="*/ 155236 w 1536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669">
                <a:moveTo>
                  <a:pt x="0" y="0"/>
                </a:moveTo>
                <a:lnTo>
                  <a:pt x="153639" y="0"/>
                </a:lnTo>
              </a:path>
            </a:pathLst>
          </a:custGeom>
          <a:noFill/>
          <a:ln w="124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6" name="object 50">
            <a:extLst>
              <a:ext uri="{FF2B5EF4-FFF2-40B4-BE49-F238E27FC236}">
                <a16:creationId xmlns:a16="http://schemas.microsoft.com/office/drawing/2014/main" id="{9E92354F-6835-4BFE-9B66-F66D288967C8}"/>
              </a:ext>
            </a:extLst>
          </p:cNvPr>
          <p:cNvSpPr>
            <a:spLocks/>
          </p:cNvSpPr>
          <p:nvPr/>
        </p:nvSpPr>
        <p:spPr bwMode="auto">
          <a:xfrm>
            <a:off x="2093458" y="5599113"/>
            <a:ext cx="153987" cy="0"/>
          </a:xfrm>
          <a:custGeom>
            <a:avLst/>
            <a:gdLst>
              <a:gd name="T0" fmla="*/ 0 w 154305"/>
              <a:gd name="T1" fmla="*/ 152673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4256" y="0"/>
                </a:lnTo>
              </a:path>
            </a:pathLst>
          </a:custGeom>
          <a:noFill/>
          <a:ln w="124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7" name="object 51">
            <a:extLst>
              <a:ext uri="{FF2B5EF4-FFF2-40B4-BE49-F238E27FC236}">
                <a16:creationId xmlns:a16="http://schemas.microsoft.com/office/drawing/2014/main" id="{BEF0AB5B-EAD9-4853-84DC-CBFA3C57C013}"/>
              </a:ext>
            </a:extLst>
          </p:cNvPr>
          <p:cNvSpPr>
            <a:spLocks/>
          </p:cNvSpPr>
          <p:nvPr/>
        </p:nvSpPr>
        <p:spPr bwMode="auto">
          <a:xfrm>
            <a:off x="2996745" y="5599113"/>
            <a:ext cx="152400" cy="0"/>
          </a:xfrm>
          <a:custGeom>
            <a:avLst/>
            <a:gdLst>
              <a:gd name="T0" fmla="*/ 0 w 153669"/>
              <a:gd name="T1" fmla="*/ 147375 w 1536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669">
                <a:moveTo>
                  <a:pt x="0" y="0"/>
                </a:moveTo>
                <a:lnTo>
                  <a:pt x="153614" y="0"/>
                </a:lnTo>
              </a:path>
            </a:pathLst>
          </a:custGeom>
          <a:noFill/>
          <a:ln w="124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8" name="object 52">
            <a:extLst>
              <a:ext uri="{FF2B5EF4-FFF2-40B4-BE49-F238E27FC236}">
                <a16:creationId xmlns:a16="http://schemas.microsoft.com/office/drawing/2014/main" id="{9A2F62AE-D658-4443-B75D-1CCDF75C53E8}"/>
              </a:ext>
            </a:extLst>
          </p:cNvPr>
          <p:cNvSpPr>
            <a:spLocks/>
          </p:cNvSpPr>
          <p:nvPr/>
        </p:nvSpPr>
        <p:spPr bwMode="auto">
          <a:xfrm>
            <a:off x="3574595" y="5599113"/>
            <a:ext cx="153988" cy="0"/>
          </a:xfrm>
          <a:custGeom>
            <a:avLst/>
            <a:gdLst>
              <a:gd name="T0" fmla="*/ 0 w 154304"/>
              <a:gd name="T1" fmla="*/ 152658 w 1543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4">
                <a:moveTo>
                  <a:pt x="0" y="0"/>
                </a:moveTo>
                <a:lnTo>
                  <a:pt x="154231" y="0"/>
                </a:lnTo>
              </a:path>
            </a:pathLst>
          </a:custGeom>
          <a:noFill/>
          <a:ln w="124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9" name="object 53">
            <a:extLst>
              <a:ext uri="{FF2B5EF4-FFF2-40B4-BE49-F238E27FC236}">
                <a16:creationId xmlns:a16="http://schemas.microsoft.com/office/drawing/2014/main" id="{7D4B50AF-2796-48B7-8826-94F37B05E7F3}"/>
              </a:ext>
            </a:extLst>
          </p:cNvPr>
          <p:cNvSpPr>
            <a:spLocks/>
          </p:cNvSpPr>
          <p:nvPr/>
        </p:nvSpPr>
        <p:spPr bwMode="auto">
          <a:xfrm>
            <a:off x="4049258" y="5526088"/>
            <a:ext cx="152400" cy="0"/>
          </a:xfrm>
          <a:custGeom>
            <a:avLst/>
            <a:gdLst>
              <a:gd name="T0" fmla="*/ 0 w 153670"/>
              <a:gd name="T1" fmla="*/ 147304 w 1536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670">
                <a:moveTo>
                  <a:pt x="0" y="0"/>
                </a:moveTo>
                <a:lnTo>
                  <a:pt x="153545" y="0"/>
                </a:lnTo>
              </a:path>
            </a:pathLst>
          </a:custGeom>
          <a:noFill/>
          <a:ln w="124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603DD395-9833-438B-B284-D21A35505567}"/>
              </a:ext>
            </a:extLst>
          </p:cNvPr>
          <p:cNvSpPr txBox="1"/>
          <p:nvPr/>
        </p:nvSpPr>
        <p:spPr>
          <a:xfrm>
            <a:off x="1239383" y="5443538"/>
            <a:ext cx="2984500" cy="431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60" dirty="0">
                <a:latin typeface="Times New Roman"/>
                <a:cs typeface="Times New Roman"/>
              </a:rPr>
              <a:t>u</a:t>
            </a:r>
            <a:r>
              <a:rPr sz="2400" i="1" spc="1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3200" spc="-315" dirty="0">
                <a:latin typeface="Symbol"/>
                <a:cs typeface="Symbol"/>
              </a:rPr>
              <a:t></a:t>
            </a:r>
            <a:r>
              <a:rPr sz="2400" spc="65" dirty="0">
                <a:latin typeface="Symbol"/>
                <a:cs typeface="Symbol"/>
              </a:rPr>
              <a:t>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u</a:t>
            </a:r>
            <a:r>
              <a:rPr sz="2400" i="1" spc="-27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Symbol"/>
                <a:cs typeface="Symbol"/>
              </a:rPr>
              <a:t></a:t>
            </a:r>
            <a:r>
              <a:rPr sz="2400" spc="65" dirty="0">
                <a:latin typeface="Symbol"/>
                <a:cs typeface="Symbol"/>
              </a:rPr>
              <a:t>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3200" spc="-315" dirty="0">
                <a:latin typeface="Symbol"/>
                <a:cs typeface="Symbol"/>
              </a:rPr>
              <a:t></a:t>
            </a:r>
            <a:r>
              <a:rPr sz="2400" spc="65" dirty="0">
                <a:latin typeface="Symbol"/>
                <a:cs typeface="Symbol"/>
              </a:rPr>
              <a:t>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u</a:t>
            </a:r>
            <a:r>
              <a:rPr sz="2400" i="1" spc="-27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Symbol"/>
                <a:cs typeface="Symbol"/>
              </a:rPr>
              <a:t>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u</a:t>
            </a:r>
            <a:r>
              <a:rPr sz="2400" i="1" spc="1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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9E55DF31-2001-46EB-88CB-638908859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45E0FF4-8192-4CA6-A93A-0DE0A09C4B5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9273" name="object 57">
            <a:extLst>
              <a:ext uri="{FF2B5EF4-FFF2-40B4-BE49-F238E27FC236}">
                <a16:creationId xmlns:a16="http://schemas.microsoft.com/office/drawing/2014/main" id="{6FBD74BA-A605-45E4-80B7-6EB8898A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045677-4EC2-440C-98BD-AC87C939A176}" type="slidenum">
              <a:rPr lang="id-ID" altLang="en-US">
                <a:latin typeface="Arial" panose="020B0604020202020204" pitchFamily="34" charset="0"/>
              </a:rPr>
              <a:pPr eaLnBrk="1" hangingPunct="1"/>
              <a:t>3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6057D34D-FE7A-4DAF-B096-2982942C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4E4A0C4-8E32-4147-A319-41E951808A77}"/>
              </a:ext>
            </a:extLst>
          </p:cNvPr>
          <p:cNvSpPr txBox="1"/>
          <p:nvPr/>
        </p:nvSpPr>
        <p:spPr>
          <a:xfrm>
            <a:off x="313415" y="593725"/>
            <a:ext cx="7639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8676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6</a:t>
            </a:r>
            <a:r>
              <a:rPr sz="2400" dirty="0">
                <a:latin typeface="Bookman Old Style"/>
                <a:cs typeface="Bookman Old Style"/>
              </a:rPr>
              <a:t>.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tertutu</a:t>
            </a: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th</a:t>
            </a:r>
            <a:r>
              <a:rPr sz="2400" dirty="0">
                <a:latin typeface="Bookman Old Style"/>
                <a:cs typeface="Bookman Old Style"/>
              </a:rPr>
              <a:t>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operas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perkalia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skalar.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9773AA5-C2C3-46EC-A75C-3FDA6872A39A}"/>
              </a:ext>
            </a:extLst>
          </p:cNvPr>
          <p:cNvSpPr txBox="1"/>
          <p:nvPr/>
        </p:nvSpPr>
        <p:spPr>
          <a:xfrm>
            <a:off x="3971015" y="1174750"/>
            <a:ext cx="1736725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k</a:t>
            </a:r>
            <a:r>
              <a:rPr sz="2400" i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Bookman Old Style"/>
                <a:cs typeface="Bookman Old Style"/>
              </a:rPr>
              <a:t>R</a:t>
            </a:r>
            <a:r>
              <a:rPr sz="2400" i="1" spc="-35" dirty="0">
                <a:latin typeface="Bookman Old Style"/>
                <a:cs typeface="Bookman Old Style"/>
              </a:rPr>
              <a:t>ii</a:t>
            </a:r>
            <a:r>
              <a:rPr sz="2400" i="1" spc="-10" dirty="0">
                <a:latin typeface="Bookman Old Style"/>
                <a:cs typeface="Bookman Old Style"/>
              </a:rPr>
              <a:t>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3A4799A-FF57-492D-B527-5433EB1D95DA}"/>
              </a:ext>
            </a:extLst>
          </p:cNvPr>
          <p:cNvSpPr txBox="1"/>
          <p:nvPr/>
        </p:nvSpPr>
        <p:spPr>
          <a:xfrm>
            <a:off x="313415" y="1784350"/>
            <a:ext cx="311150" cy="153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7.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875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8.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87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9.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15F27C05-1DFA-48D4-A2DE-97A22DBCD689}"/>
              </a:ext>
            </a:extLst>
          </p:cNvPr>
          <p:cNvSpPr>
            <a:spLocks/>
          </p:cNvSpPr>
          <p:nvPr/>
        </p:nvSpPr>
        <p:spPr bwMode="auto">
          <a:xfrm>
            <a:off x="2955015" y="1230313"/>
            <a:ext cx="168275" cy="0"/>
          </a:xfrm>
          <a:custGeom>
            <a:avLst/>
            <a:gdLst>
              <a:gd name="T0" fmla="*/ 0 w 168275"/>
              <a:gd name="T1" fmla="*/ 168162 w 1682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8275">
                <a:moveTo>
                  <a:pt x="0" y="0"/>
                </a:moveTo>
                <a:lnTo>
                  <a:pt x="168162" y="0"/>
                </a:lnTo>
              </a:path>
            </a:pathLst>
          </a:custGeom>
          <a:noFill/>
          <a:ln w="1345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7">
            <a:extLst>
              <a:ext uri="{FF2B5EF4-FFF2-40B4-BE49-F238E27FC236}">
                <a16:creationId xmlns:a16="http://schemas.microsoft.com/office/drawing/2014/main" id="{104876A4-B776-4C40-925D-A903E0BDB562}"/>
              </a:ext>
            </a:extLst>
          </p:cNvPr>
          <p:cNvSpPr>
            <a:spLocks/>
          </p:cNvSpPr>
          <p:nvPr/>
        </p:nvSpPr>
        <p:spPr bwMode="auto">
          <a:xfrm>
            <a:off x="7106328" y="1219200"/>
            <a:ext cx="190500" cy="0"/>
          </a:xfrm>
          <a:custGeom>
            <a:avLst/>
            <a:gdLst>
              <a:gd name="T0" fmla="*/ 0 w 191134"/>
              <a:gd name="T1" fmla="*/ 187458 w 1911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1134">
                <a:moveTo>
                  <a:pt x="0" y="0"/>
                </a:moveTo>
                <a:lnTo>
                  <a:pt x="190598" y="0"/>
                </a:lnTo>
              </a:path>
            </a:pathLst>
          </a:custGeom>
          <a:noFill/>
          <a:ln w="139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object 8">
            <a:extLst>
              <a:ext uri="{FF2B5EF4-FFF2-40B4-BE49-F238E27FC236}">
                <a16:creationId xmlns:a16="http://schemas.microsoft.com/office/drawing/2014/main" id="{AE30BF02-C1E9-4B96-8CCB-D81F8061BD13}"/>
              </a:ext>
            </a:extLst>
          </p:cNvPr>
          <p:cNvSpPr>
            <a:spLocks/>
          </p:cNvSpPr>
          <p:nvPr/>
        </p:nvSpPr>
        <p:spPr bwMode="auto">
          <a:xfrm>
            <a:off x="1099228" y="1822450"/>
            <a:ext cx="147637" cy="0"/>
          </a:xfrm>
          <a:custGeom>
            <a:avLst/>
            <a:gdLst>
              <a:gd name="T0" fmla="*/ 0 w 147955"/>
              <a:gd name="T1" fmla="*/ 146105 w 1479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955">
                <a:moveTo>
                  <a:pt x="0" y="0"/>
                </a:moveTo>
                <a:lnTo>
                  <a:pt x="147685" y="0"/>
                </a:lnTo>
              </a:path>
            </a:pathLst>
          </a:custGeom>
          <a:noFill/>
          <a:ln w="120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9" name="object 9">
            <a:extLst>
              <a:ext uri="{FF2B5EF4-FFF2-40B4-BE49-F238E27FC236}">
                <a16:creationId xmlns:a16="http://schemas.microsoft.com/office/drawing/2014/main" id="{13EA6B9E-1C7D-4618-BBCD-35FDAC62C1B4}"/>
              </a:ext>
            </a:extLst>
          </p:cNvPr>
          <p:cNvSpPr>
            <a:spLocks/>
          </p:cNvSpPr>
          <p:nvPr/>
        </p:nvSpPr>
        <p:spPr bwMode="auto">
          <a:xfrm>
            <a:off x="1569128" y="1822450"/>
            <a:ext cx="130175" cy="0"/>
          </a:xfrm>
          <a:custGeom>
            <a:avLst/>
            <a:gdLst>
              <a:gd name="T0" fmla="*/ 0 w 128905"/>
              <a:gd name="T1" fmla="*/ 135173 w 1289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706" y="0"/>
                </a:lnTo>
              </a:path>
            </a:pathLst>
          </a:custGeom>
          <a:noFill/>
          <a:ln w="120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0" name="object 10">
            <a:extLst>
              <a:ext uri="{FF2B5EF4-FFF2-40B4-BE49-F238E27FC236}">
                <a16:creationId xmlns:a16="http://schemas.microsoft.com/office/drawing/2014/main" id="{F8DA1681-B981-4762-BF09-49A21A8EB1DF}"/>
              </a:ext>
            </a:extLst>
          </p:cNvPr>
          <p:cNvSpPr>
            <a:spLocks/>
          </p:cNvSpPr>
          <p:nvPr/>
        </p:nvSpPr>
        <p:spPr bwMode="auto">
          <a:xfrm>
            <a:off x="2240640" y="1822450"/>
            <a:ext cx="149225" cy="0"/>
          </a:xfrm>
          <a:custGeom>
            <a:avLst/>
            <a:gdLst>
              <a:gd name="T0" fmla="*/ 0 w 147955"/>
              <a:gd name="T1" fmla="*/ 154135 w 1479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955">
                <a:moveTo>
                  <a:pt x="0" y="0"/>
                </a:moveTo>
                <a:lnTo>
                  <a:pt x="147685" y="0"/>
                </a:lnTo>
              </a:path>
            </a:pathLst>
          </a:custGeom>
          <a:noFill/>
          <a:ln w="120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1" name="object 11">
            <a:extLst>
              <a:ext uri="{FF2B5EF4-FFF2-40B4-BE49-F238E27FC236}">
                <a16:creationId xmlns:a16="http://schemas.microsoft.com/office/drawing/2014/main" id="{B9D23141-DB5B-487B-B863-6118EF2B52BF}"/>
              </a:ext>
            </a:extLst>
          </p:cNvPr>
          <p:cNvSpPr>
            <a:spLocks/>
          </p:cNvSpPr>
          <p:nvPr/>
        </p:nvSpPr>
        <p:spPr bwMode="auto">
          <a:xfrm>
            <a:off x="2845478" y="1822450"/>
            <a:ext cx="128587" cy="0"/>
          </a:xfrm>
          <a:custGeom>
            <a:avLst/>
            <a:gdLst>
              <a:gd name="T0" fmla="*/ 0 w 129539"/>
              <a:gd name="T1" fmla="*/ 124619 w 1295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300" y="0"/>
                </a:lnTo>
              </a:path>
            </a:pathLst>
          </a:custGeom>
          <a:noFill/>
          <a:ln w="120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object 12">
            <a:extLst>
              <a:ext uri="{FF2B5EF4-FFF2-40B4-BE49-F238E27FC236}">
                <a16:creationId xmlns:a16="http://schemas.microsoft.com/office/drawing/2014/main" id="{3F71036A-239E-4CDD-975F-68487C9290CB}"/>
              </a:ext>
            </a:extLst>
          </p:cNvPr>
          <p:cNvSpPr>
            <a:spLocks/>
          </p:cNvSpPr>
          <p:nvPr/>
        </p:nvSpPr>
        <p:spPr bwMode="auto">
          <a:xfrm>
            <a:off x="1731053" y="2406650"/>
            <a:ext cx="146050" cy="0"/>
          </a:xfrm>
          <a:custGeom>
            <a:avLst/>
            <a:gdLst>
              <a:gd name="T0" fmla="*/ 0 w 146685"/>
              <a:gd name="T1" fmla="*/ 143513 w 1466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685">
                <a:moveTo>
                  <a:pt x="0" y="0"/>
                </a:moveTo>
                <a:lnTo>
                  <a:pt x="146660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object 13">
            <a:extLst>
              <a:ext uri="{FF2B5EF4-FFF2-40B4-BE49-F238E27FC236}">
                <a16:creationId xmlns:a16="http://schemas.microsoft.com/office/drawing/2014/main" id="{87E9021E-7AB4-49D1-B351-81765E47CE3F}"/>
              </a:ext>
            </a:extLst>
          </p:cNvPr>
          <p:cNvSpPr>
            <a:spLocks/>
          </p:cNvSpPr>
          <p:nvPr/>
        </p:nvSpPr>
        <p:spPr bwMode="auto">
          <a:xfrm>
            <a:off x="2370815" y="2406650"/>
            <a:ext cx="146050" cy="0"/>
          </a:xfrm>
          <a:custGeom>
            <a:avLst/>
            <a:gdLst>
              <a:gd name="T0" fmla="*/ 0 w 146050"/>
              <a:gd name="T1" fmla="*/ 146052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6052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object 14">
            <a:extLst>
              <a:ext uri="{FF2B5EF4-FFF2-40B4-BE49-F238E27FC236}">
                <a16:creationId xmlns:a16="http://schemas.microsoft.com/office/drawing/2014/main" id="{29A5EC5A-218B-441B-907B-126D8141426D}"/>
              </a:ext>
            </a:extLst>
          </p:cNvPr>
          <p:cNvSpPr>
            <a:spLocks/>
          </p:cNvSpPr>
          <p:nvPr/>
        </p:nvSpPr>
        <p:spPr bwMode="auto">
          <a:xfrm>
            <a:off x="2918503" y="2406650"/>
            <a:ext cx="146050" cy="0"/>
          </a:xfrm>
          <a:custGeom>
            <a:avLst/>
            <a:gdLst>
              <a:gd name="T0" fmla="*/ 0 w 146685"/>
              <a:gd name="T1" fmla="*/ 143513 w 1466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685">
                <a:moveTo>
                  <a:pt x="0" y="0"/>
                </a:moveTo>
                <a:lnTo>
                  <a:pt x="146660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object 15">
            <a:extLst>
              <a:ext uri="{FF2B5EF4-FFF2-40B4-BE49-F238E27FC236}">
                <a16:creationId xmlns:a16="http://schemas.microsoft.com/office/drawing/2014/main" id="{648AEAD6-0A34-4E85-8FEF-29AA73107F9F}"/>
              </a:ext>
            </a:extLst>
          </p:cNvPr>
          <p:cNvSpPr>
            <a:spLocks/>
          </p:cNvSpPr>
          <p:nvPr/>
        </p:nvSpPr>
        <p:spPr bwMode="auto">
          <a:xfrm>
            <a:off x="1200828" y="3059113"/>
            <a:ext cx="139700" cy="0"/>
          </a:xfrm>
          <a:custGeom>
            <a:avLst/>
            <a:gdLst>
              <a:gd name="T0" fmla="*/ 0 w 139700"/>
              <a:gd name="T1" fmla="*/ 139244 w 1397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9700">
                <a:moveTo>
                  <a:pt x="0" y="0"/>
                </a:moveTo>
                <a:lnTo>
                  <a:pt x="139244" y="0"/>
                </a:lnTo>
              </a:path>
            </a:pathLst>
          </a:custGeom>
          <a:noFill/>
          <a:ln w="1139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object 16">
            <a:extLst>
              <a:ext uri="{FF2B5EF4-FFF2-40B4-BE49-F238E27FC236}">
                <a16:creationId xmlns:a16="http://schemas.microsoft.com/office/drawing/2014/main" id="{9DEB65DB-DD6B-4314-ADA6-6FAE65CDB159}"/>
              </a:ext>
            </a:extLst>
          </p:cNvPr>
          <p:cNvSpPr>
            <a:spLocks/>
          </p:cNvSpPr>
          <p:nvPr/>
        </p:nvSpPr>
        <p:spPr bwMode="auto">
          <a:xfrm>
            <a:off x="2140628" y="3059113"/>
            <a:ext cx="138112" cy="0"/>
          </a:xfrm>
          <a:custGeom>
            <a:avLst/>
            <a:gdLst>
              <a:gd name="T0" fmla="*/ 0 w 139064"/>
              <a:gd name="T1" fmla="*/ 134013 w 1390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696" y="0"/>
                </a:lnTo>
              </a:path>
            </a:pathLst>
          </a:custGeom>
          <a:noFill/>
          <a:ln w="1139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object 17">
            <a:extLst>
              <a:ext uri="{FF2B5EF4-FFF2-40B4-BE49-F238E27FC236}">
                <a16:creationId xmlns:a16="http://schemas.microsoft.com/office/drawing/2014/main" id="{84EC26BD-1390-4848-B3BE-6D2BDB4A82EA}"/>
              </a:ext>
            </a:extLst>
          </p:cNvPr>
          <p:cNvSpPr>
            <a:spLocks/>
          </p:cNvSpPr>
          <p:nvPr/>
        </p:nvSpPr>
        <p:spPr bwMode="auto">
          <a:xfrm>
            <a:off x="3159803" y="3059113"/>
            <a:ext cx="139700" cy="0"/>
          </a:xfrm>
          <a:custGeom>
            <a:avLst/>
            <a:gdLst>
              <a:gd name="T0" fmla="*/ 0 w 139064"/>
              <a:gd name="T1" fmla="*/ 142231 w 1390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9021" y="0"/>
                </a:lnTo>
              </a:path>
            </a:pathLst>
          </a:custGeom>
          <a:noFill/>
          <a:ln w="1139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B4BB7A5-CB9C-4B98-9A9A-A80E7404F4D5}"/>
              </a:ext>
            </a:extLst>
          </p:cNvPr>
          <p:cNvSpPr txBox="1"/>
          <p:nvPr/>
        </p:nvSpPr>
        <p:spPr>
          <a:xfrm>
            <a:off x="753153" y="1149350"/>
            <a:ext cx="2900362" cy="2165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17487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Untuk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650" i="1" spc="35" dirty="0">
                <a:latin typeface="Times New Roman"/>
                <a:cs typeface="Times New Roman"/>
              </a:rPr>
              <a:t>u</a:t>
            </a:r>
            <a:r>
              <a:rPr sz="2650" i="1" spc="-85" dirty="0">
                <a:latin typeface="Times New Roman"/>
                <a:cs typeface="Times New Roman"/>
              </a:rPr>
              <a:t> </a:t>
            </a:r>
            <a:r>
              <a:rPr sz="2650" spc="80" dirty="0">
                <a:latin typeface="Symbol"/>
                <a:cs typeface="Symbol"/>
              </a:rPr>
              <a:t></a:t>
            </a:r>
            <a:r>
              <a:rPr sz="2650" i="1" spc="45" dirty="0">
                <a:latin typeface="Times New Roman"/>
                <a:cs typeface="Times New Roman"/>
              </a:rPr>
              <a:t>V</a:t>
            </a:r>
            <a:endParaRPr sz="2650">
              <a:latin typeface="Times New Roman"/>
              <a:cs typeface="Times New Roman"/>
            </a:endParaRPr>
          </a:p>
          <a:p>
            <a:pPr marL="45720" fontAlgn="auto">
              <a:spcBef>
                <a:spcPts val="850"/>
              </a:spcBef>
              <a:spcAft>
                <a:spcPts val="0"/>
              </a:spcAft>
              <a:defRPr/>
            </a:pPr>
            <a:r>
              <a:rPr sz="2350" i="1" spc="30" dirty="0">
                <a:latin typeface="Times New Roman"/>
                <a:cs typeface="Times New Roman"/>
              </a:rPr>
              <a:t>k</a:t>
            </a:r>
            <a:r>
              <a:rPr sz="2350" i="1" spc="-150" dirty="0">
                <a:latin typeface="Times New Roman"/>
                <a:cs typeface="Times New Roman"/>
              </a:rPr>
              <a:t> </a:t>
            </a:r>
            <a:r>
              <a:rPr sz="3100" spc="-390" dirty="0">
                <a:latin typeface="Symbol"/>
                <a:cs typeface="Symbol"/>
              </a:rPr>
              <a:t></a:t>
            </a:r>
            <a:r>
              <a:rPr sz="2350" i="1" spc="35" dirty="0">
                <a:latin typeface="Times New Roman"/>
                <a:cs typeface="Times New Roman"/>
              </a:rPr>
              <a:t>u</a:t>
            </a:r>
            <a:r>
              <a:rPr sz="2350" i="1" spc="135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v</a:t>
            </a:r>
            <a:r>
              <a:rPr sz="2350" i="1" spc="-325" dirty="0">
                <a:latin typeface="Times New Roman"/>
                <a:cs typeface="Times New Roman"/>
              </a:rPr>
              <a:t> </a:t>
            </a:r>
            <a:r>
              <a:rPr sz="3100" spc="50" dirty="0">
                <a:latin typeface="Symbol"/>
                <a:cs typeface="Symbol"/>
              </a:rPr>
              <a:t></a:t>
            </a:r>
            <a:r>
              <a:rPr sz="2350" spc="35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k</a:t>
            </a:r>
            <a:r>
              <a:rPr sz="2350" i="1" spc="35" dirty="0">
                <a:latin typeface="Times New Roman"/>
                <a:cs typeface="Times New Roman"/>
              </a:rPr>
              <a:t>u</a:t>
            </a:r>
            <a:r>
              <a:rPr sz="2350" i="1" spc="135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k</a:t>
            </a:r>
            <a:r>
              <a:rPr sz="2350" i="1" spc="30" dirty="0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  <a:p>
            <a:pPr marL="87630" fontAlgn="auto">
              <a:spcBef>
                <a:spcPts val="915"/>
              </a:spcBef>
              <a:spcAft>
                <a:spcPts val="0"/>
              </a:spcAft>
              <a:defRPr/>
            </a:pPr>
            <a:r>
              <a:rPr sz="3050" spc="-300" dirty="0">
                <a:latin typeface="Symbol"/>
                <a:cs typeface="Symbol"/>
              </a:rPr>
              <a:t></a:t>
            </a:r>
            <a:r>
              <a:rPr sz="2300" i="1" spc="50" dirty="0">
                <a:latin typeface="Times New Roman"/>
                <a:cs typeface="Times New Roman"/>
              </a:rPr>
              <a:t>k</a:t>
            </a:r>
            <a:r>
              <a:rPr sz="2300" i="1" spc="55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i="1" spc="30" dirty="0">
                <a:latin typeface="Times New Roman"/>
                <a:cs typeface="Times New Roman"/>
              </a:rPr>
              <a:t>l</a:t>
            </a:r>
            <a:r>
              <a:rPr sz="2300" i="1" spc="75" dirty="0">
                <a:latin typeface="Times New Roman"/>
                <a:cs typeface="Times New Roman"/>
              </a:rPr>
              <a:t> </a:t>
            </a:r>
            <a:r>
              <a:rPr sz="3050" spc="-225" dirty="0">
                <a:latin typeface="Symbol"/>
                <a:cs typeface="Symbol"/>
              </a:rPr>
              <a:t>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2300" i="1" spc="55" dirty="0">
                <a:latin typeface="Times New Roman"/>
                <a:cs typeface="Times New Roman"/>
              </a:rPr>
              <a:t>u</a:t>
            </a:r>
            <a:r>
              <a:rPr sz="2300" i="1" spc="14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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i="1" spc="-20" dirty="0">
                <a:latin typeface="Times New Roman"/>
                <a:cs typeface="Times New Roman"/>
              </a:rPr>
              <a:t>k</a:t>
            </a:r>
            <a:r>
              <a:rPr sz="2300" i="1" spc="55" dirty="0">
                <a:latin typeface="Times New Roman"/>
                <a:cs typeface="Times New Roman"/>
              </a:rPr>
              <a:t>u</a:t>
            </a:r>
            <a:r>
              <a:rPr sz="2300" i="1" spc="145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l</a:t>
            </a:r>
            <a:r>
              <a:rPr sz="2300" i="1" spc="55" dirty="0">
                <a:latin typeface="Times New Roman"/>
                <a:cs typeface="Times New Roman"/>
              </a:rPr>
              <a:t>u</a:t>
            </a:r>
            <a:endParaRPr sz="2300">
              <a:latin typeface="Times New Roman"/>
              <a:cs typeface="Times New Roman"/>
            </a:endParaRPr>
          </a:p>
          <a:p>
            <a:pPr marL="43180" fontAlgn="auto">
              <a:spcBef>
                <a:spcPts val="1505"/>
              </a:spcBef>
              <a:spcAft>
                <a:spcPts val="0"/>
              </a:spcAft>
              <a:defRPr/>
            </a:pPr>
            <a:r>
              <a:rPr sz="2200" i="1" spc="35" dirty="0">
                <a:latin typeface="Times New Roman"/>
                <a:cs typeface="Times New Roman"/>
              </a:rPr>
              <a:t>k</a:t>
            </a:r>
            <a:r>
              <a:rPr sz="2200" i="1" spc="-160" dirty="0">
                <a:latin typeface="Times New Roman"/>
                <a:cs typeface="Times New Roman"/>
              </a:rPr>
              <a:t> </a:t>
            </a:r>
            <a:r>
              <a:rPr sz="2950" spc="-380" dirty="0">
                <a:latin typeface="Symbol"/>
                <a:cs typeface="Symbol"/>
              </a:rPr>
              <a:t></a:t>
            </a:r>
            <a:r>
              <a:rPr sz="2200" i="1" spc="20" dirty="0">
                <a:latin typeface="Times New Roman"/>
                <a:cs typeface="Times New Roman"/>
              </a:rPr>
              <a:t>l</a:t>
            </a:r>
            <a:r>
              <a:rPr sz="2200" i="1" spc="-220" dirty="0">
                <a:latin typeface="Times New Roman"/>
                <a:cs typeface="Times New Roman"/>
              </a:rPr>
              <a:t> </a:t>
            </a:r>
            <a:r>
              <a:rPr sz="2200" i="1" spc="40" dirty="0">
                <a:latin typeface="Times New Roman"/>
                <a:cs typeface="Times New Roman"/>
              </a:rPr>
              <a:t>u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2950" spc="-240" dirty="0">
                <a:latin typeface="Symbol"/>
                <a:cs typeface="Symbol"/>
              </a:rPr>
              <a:t></a:t>
            </a:r>
            <a:r>
              <a:rPr sz="2950" spc="-35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Symbol"/>
                <a:cs typeface="Symbol"/>
              </a:rPr>
              <a:t>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l</a:t>
            </a:r>
            <a:r>
              <a:rPr sz="2200" i="1" spc="-185" dirty="0">
                <a:latin typeface="Times New Roman"/>
                <a:cs typeface="Times New Roman"/>
              </a:rPr>
              <a:t> </a:t>
            </a:r>
            <a:r>
              <a:rPr sz="2950" spc="-315" dirty="0">
                <a:latin typeface="Symbol"/>
                <a:cs typeface="Symbol"/>
              </a:rPr>
              <a:t></a:t>
            </a:r>
            <a:r>
              <a:rPr sz="2200" i="1" spc="35" dirty="0">
                <a:latin typeface="Times New Roman"/>
                <a:cs typeface="Times New Roman"/>
              </a:rPr>
              <a:t>k</a:t>
            </a:r>
            <a:r>
              <a:rPr sz="2200" i="1" spc="-185" dirty="0">
                <a:latin typeface="Times New Roman"/>
                <a:cs typeface="Times New Roman"/>
              </a:rPr>
              <a:t> </a:t>
            </a:r>
            <a:r>
              <a:rPr sz="2200" i="1" spc="40" dirty="0">
                <a:latin typeface="Times New Roman"/>
                <a:cs typeface="Times New Roman"/>
              </a:rPr>
              <a:t>u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2950" spc="-240" dirty="0">
                <a:latin typeface="Symbol"/>
                <a:cs typeface="Symbol"/>
              </a:rPr>
              <a:t></a:t>
            </a:r>
            <a:r>
              <a:rPr sz="2950" spc="-35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Symbol"/>
                <a:cs typeface="Symbol"/>
              </a:rPr>
              <a:t>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950" spc="-315" dirty="0">
                <a:latin typeface="Symbol"/>
                <a:cs typeface="Symbol"/>
              </a:rPr>
              <a:t></a:t>
            </a:r>
            <a:r>
              <a:rPr sz="2200" i="1" spc="100" dirty="0">
                <a:latin typeface="Times New Roman"/>
                <a:cs typeface="Times New Roman"/>
              </a:rPr>
              <a:t>k</a:t>
            </a:r>
            <a:r>
              <a:rPr sz="2200" i="1" spc="60" dirty="0">
                <a:latin typeface="Times New Roman"/>
                <a:cs typeface="Times New Roman"/>
              </a:rPr>
              <a:t>l</a:t>
            </a:r>
            <a:r>
              <a:rPr sz="2950" spc="-240" dirty="0">
                <a:latin typeface="Symbol"/>
                <a:cs typeface="Symbol"/>
              </a:rPr>
              <a:t>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200" i="1" spc="40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CDD10A7-3852-4C3A-A4B2-7FCB2DB92C80}"/>
              </a:ext>
            </a:extLst>
          </p:cNvPr>
          <p:cNvSpPr txBox="1"/>
          <p:nvPr/>
        </p:nvSpPr>
        <p:spPr>
          <a:xfrm>
            <a:off x="5872840" y="1135063"/>
            <a:ext cx="2025650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3505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750" i="1" spc="75" dirty="0">
                <a:latin typeface="Times New Roman"/>
                <a:cs typeface="Times New Roman"/>
              </a:rPr>
              <a:t>k</a:t>
            </a:r>
            <a:r>
              <a:rPr sz="2750" i="1" spc="175" dirty="0">
                <a:latin typeface="Times New Roman"/>
                <a:cs typeface="Times New Roman"/>
              </a:rPr>
              <a:t>u</a:t>
            </a:r>
            <a:r>
              <a:rPr sz="2750" i="1" spc="-45" dirty="0">
                <a:latin typeface="Times New Roman"/>
                <a:cs typeface="Times New Roman"/>
              </a:rPr>
              <a:t> </a:t>
            </a:r>
            <a:r>
              <a:rPr sz="2750" spc="270" dirty="0">
                <a:latin typeface="Symbol"/>
                <a:cs typeface="Symbol"/>
              </a:rPr>
              <a:t></a:t>
            </a:r>
            <a:r>
              <a:rPr sz="2750" i="1" spc="215" dirty="0">
                <a:latin typeface="Times New Roman"/>
                <a:cs typeface="Times New Roman"/>
              </a:rPr>
              <a:t>V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260" name="object 20">
            <a:extLst>
              <a:ext uri="{FF2B5EF4-FFF2-40B4-BE49-F238E27FC236}">
                <a16:creationId xmlns:a16="http://schemas.microsoft.com/office/drawing/2014/main" id="{DCC5D09B-4366-477A-8A57-87CB06A69BFD}"/>
              </a:ext>
            </a:extLst>
          </p:cNvPr>
          <p:cNvSpPr>
            <a:spLocks/>
          </p:cNvSpPr>
          <p:nvPr/>
        </p:nvSpPr>
        <p:spPr bwMode="auto">
          <a:xfrm>
            <a:off x="1170665" y="3659188"/>
            <a:ext cx="141288" cy="0"/>
          </a:xfrm>
          <a:custGeom>
            <a:avLst/>
            <a:gdLst>
              <a:gd name="T0" fmla="*/ 0 w 141605"/>
              <a:gd name="T1" fmla="*/ 139491 w 1416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605">
                <a:moveTo>
                  <a:pt x="0" y="0"/>
                </a:moveTo>
                <a:lnTo>
                  <a:pt x="141063" y="0"/>
                </a:lnTo>
              </a:path>
            </a:pathLst>
          </a:custGeom>
          <a:noFill/>
          <a:ln w="111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1" name="object 21">
            <a:extLst>
              <a:ext uri="{FF2B5EF4-FFF2-40B4-BE49-F238E27FC236}">
                <a16:creationId xmlns:a16="http://schemas.microsoft.com/office/drawing/2014/main" id="{D05FB0EB-DD40-4FC7-9F69-6F0B04034E54}"/>
              </a:ext>
            </a:extLst>
          </p:cNvPr>
          <p:cNvSpPr>
            <a:spLocks/>
          </p:cNvSpPr>
          <p:nvPr/>
        </p:nvSpPr>
        <p:spPr bwMode="auto">
          <a:xfrm>
            <a:off x="1615165" y="3659188"/>
            <a:ext cx="141288" cy="0"/>
          </a:xfrm>
          <a:custGeom>
            <a:avLst/>
            <a:gdLst>
              <a:gd name="T0" fmla="*/ 0 w 141605"/>
              <a:gd name="T1" fmla="*/ 139494 w 1416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605">
                <a:moveTo>
                  <a:pt x="0" y="0"/>
                </a:moveTo>
                <a:lnTo>
                  <a:pt x="141066" y="0"/>
                </a:lnTo>
              </a:path>
            </a:pathLst>
          </a:custGeom>
          <a:noFill/>
          <a:ln w="111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D2EC609-9AA5-453B-920F-A12D79902251}"/>
              </a:ext>
            </a:extLst>
          </p:cNvPr>
          <p:cNvSpPr txBox="1"/>
          <p:nvPr/>
        </p:nvSpPr>
        <p:spPr>
          <a:xfrm>
            <a:off x="313415" y="3584575"/>
            <a:ext cx="1438275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7" baseline="-3472" dirty="0">
                <a:latin typeface="Bookman Old Style"/>
                <a:cs typeface="Bookman Old Style"/>
              </a:rPr>
              <a:t>10</a:t>
            </a:r>
            <a:r>
              <a:rPr sz="3600" baseline="-3472" dirty="0">
                <a:latin typeface="Bookman Old Style"/>
                <a:cs typeface="Bookman Old Style"/>
              </a:rPr>
              <a:t>.</a:t>
            </a:r>
            <a:r>
              <a:rPr sz="3600" baseline="-3472" dirty="0">
                <a:latin typeface="Times New Roman"/>
                <a:cs typeface="Times New Roman"/>
              </a:rPr>
              <a:t> </a:t>
            </a:r>
            <a:r>
              <a:rPr sz="3600" spc="-412" baseline="-34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130" dirty="0">
                <a:latin typeface="Times New Roman"/>
                <a:cs typeface="Times New Roman"/>
              </a:rPr>
              <a:t>.</a:t>
            </a:r>
            <a:r>
              <a:rPr sz="2200" i="1" spc="40" dirty="0">
                <a:latin typeface="Times New Roman"/>
                <a:cs typeface="Times New Roman"/>
              </a:rPr>
              <a:t>u</a:t>
            </a:r>
            <a:r>
              <a:rPr sz="2200" i="1" spc="15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Symbol"/>
                <a:cs typeface="Symbol"/>
              </a:rPr>
              <a:t>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i="1" spc="40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F65A77C-CFD8-46C7-90ED-337BA8657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4384DFA-5141-470B-A678-E3B7D44A68E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0265" name="object 25">
            <a:extLst>
              <a:ext uri="{FF2B5EF4-FFF2-40B4-BE49-F238E27FC236}">
                <a16:creationId xmlns:a16="http://schemas.microsoft.com/office/drawing/2014/main" id="{880E453B-C60C-46E4-8F95-7E323266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1EE58F-DF35-42BC-92F2-265657E880B0}" type="slidenum">
              <a:rPr lang="id-ID" altLang="en-US">
                <a:latin typeface="Arial" panose="020B0604020202020204" pitchFamily="34" charset="0"/>
              </a:rPr>
              <a:pPr eaLnBrk="1" hangingPunct="1"/>
              <a:t>4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60F939D4-70A4-4CD5-9C6E-5DFA112C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1267" name="object 3">
            <a:extLst>
              <a:ext uri="{FF2B5EF4-FFF2-40B4-BE49-F238E27FC236}">
                <a16:creationId xmlns:a16="http://schemas.microsoft.com/office/drawing/2014/main" id="{97B9E75A-EDCE-4481-A09A-61D208E44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58750"/>
            <a:ext cx="8615363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Contoh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: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50"/>
              </a:spcBef>
              <a:buFont typeface="Bookman Old Style" panose="02050604050505020204" pitchFamily="18" charset="0"/>
              <a:buAutoNum type="arabicPeriod"/>
            </a:pPr>
            <a:r>
              <a:rPr lang="id-ID" altLang="en-US" sz="2400">
                <a:latin typeface="Bookman Old Style" panose="02050604050505020204" pitchFamily="18" charset="0"/>
              </a:rPr>
              <a:t>Himpunan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Euclides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operasi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standar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(operasi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penjumlahan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operasi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perkalian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skalar).</a:t>
            </a:r>
          </a:p>
          <a:p>
            <a:pPr eaLnBrk="1" hangingPunct="1">
              <a:spcBef>
                <a:spcPts val="56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Notasi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i="1" baseline="24000">
                <a:latin typeface="Bookman Old Style" panose="02050604050505020204" pitchFamily="18" charset="0"/>
              </a:rPr>
              <a:t>n</a:t>
            </a:r>
            <a:r>
              <a:rPr lang="id-ID" altLang="en-US" sz="2400" i="1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(Ruang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Euclides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orde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n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spcBef>
                <a:spcPts val="13"/>
              </a:spcBef>
            </a:pPr>
            <a:endParaRPr lang="id-ID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Bookman Old Style" panose="02050604050505020204" pitchFamily="18" charset="0"/>
              <a:buAutoNum type="arabicPeriod" startAt="2"/>
            </a:pPr>
            <a:r>
              <a:rPr lang="id-ID" altLang="en-US" sz="2400">
                <a:latin typeface="Bookman Old Style" panose="02050604050505020204" pitchFamily="18" charset="0"/>
              </a:rPr>
              <a:t>Himpunan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berukuran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 i="1">
                <a:latin typeface="Bookman Old Style" panose="02050604050505020204" pitchFamily="18" charset="0"/>
              </a:rPr>
              <a:t>m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x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n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operasi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standar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(penjumlahan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perkalian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skalar),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Notasi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</a:t>
            </a:r>
            <a:r>
              <a:rPr lang="id-ID" altLang="en-US" sz="2400" baseline="-21000">
                <a:latin typeface="Bookman Old Style" panose="02050604050505020204" pitchFamily="18" charset="0"/>
              </a:rPr>
              <a:t>mxn</a:t>
            </a:r>
            <a:r>
              <a:rPr lang="id-ID" altLang="en-US" sz="2400" baseline="-21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(Ruang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mxn)</a:t>
            </a:r>
          </a:p>
          <a:p>
            <a:pPr eaLnBrk="1" hangingPunct="1">
              <a:lnSpc>
                <a:spcPct val="120000"/>
              </a:lnSpc>
              <a:spcBef>
                <a:spcPts val="1713"/>
              </a:spcBef>
              <a:buFont typeface="Bookman Old Style" panose="02050604050505020204" pitchFamily="18" charset="0"/>
              <a:buAutoNum type="arabicPeriod" startAt="3"/>
            </a:pPr>
            <a:r>
              <a:rPr lang="id-ID" altLang="en-US" sz="2400">
                <a:latin typeface="Bookman Old Style" panose="02050604050505020204" pitchFamily="18" charset="0"/>
              </a:rPr>
              <a:t>Himpunan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polinom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pangkat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n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operasi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standar.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Notasi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</a:t>
            </a:r>
            <a:r>
              <a:rPr lang="id-ID" altLang="en-US" sz="2400" baseline="-21000">
                <a:latin typeface="Bookman Old Style" panose="02050604050505020204" pitchFamily="18" charset="0"/>
              </a:rPr>
              <a:t>n</a:t>
            </a:r>
            <a:r>
              <a:rPr lang="id-ID" altLang="en-US" sz="2400" baseline="-21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(Ruang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Polinom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orde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n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48B5DE-6675-4AF6-BE44-3D3EE83547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0FB021-3D1C-4926-89E0-80C1EFDF5A4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1270" name="object 6">
            <a:extLst>
              <a:ext uri="{FF2B5EF4-FFF2-40B4-BE49-F238E27FC236}">
                <a16:creationId xmlns:a16="http://schemas.microsoft.com/office/drawing/2014/main" id="{BE8DD391-CE99-4004-A915-62E9CD73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4259B3-2704-49AA-A6D8-C78AC84FB938}" type="slidenum">
              <a:rPr lang="id-ID" altLang="en-US">
                <a:latin typeface="Arial" panose="020B0604020202020204" pitchFamily="34" charset="0"/>
              </a:rPr>
              <a:pPr eaLnBrk="1" hangingPunct="1"/>
              <a:t>5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707FAB9C-ACE7-4999-A798-26F7C5F7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4D2ABD5-E305-40ED-9F70-3097CB557A11}"/>
              </a:ext>
            </a:extLst>
          </p:cNvPr>
          <p:cNvSpPr txBox="1"/>
          <p:nvPr/>
        </p:nvSpPr>
        <p:spPr>
          <a:xfrm>
            <a:off x="180975" y="158750"/>
            <a:ext cx="6759575" cy="120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Rua</a:t>
            </a:r>
            <a:r>
              <a:rPr sz="2400" b="1" spc="-5" dirty="0">
                <a:latin typeface="Bookman Old Style"/>
                <a:cs typeface="Bookman Old Style"/>
              </a:rPr>
              <a:t>n</a:t>
            </a:r>
            <a:r>
              <a:rPr sz="2400" b="1" dirty="0">
                <a:latin typeface="Bookman Old Style"/>
                <a:cs typeface="Bookman Old Style"/>
              </a:rPr>
              <a:t>g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E</a:t>
            </a:r>
            <a:r>
              <a:rPr sz="2400" b="1" spc="5" dirty="0">
                <a:latin typeface="Bookman Old Style"/>
                <a:cs typeface="Bookman Old Style"/>
              </a:rPr>
              <a:t>u</a:t>
            </a:r>
            <a:r>
              <a:rPr sz="2400" b="1" spc="-5" dirty="0">
                <a:latin typeface="Bookman Old Style"/>
                <a:cs typeface="Bookman Old Style"/>
              </a:rPr>
              <a:t>clid</a:t>
            </a:r>
            <a:r>
              <a:rPr sz="2400" b="1" spc="5" dirty="0">
                <a:latin typeface="Bookman Old Style"/>
                <a:cs typeface="Bookman Old Style"/>
              </a:rPr>
              <a:t>e</a:t>
            </a:r>
            <a:r>
              <a:rPr sz="2400" b="1" dirty="0">
                <a:latin typeface="Bookman Old Style"/>
                <a:cs typeface="Bookman Old Style"/>
              </a:rPr>
              <a:t>s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or</a:t>
            </a:r>
            <a:r>
              <a:rPr sz="2400" b="1" dirty="0">
                <a:latin typeface="Bookman Old Style"/>
                <a:cs typeface="Bookman Old Style"/>
              </a:rPr>
              <a:t>de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Bookman Old Style"/>
                <a:cs typeface="Bookman Old Style"/>
              </a:rPr>
              <a:t>n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Operas</a:t>
            </a:r>
            <a:r>
              <a:rPr sz="2400" spc="-15" dirty="0">
                <a:latin typeface="Bookman Old Style"/>
                <a:cs typeface="Bookman Old Style"/>
              </a:rPr>
              <a:t>i</a:t>
            </a:r>
            <a:r>
              <a:rPr sz="2400" spc="-5" dirty="0">
                <a:latin typeface="Bookman Old Style"/>
                <a:cs typeface="Bookman Old Style"/>
              </a:rPr>
              <a:t>-</a:t>
            </a:r>
            <a:r>
              <a:rPr sz="2400" dirty="0">
                <a:latin typeface="Bookman Old Style"/>
                <a:cs typeface="Bookman Old Style"/>
              </a:rPr>
              <a:t>Operasi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</a:t>
            </a:r>
            <a:r>
              <a:rPr sz="2400" dirty="0">
                <a:latin typeface="Bookman Old Style"/>
                <a:cs typeface="Bookman Old Style"/>
              </a:rPr>
              <a:t>da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Euclides: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575"/>
              </a:spcBef>
              <a:spcAft>
                <a:spcPts val="0"/>
              </a:spcAft>
              <a:buFont typeface="Bookman Old Style"/>
              <a:buChar char="•"/>
              <a:tabLst>
                <a:tab pos="35623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-15" dirty="0">
                <a:latin typeface="Bookman Old Style"/>
                <a:cs typeface="Bookman Old Style"/>
              </a:rPr>
              <a:t>jumla</a:t>
            </a:r>
            <a:r>
              <a:rPr sz="2400" spc="-5" dirty="0">
                <a:latin typeface="Bookman Old Style"/>
                <a:cs typeface="Bookman Old Style"/>
              </a:rPr>
              <a:t>han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292" name="object 4">
            <a:extLst>
              <a:ext uri="{FF2B5EF4-FFF2-40B4-BE49-F238E27FC236}">
                <a16:creationId xmlns:a16="http://schemas.microsoft.com/office/drawing/2014/main" id="{165A420E-226E-430B-A0ED-87CDB5C4E284}"/>
              </a:ext>
            </a:extLst>
          </p:cNvPr>
          <p:cNvSpPr>
            <a:spLocks/>
          </p:cNvSpPr>
          <p:nvPr/>
        </p:nvSpPr>
        <p:spPr bwMode="auto">
          <a:xfrm>
            <a:off x="1203325" y="1570038"/>
            <a:ext cx="149225" cy="0"/>
          </a:xfrm>
          <a:custGeom>
            <a:avLst/>
            <a:gdLst>
              <a:gd name="T0" fmla="*/ 0 w 149225"/>
              <a:gd name="T1" fmla="*/ 149211 w 1492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9225">
                <a:moveTo>
                  <a:pt x="0" y="0"/>
                </a:moveTo>
                <a:lnTo>
                  <a:pt x="149211" y="0"/>
                </a:lnTo>
              </a:path>
            </a:pathLst>
          </a:custGeom>
          <a:noFill/>
          <a:ln w="12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924F6236-2ACC-4988-8A0E-AE9E4F541D10}"/>
              </a:ext>
            </a:extLst>
          </p:cNvPr>
          <p:cNvSpPr>
            <a:spLocks/>
          </p:cNvSpPr>
          <p:nvPr/>
        </p:nvSpPr>
        <p:spPr bwMode="auto">
          <a:xfrm>
            <a:off x="1676400" y="1570038"/>
            <a:ext cx="130175" cy="0"/>
          </a:xfrm>
          <a:custGeom>
            <a:avLst/>
            <a:gdLst>
              <a:gd name="T0" fmla="*/ 0 w 130810"/>
              <a:gd name="T1" fmla="*/ 127411 w 1308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0810">
                <a:moveTo>
                  <a:pt x="0" y="0"/>
                </a:moveTo>
                <a:lnTo>
                  <a:pt x="130551" y="0"/>
                </a:lnTo>
              </a:path>
            </a:pathLst>
          </a:custGeom>
          <a:noFill/>
          <a:ln w="12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3D21EFBD-7789-444F-9AAA-A9D0C8FBFC97}"/>
              </a:ext>
            </a:extLst>
          </p:cNvPr>
          <p:cNvSpPr>
            <a:spLocks/>
          </p:cNvSpPr>
          <p:nvPr/>
        </p:nvSpPr>
        <p:spPr bwMode="auto">
          <a:xfrm>
            <a:off x="1370013" y="2616200"/>
            <a:ext cx="161925" cy="0"/>
          </a:xfrm>
          <a:custGeom>
            <a:avLst/>
            <a:gdLst>
              <a:gd name="T0" fmla="*/ 0 w 161925"/>
              <a:gd name="T1" fmla="*/ 161652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652" y="0"/>
                </a:lnTo>
              </a:path>
            </a:pathLst>
          </a:custGeom>
          <a:noFill/>
          <a:ln w="130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C7CB8088-299D-4680-971A-CF10D064B486}"/>
              </a:ext>
            </a:extLst>
          </p:cNvPr>
          <p:cNvSpPr>
            <a:spLocks/>
          </p:cNvSpPr>
          <p:nvPr/>
        </p:nvSpPr>
        <p:spPr bwMode="auto">
          <a:xfrm>
            <a:off x="1196975" y="3633788"/>
            <a:ext cx="158750" cy="0"/>
          </a:xfrm>
          <a:custGeom>
            <a:avLst/>
            <a:gdLst>
              <a:gd name="T0" fmla="*/ 0 w 158750"/>
              <a:gd name="T1" fmla="*/ 158234 w 1587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234" y="0"/>
                </a:lnTo>
              </a:path>
            </a:pathLst>
          </a:custGeom>
          <a:noFill/>
          <a:ln w="128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6" name="object 8">
            <a:extLst>
              <a:ext uri="{FF2B5EF4-FFF2-40B4-BE49-F238E27FC236}">
                <a16:creationId xmlns:a16="http://schemas.microsoft.com/office/drawing/2014/main" id="{54998183-88C1-4518-BA08-327590A91A81}"/>
              </a:ext>
            </a:extLst>
          </p:cNvPr>
          <p:cNvSpPr>
            <a:spLocks/>
          </p:cNvSpPr>
          <p:nvPr/>
        </p:nvSpPr>
        <p:spPr bwMode="auto">
          <a:xfrm>
            <a:off x="1651000" y="3633788"/>
            <a:ext cx="139700" cy="0"/>
          </a:xfrm>
          <a:custGeom>
            <a:avLst/>
            <a:gdLst>
              <a:gd name="T0" fmla="*/ 0 w 139064"/>
              <a:gd name="T1" fmla="*/ 141650 w 1390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455" y="0"/>
                </a:lnTo>
              </a:path>
            </a:pathLst>
          </a:custGeom>
          <a:noFill/>
          <a:ln w="128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A87637B-D6E1-4AA3-A128-E97AA3C9E854}"/>
              </a:ext>
            </a:extLst>
          </p:cNvPr>
          <p:cNvSpPr txBox="1"/>
          <p:nvPr/>
        </p:nvSpPr>
        <p:spPr>
          <a:xfrm>
            <a:off x="180975" y="2055813"/>
            <a:ext cx="6499225" cy="2381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35623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Perkalia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skalar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Rii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sebarang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(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  <a:p>
            <a:pPr marL="102108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2550" i="1" spc="-20" dirty="0">
                <a:latin typeface="Times New Roman"/>
                <a:cs typeface="Times New Roman"/>
              </a:rPr>
              <a:t>k</a:t>
            </a:r>
            <a:r>
              <a:rPr sz="2550" i="1" spc="50" dirty="0">
                <a:latin typeface="Times New Roman"/>
                <a:cs typeface="Times New Roman"/>
              </a:rPr>
              <a:t>u</a:t>
            </a:r>
            <a:r>
              <a:rPr sz="2550" i="1" spc="16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3350" spc="-325" dirty="0">
                <a:latin typeface="Symbol"/>
                <a:cs typeface="Symbol"/>
              </a:rPr>
              <a:t></a:t>
            </a:r>
            <a:r>
              <a:rPr sz="2550" i="1" spc="135" dirty="0">
                <a:latin typeface="Times New Roman"/>
                <a:cs typeface="Times New Roman"/>
              </a:rPr>
              <a:t>k</a:t>
            </a:r>
            <a:r>
              <a:rPr sz="2550" i="1" spc="-160" dirty="0">
                <a:latin typeface="Times New Roman"/>
                <a:cs typeface="Times New Roman"/>
              </a:rPr>
              <a:t>u</a:t>
            </a:r>
            <a:r>
              <a:rPr sz="2175" spc="75" baseline="-24904" dirty="0">
                <a:latin typeface="Times New Roman"/>
                <a:cs typeface="Times New Roman"/>
              </a:rPr>
              <a:t>1</a:t>
            </a:r>
            <a:r>
              <a:rPr sz="2175" spc="-232" baseline="-24904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,</a:t>
            </a:r>
            <a:r>
              <a:rPr sz="2550" spc="-310" dirty="0">
                <a:latin typeface="Times New Roman"/>
                <a:cs typeface="Times New Roman"/>
              </a:rPr>
              <a:t> </a:t>
            </a:r>
            <a:r>
              <a:rPr sz="2550" i="1" spc="135" dirty="0">
                <a:latin typeface="Times New Roman"/>
                <a:cs typeface="Times New Roman"/>
              </a:rPr>
              <a:t>k</a:t>
            </a:r>
            <a:r>
              <a:rPr sz="2550" i="1" spc="10" dirty="0">
                <a:latin typeface="Times New Roman"/>
                <a:cs typeface="Times New Roman"/>
              </a:rPr>
              <a:t>u</a:t>
            </a:r>
            <a:r>
              <a:rPr sz="2175" spc="75" baseline="-24904" dirty="0">
                <a:latin typeface="Times New Roman"/>
                <a:cs typeface="Times New Roman"/>
              </a:rPr>
              <a:t>2</a:t>
            </a:r>
            <a:r>
              <a:rPr sz="2175" spc="-67" baseline="-24904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,...</a:t>
            </a:r>
            <a:r>
              <a:rPr sz="2550" spc="25" dirty="0">
                <a:latin typeface="Times New Roman"/>
                <a:cs typeface="Times New Roman"/>
              </a:rPr>
              <a:t>,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i="1" spc="135" dirty="0">
                <a:latin typeface="Times New Roman"/>
                <a:cs typeface="Times New Roman"/>
              </a:rPr>
              <a:t>k</a:t>
            </a:r>
            <a:r>
              <a:rPr sz="2550" i="1" spc="10" dirty="0">
                <a:latin typeface="Times New Roman"/>
                <a:cs typeface="Times New Roman"/>
              </a:rPr>
              <a:t>u</a:t>
            </a:r>
            <a:r>
              <a:rPr sz="2175" i="1" spc="75" baseline="-24904" dirty="0">
                <a:latin typeface="Times New Roman"/>
                <a:cs typeface="Times New Roman"/>
              </a:rPr>
              <a:t>n</a:t>
            </a:r>
            <a:r>
              <a:rPr sz="2175" i="1" spc="157" baseline="-24904" dirty="0">
                <a:latin typeface="Times New Roman"/>
                <a:cs typeface="Times New Roman"/>
              </a:rPr>
              <a:t> </a:t>
            </a:r>
            <a:r>
              <a:rPr sz="3350" spc="-25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  <a:p>
            <a:pPr marL="355600" indent="-342900" fontAlgn="auto">
              <a:spcBef>
                <a:spcPts val="1025"/>
              </a:spcBef>
              <a:spcAft>
                <a:spcPts val="0"/>
              </a:spcAft>
              <a:buFont typeface="Bookman Old Style"/>
              <a:buChar char="•"/>
              <a:tabLst>
                <a:tab pos="35623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</a:t>
            </a:r>
            <a:r>
              <a:rPr sz="2400" spc="5" dirty="0">
                <a:latin typeface="Bookman Old Style"/>
                <a:cs typeface="Bookman Old Style"/>
              </a:rPr>
              <a:t>r</a:t>
            </a:r>
            <a:r>
              <a:rPr sz="2400" spc="-20" dirty="0">
                <a:latin typeface="Bookman Old Style"/>
                <a:cs typeface="Bookman Old Style"/>
              </a:rPr>
              <a:t>kali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Titik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(</a:t>
            </a:r>
            <a:r>
              <a:rPr sz="2400" i="1" spc="-5" dirty="0">
                <a:latin typeface="Bookman Old Style"/>
                <a:cs typeface="Bookman Old Style"/>
              </a:rPr>
              <a:t>Eu</a:t>
            </a:r>
            <a:r>
              <a:rPr sz="2400" i="1" spc="5" dirty="0">
                <a:latin typeface="Bookman Old Style"/>
                <a:cs typeface="Bookman Old Style"/>
              </a:rPr>
              <a:t>c</a:t>
            </a:r>
            <a:r>
              <a:rPr sz="2400" i="1" spc="-10" dirty="0">
                <a:latin typeface="Bookman Old Style"/>
                <a:cs typeface="Bookman Old Style"/>
              </a:rPr>
              <a:t>l</a:t>
            </a:r>
            <a:r>
              <a:rPr sz="2400" i="1" spc="-35" dirty="0">
                <a:latin typeface="Bookman Old Style"/>
                <a:cs typeface="Bookman Old Style"/>
              </a:rPr>
              <a:t>i</a:t>
            </a:r>
            <a:r>
              <a:rPr sz="2400" i="1" spc="-5" dirty="0">
                <a:latin typeface="Bookman Old Style"/>
                <a:cs typeface="Bookman Old Style"/>
              </a:rPr>
              <a:t>d</a:t>
            </a:r>
            <a:r>
              <a:rPr sz="2400" i="1" spc="10" dirty="0">
                <a:latin typeface="Bookman Old Style"/>
                <a:cs typeface="Bookman Old Style"/>
              </a:rPr>
              <a:t>e</a:t>
            </a:r>
            <a:r>
              <a:rPr sz="2400" i="1" spc="-35" dirty="0">
                <a:latin typeface="Bookman Old Style"/>
                <a:cs typeface="Bookman Old Style"/>
              </a:rPr>
              <a:t>a</a:t>
            </a:r>
            <a:r>
              <a:rPr sz="2400" i="1" dirty="0">
                <a:latin typeface="Bookman Old Style"/>
                <a:cs typeface="Bookman Old Style"/>
              </a:rPr>
              <a:t>n</a:t>
            </a:r>
            <a:r>
              <a:rPr sz="2400" i="1" spc="19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Bookman Old Style"/>
                <a:cs typeface="Bookman Old Style"/>
              </a:rPr>
              <a:t>i</a:t>
            </a:r>
            <a:r>
              <a:rPr sz="2400" i="1" spc="-5" dirty="0">
                <a:latin typeface="Bookman Old Style"/>
                <a:cs typeface="Bookman Old Style"/>
              </a:rPr>
              <a:t>nn</a:t>
            </a:r>
            <a:r>
              <a:rPr sz="2400" i="1" dirty="0">
                <a:latin typeface="Bookman Old Style"/>
                <a:cs typeface="Bookman Old Style"/>
              </a:rPr>
              <a:t>e</a:t>
            </a:r>
            <a:r>
              <a:rPr sz="2400" i="1" spc="-10" dirty="0">
                <a:latin typeface="Bookman Old Style"/>
                <a:cs typeface="Bookman Old Style"/>
              </a:rPr>
              <a:t>r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pro</a:t>
            </a:r>
            <a:r>
              <a:rPr sz="2400" i="1" spc="5" dirty="0">
                <a:latin typeface="Bookman Old Style"/>
                <a:cs typeface="Bookman Old Style"/>
              </a:rPr>
              <a:t>d</a:t>
            </a:r>
            <a:r>
              <a:rPr sz="2400" i="1" spc="-5" dirty="0">
                <a:latin typeface="Bookman Old Style"/>
                <a:cs typeface="Bookman Old Style"/>
              </a:rPr>
              <a:t>u</a:t>
            </a:r>
            <a:r>
              <a:rPr sz="2400" i="1" spc="10" dirty="0">
                <a:latin typeface="Bookman Old Style"/>
                <a:cs typeface="Bookman Old Style"/>
              </a:rPr>
              <a:t>c</a:t>
            </a:r>
            <a:r>
              <a:rPr sz="2400" i="1" spc="-100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  <a:p>
            <a:pPr marL="990600" fontAlgn="auto">
              <a:spcBef>
                <a:spcPts val="900"/>
              </a:spcBef>
              <a:spcAft>
                <a:spcPts val="0"/>
              </a:spcAft>
              <a:defRPr/>
            </a:pPr>
            <a:r>
              <a:rPr sz="2500" i="1" spc="50" dirty="0">
                <a:latin typeface="Times New Roman"/>
                <a:cs typeface="Times New Roman"/>
              </a:rPr>
              <a:t>u</a:t>
            </a:r>
            <a:r>
              <a:rPr sz="2500" i="1" spc="7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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v</a:t>
            </a:r>
            <a:r>
              <a:rPr sz="2500" i="1" spc="10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-22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u</a:t>
            </a:r>
            <a:r>
              <a:rPr sz="2175" spc="97" baseline="-22988" dirty="0">
                <a:latin typeface="Times New Roman"/>
                <a:cs typeface="Times New Roman"/>
              </a:rPr>
              <a:t>1</a:t>
            </a:r>
            <a:r>
              <a:rPr sz="2500" i="1" spc="-55" dirty="0">
                <a:latin typeface="Times New Roman"/>
                <a:cs typeface="Times New Roman"/>
              </a:rPr>
              <a:t>v</a:t>
            </a:r>
            <a:r>
              <a:rPr sz="2175" spc="37" baseline="-22988" dirty="0">
                <a:latin typeface="Times New Roman"/>
                <a:cs typeface="Times New Roman"/>
              </a:rPr>
              <a:t>1</a:t>
            </a:r>
            <a:r>
              <a:rPr sz="2175" baseline="-22988" dirty="0">
                <a:latin typeface="Times New Roman"/>
                <a:cs typeface="Times New Roman"/>
              </a:rPr>
              <a:t> </a:t>
            </a:r>
            <a:r>
              <a:rPr sz="2175" spc="44" baseline="-22988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i="1" spc="165" dirty="0">
                <a:latin typeface="Times New Roman"/>
                <a:cs typeface="Times New Roman"/>
              </a:rPr>
              <a:t>u</a:t>
            </a:r>
            <a:r>
              <a:rPr sz="2175" spc="37" baseline="-22988" dirty="0">
                <a:latin typeface="Times New Roman"/>
                <a:cs typeface="Times New Roman"/>
              </a:rPr>
              <a:t>2</a:t>
            </a:r>
            <a:r>
              <a:rPr sz="2175" spc="-315" baseline="-22988" dirty="0">
                <a:latin typeface="Times New Roman"/>
                <a:cs typeface="Times New Roman"/>
              </a:rPr>
              <a:t> </a:t>
            </a:r>
            <a:r>
              <a:rPr sz="2500" i="1" spc="100" dirty="0">
                <a:latin typeface="Times New Roman"/>
                <a:cs typeface="Times New Roman"/>
              </a:rPr>
              <a:t>v</a:t>
            </a:r>
            <a:r>
              <a:rPr sz="2175" spc="37" baseline="-22988" dirty="0">
                <a:latin typeface="Times New Roman"/>
                <a:cs typeface="Times New Roman"/>
              </a:rPr>
              <a:t>2</a:t>
            </a:r>
            <a:r>
              <a:rPr sz="2175" baseline="-22988" dirty="0">
                <a:latin typeface="Times New Roman"/>
                <a:cs typeface="Times New Roman"/>
              </a:rPr>
              <a:t> </a:t>
            </a:r>
            <a:r>
              <a:rPr sz="2175" spc="209" baseline="-22988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..</a:t>
            </a:r>
            <a:r>
              <a:rPr sz="2500" spc="25" dirty="0">
                <a:latin typeface="Times New Roman"/>
                <a:cs typeface="Times New Roman"/>
              </a:rPr>
              <a:t>.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i="1" spc="165" dirty="0">
                <a:latin typeface="Times New Roman"/>
                <a:cs typeface="Times New Roman"/>
              </a:rPr>
              <a:t>u</a:t>
            </a:r>
            <a:r>
              <a:rPr sz="2175" i="1" spc="300" baseline="-22988" dirty="0">
                <a:latin typeface="Times New Roman"/>
                <a:cs typeface="Times New Roman"/>
              </a:rPr>
              <a:t>n</a:t>
            </a:r>
            <a:r>
              <a:rPr sz="2500" i="1" spc="100" dirty="0">
                <a:latin typeface="Times New Roman"/>
                <a:cs typeface="Times New Roman"/>
              </a:rPr>
              <a:t>v</a:t>
            </a:r>
            <a:r>
              <a:rPr sz="2175" i="1" spc="37" baseline="-22988" dirty="0">
                <a:latin typeface="Times New Roman"/>
                <a:cs typeface="Times New Roman"/>
              </a:rPr>
              <a:t>n</a:t>
            </a:r>
            <a:endParaRPr sz="2175" baseline="-22988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295"/>
              </a:spcBef>
              <a:spcAft>
                <a:spcPts val="0"/>
              </a:spcAft>
              <a:buFont typeface="Bookman Old Style"/>
              <a:buChar char="•"/>
              <a:tabLst>
                <a:tab pos="35623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Pan</a:t>
            </a:r>
            <a:r>
              <a:rPr sz="2400" spc="5" dirty="0">
                <a:latin typeface="Bookman Old Style"/>
                <a:cs typeface="Bookman Old Style"/>
              </a:rPr>
              <a:t>j</a:t>
            </a:r>
            <a:r>
              <a:rPr sz="2400" spc="-5" dirty="0">
                <a:latin typeface="Bookman Old Style"/>
                <a:cs typeface="Bookman Old Style"/>
              </a:rPr>
              <a:t>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</a:t>
            </a:r>
            <a:r>
              <a:rPr sz="2400" spc="-15" dirty="0">
                <a:latin typeface="Bookman Old Style"/>
                <a:cs typeface="Bookman Old Style"/>
              </a:rPr>
              <a:t>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</a:t>
            </a:r>
            <a:r>
              <a:rPr sz="2400" spc="5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efinis</a:t>
            </a:r>
            <a:r>
              <a:rPr sz="2400" dirty="0">
                <a:latin typeface="Bookman Old Style"/>
                <a:cs typeface="Bookman Old Style"/>
              </a:rPr>
              <a:t>ikan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ole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964A73E-037F-4978-A179-CB5E0F0A43E9}"/>
              </a:ext>
            </a:extLst>
          </p:cNvPr>
          <p:cNvSpPr txBox="1"/>
          <p:nvPr/>
        </p:nvSpPr>
        <p:spPr>
          <a:xfrm>
            <a:off x="180975" y="5057775"/>
            <a:ext cx="40005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Bookman Old Style"/>
              <a:buChar char="•"/>
              <a:tabLst>
                <a:tab pos="35623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Jara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antar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du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6CFC046-0070-499D-80FC-98AE6800A51A}"/>
              </a:ext>
            </a:extLst>
          </p:cNvPr>
          <p:cNvSpPr txBox="1"/>
          <p:nvPr/>
        </p:nvSpPr>
        <p:spPr>
          <a:xfrm>
            <a:off x="4349750" y="5057775"/>
            <a:ext cx="2871788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didefinisika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ole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E713900-A765-4179-82BD-2D4EFFEC1BB3}"/>
              </a:ext>
            </a:extLst>
          </p:cNvPr>
          <p:cNvSpPr txBox="1"/>
          <p:nvPr/>
        </p:nvSpPr>
        <p:spPr>
          <a:xfrm>
            <a:off x="1165225" y="1417638"/>
            <a:ext cx="4237038" cy="420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56995" algn="l"/>
                <a:tab pos="2299970" algn="l"/>
                <a:tab pos="2803525" algn="l"/>
                <a:tab pos="3599815" algn="l"/>
                <a:tab pos="4121150" algn="l"/>
              </a:tabLst>
              <a:defRPr/>
            </a:pPr>
            <a:r>
              <a:rPr sz="2350" i="1" spc="45" dirty="0">
                <a:latin typeface="Times New Roman"/>
                <a:cs typeface="Times New Roman"/>
              </a:rPr>
              <a:t>u</a:t>
            </a:r>
            <a:r>
              <a:rPr sz="2350" i="1" spc="14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v</a:t>
            </a:r>
            <a:r>
              <a:rPr sz="2350" i="1" spc="9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3100" spc="-375" dirty="0">
                <a:latin typeface="Symbol"/>
                <a:cs typeface="Symbol"/>
              </a:rPr>
              <a:t></a:t>
            </a:r>
            <a:r>
              <a:rPr sz="2350" i="1" spc="45" dirty="0">
                <a:latin typeface="Times New Roman"/>
                <a:cs typeface="Times New Roman"/>
              </a:rPr>
              <a:t>u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v</a:t>
            </a:r>
            <a:r>
              <a:rPr sz="2350" i="1" spc="229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,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u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v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170" dirty="0">
                <a:latin typeface="Times New Roman"/>
                <a:cs typeface="Times New Roman"/>
              </a:rPr>
              <a:t>,</a:t>
            </a:r>
            <a:r>
              <a:rPr sz="2350" spc="-10" dirty="0">
                <a:latin typeface="Times New Roman"/>
                <a:cs typeface="Times New Roman"/>
              </a:rPr>
              <a:t>...</a:t>
            </a:r>
            <a:r>
              <a:rPr sz="2350" spc="20" dirty="0">
                <a:latin typeface="Times New Roman"/>
                <a:cs typeface="Times New Roman"/>
              </a:rPr>
              <a:t>,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u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v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100" spc="-229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2F3D27-5FC7-4290-81BB-3A08E4E4A359}"/>
              </a:ext>
            </a:extLst>
          </p:cNvPr>
          <p:cNvSpPr txBox="1"/>
          <p:nvPr/>
        </p:nvSpPr>
        <p:spPr>
          <a:xfrm>
            <a:off x="5129213" y="1684338"/>
            <a:ext cx="117475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i="1" spc="4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A88A25-4627-47CE-AF25-CC9C069AFBA4}"/>
              </a:ext>
            </a:extLst>
          </p:cNvPr>
          <p:cNvSpPr txBox="1"/>
          <p:nvPr/>
        </p:nvSpPr>
        <p:spPr>
          <a:xfrm>
            <a:off x="2328863" y="1670050"/>
            <a:ext cx="2343150" cy="214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9910" algn="l"/>
                <a:tab pos="942340" algn="l"/>
                <a:tab pos="1512570" algn="l"/>
                <a:tab pos="2239010" algn="l"/>
              </a:tabLst>
              <a:defRPr/>
            </a:pPr>
            <a:r>
              <a:rPr sz="1350" spc="40" dirty="0">
                <a:latin typeface="Times New Roman"/>
                <a:cs typeface="Times New Roman"/>
              </a:rPr>
              <a:t>1	1	2	2	</a:t>
            </a:r>
            <a:r>
              <a:rPr sz="1350" i="1" spc="4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303" name="object 15">
            <a:extLst>
              <a:ext uri="{FF2B5EF4-FFF2-40B4-BE49-F238E27FC236}">
                <a16:creationId xmlns:a16="http://schemas.microsoft.com/office/drawing/2014/main" id="{A1A3C2FB-86D3-40E5-8055-97E123927036}"/>
              </a:ext>
            </a:extLst>
          </p:cNvPr>
          <p:cNvSpPr>
            <a:spLocks/>
          </p:cNvSpPr>
          <p:nvPr/>
        </p:nvSpPr>
        <p:spPr bwMode="auto">
          <a:xfrm>
            <a:off x="1152525" y="4670425"/>
            <a:ext cx="122238" cy="0"/>
          </a:xfrm>
          <a:custGeom>
            <a:avLst/>
            <a:gdLst>
              <a:gd name="T0" fmla="*/ 0 w 121919"/>
              <a:gd name="T1" fmla="*/ 123403 w 1219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1919">
                <a:moveTo>
                  <a:pt x="0" y="0"/>
                </a:moveTo>
                <a:lnTo>
                  <a:pt x="121801" y="0"/>
                </a:lnTo>
              </a:path>
            </a:pathLst>
          </a:custGeom>
          <a:noFill/>
          <a:ln w="101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4" name="object 16">
            <a:extLst>
              <a:ext uri="{FF2B5EF4-FFF2-40B4-BE49-F238E27FC236}">
                <a16:creationId xmlns:a16="http://schemas.microsoft.com/office/drawing/2014/main" id="{5D7F65E4-3520-4E98-A1F7-F835CB641568}"/>
              </a:ext>
            </a:extLst>
          </p:cNvPr>
          <p:cNvSpPr>
            <a:spLocks/>
          </p:cNvSpPr>
          <p:nvPr/>
        </p:nvSpPr>
        <p:spPr bwMode="auto">
          <a:xfrm>
            <a:off x="1071563" y="4614863"/>
            <a:ext cx="0" cy="296862"/>
          </a:xfrm>
          <a:custGeom>
            <a:avLst/>
            <a:gdLst>
              <a:gd name="T0" fmla="*/ 0 h 295910"/>
              <a:gd name="T1" fmla="*/ 300465 h 29591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5910">
                <a:moveTo>
                  <a:pt x="0" y="0"/>
                </a:moveTo>
                <a:lnTo>
                  <a:pt x="0" y="295679"/>
                </a:lnTo>
              </a:path>
            </a:pathLst>
          </a:custGeom>
          <a:noFill/>
          <a:ln w="102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5" name="object 17">
            <a:extLst>
              <a:ext uri="{FF2B5EF4-FFF2-40B4-BE49-F238E27FC236}">
                <a16:creationId xmlns:a16="http://schemas.microsoft.com/office/drawing/2014/main" id="{2A596BD6-2803-4573-A1A1-DACB0314ED37}"/>
              </a:ext>
            </a:extLst>
          </p:cNvPr>
          <p:cNvSpPr>
            <a:spLocks/>
          </p:cNvSpPr>
          <p:nvPr/>
        </p:nvSpPr>
        <p:spPr bwMode="auto">
          <a:xfrm>
            <a:off x="1036638" y="4614863"/>
            <a:ext cx="0" cy="296862"/>
          </a:xfrm>
          <a:custGeom>
            <a:avLst/>
            <a:gdLst>
              <a:gd name="T0" fmla="*/ 0 h 295910"/>
              <a:gd name="T1" fmla="*/ 300465 h 29591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5910">
                <a:moveTo>
                  <a:pt x="0" y="0"/>
                </a:moveTo>
                <a:lnTo>
                  <a:pt x="0" y="295679"/>
                </a:lnTo>
              </a:path>
            </a:pathLst>
          </a:custGeom>
          <a:noFill/>
          <a:ln w="102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6" name="object 18">
            <a:extLst>
              <a:ext uri="{FF2B5EF4-FFF2-40B4-BE49-F238E27FC236}">
                <a16:creationId xmlns:a16="http://schemas.microsoft.com/office/drawing/2014/main" id="{282A0A0D-2FAC-4393-8241-C712CBB5FEF8}"/>
              </a:ext>
            </a:extLst>
          </p:cNvPr>
          <p:cNvSpPr>
            <a:spLocks/>
          </p:cNvSpPr>
          <p:nvPr/>
        </p:nvSpPr>
        <p:spPr bwMode="auto">
          <a:xfrm>
            <a:off x="1382713" y="4614863"/>
            <a:ext cx="0" cy="296862"/>
          </a:xfrm>
          <a:custGeom>
            <a:avLst/>
            <a:gdLst>
              <a:gd name="T0" fmla="*/ 0 h 295910"/>
              <a:gd name="T1" fmla="*/ 300465 h 29591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5910">
                <a:moveTo>
                  <a:pt x="0" y="0"/>
                </a:moveTo>
                <a:lnTo>
                  <a:pt x="0" y="295679"/>
                </a:lnTo>
              </a:path>
            </a:pathLst>
          </a:custGeom>
          <a:noFill/>
          <a:ln w="102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7" name="object 19">
            <a:extLst>
              <a:ext uri="{FF2B5EF4-FFF2-40B4-BE49-F238E27FC236}">
                <a16:creationId xmlns:a16="http://schemas.microsoft.com/office/drawing/2014/main" id="{03541AD7-977D-4C2B-9811-1AA047A711E4}"/>
              </a:ext>
            </a:extLst>
          </p:cNvPr>
          <p:cNvSpPr>
            <a:spLocks/>
          </p:cNvSpPr>
          <p:nvPr/>
        </p:nvSpPr>
        <p:spPr bwMode="auto">
          <a:xfrm>
            <a:off x="1349375" y="4614863"/>
            <a:ext cx="0" cy="296862"/>
          </a:xfrm>
          <a:custGeom>
            <a:avLst/>
            <a:gdLst>
              <a:gd name="T0" fmla="*/ 0 h 295910"/>
              <a:gd name="T1" fmla="*/ 300465 h 29591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5910">
                <a:moveTo>
                  <a:pt x="0" y="0"/>
                </a:moveTo>
                <a:lnTo>
                  <a:pt x="0" y="295679"/>
                </a:lnTo>
              </a:path>
            </a:pathLst>
          </a:custGeom>
          <a:noFill/>
          <a:ln w="1027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8" name="object 20">
            <a:extLst>
              <a:ext uri="{FF2B5EF4-FFF2-40B4-BE49-F238E27FC236}">
                <a16:creationId xmlns:a16="http://schemas.microsoft.com/office/drawing/2014/main" id="{8F0CE2B7-AD5B-4933-A011-B88DDFB8B707}"/>
              </a:ext>
            </a:extLst>
          </p:cNvPr>
          <p:cNvSpPr>
            <a:spLocks/>
          </p:cNvSpPr>
          <p:nvPr/>
        </p:nvSpPr>
        <p:spPr bwMode="auto">
          <a:xfrm>
            <a:off x="1722438" y="4670425"/>
            <a:ext cx="122237" cy="0"/>
          </a:xfrm>
          <a:custGeom>
            <a:avLst/>
            <a:gdLst>
              <a:gd name="T0" fmla="*/ 0 w 122555"/>
              <a:gd name="T1" fmla="*/ 120711 w 1225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2555">
                <a:moveTo>
                  <a:pt x="0" y="0"/>
                </a:moveTo>
                <a:lnTo>
                  <a:pt x="122289" y="0"/>
                </a:lnTo>
              </a:path>
            </a:pathLst>
          </a:custGeom>
          <a:noFill/>
          <a:ln w="101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9" name="object 21">
            <a:extLst>
              <a:ext uri="{FF2B5EF4-FFF2-40B4-BE49-F238E27FC236}">
                <a16:creationId xmlns:a16="http://schemas.microsoft.com/office/drawing/2014/main" id="{9FA270A2-0C65-43FA-A667-126AE49EE779}"/>
              </a:ext>
            </a:extLst>
          </p:cNvPr>
          <p:cNvSpPr>
            <a:spLocks/>
          </p:cNvSpPr>
          <p:nvPr/>
        </p:nvSpPr>
        <p:spPr bwMode="auto">
          <a:xfrm>
            <a:off x="2073275" y="4670425"/>
            <a:ext cx="122238" cy="0"/>
          </a:xfrm>
          <a:custGeom>
            <a:avLst/>
            <a:gdLst>
              <a:gd name="T0" fmla="*/ 0 w 122555"/>
              <a:gd name="T1" fmla="*/ 120692 w 1225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2555">
                <a:moveTo>
                  <a:pt x="0" y="0"/>
                </a:moveTo>
                <a:lnTo>
                  <a:pt x="122265" y="0"/>
                </a:lnTo>
              </a:path>
            </a:pathLst>
          </a:custGeom>
          <a:noFill/>
          <a:ln w="101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0" name="object 22">
            <a:extLst>
              <a:ext uri="{FF2B5EF4-FFF2-40B4-BE49-F238E27FC236}">
                <a16:creationId xmlns:a16="http://schemas.microsoft.com/office/drawing/2014/main" id="{3D6C8DF2-02D1-4F2C-B350-01EEE3F8432B}"/>
              </a:ext>
            </a:extLst>
          </p:cNvPr>
          <p:cNvSpPr>
            <a:spLocks/>
          </p:cNvSpPr>
          <p:nvPr/>
        </p:nvSpPr>
        <p:spPr bwMode="auto">
          <a:xfrm>
            <a:off x="2301875" y="4551363"/>
            <a:ext cx="155575" cy="219075"/>
          </a:xfrm>
          <a:custGeom>
            <a:avLst/>
            <a:gdLst>
              <a:gd name="T0" fmla="*/ 155032 w 155575"/>
              <a:gd name="T1" fmla="*/ 0 h 219710"/>
              <a:gd name="T2" fmla="*/ 0 w 155575"/>
              <a:gd name="T3" fmla="*/ 216561 h 2197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575" h="219710">
                <a:moveTo>
                  <a:pt x="155032" y="0"/>
                </a:moveTo>
                <a:lnTo>
                  <a:pt x="0" y="219718"/>
                </a:lnTo>
              </a:path>
            </a:pathLst>
          </a:custGeom>
          <a:noFill/>
          <a:ln w="48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8CA1E48-C2CE-4469-AE0E-4ACD5D731A5B}"/>
              </a:ext>
            </a:extLst>
          </p:cNvPr>
          <p:cNvSpPr txBox="1"/>
          <p:nvPr/>
        </p:nvSpPr>
        <p:spPr>
          <a:xfrm>
            <a:off x="1120775" y="4524375"/>
            <a:ext cx="1357313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29565" algn="l"/>
              </a:tabLst>
              <a:defRPr/>
            </a:pPr>
            <a:r>
              <a:rPr sz="1950" i="1" spc="5" dirty="0">
                <a:latin typeface="Times New Roman"/>
                <a:cs typeface="Times New Roman"/>
              </a:rPr>
              <a:t>u	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2550" spc="-315" dirty="0">
                <a:latin typeface="Symbol"/>
                <a:cs typeface="Symbol"/>
              </a:rPr>
              <a:t></a:t>
            </a:r>
            <a:r>
              <a:rPr sz="1950" i="1" spc="5" dirty="0">
                <a:latin typeface="Times New Roman"/>
                <a:cs typeface="Times New Roman"/>
              </a:rPr>
              <a:t>u</a:t>
            </a:r>
            <a:r>
              <a:rPr sz="19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</a:t>
            </a:r>
            <a:r>
              <a:rPr sz="1950" spc="-18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u</a:t>
            </a:r>
            <a:r>
              <a:rPr sz="1950" i="1" spc="-21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</a:t>
            </a:r>
            <a:r>
              <a:rPr sz="1650" spc="89" baseline="65656" dirty="0">
                <a:latin typeface="Times New Roman"/>
                <a:cs typeface="Times New Roman"/>
              </a:rPr>
              <a:t>1</a:t>
            </a:r>
            <a:r>
              <a:rPr sz="1650" spc="37" baseline="22727" dirty="0">
                <a:latin typeface="Times New Roman"/>
                <a:cs typeface="Times New Roman"/>
              </a:rPr>
              <a:t>2</a:t>
            </a:r>
            <a:endParaRPr sz="1650" baseline="22727">
              <a:latin typeface="Times New Roman"/>
              <a:cs typeface="Times New Roman"/>
            </a:endParaRPr>
          </a:p>
        </p:txBody>
      </p:sp>
      <p:sp>
        <p:nvSpPr>
          <p:cNvPr id="12312" name="object 24">
            <a:extLst>
              <a:ext uri="{FF2B5EF4-FFF2-40B4-BE49-F238E27FC236}">
                <a16:creationId xmlns:a16="http://schemas.microsoft.com/office/drawing/2014/main" id="{7F4C19F9-F59E-4F06-9F63-C6C7C1794952}"/>
              </a:ext>
            </a:extLst>
          </p:cNvPr>
          <p:cNvSpPr>
            <a:spLocks/>
          </p:cNvSpPr>
          <p:nvPr/>
        </p:nvSpPr>
        <p:spPr bwMode="auto">
          <a:xfrm>
            <a:off x="1176338" y="5680075"/>
            <a:ext cx="136525" cy="0"/>
          </a:xfrm>
          <a:custGeom>
            <a:avLst/>
            <a:gdLst>
              <a:gd name="T0" fmla="*/ 0 w 135890"/>
              <a:gd name="T1" fmla="*/ 139021 w 1358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816" y="0"/>
                </a:lnTo>
              </a:path>
            </a:pathLst>
          </a:custGeom>
          <a:noFill/>
          <a:ln w="1123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3" name="object 25">
            <a:extLst>
              <a:ext uri="{FF2B5EF4-FFF2-40B4-BE49-F238E27FC236}">
                <a16:creationId xmlns:a16="http://schemas.microsoft.com/office/drawing/2014/main" id="{E20857FC-15BB-43D0-B575-92772C9CD650}"/>
              </a:ext>
            </a:extLst>
          </p:cNvPr>
          <p:cNvSpPr>
            <a:spLocks/>
          </p:cNvSpPr>
          <p:nvPr/>
        </p:nvSpPr>
        <p:spPr bwMode="auto">
          <a:xfrm>
            <a:off x="1439863" y="5680075"/>
            <a:ext cx="119062" cy="0"/>
          </a:xfrm>
          <a:custGeom>
            <a:avLst/>
            <a:gdLst>
              <a:gd name="T0" fmla="*/ 0 w 118744"/>
              <a:gd name="T1" fmla="*/ 119952 w 1187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8744">
                <a:moveTo>
                  <a:pt x="0" y="0"/>
                </a:moveTo>
                <a:lnTo>
                  <a:pt x="118358" y="0"/>
                </a:lnTo>
              </a:path>
            </a:pathLst>
          </a:custGeom>
          <a:noFill/>
          <a:ln w="1123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4" name="object 26">
            <a:extLst>
              <a:ext uri="{FF2B5EF4-FFF2-40B4-BE49-F238E27FC236}">
                <a16:creationId xmlns:a16="http://schemas.microsoft.com/office/drawing/2014/main" id="{07ED51CD-CB99-4C78-9876-BAB37EAF3FA8}"/>
              </a:ext>
            </a:extLst>
          </p:cNvPr>
          <p:cNvSpPr>
            <a:spLocks/>
          </p:cNvSpPr>
          <p:nvPr/>
        </p:nvSpPr>
        <p:spPr bwMode="auto">
          <a:xfrm>
            <a:off x="2111375" y="5680075"/>
            <a:ext cx="136525" cy="0"/>
          </a:xfrm>
          <a:custGeom>
            <a:avLst/>
            <a:gdLst>
              <a:gd name="T0" fmla="*/ 0 w 135889"/>
              <a:gd name="T1" fmla="*/ 139026 w 1358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5889">
                <a:moveTo>
                  <a:pt x="0" y="0"/>
                </a:moveTo>
                <a:lnTo>
                  <a:pt x="135816" y="0"/>
                </a:lnTo>
              </a:path>
            </a:pathLst>
          </a:custGeom>
          <a:noFill/>
          <a:ln w="1123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5" name="object 27">
            <a:extLst>
              <a:ext uri="{FF2B5EF4-FFF2-40B4-BE49-F238E27FC236}">
                <a16:creationId xmlns:a16="http://schemas.microsoft.com/office/drawing/2014/main" id="{E8033F65-4C39-406A-8D59-FE3E13A7EFC2}"/>
              </a:ext>
            </a:extLst>
          </p:cNvPr>
          <p:cNvSpPr>
            <a:spLocks/>
          </p:cNvSpPr>
          <p:nvPr/>
        </p:nvSpPr>
        <p:spPr bwMode="auto">
          <a:xfrm>
            <a:off x="2540000" y="5680075"/>
            <a:ext cx="117475" cy="0"/>
          </a:xfrm>
          <a:custGeom>
            <a:avLst/>
            <a:gdLst>
              <a:gd name="T0" fmla="*/ 0 w 118744"/>
              <a:gd name="T1" fmla="*/ 112179 w 1187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8744">
                <a:moveTo>
                  <a:pt x="0" y="0"/>
                </a:moveTo>
                <a:lnTo>
                  <a:pt x="118370" y="0"/>
                </a:lnTo>
              </a:path>
            </a:pathLst>
          </a:custGeom>
          <a:noFill/>
          <a:ln w="1123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6" name="object 28">
            <a:extLst>
              <a:ext uri="{FF2B5EF4-FFF2-40B4-BE49-F238E27FC236}">
                <a16:creationId xmlns:a16="http://schemas.microsoft.com/office/drawing/2014/main" id="{F8142054-9A61-4D8D-8C64-F69D8C7E3E1D}"/>
              </a:ext>
            </a:extLst>
          </p:cNvPr>
          <p:cNvSpPr>
            <a:spLocks/>
          </p:cNvSpPr>
          <p:nvPr/>
        </p:nvSpPr>
        <p:spPr bwMode="auto">
          <a:xfrm>
            <a:off x="1965325" y="5618163"/>
            <a:ext cx="0" cy="331787"/>
          </a:xfrm>
          <a:custGeom>
            <a:avLst/>
            <a:gdLst>
              <a:gd name="T0" fmla="*/ 0 h 332104"/>
              <a:gd name="T1" fmla="*/ 329949 h 3321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32104">
                <a:moveTo>
                  <a:pt x="0" y="0"/>
                </a:moveTo>
                <a:lnTo>
                  <a:pt x="0" y="331528"/>
                </a:lnTo>
              </a:path>
            </a:pathLst>
          </a:custGeom>
          <a:noFill/>
          <a:ln w="114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7" name="object 29">
            <a:extLst>
              <a:ext uri="{FF2B5EF4-FFF2-40B4-BE49-F238E27FC236}">
                <a16:creationId xmlns:a16="http://schemas.microsoft.com/office/drawing/2014/main" id="{EEDD53E0-1629-490A-8C17-4D5E7494C105}"/>
              </a:ext>
            </a:extLst>
          </p:cNvPr>
          <p:cNvSpPr>
            <a:spLocks/>
          </p:cNvSpPr>
          <p:nvPr/>
        </p:nvSpPr>
        <p:spPr bwMode="auto">
          <a:xfrm>
            <a:off x="1927225" y="5618163"/>
            <a:ext cx="0" cy="331787"/>
          </a:xfrm>
          <a:custGeom>
            <a:avLst/>
            <a:gdLst>
              <a:gd name="T0" fmla="*/ 0 h 332104"/>
              <a:gd name="T1" fmla="*/ 329949 h 3321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32104">
                <a:moveTo>
                  <a:pt x="0" y="0"/>
                </a:moveTo>
                <a:lnTo>
                  <a:pt x="0" y="331528"/>
                </a:lnTo>
              </a:path>
            </a:pathLst>
          </a:custGeom>
          <a:noFill/>
          <a:ln w="114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8" name="object 30">
            <a:extLst>
              <a:ext uri="{FF2B5EF4-FFF2-40B4-BE49-F238E27FC236}">
                <a16:creationId xmlns:a16="http://schemas.microsoft.com/office/drawing/2014/main" id="{20A04406-ECAF-4231-91B2-E1BD9D6B3F76}"/>
              </a:ext>
            </a:extLst>
          </p:cNvPr>
          <p:cNvSpPr>
            <a:spLocks/>
          </p:cNvSpPr>
          <p:nvPr/>
        </p:nvSpPr>
        <p:spPr bwMode="auto">
          <a:xfrm>
            <a:off x="2833688" y="5618163"/>
            <a:ext cx="0" cy="331787"/>
          </a:xfrm>
          <a:custGeom>
            <a:avLst/>
            <a:gdLst>
              <a:gd name="T0" fmla="*/ 0 h 332104"/>
              <a:gd name="T1" fmla="*/ 329949 h 3321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32104">
                <a:moveTo>
                  <a:pt x="0" y="0"/>
                </a:moveTo>
                <a:lnTo>
                  <a:pt x="0" y="331528"/>
                </a:lnTo>
              </a:path>
            </a:pathLst>
          </a:custGeom>
          <a:noFill/>
          <a:ln w="114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9" name="object 31">
            <a:extLst>
              <a:ext uri="{FF2B5EF4-FFF2-40B4-BE49-F238E27FC236}">
                <a16:creationId xmlns:a16="http://schemas.microsoft.com/office/drawing/2014/main" id="{36200C2D-41DE-4AC2-8268-C03E281E4BE2}"/>
              </a:ext>
            </a:extLst>
          </p:cNvPr>
          <p:cNvSpPr>
            <a:spLocks/>
          </p:cNvSpPr>
          <p:nvPr/>
        </p:nvSpPr>
        <p:spPr bwMode="auto">
          <a:xfrm>
            <a:off x="2795588" y="5618163"/>
            <a:ext cx="0" cy="331787"/>
          </a:xfrm>
          <a:custGeom>
            <a:avLst/>
            <a:gdLst>
              <a:gd name="T0" fmla="*/ 0 h 332104"/>
              <a:gd name="T1" fmla="*/ 329949 h 3321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32104">
                <a:moveTo>
                  <a:pt x="0" y="0"/>
                </a:moveTo>
                <a:lnTo>
                  <a:pt x="0" y="331528"/>
                </a:lnTo>
              </a:path>
            </a:pathLst>
          </a:custGeom>
          <a:noFill/>
          <a:ln w="114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4CE1A1B-F067-46B9-A422-945520E68E9A}"/>
              </a:ext>
            </a:extLst>
          </p:cNvPr>
          <p:cNvSpPr txBox="1"/>
          <p:nvPr/>
        </p:nvSpPr>
        <p:spPr>
          <a:xfrm>
            <a:off x="866775" y="5538788"/>
            <a:ext cx="1792288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22375" algn="l"/>
              </a:tabLst>
              <a:defRPr/>
            </a:pPr>
            <a:r>
              <a:rPr sz="2150" i="1" spc="30" dirty="0">
                <a:latin typeface="Times New Roman"/>
                <a:cs typeface="Times New Roman"/>
              </a:rPr>
              <a:t>d</a:t>
            </a:r>
            <a:r>
              <a:rPr sz="2150" i="1" spc="-85" dirty="0">
                <a:latin typeface="Times New Roman"/>
                <a:cs typeface="Times New Roman"/>
              </a:rPr>
              <a:t> </a:t>
            </a:r>
            <a:r>
              <a:rPr sz="2850" spc="-360" dirty="0">
                <a:latin typeface="Symbol"/>
                <a:cs typeface="Symbol"/>
              </a:rPr>
              <a:t></a:t>
            </a:r>
            <a:r>
              <a:rPr sz="2150" i="1" spc="30" dirty="0">
                <a:latin typeface="Times New Roman"/>
                <a:cs typeface="Times New Roman"/>
              </a:rPr>
              <a:t>u</a:t>
            </a:r>
            <a:r>
              <a:rPr sz="2150" i="1" spc="-34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,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i="1" spc="25" dirty="0">
                <a:latin typeface="Times New Roman"/>
                <a:cs typeface="Times New Roman"/>
              </a:rPr>
              <a:t>v</a:t>
            </a:r>
            <a:r>
              <a:rPr sz="2150" i="1" spc="-285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Symbol"/>
                <a:cs typeface="Symbol"/>
              </a:rPr>
              <a:t>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30" dirty="0">
                <a:latin typeface="Times New Roman"/>
                <a:cs typeface="Times New Roman"/>
              </a:rPr>
              <a:t>u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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25" dirty="0"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321" name="object 33">
            <a:extLst>
              <a:ext uri="{FF2B5EF4-FFF2-40B4-BE49-F238E27FC236}">
                <a16:creationId xmlns:a16="http://schemas.microsoft.com/office/drawing/2014/main" id="{1C909536-BF1E-4429-99B1-535E7BC31C3B}"/>
              </a:ext>
            </a:extLst>
          </p:cNvPr>
          <p:cNvSpPr>
            <a:spLocks/>
          </p:cNvSpPr>
          <p:nvPr/>
        </p:nvSpPr>
        <p:spPr bwMode="auto">
          <a:xfrm>
            <a:off x="3154363" y="5781675"/>
            <a:ext cx="31750" cy="17463"/>
          </a:xfrm>
          <a:custGeom>
            <a:avLst/>
            <a:gdLst>
              <a:gd name="T0" fmla="*/ 0 w 31750"/>
              <a:gd name="T1" fmla="*/ 13965 h 18414"/>
              <a:gd name="T2" fmla="*/ 31224 w 31750"/>
              <a:gd name="T3" fmla="*/ 0 h 184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50" h="18414">
                <a:moveTo>
                  <a:pt x="0" y="18205"/>
                </a:moveTo>
                <a:lnTo>
                  <a:pt x="31224" y="0"/>
                </a:lnTo>
              </a:path>
            </a:pathLst>
          </a:custGeom>
          <a:noFill/>
          <a:ln w="101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2" name="object 34">
            <a:extLst>
              <a:ext uri="{FF2B5EF4-FFF2-40B4-BE49-F238E27FC236}">
                <a16:creationId xmlns:a16="http://schemas.microsoft.com/office/drawing/2014/main" id="{69BFF2B3-5462-4A54-84D1-65343CA2B70A}"/>
              </a:ext>
            </a:extLst>
          </p:cNvPr>
          <p:cNvSpPr>
            <a:spLocks/>
          </p:cNvSpPr>
          <p:nvPr/>
        </p:nvSpPr>
        <p:spPr bwMode="auto">
          <a:xfrm>
            <a:off x="3186113" y="5786438"/>
            <a:ext cx="46037" cy="127000"/>
          </a:xfrm>
          <a:custGeom>
            <a:avLst/>
            <a:gdLst>
              <a:gd name="T0" fmla="*/ 0 w 45719"/>
              <a:gd name="T1" fmla="*/ 0 h 126364"/>
              <a:gd name="T2" fmla="*/ 47251 w 45719"/>
              <a:gd name="T3" fmla="*/ 129071 h 1263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719" h="126364">
                <a:moveTo>
                  <a:pt x="0" y="0"/>
                </a:moveTo>
                <a:lnTo>
                  <a:pt x="45642" y="125871"/>
                </a:lnTo>
              </a:path>
            </a:pathLst>
          </a:custGeom>
          <a:noFill/>
          <a:ln w="202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3" name="object 35">
            <a:extLst>
              <a:ext uri="{FF2B5EF4-FFF2-40B4-BE49-F238E27FC236}">
                <a16:creationId xmlns:a16="http://schemas.microsoft.com/office/drawing/2014/main" id="{3FF0F0D9-356E-4043-9EB4-33B66D27E3DD}"/>
              </a:ext>
            </a:extLst>
          </p:cNvPr>
          <p:cNvSpPr>
            <a:spLocks/>
          </p:cNvSpPr>
          <p:nvPr/>
        </p:nvSpPr>
        <p:spPr bwMode="auto">
          <a:xfrm>
            <a:off x="3236913" y="5556250"/>
            <a:ext cx="60325" cy="357188"/>
          </a:xfrm>
          <a:custGeom>
            <a:avLst/>
            <a:gdLst>
              <a:gd name="T0" fmla="*/ 0 w 60325"/>
              <a:gd name="T1" fmla="*/ 358122 h 356870"/>
              <a:gd name="T2" fmla="*/ 59998 w 60325"/>
              <a:gd name="T3" fmla="*/ 0 h 3568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325" h="356870">
                <a:moveTo>
                  <a:pt x="0" y="356530"/>
                </a:moveTo>
                <a:lnTo>
                  <a:pt x="59998" y="0"/>
                </a:lnTo>
              </a:path>
            </a:pathLst>
          </a:custGeom>
          <a:noFill/>
          <a:ln w="104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4" name="object 36">
            <a:extLst>
              <a:ext uri="{FF2B5EF4-FFF2-40B4-BE49-F238E27FC236}">
                <a16:creationId xmlns:a16="http://schemas.microsoft.com/office/drawing/2014/main" id="{E3FC5A3B-346A-4FA7-B377-F070C748C53F}"/>
              </a:ext>
            </a:extLst>
          </p:cNvPr>
          <p:cNvSpPr>
            <a:spLocks/>
          </p:cNvSpPr>
          <p:nvPr/>
        </p:nvSpPr>
        <p:spPr bwMode="auto">
          <a:xfrm>
            <a:off x="3295650" y="5556250"/>
            <a:ext cx="3806825" cy="0"/>
          </a:xfrm>
          <a:custGeom>
            <a:avLst/>
            <a:gdLst>
              <a:gd name="T0" fmla="*/ 0 w 3806825"/>
              <a:gd name="T1" fmla="*/ 3806574 w 38068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6825">
                <a:moveTo>
                  <a:pt x="0" y="0"/>
                </a:moveTo>
                <a:lnTo>
                  <a:pt x="3806574" y="0"/>
                </a:lnTo>
              </a:path>
            </a:pathLst>
          </a:custGeom>
          <a:noFill/>
          <a:ln w="100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840B98C-78E9-4341-AD02-0BC03A1981B0}"/>
              </a:ext>
            </a:extLst>
          </p:cNvPr>
          <p:cNvSpPr txBox="1"/>
          <p:nvPr/>
        </p:nvSpPr>
        <p:spPr>
          <a:xfrm>
            <a:off x="2943225" y="5559425"/>
            <a:ext cx="1200150" cy="350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3220" algn="l"/>
                <a:tab pos="705485" algn="l"/>
              </a:tabLst>
              <a:defRPr/>
            </a:pPr>
            <a:r>
              <a:rPr sz="1900" spc="50" dirty="0">
                <a:latin typeface="Symbol"/>
                <a:cs typeface="Symbol"/>
              </a:rPr>
              <a:t></a:t>
            </a:r>
            <a:r>
              <a:rPr sz="1900" spc="50" dirty="0">
                <a:latin typeface="Times New Roman"/>
                <a:cs typeface="Times New Roman"/>
              </a:rPr>
              <a:t>	</a:t>
            </a:r>
            <a:r>
              <a:rPr sz="2550" spc="-315" dirty="0">
                <a:latin typeface="Symbol"/>
                <a:cs typeface="Symbol"/>
              </a:rPr>
              <a:t></a:t>
            </a:r>
            <a:r>
              <a:rPr sz="1900" i="1" spc="45" dirty="0">
                <a:latin typeface="Times New Roman"/>
                <a:cs typeface="Times New Roman"/>
              </a:rPr>
              <a:t>u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50" dirty="0">
                <a:latin typeface="Symbol"/>
                <a:cs typeface="Symbol"/>
              </a:rPr>
              <a:t>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v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-180" dirty="0">
                <a:latin typeface="Times New Roman"/>
                <a:cs typeface="Times New Roman"/>
              </a:rPr>
              <a:t> </a:t>
            </a:r>
            <a:r>
              <a:rPr sz="2550" spc="-200" dirty="0">
                <a:latin typeface="Symbol"/>
                <a:cs typeface="Symbol"/>
              </a:rPr>
              <a:t>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E39410A-5EBE-4716-8888-0620F6C9494A}"/>
              </a:ext>
            </a:extLst>
          </p:cNvPr>
          <p:cNvSpPr txBox="1"/>
          <p:nvPr/>
        </p:nvSpPr>
        <p:spPr>
          <a:xfrm>
            <a:off x="4276725" y="5559425"/>
            <a:ext cx="2035175" cy="350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69595" algn="l"/>
                <a:tab pos="1236980" algn="l"/>
              </a:tabLst>
              <a:defRPr/>
            </a:pPr>
            <a:r>
              <a:rPr sz="1900" spc="50" dirty="0">
                <a:latin typeface="Symbol"/>
                <a:cs typeface="Symbol"/>
              </a:rPr>
              <a:t>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2550" spc="-315" dirty="0">
                <a:latin typeface="Symbol"/>
                <a:cs typeface="Symbol"/>
              </a:rPr>
              <a:t></a:t>
            </a:r>
            <a:r>
              <a:rPr sz="1900" i="1" spc="45" dirty="0">
                <a:latin typeface="Times New Roman"/>
                <a:cs typeface="Times New Roman"/>
              </a:rPr>
              <a:t>u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50" dirty="0">
                <a:latin typeface="Symbol"/>
                <a:cs typeface="Symbol"/>
              </a:rPr>
              <a:t>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v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 </a:t>
            </a:r>
            <a:r>
              <a:rPr sz="2550" spc="-200" dirty="0">
                <a:latin typeface="Symbol"/>
                <a:cs typeface="Symbol"/>
              </a:rPr>
              <a:t>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1900" spc="50" dirty="0">
                <a:latin typeface="Symbol"/>
                <a:cs typeface="Symbol"/>
              </a:rPr>
              <a:t>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..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-18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Symbol"/>
                <a:cs typeface="Symbol"/>
              </a:rPr>
              <a:t>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2550" spc="-315" dirty="0">
                <a:latin typeface="Symbol"/>
                <a:cs typeface="Symbol"/>
              </a:rPr>
              <a:t></a:t>
            </a:r>
            <a:r>
              <a:rPr sz="1900" i="1" spc="45" dirty="0">
                <a:latin typeface="Times New Roman"/>
                <a:cs typeface="Times New Roman"/>
              </a:rPr>
              <a:t>u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6DC23AA-24CB-4127-A2E5-1769CDC23736}"/>
              </a:ext>
            </a:extLst>
          </p:cNvPr>
          <p:cNvSpPr txBox="1"/>
          <p:nvPr/>
        </p:nvSpPr>
        <p:spPr>
          <a:xfrm>
            <a:off x="6462713" y="5559425"/>
            <a:ext cx="609600" cy="350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0" dirty="0">
                <a:latin typeface="Symbol"/>
                <a:cs typeface="Symbol"/>
              </a:rPr>
              <a:t>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v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45" dirty="0">
                <a:latin typeface="Times New Roman"/>
                <a:cs typeface="Times New Roman"/>
              </a:rPr>
              <a:t> </a:t>
            </a:r>
            <a:r>
              <a:rPr sz="2550" spc="-200" dirty="0">
                <a:latin typeface="Symbol"/>
                <a:cs typeface="Symbol"/>
              </a:rPr>
              <a:t></a:t>
            </a:r>
            <a:r>
              <a:rPr sz="1650" spc="44" baseline="50505" dirty="0">
                <a:latin typeface="Times New Roman"/>
                <a:cs typeface="Times New Roman"/>
              </a:rPr>
              <a:t>2</a:t>
            </a:r>
            <a:endParaRPr sz="1650" baseline="50505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25A822D-23F4-4EF1-823C-DF5F39C67FC4}"/>
              </a:ext>
            </a:extLst>
          </p:cNvPr>
          <p:cNvSpPr txBox="1"/>
          <p:nvPr/>
        </p:nvSpPr>
        <p:spPr>
          <a:xfrm>
            <a:off x="5341938" y="5576888"/>
            <a:ext cx="100012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3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A6BB684-4751-44B6-8963-93614F0629E2}"/>
              </a:ext>
            </a:extLst>
          </p:cNvPr>
          <p:cNvSpPr txBox="1"/>
          <p:nvPr/>
        </p:nvSpPr>
        <p:spPr>
          <a:xfrm>
            <a:off x="4675188" y="5765800"/>
            <a:ext cx="1724025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8790" algn="l"/>
                <a:tab pos="1637664" algn="l"/>
              </a:tabLst>
              <a:defRPr/>
            </a:pPr>
            <a:r>
              <a:rPr sz="1100" spc="30" dirty="0">
                <a:latin typeface="Times New Roman"/>
                <a:cs typeface="Times New Roman"/>
              </a:rPr>
              <a:t>2	2	</a:t>
            </a:r>
            <a:r>
              <a:rPr sz="1100" i="1" spc="3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C167BDC-AFC4-44C9-A374-975656CB004D}"/>
              </a:ext>
            </a:extLst>
          </p:cNvPr>
          <p:cNvSpPr txBox="1"/>
          <p:nvPr/>
        </p:nvSpPr>
        <p:spPr>
          <a:xfrm>
            <a:off x="4117975" y="5576888"/>
            <a:ext cx="98425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3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9230505-93B5-46AE-9B5A-AB55C35E910A}"/>
              </a:ext>
            </a:extLst>
          </p:cNvPr>
          <p:cNvSpPr txBox="1"/>
          <p:nvPr/>
        </p:nvSpPr>
        <p:spPr>
          <a:xfrm>
            <a:off x="3487738" y="5765800"/>
            <a:ext cx="539750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1484" algn="l"/>
              </a:tabLst>
              <a:defRPr/>
            </a:pPr>
            <a:r>
              <a:rPr sz="1100" spc="30" dirty="0">
                <a:latin typeface="Times New Roman"/>
                <a:cs typeface="Times New Roman"/>
              </a:rPr>
              <a:t>1	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20376AAF-39B0-43C6-AD53-D7700924CEBE}"/>
              </a:ext>
            </a:extLst>
          </p:cNvPr>
          <p:cNvSpPr txBox="1"/>
          <p:nvPr/>
        </p:nvSpPr>
        <p:spPr>
          <a:xfrm>
            <a:off x="6769100" y="5778500"/>
            <a:ext cx="100013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i="1" spc="3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333" name="object 45">
            <a:extLst>
              <a:ext uri="{FF2B5EF4-FFF2-40B4-BE49-F238E27FC236}">
                <a16:creationId xmlns:a16="http://schemas.microsoft.com/office/drawing/2014/main" id="{7297B7A6-5CFD-4CD9-87D6-6618D8E3F15D}"/>
              </a:ext>
            </a:extLst>
          </p:cNvPr>
          <p:cNvSpPr>
            <a:spLocks/>
          </p:cNvSpPr>
          <p:nvPr/>
        </p:nvSpPr>
        <p:spPr bwMode="auto">
          <a:xfrm>
            <a:off x="2852738" y="4741863"/>
            <a:ext cx="34925" cy="20637"/>
          </a:xfrm>
          <a:custGeom>
            <a:avLst/>
            <a:gdLst>
              <a:gd name="T0" fmla="*/ 0 w 35560"/>
              <a:gd name="T1" fmla="*/ 21893 h 20320"/>
              <a:gd name="T2" fmla="*/ 32151 w 35560"/>
              <a:gd name="T3" fmla="*/ 0 h 203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560" h="20320">
                <a:moveTo>
                  <a:pt x="0" y="20263"/>
                </a:moveTo>
                <a:lnTo>
                  <a:pt x="35182" y="0"/>
                </a:lnTo>
              </a:path>
            </a:pathLst>
          </a:custGeom>
          <a:noFill/>
          <a:ln w="112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34" name="object 46">
            <a:extLst>
              <a:ext uri="{FF2B5EF4-FFF2-40B4-BE49-F238E27FC236}">
                <a16:creationId xmlns:a16="http://schemas.microsoft.com/office/drawing/2014/main" id="{0ECBA068-3A00-4D8A-8FE4-D1EBBFC8D1D3}"/>
              </a:ext>
            </a:extLst>
          </p:cNvPr>
          <p:cNvSpPr>
            <a:spLocks/>
          </p:cNvSpPr>
          <p:nvPr/>
        </p:nvSpPr>
        <p:spPr bwMode="auto">
          <a:xfrm>
            <a:off x="2887663" y="4748213"/>
            <a:ext cx="50800" cy="139700"/>
          </a:xfrm>
          <a:custGeom>
            <a:avLst/>
            <a:gdLst>
              <a:gd name="T0" fmla="*/ 0 w 50800"/>
              <a:gd name="T1" fmla="*/ 0 h 140335"/>
              <a:gd name="T2" fmla="*/ 50541 w 50800"/>
              <a:gd name="T3" fmla="*/ 136969 h 1403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00" h="140335">
                <a:moveTo>
                  <a:pt x="0" y="0"/>
                </a:moveTo>
                <a:lnTo>
                  <a:pt x="50541" y="140110"/>
                </a:lnTo>
              </a:path>
            </a:pathLst>
          </a:custGeom>
          <a:noFill/>
          <a:ln w="224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35" name="object 47">
            <a:extLst>
              <a:ext uri="{FF2B5EF4-FFF2-40B4-BE49-F238E27FC236}">
                <a16:creationId xmlns:a16="http://schemas.microsoft.com/office/drawing/2014/main" id="{D5D79DF5-5C4C-4F65-A13C-0171200431B6}"/>
              </a:ext>
            </a:extLst>
          </p:cNvPr>
          <p:cNvSpPr>
            <a:spLocks/>
          </p:cNvSpPr>
          <p:nvPr/>
        </p:nvSpPr>
        <p:spPr bwMode="auto">
          <a:xfrm>
            <a:off x="2943225" y="4491038"/>
            <a:ext cx="68263" cy="398462"/>
          </a:xfrm>
          <a:custGeom>
            <a:avLst/>
            <a:gdLst>
              <a:gd name="T0" fmla="*/ 0 w 67310"/>
              <a:gd name="T1" fmla="*/ 401682 h 397510"/>
              <a:gd name="T2" fmla="*/ 71911 w 67310"/>
              <a:gd name="T3" fmla="*/ 0 h 3975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7310" h="397510">
                <a:moveTo>
                  <a:pt x="0" y="396906"/>
                </a:moveTo>
                <a:lnTo>
                  <a:pt x="67030" y="0"/>
                </a:lnTo>
              </a:path>
            </a:pathLst>
          </a:custGeom>
          <a:noFill/>
          <a:ln w="1152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36" name="object 48">
            <a:extLst>
              <a:ext uri="{FF2B5EF4-FFF2-40B4-BE49-F238E27FC236}">
                <a16:creationId xmlns:a16="http://schemas.microsoft.com/office/drawing/2014/main" id="{31BCEBC9-1797-48AE-B266-EAAE1A012370}"/>
              </a:ext>
            </a:extLst>
          </p:cNvPr>
          <p:cNvSpPr>
            <a:spLocks/>
          </p:cNvSpPr>
          <p:nvPr/>
        </p:nvSpPr>
        <p:spPr bwMode="auto">
          <a:xfrm>
            <a:off x="3009900" y="4491038"/>
            <a:ext cx="2116138" cy="0"/>
          </a:xfrm>
          <a:custGeom>
            <a:avLst/>
            <a:gdLst>
              <a:gd name="T0" fmla="*/ 0 w 2115185"/>
              <a:gd name="T1" fmla="*/ 2119635 w 21151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115185">
                <a:moveTo>
                  <a:pt x="0" y="0"/>
                </a:moveTo>
                <a:lnTo>
                  <a:pt x="2114866" y="0"/>
                </a:lnTo>
              </a:path>
            </a:pathLst>
          </a:custGeom>
          <a:noFill/>
          <a:ln w="111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02B0F31-8601-4896-BB7A-54627D5C2B8F}"/>
              </a:ext>
            </a:extLst>
          </p:cNvPr>
          <p:cNvSpPr txBox="1"/>
          <p:nvPr/>
        </p:nvSpPr>
        <p:spPr>
          <a:xfrm>
            <a:off x="3238500" y="4516438"/>
            <a:ext cx="1851025" cy="185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9130" algn="l"/>
                <a:tab pos="1753870" algn="l"/>
              </a:tabLst>
              <a:defRPr/>
            </a:pPr>
            <a:r>
              <a:rPr sz="1250" spc="15" dirty="0">
                <a:latin typeface="Times New Roman"/>
                <a:cs typeface="Times New Roman"/>
              </a:rPr>
              <a:t>2	2	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0E8B9A9A-D782-48BC-8743-5073147436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B6EA5EDB-B32B-4F9D-9A2A-18A72300062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2340" name="object 55">
            <a:extLst>
              <a:ext uri="{FF2B5EF4-FFF2-40B4-BE49-F238E27FC236}">
                <a16:creationId xmlns:a16="http://schemas.microsoft.com/office/drawing/2014/main" id="{CACEB42A-11C0-48C9-9C9A-D7EADC48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55E53C-A1F8-44BF-A332-155EC15D5E0A}" type="slidenum">
              <a:rPr lang="id-ID" altLang="en-US">
                <a:latin typeface="Arial" panose="020B0604020202020204" pitchFamily="34" charset="0"/>
              </a:rPr>
              <a:pPr eaLnBrk="1" hangingPunct="1"/>
              <a:t>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50F39C9D-7541-4CBE-A6D8-33A58858E137}"/>
              </a:ext>
            </a:extLst>
          </p:cNvPr>
          <p:cNvSpPr txBox="1"/>
          <p:nvPr/>
        </p:nvSpPr>
        <p:spPr>
          <a:xfrm>
            <a:off x="3144838" y="4727575"/>
            <a:ext cx="741362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6430" algn="l"/>
              </a:tabLst>
              <a:defRPr/>
            </a:pPr>
            <a:r>
              <a:rPr sz="1250" spc="15" dirty="0">
                <a:latin typeface="Times New Roman"/>
                <a:cs typeface="Times New Roman"/>
              </a:rPr>
              <a:t>1	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42FE090-5B7D-4EF6-9FAA-D7404985D8BA}"/>
              </a:ext>
            </a:extLst>
          </p:cNvPr>
          <p:cNvSpPr txBox="1"/>
          <p:nvPr/>
        </p:nvSpPr>
        <p:spPr>
          <a:xfrm>
            <a:off x="2619375" y="4562475"/>
            <a:ext cx="2263775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9415" algn="l"/>
                <a:tab pos="810895" algn="l"/>
                <a:tab pos="1456690" algn="l"/>
              </a:tabLst>
              <a:defRPr/>
            </a:pP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35" dirty="0">
                <a:latin typeface="Times New Roman"/>
                <a:cs typeface="Times New Roman"/>
              </a:rPr>
              <a:t>	</a:t>
            </a:r>
            <a:r>
              <a:rPr sz="2150" i="1" spc="30" dirty="0">
                <a:latin typeface="Times New Roman"/>
                <a:cs typeface="Times New Roman"/>
              </a:rPr>
              <a:t>u	</a:t>
            </a:r>
            <a:r>
              <a:rPr sz="2150" spc="35" dirty="0">
                <a:latin typeface="Symbol"/>
                <a:cs typeface="Symbol"/>
              </a:rPr>
              <a:t>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u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35" dirty="0">
                <a:latin typeface="Symbol"/>
                <a:cs typeface="Symbol"/>
              </a:rPr>
              <a:t>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..</a:t>
            </a:r>
            <a:r>
              <a:rPr sz="2150" spc="15" dirty="0">
                <a:latin typeface="Times New Roman"/>
                <a:cs typeface="Times New Roman"/>
              </a:rPr>
              <a:t>.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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u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1BC98666-7F9B-42E4-9C31-4B5E1A172254}"/>
              </a:ext>
            </a:extLst>
          </p:cNvPr>
          <p:cNvSpPr txBox="1"/>
          <p:nvPr/>
        </p:nvSpPr>
        <p:spPr>
          <a:xfrm>
            <a:off x="4872038" y="4740275"/>
            <a:ext cx="107950" cy="185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i="1" spc="1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>
            <a:extLst>
              <a:ext uri="{FF2B5EF4-FFF2-40B4-BE49-F238E27FC236}">
                <a16:creationId xmlns:a16="http://schemas.microsoft.com/office/drawing/2014/main" id="{10C07A09-A582-4371-AB6C-00CF2585B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1C36FB-3F14-40D8-975C-9B47C8D6A7D2}"/>
              </a:ext>
            </a:extLst>
          </p:cNvPr>
          <p:cNvSpPr txBox="1"/>
          <p:nvPr/>
        </p:nvSpPr>
        <p:spPr>
          <a:xfrm>
            <a:off x="168275" y="171450"/>
            <a:ext cx="139065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F4E06264-B499-457E-82B3-D74E07FE4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657225"/>
            <a:ext cx="639286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3521075" algn="l"/>
                <a:tab pos="421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6000"/>
              </a:lnSpc>
            </a:pPr>
            <a:r>
              <a:rPr lang="id-ID" altLang="en-US" sz="3600" baseline="2000">
                <a:latin typeface="Bookman Old Style" panose="02050604050505020204" pitchFamily="18" charset="0"/>
              </a:rPr>
              <a:t>Diketahui</a:t>
            </a:r>
            <a:r>
              <a:rPr lang="id-ID" altLang="en-US" sz="3600" baseline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id-ID" altLang="en-US" sz="2400">
                <a:latin typeface="Symbol" panose="05050102010706020507" pitchFamily="18" charset="2"/>
              </a:rPr>
              <a:t>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200">
                <a:latin typeface="Symbol" panose="05050102010706020507" pitchFamily="18" charset="2"/>
              </a:rPr>
              <a:t>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1, 1, 2, 3</a:t>
            </a:r>
            <a:r>
              <a:rPr lang="id-ID" altLang="en-US" sz="3200">
                <a:latin typeface="Symbol" panose="05050102010706020507" pitchFamily="18" charset="2"/>
              </a:rPr>
              <a:t></a:t>
            </a:r>
            <a:r>
              <a:rPr lang="id-ID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3600" baseline="2000">
                <a:latin typeface="Bookman Old Style" panose="02050604050505020204" pitchFamily="18" charset="0"/>
              </a:rPr>
              <a:t>dan</a:t>
            </a:r>
            <a:r>
              <a:rPr lang="id-ID" altLang="en-US" sz="3600" baseline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3500" i="1" baseline="100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id-ID" altLang="en-US" sz="3500" baseline="1000">
                <a:latin typeface="Symbol" panose="05050102010706020507" pitchFamily="18" charset="2"/>
              </a:rPr>
              <a:t></a:t>
            </a:r>
            <a:r>
              <a:rPr lang="id-ID" altLang="en-US" sz="3500" baseline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100">
                <a:latin typeface="Symbol" panose="05050102010706020507" pitchFamily="18" charset="2"/>
              </a:rPr>
              <a:t></a:t>
            </a:r>
            <a:r>
              <a:rPr lang="id-ID" altLang="en-US" sz="3500" baseline="1000">
                <a:latin typeface="Times New Roman" panose="02020603050405020304" pitchFamily="18" charset="0"/>
                <a:cs typeface="Times New Roman" panose="02020603050405020304" pitchFamily="18" charset="0"/>
              </a:rPr>
              <a:t>2, 2, 1, 1</a:t>
            </a:r>
            <a:r>
              <a:rPr lang="id-ID" altLang="en-US" sz="3100">
                <a:latin typeface="Symbol" panose="05050102010706020507" pitchFamily="18" charset="2"/>
              </a:rPr>
              <a:t></a:t>
            </a:r>
            <a:r>
              <a:rPr lang="id-ID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Tentukan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panjang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jarak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antara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tersebut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F44E47-160C-4746-8AA2-9585BB6C2A6D}"/>
              </a:ext>
            </a:extLst>
          </p:cNvPr>
          <p:cNvSpPr txBox="1"/>
          <p:nvPr/>
        </p:nvSpPr>
        <p:spPr>
          <a:xfrm>
            <a:off x="7072313" y="1179513"/>
            <a:ext cx="946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kedua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C4BB874-EB67-4972-928D-2C5DB09BF9AD}"/>
              </a:ext>
            </a:extLst>
          </p:cNvPr>
          <p:cNvSpPr txBox="1"/>
          <p:nvPr/>
        </p:nvSpPr>
        <p:spPr>
          <a:xfrm>
            <a:off x="168275" y="2000250"/>
            <a:ext cx="2787650" cy="741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Jawab:</a:t>
            </a:r>
            <a:endParaRPr sz="2400">
              <a:latin typeface="Bookman Old Style"/>
              <a:cs typeface="Bookman Old Style"/>
            </a:endParaRPr>
          </a:p>
          <a:p>
            <a:pPr marL="355600" fontAlgn="auto">
              <a:lnSpc>
                <a:spcPts val="2875"/>
              </a:lnSpc>
              <a:spcBef>
                <a:spcPts val="555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Panjan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id="{B26FE895-EF91-43D8-81A4-40F84DE24F2E}"/>
              </a:ext>
            </a:extLst>
          </p:cNvPr>
          <p:cNvSpPr>
            <a:spLocks/>
          </p:cNvSpPr>
          <p:nvPr/>
        </p:nvSpPr>
        <p:spPr bwMode="auto">
          <a:xfrm>
            <a:off x="2193925" y="801688"/>
            <a:ext cx="153988" cy="0"/>
          </a:xfrm>
          <a:custGeom>
            <a:avLst/>
            <a:gdLst>
              <a:gd name="T0" fmla="*/ 0 w 153035"/>
              <a:gd name="T1" fmla="*/ 157489 w 1530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035">
                <a:moveTo>
                  <a:pt x="0" y="0"/>
                </a:moveTo>
                <a:lnTo>
                  <a:pt x="152674" y="0"/>
                </a:lnTo>
              </a:path>
            </a:pathLst>
          </a:custGeom>
          <a:noFill/>
          <a:ln w="124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>
            <a:extLst>
              <a:ext uri="{FF2B5EF4-FFF2-40B4-BE49-F238E27FC236}">
                <a16:creationId xmlns:a16="http://schemas.microsoft.com/office/drawing/2014/main" id="{6318A3AD-FAE3-477B-A088-AC21BF8D4DB1}"/>
              </a:ext>
            </a:extLst>
          </p:cNvPr>
          <p:cNvSpPr>
            <a:spLocks/>
          </p:cNvSpPr>
          <p:nvPr/>
        </p:nvSpPr>
        <p:spPr bwMode="auto">
          <a:xfrm>
            <a:off x="4746625" y="803275"/>
            <a:ext cx="146050" cy="0"/>
          </a:xfrm>
          <a:custGeom>
            <a:avLst/>
            <a:gdLst>
              <a:gd name="T0" fmla="*/ 0 w 145414"/>
              <a:gd name="T1" fmla="*/ 148477 w 1454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5414">
                <a:moveTo>
                  <a:pt x="0" y="0"/>
                </a:moveTo>
                <a:lnTo>
                  <a:pt x="145272" y="0"/>
                </a:lnTo>
              </a:path>
            </a:pathLst>
          </a:custGeom>
          <a:noFill/>
          <a:ln w="12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object 9">
            <a:extLst>
              <a:ext uri="{FF2B5EF4-FFF2-40B4-BE49-F238E27FC236}">
                <a16:creationId xmlns:a16="http://schemas.microsoft.com/office/drawing/2014/main" id="{CCED58C7-BA05-46F7-937D-F829EA2E1426}"/>
              </a:ext>
            </a:extLst>
          </p:cNvPr>
          <p:cNvSpPr>
            <a:spLocks/>
          </p:cNvSpPr>
          <p:nvPr/>
        </p:nvSpPr>
        <p:spPr bwMode="auto">
          <a:xfrm>
            <a:off x="1277938" y="4570413"/>
            <a:ext cx="146050" cy="0"/>
          </a:xfrm>
          <a:custGeom>
            <a:avLst/>
            <a:gdLst>
              <a:gd name="T0" fmla="*/ 0 w 146050"/>
              <a:gd name="T1" fmla="*/ 145874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874" y="0"/>
                </a:lnTo>
              </a:path>
            </a:pathLst>
          </a:custGeom>
          <a:noFill/>
          <a:ln w="1201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object 10">
            <a:extLst>
              <a:ext uri="{FF2B5EF4-FFF2-40B4-BE49-F238E27FC236}">
                <a16:creationId xmlns:a16="http://schemas.microsoft.com/office/drawing/2014/main" id="{C45FAB98-A070-4958-9C3A-A623409619D7}"/>
              </a:ext>
            </a:extLst>
          </p:cNvPr>
          <p:cNvSpPr>
            <a:spLocks/>
          </p:cNvSpPr>
          <p:nvPr/>
        </p:nvSpPr>
        <p:spPr bwMode="auto">
          <a:xfrm>
            <a:off x="1560513" y="4570413"/>
            <a:ext cx="128587" cy="0"/>
          </a:xfrm>
          <a:custGeom>
            <a:avLst/>
            <a:gdLst>
              <a:gd name="T0" fmla="*/ 0 w 127635"/>
              <a:gd name="T1" fmla="*/ 131944 w 1276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132" y="0"/>
                </a:lnTo>
              </a:path>
            </a:pathLst>
          </a:custGeom>
          <a:noFill/>
          <a:ln w="1201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3" name="object 11">
            <a:extLst>
              <a:ext uri="{FF2B5EF4-FFF2-40B4-BE49-F238E27FC236}">
                <a16:creationId xmlns:a16="http://schemas.microsoft.com/office/drawing/2014/main" id="{FE88B36C-3907-4457-8106-7969D452FB07}"/>
              </a:ext>
            </a:extLst>
          </p:cNvPr>
          <p:cNvSpPr>
            <a:spLocks/>
          </p:cNvSpPr>
          <p:nvPr/>
        </p:nvSpPr>
        <p:spPr bwMode="auto">
          <a:xfrm>
            <a:off x="2281238" y="4570413"/>
            <a:ext cx="146050" cy="0"/>
          </a:xfrm>
          <a:custGeom>
            <a:avLst/>
            <a:gdLst>
              <a:gd name="T0" fmla="*/ 0 w 146050"/>
              <a:gd name="T1" fmla="*/ 145874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874" y="0"/>
                </a:lnTo>
              </a:path>
            </a:pathLst>
          </a:custGeom>
          <a:noFill/>
          <a:ln w="1201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4" name="object 12">
            <a:extLst>
              <a:ext uri="{FF2B5EF4-FFF2-40B4-BE49-F238E27FC236}">
                <a16:creationId xmlns:a16="http://schemas.microsoft.com/office/drawing/2014/main" id="{57041A35-A990-4BF8-A2C6-BEEC4D2D91F2}"/>
              </a:ext>
            </a:extLst>
          </p:cNvPr>
          <p:cNvSpPr>
            <a:spLocks/>
          </p:cNvSpPr>
          <p:nvPr/>
        </p:nvSpPr>
        <p:spPr bwMode="auto">
          <a:xfrm>
            <a:off x="2741613" y="4570413"/>
            <a:ext cx="127000" cy="0"/>
          </a:xfrm>
          <a:custGeom>
            <a:avLst/>
            <a:gdLst>
              <a:gd name="T0" fmla="*/ 0 w 127635"/>
              <a:gd name="T1" fmla="*/ 123993 w 1276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123" y="0"/>
                </a:lnTo>
              </a:path>
            </a:pathLst>
          </a:custGeom>
          <a:noFill/>
          <a:ln w="1201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5" name="object 13">
            <a:extLst>
              <a:ext uri="{FF2B5EF4-FFF2-40B4-BE49-F238E27FC236}">
                <a16:creationId xmlns:a16="http://schemas.microsoft.com/office/drawing/2014/main" id="{B20AFDF6-B3D8-4D62-B57D-29F9C43EB635}"/>
              </a:ext>
            </a:extLst>
          </p:cNvPr>
          <p:cNvSpPr>
            <a:spLocks/>
          </p:cNvSpPr>
          <p:nvPr/>
        </p:nvSpPr>
        <p:spPr bwMode="auto">
          <a:xfrm>
            <a:off x="2124075" y="4505325"/>
            <a:ext cx="0" cy="354013"/>
          </a:xfrm>
          <a:custGeom>
            <a:avLst/>
            <a:gdLst>
              <a:gd name="T0" fmla="*/ 0 h 354964"/>
              <a:gd name="T1" fmla="*/ 349656 h 3549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4964">
                <a:moveTo>
                  <a:pt x="0" y="0"/>
                </a:moveTo>
                <a:lnTo>
                  <a:pt x="0" y="354377"/>
                </a:lnTo>
              </a:path>
            </a:pathLst>
          </a:custGeom>
          <a:noFill/>
          <a:ln w="123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6" name="object 14">
            <a:extLst>
              <a:ext uri="{FF2B5EF4-FFF2-40B4-BE49-F238E27FC236}">
                <a16:creationId xmlns:a16="http://schemas.microsoft.com/office/drawing/2014/main" id="{7F56C656-2D9C-4090-883B-C2F0C2D9687F}"/>
              </a:ext>
            </a:extLst>
          </p:cNvPr>
          <p:cNvSpPr>
            <a:spLocks/>
          </p:cNvSpPr>
          <p:nvPr/>
        </p:nvSpPr>
        <p:spPr bwMode="auto">
          <a:xfrm>
            <a:off x="2084388" y="4505325"/>
            <a:ext cx="0" cy="354013"/>
          </a:xfrm>
          <a:custGeom>
            <a:avLst/>
            <a:gdLst>
              <a:gd name="T0" fmla="*/ 0 h 354964"/>
              <a:gd name="T1" fmla="*/ 349656 h 3549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4964">
                <a:moveTo>
                  <a:pt x="0" y="0"/>
                </a:moveTo>
                <a:lnTo>
                  <a:pt x="0" y="354377"/>
                </a:lnTo>
              </a:path>
            </a:pathLst>
          </a:custGeom>
          <a:noFill/>
          <a:ln w="123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7" name="object 15">
            <a:extLst>
              <a:ext uri="{FF2B5EF4-FFF2-40B4-BE49-F238E27FC236}">
                <a16:creationId xmlns:a16="http://schemas.microsoft.com/office/drawing/2014/main" id="{769053A6-86A3-48F0-B975-988C5328C2DA}"/>
              </a:ext>
            </a:extLst>
          </p:cNvPr>
          <p:cNvSpPr>
            <a:spLocks/>
          </p:cNvSpPr>
          <p:nvPr/>
        </p:nvSpPr>
        <p:spPr bwMode="auto">
          <a:xfrm>
            <a:off x="3057525" y="4505325"/>
            <a:ext cx="0" cy="354013"/>
          </a:xfrm>
          <a:custGeom>
            <a:avLst/>
            <a:gdLst>
              <a:gd name="T0" fmla="*/ 0 h 354964"/>
              <a:gd name="T1" fmla="*/ 349656 h 3549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4964">
                <a:moveTo>
                  <a:pt x="0" y="0"/>
                </a:moveTo>
                <a:lnTo>
                  <a:pt x="0" y="354377"/>
                </a:lnTo>
              </a:path>
            </a:pathLst>
          </a:custGeom>
          <a:noFill/>
          <a:ln w="123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8" name="object 16">
            <a:extLst>
              <a:ext uri="{FF2B5EF4-FFF2-40B4-BE49-F238E27FC236}">
                <a16:creationId xmlns:a16="http://schemas.microsoft.com/office/drawing/2014/main" id="{5081998F-82FE-4837-AEFC-95B67C9F7ACC}"/>
              </a:ext>
            </a:extLst>
          </p:cNvPr>
          <p:cNvSpPr>
            <a:spLocks/>
          </p:cNvSpPr>
          <p:nvPr/>
        </p:nvSpPr>
        <p:spPr bwMode="auto">
          <a:xfrm>
            <a:off x="3016250" y="4505325"/>
            <a:ext cx="0" cy="354013"/>
          </a:xfrm>
          <a:custGeom>
            <a:avLst/>
            <a:gdLst>
              <a:gd name="T0" fmla="*/ 0 h 354964"/>
              <a:gd name="T1" fmla="*/ 349656 h 3549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4964">
                <a:moveTo>
                  <a:pt x="0" y="0"/>
                </a:moveTo>
                <a:lnTo>
                  <a:pt x="0" y="354377"/>
                </a:lnTo>
              </a:path>
            </a:pathLst>
          </a:custGeom>
          <a:noFill/>
          <a:ln w="123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9" name="object 17">
            <a:extLst>
              <a:ext uri="{FF2B5EF4-FFF2-40B4-BE49-F238E27FC236}">
                <a16:creationId xmlns:a16="http://schemas.microsoft.com/office/drawing/2014/main" id="{F177251F-0997-4042-A886-774D586DB1BC}"/>
              </a:ext>
            </a:extLst>
          </p:cNvPr>
          <p:cNvSpPr>
            <a:spLocks/>
          </p:cNvSpPr>
          <p:nvPr/>
        </p:nvSpPr>
        <p:spPr bwMode="auto">
          <a:xfrm>
            <a:off x="1169988" y="2944813"/>
            <a:ext cx="133350" cy="0"/>
          </a:xfrm>
          <a:custGeom>
            <a:avLst/>
            <a:gdLst>
              <a:gd name="T0" fmla="*/ 0 w 133984"/>
              <a:gd name="T1" fmla="*/ 130817 w 13398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3984">
                <a:moveTo>
                  <a:pt x="0" y="0"/>
                </a:moveTo>
                <a:lnTo>
                  <a:pt x="133957" y="0"/>
                </a:lnTo>
              </a:path>
            </a:pathLst>
          </a:custGeom>
          <a:noFill/>
          <a:ln w="111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0" name="object 18">
            <a:extLst>
              <a:ext uri="{FF2B5EF4-FFF2-40B4-BE49-F238E27FC236}">
                <a16:creationId xmlns:a16="http://schemas.microsoft.com/office/drawing/2014/main" id="{B6231CBA-2BBF-4737-88C0-D40053963323}"/>
              </a:ext>
            </a:extLst>
          </p:cNvPr>
          <p:cNvSpPr>
            <a:spLocks/>
          </p:cNvSpPr>
          <p:nvPr/>
        </p:nvSpPr>
        <p:spPr bwMode="auto">
          <a:xfrm>
            <a:off x="1079500" y="2884488"/>
            <a:ext cx="0" cy="325437"/>
          </a:xfrm>
          <a:custGeom>
            <a:avLst/>
            <a:gdLst>
              <a:gd name="T0" fmla="*/ 0 h 325755"/>
              <a:gd name="T1" fmla="*/ 323858 h 325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5755">
                <a:moveTo>
                  <a:pt x="0" y="0"/>
                </a:moveTo>
                <a:lnTo>
                  <a:pt x="0" y="325443"/>
                </a:lnTo>
              </a:path>
            </a:pathLst>
          </a:custGeom>
          <a:noFill/>
          <a:ln w="112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1" name="object 19">
            <a:extLst>
              <a:ext uri="{FF2B5EF4-FFF2-40B4-BE49-F238E27FC236}">
                <a16:creationId xmlns:a16="http://schemas.microsoft.com/office/drawing/2014/main" id="{75C219E2-8426-4A85-98CE-1F9C27613298}"/>
              </a:ext>
            </a:extLst>
          </p:cNvPr>
          <p:cNvSpPr>
            <a:spLocks/>
          </p:cNvSpPr>
          <p:nvPr/>
        </p:nvSpPr>
        <p:spPr bwMode="auto">
          <a:xfrm>
            <a:off x="1041400" y="2884488"/>
            <a:ext cx="0" cy="325437"/>
          </a:xfrm>
          <a:custGeom>
            <a:avLst/>
            <a:gdLst>
              <a:gd name="T0" fmla="*/ 0 h 325755"/>
              <a:gd name="T1" fmla="*/ 323858 h 325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5755">
                <a:moveTo>
                  <a:pt x="0" y="0"/>
                </a:moveTo>
                <a:lnTo>
                  <a:pt x="0" y="325443"/>
                </a:lnTo>
              </a:path>
            </a:pathLst>
          </a:custGeom>
          <a:noFill/>
          <a:ln w="112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2" name="object 20">
            <a:extLst>
              <a:ext uri="{FF2B5EF4-FFF2-40B4-BE49-F238E27FC236}">
                <a16:creationId xmlns:a16="http://schemas.microsoft.com/office/drawing/2014/main" id="{714D0256-59F7-4DE5-9AA4-51019959AE8A}"/>
              </a:ext>
            </a:extLst>
          </p:cNvPr>
          <p:cNvSpPr>
            <a:spLocks/>
          </p:cNvSpPr>
          <p:nvPr/>
        </p:nvSpPr>
        <p:spPr bwMode="auto">
          <a:xfrm>
            <a:off x="1422400" y="2884488"/>
            <a:ext cx="0" cy="325437"/>
          </a:xfrm>
          <a:custGeom>
            <a:avLst/>
            <a:gdLst>
              <a:gd name="T0" fmla="*/ 0 h 325755"/>
              <a:gd name="T1" fmla="*/ 323858 h 325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5755">
                <a:moveTo>
                  <a:pt x="0" y="0"/>
                </a:moveTo>
                <a:lnTo>
                  <a:pt x="0" y="325443"/>
                </a:lnTo>
              </a:path>
            </a:pathLst>
          </a:custGeom>
          <a:noFill/>
          <a:ln w="112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3" name="object 21">
            <a:extLst>
              <a:ext uri="{FF2B5EF4-FFF2-40B4-BE49-F238E27FC236}">
                <a16:creationId xmlns:a16="http://schemas.microsoft.com/office/drawing/2014/main" id="{6E4C0828-F23B-4FDA-8DD8-32588A225E7E}"/>
              </a:ext>
            </a:extLst>
          </p:cNvPr>
          <p:cNvSpPr>
            <a:spLocks/>
          </p:cNvSpPr>
          <p:nvPr/>
        </p:nvSpPr>
        <p:spPr bwMode="auto">
          <a:xfrm>
            <a:off x="1384300" y="2884488"/>
            <a:ext cx="0" cy="325437"/>
          </a:xfrm>
          <a:custGeom>
            <a:avLst/>
            <a:gdLst>
              <a:gd name="T0" fmla="*/ 0 h 325755"/>
              <a:gd name="T1" fmla="*/ 323858 h 3257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5755">
                <a:moveTo>
                  <a:pt x="0" y="0"/>
                </a:moveTo>
                <a:lnTo>
                  <a:pt x="0" y="325443"/>
                </a:lnTo>
              </a:path>
            </a:pathLst>
          </a:custGeom>
          <a:noFill/>
          <a:ln w="112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4" name="object 22">
            <a:extLst>
              <a:ext uri="{FF2B5EF4-FFF2-40B4-BE49-F238E27FC236}">
                <a16:creationId xmlns:a16="http://schemas.microsoft.com/office/drawing/2014/main" id="{E0E16BD2-2111-46FD-A0FF-6122AE422B40}"/>
              </a:ext>
            </a:extLst>
          </p:cNvPr>
          <p:cNvSpPr>
            <a:spLocks/>
          </p:cNvSpPr>
          <p:nvPr/>
        </p:nvSpPr>
        <p:spPr bwMode="auto">
          <a:xfrm>
            <a:off x="1795463" y="2944813"/>
            <a:ext cx="134937" cy="0"/>
          </a:xfrm>
          <a:custGeom>
            <a:avLst/>
            <a:gdLst>
              <a:gd name="T0" fmla="*/ 0 w 134619"/>
              <a:gd name="T1" fmla="*/ 136113 w 1346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516" y="0"/>
                </a:lnTo>
              </a:path>
            </a:pathLst>
          </a:custGeom>
          <a:noFill/>
          <a:ln w="111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5" name="object 23">
            <a:extLst>
              <a:ext uri="{FF2B5EF4-FFF2-40B4-BE49-F238E27FC236}">
                <a16:creationId xmlns:a16="http://schemas.microsoft.com/office/drawing/2014/main" id="{BC7DBD1A-C086-4561-AF3C-730C74214327}"/>
              </a:ext>
            </a:extLst>
          </p:cNvPr>
          <p:cNvSpPr>
            <a:spLocks/>
          </p:cNvSpPr>
          <p:nvPr/>
        </p:nvSpPr>
        <p:spPr bwMode="auto">
          <a:xfrm>
            <a:off x="2181225" y="2944813"/>
            <a:ext cx="134938" cy="0"/>
          </a:xfrm>
          <a:custGeom>
            <a:avLst/>
            <a:gdLst>
              <a:gd name="T0" fmla="*/ 0 w 134619"/>
              <a:gd name="T1" fmla="*/ 136083 w 1346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482" y="0"/>
                </a:lnTo>
              </a:path>
            </a:pathLst>
          </a:custGeom>
          <a:noFill/>
          <a:ln w="111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6" name="object 24">
            <a:extLst>
              <a:ext uri="{FF2B5EF4-FFF2-40B4-BE49-F238E27FC236}">
                <a16:creationId xmlns:a16="http://schemas.microsoft.com/office/drawing/2014/main" id="{FE3BDFB8-5640-43D2-9D6F-244CD850CDFD}"/>
              </a:ext>
            </a:extLst>
          </p:cNvPr>
          <p:cNvSpPr>
            <a:spLocks/>
          </p:cNvSpPr>
          <p:nvPr/>
        </p:nvSpPr>
        <p:spPr bwMode="auto">
          <a:xfrm>
            <a:off x="2433638" y="2813050"/>
            <a:ext cx="171450" cy="241300"/>
          </a:xfrm>
          <a:custGeom>
            <a:avLst/>
            <a:gdLst>
              <a:gd name="T0" fmla="*/ 173743 w 170814"/>
              <a:gd name="T1" fmla="*/ 0 h 241935"/>
              <a:gd name="T2" fmla="*/ 0 w 170814"/>
              <a:gd name="T3" fmla="*/ 238664 h 2419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814" h="241935">
                <a:moveTo>
                  <a:pt x="170544" y="0"/>
                </a:moveTo>
                <a:lnTo>
                  <a:pt x="0" y="241821"/>
                </a:lnTo>
              </a:path>
            </a:pathLst>
          </a:custGeom>
          <a:noFill/>
          <a:ln w="53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7" name="object 25">
            <a:extLst>
              <a:ext uri="{FF2B5EF4-FFF2-40B4-BE49-F238E27FC236}">
                <a16:creationId xmlns:a16="http://schemas.microsoft.com/office/drawing/2014/main" id="{9D163DD6-FB73-46D0-82B8-96DAE8B04213}"/>
              </a:ext>
            </a:extLst>
          </p:cNvPr>
          <p:cNvSpPr>
            <a:spLocks/>
          </p:cNvSpPr>
          <p:nvPr/>
        </p:nvSpPr>
        <p:spPr bwMode="auto">
          <a:xfrm>
            <a:off x="3003550" y="2998788"/>
            <a:ext cx="36513" cy="22225"/>
          </a:xfrm>
          <a:custGeom>
            <a:avLst/>
            <a:gdLst>
              <a:gd name="T0" fmla="*/ 0 w 37464"/>
              <a:gd name="T1" fmla="*/ 24937 h 21589"/>
              <a:gd name="T2" fmla="*/ 32679 w 37464"/>
              <a:gd name="T3" fmla="*/ 0 h 215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464" h="21589">
                <a:moveTo>
                  <a:pt x="0" y="21568"/>
                </a:moveTo>
                <a:lnTo>
                  <a:pt x="37161" y="0"/>
                </a:lnTo>
              </a:path>
            </a:pathLst>
          </a:custGeom>
          <a:noFill/>
          <a:ln w="120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8" name="object 26">
            <a:extLst>
              <a:ext uri="{FF2B5EF4-FFF2-40B4-BE49-F238E27FC236}">
                <a16:creationId xmlns:a16="http://schemas.microsoft.com/office/drawing/2014/main" id="{92B73C61-BD49-435A-B81C-10763AA852D1}"/>
              </a:ext>
            </a:extLst>
          </p:cNvPr>
          <p:cNvSpPr>
            <a:spLocks/>
          </p:cNvSpPr>
          <p:nvPr/>
        </p:nvSpPr>
        <p:spPr bwMode="auto">
          <a:xfrm>
            <a:off x="3040063" y="3005138"/>
            <a:ext cx="55562" cy="114300"/>
          </a:xfrm>
          <a:custGeom>
            <a:avLst/>
            <a:gdLst>
              <a:gd name="T0" fmla="*/ 0 w 54610"/>
              <a:gd name="T1" fmla="*/ 0 h 114935"/>
              <a:gd name="T2" fmla="*/ 59180 w 54610"/>
              <a:gd name="T3" fmla="*/ 111587 h 1149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610" h="114935">
                <a:moveTo>
                  <a:pt x="0" y="0"/>
                </a:moveTo>
                <a:lnTo>
                  <a:pt x="54280" y="114721"/>
                </a:lnTo>
              </a:path>
            </a:pathLst>
          </a:custGeom>
          <a:noFill/>
          <a:ln w="240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9" name="object 27">
            <a:extLst>
              <a:ext uri="{FF2B5EF4-FFF2-40B4-BE49-F238E27FC236}">
                <a16:creationId xmlns:a16="http://schemas.microsoft.com/office/drawing/2014/main" id="{84BF7DB9-92D4-4E00-9114-9AE615598C8B}"/>
              </a:ext>
            </a:extLst>
          </p:cNvPr>
          <p:cNvSpPr>
            <a:spLocks/>
          </p:cNvSpPr>
          <p:nvPr/>
        </p:nvSpPr>
        <p:spPr bwMode="auto">
          <a:xfrm>
            <a:off x="3100388" y="2786063"/>
            <a:ext cx="73025" cy="333375"/>
          </a:xfrm>
          <a:custGeom>
            <a:avLst/>
            <a:gdLst>
              <a:gd name="T0" fmla="*/ 0 w 72389"/>
              <a:gd name="T1" fmla="*/ 330772 h 334010"/>
              <a:gd name="T2" fmla="*/ 75165 w 72389"/>
              <a:gd name="T3" fmla="*/ 0 h 3340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2389" h="334010">
                <a:moveTo>
                  <a:pt x="0" y="333934"/>
                </a:moveTo>
                <a:lnTo>
                  <a:pt x="71948" y="0"/>
                </a:lnTo>
              </a:path>
            </a:pathLst>
          </a:custGeom>
          <a:noFill/>
          <a:ln w="123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0" name="object 28">
            <a:extLst>
              <a:ext uri="{FF2B5EF4-FFF2-40B4-BE49-F238E27FC236}">
                <a16:creationId xmlns:a16="http://schemas.microsoft.com/office/drawing/2014/main" id="{DDA2C98A-BE77-45E8-B41E-0C76101960F6}"/>
              </a:ext>
            </a:extLst>
          </p:cNvPr>
          <p:cNvSpPr>
            <a:spLocks/>
          </p:cNvSpPr>
          <p:nvPr/>
        </p:nvSpPr>
        <p:spPr bwMode="auto">
          <a:xfrm>
            <a:off x="3171825" y="2786063"/>
            <a:ext cx="1787525" cy="0"/>
          </a:xfrm>
          <a:custGeom>
            <a:avLst/>
            <a:gdLst>
              <a:gd name="T0" fmla="*/ 0 w 1787525"/>
              <a:gd name="T1" fmla="*/ 1787518 w 17875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87525">
                <a:moveTo>
                  <a:pt x="0" y="0"/>
                </a:moveTo>
                <a:lnTo>
                  <a:pt x="1787518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1" name="object 29">
            <a:extLst>
              <a:ext uri="{FF2B5EF4-FFF2-40B4-BE49-F238E27FC236}">
                <a16:creationId xmlns:a16="http://schemas.microsoft.com/office/drawing/2014/main" id="{983ABB20-70E4-4264-B0B7-134EE3C42BE3}"/>
              </a:ext>
            </a:extLst>
          </p:cNvPr>
          <p:cNvSpPr>
            <a:spLocks/>
          </p:cNvSpPr>
          <p:nvPr/>
        </p:nvSpPr>
        <p:spPr bwMode="auto">
          <a:xfrm>
            <a:off x="5276850" y="3014663"/>
            <a:ext cx="38100" cy="20637"/>
          </a:xfrm>
          <a:custGeom>
            <a:avLst/>
            <a:gdLst>
              <a:gd name="T0" fmla="*/ 0 w 37464"/>
              <a:gd name="T1" fmla="*/ 17239 h 21589"/>
              <a:gd name="T2" fmla="*/ 40457 w 37464"/>
              <a:gd name="T3" fmla="*/ 0 h 215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464" h="21589">
                <a:moveTo>
                  <a:pt x="0" y="21598"/>
                </a:moveTo>
                <a:lnTo>
                  <a:pt x="37192" y="0"/>
                </a:lnTo>
              </a:path>
            </a:pathLst>
          </a:custGeom>
          <a:noFill/>
          <a:ln w="120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2" name="object 30">
            <a:extLst>
              <a:ext uri="{FF2B5EF4-FFF2-40B4-BE49-F238E27FC236}">
                <a16:creationId xmlns:a16="http://schemas.microsoft.com/office/drawing/2014/main" id="{9FE410D7-19D9-4816-B605-85CB5CD7059C}"/>
              </a:ext>
            </a:extLst>
          </p:cNvPr>
          <p:cNvSpPr>
            <a:spLocks/>
          </p:cNvSpPr>
          <p:nvPr/>
        </p:nvSpPr>
        <p:spPr bwMode="auto">
          <a:xfrm>
            <a:off x="5314950" y="3021013"/>
            <a:ext cx="53975" cy="98425"/>
          </a:xfrm>
          <a:custGeom>
            <a:avLst/>
            <a:gdLst>
              <a:gd name="T0" fmla="*/ 0 w 54610"/>
              <a:gd name="T1" fmla="*/ 0 h 99694"/>
              <a:gd name="T2" fmla="*/ 51067 w 54610"/>
              <a:gd name="T3" fmla="*/ 93238 h 996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610" h="99694">
                <a:moveTo>
                  <a:pt x="0" y="0"/>
                </a:moveTo>
                <a:lnTo>
                  <a:pt x="54143" y="99405"/>
                </a:lnTo>
              </a:path>
            </a:pathLst>
          </a:custGeom>
          <a:noFill/>
          <a:ln w="239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3" name="object 31">
            <a:extLst>
              <a:ext uri="{FF2B5EF4-FFF2-40B4-BE49-F238E27FC236}">
                <a16:creationId xmlns:a16="http://schemas.microsoft.com/office/drawing/2014/main" id="{0A503ACE-9F91-44CC-A6FB-6B02371CAF5B}"/>
              </a:ext>
            </a:extLst>
          </p:cNvPr>
          <p:cNvSpPr>
            <a:spLocks/>
          </p:cNvSpPr>
          <p:nvPr/>
        </p:nvSpPr>
        <p:spPr bwMode="auto">
          <a:xfrm>
            <a:off x="5375275" y="2822575"/>
            <a:ext cx="71438" cy="296863"/>
          </a:xfrm>
          <a:custGeom>
            <a:avLst/>
            <a:gdLst>
              <a:gd name="T0" fmla="*/ 0 w 72389"/>
              <a:gd name="T1" fmla="*/ 298050 h 296544"/>
              <a:gd name="T2" fmla="*/ 67388 w 72389"/>
              <a:gd name="T3" fmla="*/ 0 h 2965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2389" h="296544">
                <a:moveTo>
                  <a:pt x="0" y="296452"/>
                </a:moveTo>
                <a:lnTo>
                  <a:pt x="71994" y="0"/>
                </a:lnTo>
              </a:path>
            </a:pathLst>
          </a:custGeom>
          <a:noFill/>
          <a:ln w="123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4" name="object 32">
            <a:extLst>
              <a:ext uri="{FF2B5EF4-FFF2-40B4-BE49-F238E27FC236}">
                <a16:creationId xmlns:a16="http://schemas.microsoft.com/office/drawing/2014/main" id="{FF39AF33-31EC-491E-BB89-00F79D049100}"/>
              </a:ext>
            </a:extLst>
          </p:cNvPr>
          <p:cNvSpPr>
            <a:spLocks/>
          </p:cNvSpPr>
          <p:nvPr/>
        </p:nvSpPr>
        <p:spPr bwMode="auto">
          <a:xfrm>
            <a:off x="5446713" y="2822575"/>
            <a:ext cx="285750" cy="0"/>
          </a:xfrm>
          <a:custGeom>
            <a:avLst/>
            <a:gdLst>
              <a:gd name="T0" fmla="*/ 0 w 285114"/>
              <a:gd name="T1" fmla="*/ 288098 w 285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85114">
                <a:moveTo>
                  <a:pt x="0" y="0"/>
                </a:moveTo>
                <a:lnTo>
                  <a:pt x="28490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5" name="object 33">
            <a:extLst>
              <a:ext uri="{FF2B5EF4-FFF2-40B4-BE49-F238E27FC236}">
                <a16:creationId xmlns:a16="http://schemas.microsoft.com/office/drawing/2014/main" id="{97217DE1-709F-427E-869C-5CD9AA257ABE}"/>
              </a:ext>
            </a:extLst>
          </p:cNvPr>
          <p:cNvSpPr>
            <a:spLocks/>
          </p:cNvSpPr>
          <p:nvPr/>
        </p:nvSpPr>
        <p:spPr bwMode="auto">
          <a:xfrm>
            <a:off x="1179513" y="3589338"/>
            <a:ext cx="117475" cy="0"/>
          </a:xfrm>
          <a:custGeom>
            <a:avLst/>
            <a:gdLst>
              <a:gd name="T0" fmla="*/ 0 w 118109"/>
              <a:gd name="T1" fmla="*/ 114381 w 1181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8109">
                <a:moveTo>
                  <a:pt x="0" y="0"/>
                </a:moveTo>
                <a:lnTo>
                  <a:pt x="117501" y="0"/>
                </a:lnTo>
              </a:path>
            </a:pathLst>
          </a:custGeom>
          <a:noFill/>
          <a:ln w="1108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6" name="object 34">
            <a:extLst>
              <a:ext uri="{FF2B5EF4-FFF2-40B4-BE49-F238E27FC236}">
                <a16:creationId xmlns:a16="http://schemas.microsoft.com/office/drawing/2014/main" id="{5AA79C82-9779-477B-8705-FE5E0C8A2D92}"/>
              </a:ext>
            </a:extLst>
          </p:cNvPr>
          <p:cNvSpPr>
            <a:spLocks/>
          </p:cNvSpPr>
          <p:nvPr/>
        </p:nvSpPr>
        <p:spPr bwMode="auto">
          <a:xfrm>
            <a:off x="1093788" y="3527425"/>
            <a:ext cx="0" cy="323850"/>
          </a:xfrm>
          <a:custGeom>
            <a:avLst/>
            <a:gdLst>
              <a:gd name="T0" fmla="*/ 0 h 324485"/>
              <a:gd name="T1" fmla="*/ 321289 h 3244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4485">
                <a:moveTo>
                  <a:pt x="0" y="0"/>
                </a:moveTo>
                <a:lnTo>
                  <a:pt x="0" y="324451"/>
                </a:lnTo>
              </a:path>
            </a:pathLst>
          </a:custGeom>
          <a:noFill/>
          <a:ln w="113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7" name="object 35">
            <a:extLst>
              <a:ext uri="{FF2B5EF4-FFF2-40B4-BE49-F238E27FC236}">
                <a16:creationId xmlns:a16="http://schemas.microsoft.com/office/drawing/2014/main" id="{BBBC72C6-A436-48A1-A867-F714366B103C}"/>
              </a:ext>
            </a:extLst>
          </p:cNvPr>
          <p:cNvSpPr>
            <a:spLocks/>
          </p:cNvSpPr>
          <p:nvPr/>
        </p:nvSpPr>
        <p:spPr bwMode="auto">
          <a:xfrm>
            <a:off x="1055688" y="3527425"/>
            <a:ext cx="0" cy="323850"/>
          </a:xfrm>
          <a:custGeom>
            <a:avLst/>
            <a:gdLst>
              <a:gd name="T0" fmla="*/ 0 h 324485"/>
              <a:gd name="T1" fmla="*/ 321289 h 3244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4485">
                <a:moveTo>
                  <a:pt x="0" y="0"/>
                </a:moveTo>
                <a:lnTo>
                  <a:pt x="0" y="324451"/>
                </a:lnTo>
              </a:path>
            </a:pathLst>
          </a:custGeom>
          <a:noFill/>
          <a:ln w="113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8" name="object 36">
            <a:extLst>
              <a:ext uri="{FF2B5EF4-FFF2-40B4-BE49-F238E27FC236}">
                <a16:creationId xmlns:a16="http://schemas.microsoft.com/office/drawing/2014/main" id="{FF0C1852-7470-4D10-AE56-75C2A24A8BC7}"/>
              </a:ext>
            </a:extLst>
          </p:cNvPr>
          <p:cNvSpPr>
            <a:spLocks/>
          </p:cNvSpPr>
          <p:nvPr/>
        </p:nvSpPr>
        <p:spPr bwMode="auto">
          <a:xfrm>
            <a:off x="1411288" y="3527425"/>
            <a:ext cx="0" cy="323850"/>
          </a:xfrm>
          <a:custGeom>
            <a:avLst/>
            <a:gdLst>
              <a:gd name="T0" fmla="*/ 0 h 324485"/>
              <a:gd name="T1" fmla="*/ 321289 h 3244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4485">
                <a:moveTo>
                  <a:pt x="0" y="0"/>
                </a:moveTo>
                <a:lnTo>
                  <a:pt x="0" y="324451"/>
                </a:lnTo>
              </a:path>
            </a:pathLst>
          </a:custGeom>
          <a:noFill/>
          <a:ln w="113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9" name="object 37">
            <a:extLst>
              <a:ext uri="{FF2B5EF4-FFF2-40B4-BE49-F238E27FC236}">
                <a16:creationId xmlns:a16="http://schemas.microsoft.com/office/drawing/2014/main" id="{3A25F8D1-936D-45FB-AD5A-7917A3B21E95}"/>
              </a:ext>
            </a:extLst>
          </p:cNvPr>
          <p:cNvSpPr>
            <a:spLocks/>
          </p:cNvSpPr>
          <p:nvPr/>
        </p:nvSpPr>
        <p:spPr bwMode="auto">
          <a:xfrm>
            <a:off x="1373188" y="3527425"/>
            <a:ext cx="0" cy="323850"/>
          </a:xfrm>
          <a:custGeom>
            <a:avLst/>
            <a:gdLst>
              <a:gd name="T0" fmla="*/ 0 h 324485"/>
              <a:gd name="T1" fmla="*/ 321289 h 3244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24485">
                <a:moveTo>
                  <a:pt x="0" y="0"/>
                </a:moveTo>
                <a:lnTo>
                  <a:pt x="0" y="324451"/>
                </a:lnTo>
              </a:path>
            </a:pathLst>
          </a:custGeom>
          <a:noFill/>
          <a:ln w="1137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0" name="object 38">
            <a:extLst>
              <a:ext uri="{FF2B5EF4-FFF2-40B4-BE49-F238E27FC236}">
                <a16:creationId xmlns:a16="http://schemas.microsoft.com/office/drawing/2014/main" id="{4D6E7B8E-FECD-4577-9405-3AE8BEC07F51}"/>
              </a:ext>
            </a:extLst>
          </p:cNvPr>
          <p:cNvSpPr>
            <a:spLocks/>
          </p:cNvSpPr>
          <p:nvPr/>
        </p:nvSpPr>
        <p:spPr bwMode="auto">
          <a:xfrm>
            <a:off x="1708150" y="3659188"/>
            <a:ext cx="33338" cy="19050"/>
          </a:xfrm>
          <a:custGeom>
            <a:avLst/>
            <a:gdLst>
              <a:gd name="T0" fmla="*/ 0 w 34289"/>
              <a:gd name="T1" fmla="*/ 16553 h 19685"/>
              <a:gd name="T2" fmla="*/ 29636 w 34289"/>
              <a:gd name="T3" fmla="*/ 0 h 196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89" h="19685">
                <a:moveTo>
                  <a:pt x="0" y="19502"/>
                </a:moveTo>
                <a:lnTo>
                  <a:pt x="34110" y="0"/>
                </a:lnTo>
              </a:path>
            </a:pathLst>
          </a:custGeom>
          <a:noFill/>
          <a:ln w="111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1" name="object 39">
            <a:extLst>
              <a:ext uri="{FF2B5EF4-FFF2-40B4-BE49-F238E27FC236}">
                <a16:creationId xmlns:a16="http://schemas.microsoft.com/office/drawing/2014/main" id="{B1B07855-0A46-4790-B2A3-D9448AB273F0}"/>
              </a:ext>
            </a:extLst>
          </p:cNvPr>
          <p:cNvSpPr>
            <a:spLocks/>
          </p:cNvSpPr>
          <p:nvPr/>
        </p:nvSpPr>
        <p:spPr bwMode="auto">
          <a:xfrm>
            <a:off x="1741488" y="3663950"/>
            <a:ext cx="50800" cy="104775"/>
          </a:xfrm>
          <a:custGeom>
            <a:avLst/>
            <a:gdLst>
              <a:gd name="T0" fmla="*/ 0 w 50164"/>
              <a:gd name="T1" fmla="*/ 0 h 103504"/>
              <a:gd name="T2" fmla="*/ 53069 w 50164"/>
              <a:gd name="T3" fmla="*/ 109916 h 10350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164" h="103504">
                <a:moveTo>
                  <a:pt x="0" y="0"/>
                </a:moveTo>
                <a:lnTo>
                  <a:pt x="49829" y="103410"/>
                </a:lnTo>
              </a:path>
            </a:pathLst>
          </a:custGeom>
          <a:noFill/>
          <a:ln w="220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2" name="object 40">
            <a:extLst>
              <a:ext uri="{FF2B5EF4-FFF2-40B4-BE49-F238E27FC236}">
                <a16:creationId xmlns:a16="http://schemas.microsoft.com/office/drawing/2014/main" id="{5B6EF34A-DE76-4FE7-A5AC-132794FE4996}"/>
              </a:ext>
            </a:extLst>
          </p:cNvPr>
          <p:cNvSpPr>
            <a:spLocks/>
          </p:cNvSpPr>
          <p:nvPr/>
        </p:nvSpPr>
        <p:spPr bwMode="auto">
          <a:xfrm>
            <a:off x="1797050" y="3463925"/>
            <a:ext cx="66675" cy="304800"/>
          </a:xfrm>
          <a:custGeom>
            <a:avLst/>
            <a:gdLst>
              <a:gd name="T0" fmla="*/ 0 w 66675"/>
              <a:gd name="T1" fmla="*/ 307040 h 304164"/>
              <a:gd name="T2" fmla="*/ 66079 w 66675"/>
              <a:gd name="T3" fmla="*/ 0 h 3041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675" h="304164">
                <a:moveTo>
                  <a:pt x="0" y="303850"/>
                </a:moveTo>
                <a:lnTo>
                  <a:pt x="66079" y="0"/>
                </a:lnTo>
              </a:path>
            </a:pathLst>
          </a:custGeom>
          <a:noFill/>
          <a:ln w="113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3" name="object 41">
            <a:extLst>
              <a:ext uri="{FF2B5EF4-FFF2-40B4-BE49-F238E27FC236}">
                <a16:creationId xmlns:a16="http://schemas.microsoft.com/office/drawing/2014/main" id="{5BFB84D5-D359-484D-8A21-E868D1B0B0D9}"/>
              </a:ext>
            </a:extLst>
          </p:cNvPr>
          <p:cNvSpPr>
            <a:spLocks/>
          </p:cNvSpPr>
          <p:nvPr/>
        </p:nvSpPr>
        <p:spPr bwMode="auto">
          <a:xfrm>
            <a:off x="1863725" y="3463925"/>
            <a:ext cx="1655763" cy="0"/>
          </a:xfrm>
          <a:custGeom>
            <a:avLst/>
            <a:gdLst>
              <a:gd name="T0" fmla="*/ 0 w 1656714"/>
              <a:gd name="T1" fmla="*/ 1651375 w 16567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56714">
                <a:moveTo>
                  <a:pt x="0" y="0"/>
                </a:moveTo>
                <a:lnTo>
                  <a:pt x="1656123" y="0"/>
                </a:lnTo>
              </a:path>
            </a:pathLst>
          </a:custGeom>
          <a:noFill/>
          <a:ln w="1108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4" name="object 42">
            <a:extLst>
              <a:ext uri="{FF2B5EF4-FFF2-40B4-BE49-F238E27FC236}">
                <a16:creationId xmlns:a16="http://schemas.microsoft.com/office/drawing/2014/main" id="{C37B2826-7C90-4DE6-8E71-11669746205A}"/>
              </a:ext>
            </a:extLst>
          </p:cNvPr>
          <p:cNvSpPr>
            <a:spLocks/>
          </p:cNvSpPr>
          <p:nvPr/>
        </p:nvSpPr>
        <p:spPr bwMode="auto">
          <a:xfrm>
            <a:off x="3810000" y="3675063"/>
            <a:ext cx="34925" cy="20637"/>
          </a:xfrm>
          <a:custGeom>
            <a:avLst/>
            <a:gdLst>
              <a:gd name="T0" fmla="*/ 0 w 34289"/>
              <a:gd name="T1" fmla="*/ 24697 h 19685"/>
              <a:gd name="T2" fmla="*/ 37217 w 34289"/>
              <a:gd name="T3" fmla="*/ 0 h 196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89" h="19685">
                <a:moveTo>
                  <a:pt x="0" y="19502"/>
                </a:moveTo>
                <a:lnTo>
                  <a:pt x="33950" y="0"/>
                </a:lnTo>
              </a:path>
            </a:pathLst>
          </a:custGeom>
          <a:noFill/>
          <a:ln w="111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5" name="object 43">
            <a:extLst>
              <a:ext uri="{FF2B5EF4-FFF2-40B4-BE49-F238E27FC236}">
                <a16:creationId xmlns:a16="http://schemas.microsoft.com/office/drawing/2014/main" id="{C50D830A-C632-423B-91E2-D7ED2C480D6E}"/>
              </a:ext>
            </a:extLst>
          </p:cNvPr>
          <p:cNvSpPr>
            <a:spLocks/>
          </p:cNvSpPr>
          <p:nvPr/>
        </p:nvSpPr>
        <p:spPr bwMode="auto">
          <a:xfrm>
            <a:off x="3843338" y="3679825"/>
            <a:ext cx="50800" cy="92075"/>
          </a:xfrm>
          <a:custGeom>
            <a:avLst/>
            <a:gdLst>
              <a:gd name="T0" fmla="*/ 0 w 50164"/>
              <a:gd name="T1" fmla="*/ 0 h 92075"/>
              <a:gd name="T2" fmla="*/ 53151 w 50164"/>
              <a:gd name="T3" fmla="*/ 91793 h 920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164" h="92075">
                <a:moveTo>
                  <a:pt x="0" y="0"/>
                </a:moveTo>
                <a:lnTo>
                  <a:pt x="49906" y="91793"/>
                </a:lnTo>
              </a:path>
            </a:pathLst>
          </a:custGeom>
          <a:noFill/>
          <a:ln w="2207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6" name="object 44">
            <a:extLst>
              <a:ext uri="{FF2B5EF4-FFF2-40B4-BE49-F238E27FC236}">
                <a16:creationId xmlns:a16="http://schemas.microsoft.com/office/drawing/2014/main" id="{DB8606E0-74BD-46F0-ACF1-76FD756B7861}"/>
              </a:ext>
            </a:extLst>
          </p:cNvPr>
          <p:cNvSpPr>
            <a:spLocks/>
          </p:cNvSpPr>
          <p:nvPr/>
        </p:nvSpPr>
        <p:spPr bwMode="auto">
          <a:xfrm>
            <a:off x="3898900" y="3498850"/>
            <a:ext cx="66675" cy="274638"/>
          </a:xfrm>
          <a:custGeom>
            <a:avLst/>
            <a:gdLst>
              <a:gd name="T0" fmla="*/ 0 w 66675"/>
              <a:gd name="T1" fmla="*/ 275405 h 274320"/>
              <a:gd name="T2" fmla="*/ 66110 w 66675"/>
              <a:gd name="T3" fmla="*/ 0 h 2743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675" h="274320">
                <a:moveTo>
                  <a:pt x="0" y="273814"/>
                </a:moveTo>
                <a:lnTo>
                  <a:pt x="66110" y="0"/>
                </a:lnTo>
              </a:path>
            </a:pathLst>
          </a:custGeom>
          <a:noFill/>
          <a:ln w="1135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7" name="object 45">
            <a:extLst>
              <a:ext uri="{FF2B5EF4-FFF2-40B4-BE49-F238E27FC236}">
                <a16:creationId xmlns:a16="http://schemas.microsoft.com/office/drawing/2014/main" id="{10B2E9BB-C720-4868-A9F2-CECD6338BCE8}"/>
              </a:ext>
            </a:extLst>
          </p:cNvPr>
          <p:cNvSpPr>
            <a:spLocks/>
          </p:cNvSpPr>
          <p:nvPr/>
        </p:nvSpPr>
        <p:spPr bwMode="auto">
          <a:xfrm>
            <a:off x="3965575" y="3498850"/>
            <a:ext cx="266700" cy="0"/>
          </a:xfrm>
          <a:custGeom>
            <a:avLst/>
            <a:gdLst>
              <a:gd name="T0" fmla="*/ 0 w 266064"/>
              <a:gd name="T1" fmla="*/ 268709 w 2660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66064">
                <a:moveTo>
                  <a:pt x="0" y="0"/>
                </a:moveTo>
                <a:lnTo>
                  <a:pt x="265520" y="0"/>
                </a:lnTo>
              </a:path>
            </a:pathLst>
          </a:custGeom>
          <a:noFill/>
          <a:ln w="1108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3D0B6AF-B988-4AD5-9F47-8E33B64D0181}"/>
              </a:ext>
            </a:extLst>
          </p:cNvPr>
          <p:cNvSpPr txBox="1"/>
          <p:nvPr/>
        </p:nvSpPr>
        <p:spPr>
          <a:xfrm>
            <a:off x="511175" y="3487738"/>
            <a:ext cx="3722688" cy="876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50240" fontAlgn="auto">
              <a:spcBef>
                <a:spcPts val="0"/>
              </a:spcBef>
              <a:spcAft>
                <a:spcPts val="0"/>
              </a:spcAft>
              <a:tabLst>
                <a:tab pos="977265" algn="l"/>
                <a:tab pos="1369060" algn="l"/>
                <a:tab pos="3441700" algn="l"/>
              </a:tabLst>
              <a:defRPr/>
            </a:pPr>
            <a:r>
              <a:rPr sz="2100" i="1" spc="35" dirty="0">
                <a:latin typeface="Times New Roman"/>
                <a:cs typeface="Times New Roman"/>
              </a:rPr>
              <a:t>v	</a:t>
            </a:r>
            <a:r>
              <a:rPr sz="2100" spc="45" dirty="0">
                <a:latin typeface="Symbol"/>
                <a:cs typeface="Symbol"/>
              </a:rPr>
              <a:t></a:t>
            </a:r>
            <a:r>
              <a:rPr sz="2100" spc="45" dirty="0">
                <a:latin typeface="Times New Roman"/>
                <a:cs typeface="Times New Roman"/>
              </a:rPr>
              <a:t>	</a:t>
            </a:r>
            <a:r>
              <a:rPr sz="2100" spc="75" dirty="0">
                <a:latin typeface="Times New Roman"/>
                <a:cs typeface="Times New Roman"/>
              </a:rPr>
              <a:t>2</a:t>
            </a:r>
            <a:r>
              <a:rPr sz="1875" spc="15" baseline="42222" dirty="0">
                <a:latin typeface="Times New Roman"/>
                <a:cs typeface="Times New Roman"/>
              </a:rPr>
              <a:t>2</a:t>
            </a:r>
            <a:r>
              <a:rPr sz="1875" baseline="42222" dirty="0">
                <a:latin typeface="Times New Roman"/>
                <a:cs typeface="Times New Roman"/>
              </a:rPr>
              <a:t> </a:t>
            </a:r>
            <a:r>
              <a:rPr sz="1875" spc="-120" baseline="42222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2</a:t>
            </a:r>
            <a:r>
              <a:rPr sz="1875" spc="15" baseline="42222" dirty="0">
                <a:latin typeface="Times New Roman"/>
                <a:cs typeface="Times New Roman"/>
              </a:rPr>
              <a:t>2</a:t>
            </a:r>
            <a:r>
              <a:rPr sz="1875" baseline="42222" dirty="0">
                <a:latin typeface="Times New Roman"/>
                <a:cs typeface="Times New Roman"/>
              </a:rPr>
              <a:t> </a:t>
            </a:r>
            <a:r>
              <a:rPr sz="1875" spc="-120" baseline="42222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Symbol"/>
                <a:cs typeface="Symbol"/>
              </a:rPr>
              <a:t></a:t>
            </a:r>
            <a:r>
              <a:rPr sz="2100" spc="-85" dirty="0">
                <a:latin typeface="Times New Roman"/>
                <a:cs typeface="Times New Roman"/>
              </a:rPr>
              <a:t>1</a:t>
            </a:r>
            <a:r>
              <a:rPr sz="1875" spc="15" baseline="42222" dirty="0">
                <a:latin typeface="Times New Roman"/>
                <a:cs typeface="Times New Roman"/>
              </a:rPr>
              <a:t>2</a:t>
            </a:r>
            <a:r>
              <a:rPr sz="1875" baseline="42222" dirty="0">
                <a:latin typeface="Times New Roman"/>
                <a:cs typeface="Times New Roman"/>
              </a:rPr>
              <a:t> </a:t>
            </a:r>
            <a:r>
              <a:rPr sz="1875" spc="-120" baseline="42222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Symbol"/>
                <a:cs typeface="Symbol"/>
              </a:rPr>
              <a:t></a:t>
            </a:r>
            <a:r>
              <a:rPr sz="2100" spc="-85" dirty="0">
                <a:latin typeface="Times New Roman"/>
                <a:cs typeface="Times New Roman"/>
              </a:rPr>
              <a:t>1</a:t>
            </a:r>
            <a:r>
              <a:rPr sz="1875" spc="15" baseline="42222" dirty="0">
                <a:latin typeface="Times New Roman"/>
                <a:cs typeface="Times New Roman"/>
              </a:rPr>
              <a:t>2</a:t>
            </a:r>
            <a:r>
              <a:rPr sz="1875" baseline="42222" dirty="0">
                <a:latin typeface="Times New Roman"/>
                <a:cs typeface="Times New Roman"/>
              </a:rPr>
              <a:t>  </a:t>
            </a:r>
            <a:r>
              <a:rPr sz="1875" spc="-135" baseline="42222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10</a:t>
            </a:r>
            <a:endParaRPr sz="2100">
              <a:latin typeface="Times New Roman"/>
              <a:cs typeface="Times New Roman"/>
            </a:endParaRPr>
          </a:p>
          <a:p>
            <a:pPr marL="12700" fontAlgn="auto">
              <a:spcBef>
                <a:spcPts val="1385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Jara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kedu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359" name="object 47">
            <a:extLst>
              <a:ext uri="{FF2B5EF4-FFF2-40B4-BE49-F238E27FC236}">
                <a16:creationId xmlns:a16="http://schemas.microsoft.com/office/drawing/2014/main" id="{133E4AD3-3E05-4962-B81F-009104902391}"/>
              </a:ext>
            </a:extLst>
          </p:cNvPr>
          <p:cNvSpPr>
            <a:spLocks/>
          </p:cNvSpPr>
          <p:nvPr/>
        </p:nvSpPr>
        <p:spPr bwMode="auto">
          <a:xfrm>
            <a:off x="3443288" y="4702175"/>
            <a:ext cx="31750" cy="19050"/>
          </a:xfrm>
          <a:custGeom>
            <a:avLst/>
            <a:gdLst>
              <a:gd name="T0" fmla="*/ 0 w 32385"/>
              <a:gd name="T1" fmla="*/ 18513 h 19050"/>
              <a:gd name="T2" fmla="*/ 28818 w 32385"/>
              <a:gd name="T3" fmla="*/ 0 h 190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385" h="19050">
                <a:moveTo>
                  <a:pt x="0" y="18513"/>
                </a:moveTo>
                <a:lnTo>
                  <a:pt x="31818" y="0"/>
                </a:lnTo>
              </a:path>
            </a:pathLst>
          </a:custGeom>
          <a:noFill/>
          <a:ln w="1033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0" name="object 48">
            <a:extLst>
              <a:ext uri="{FF2B5EF4-FFF2-40B4-BE49-F238E27FC236}">
                <a16:creationId xmlns:a16="http://schemas.microsoft.com/office/drawing/2014/main" id="{DE70E927-8BDC-402E-AEDD-C4117905449A}"/>
              </a:ext>
            </a:extLst>
          </p:cNvPr>
          <p:cNvSpPr>
            <a:spLocks/>
          </p:cNvSpPr>
          <p:nvPr/>
        </p:nvSpPr>
        <p:spPr bwMode="auto">
          <a:xfrm>
            <a:off x="3475038" y="4708525"/>
            <a:ext cx="46037" cy="123825"/>
          </a:xfrm>
          <a:custGeom>
            <a:avLst/>
            <a:gdLst>
              <a:gd name="T0" fmla="*/ 0 w 46354"/>
              <a:gd name="T1" fmla="*/ 0 h 123825"/>
              <a:gd name="T2" fmla="*/ 44409 w 46354"/>
              <a:gd name="T3" fmla="*/ 123754 h 1238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354" h="123825">
                <a:moveTo>
                  <a:pt x="0" y="0"/>
                </a:moveTo>
                <a:lnTo>
                  <a:pt x="45959" y="123754"/>
                </a:lnTo>
              </a:path>
            </a:pathLst>
          </a:custGeom>
          <a:noFill/>
          <a:ln w="20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1" name="object 49">
            <a:extLst>
              <a:ext uri="{FF2B5EF4-FFF2-40B4-BE49-F238E27FC236}">
                <a16:creationId xmlns:a16="http://schemas.microsoft.com/office/drawing/2014/main" id="{B6091969-2753-42C4-9856-48CAEA231D73}"/>
              </a:ext>
            </a:extLst>
          </p:cNvPr>
          <p:cNvSpPr>
            <a:spLocks/>
          </p:cNvSpPr>
          <p:nvPr/>
        </p:nvSpPr>
        <p:spPr bwMode="auto">
          <a:xfrm>
            <a:off x="3525838" y="4479925"/>
            <a:ext cx="61912" cy="352425"/>
          </a:xfrm>
          <a:custGeom>
            <a:avLst/>
            <a:gdLst>
              <a:gd name="T0" fmla="*/ 0 w 61595"/>
              <a:gd name="T1" fmla="*/ 354469 h 351789"/>
              <a:gd name="T2" fmla="*/ 62681 w 61595"/>
              <a:gd name="T3" fmla="*/ 0 h 3517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595" h="351789">
                <a:moveTo>
                  <a:pt x="0" y="351282"/>
                </a:moveTo>
                <a:lnTo>
                  <a:pt x="61093" y="0"/>
                </a:lnTo>
              </a:path>
            </a:pathLst>
          </a:custGeom>
          <a:noFill/>
          <a:ln w="1059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2" name="object 50">
            <a:extLst>
              <a:ext uri="{FF2B5EF4-FFF2-40B4-BE49-F238E27FC236}">
                <a16:creationId xmlns:a16="http://schemas.microsoft.com/office/drawing/2014/main" id="{6A3A653B-3B79-447B-8D1E-930FE06D8F0F}"/>
              </a:ext>
            </a:extLst>
          </p:cNvPr>
          <p:cNvSpPr>
            <a:spLocks/>
          </p:cNvSpPr>
          <p:nvPr/>
        </p:nvSpPr>
        <p:spPr bwMode="auto">
          <a:xfrm>
            <a:off x="3587750" y="4479925"/>
            <a:ext cx="3394075" cy="0"/>
          </a:xfrm>
          <a:custGeom>
            <a:avLst/>
            <a:gdLst>
              <a:gd name="T0" fmla="*/ 0 w 3394709"/>
              <a:gd name="T1" fmla="*/ 3391142 w 33947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394709">
                <a:moveTo>
                  <a:pt x="0" y="0"/>
                </a:moveTo>
                <a:lnTo>
                  <a:pt x="3394311" y="0"/>
                </a:lnTo>
              </a:path>
            </a:pathLst>
          </a:custGeom>
          <a:noFill/>
          <a:ln w="1024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31A93BB-6F66-44E1-A939-54C093B422FC}"/>
              </a:ext>
            </a:extLst>
          </p:cNvPr>
          <p:cNvSpPr txBox="1"/>
          <p:nvPr/>
        </p:nvSpPr>
        <p:spPr>
          <a:xfrm>
            <a:off x="3225800" y="4484688"/>
            <a:ext cx="3733800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2110" algn="l"/>
              </a:tabLst>
              <a:defRPr/>
            </a:pPr>
            <a:r>
              <a:rPr sz="1950" spc="40" dirty="0">
                <a:latin typeface="Symbol"/>
                <a:cs typeface="Symbol"/>
              </a:rPr>
              <a:t></a:t>
            </a:r>
            <a:r>
              <a:rPr sz="1950" spc="40" dirty="0">
                <a:latin typeface="Times New Roman"/>
                <a:cs typeface="Times New Roman"/>
              </a:rPr>
              <a:t>	</a:t>
            </a:r>
            <a:r>
              <a:rPr sz="2600" spc="-475" dirty="0">
                <a:latin typeface="Symbol"/>
                <a:cs typeface="Symbol"/>
              </a:rPr>
              <a:t></a:t>
            </a:r>
            <a:r>
              <a:rPr sz="1950" spc="150" dirty="0">
                <a:latin typeface="Times New Roman"/>
                <a:cs typeface="Times New Roman"/>
              </a:rPr>
              <a:t>1</a:t>
            </a:r>
            <a:r>
              <a:rPr sz="1950" spc="40" dirty="0">
                <a:latin typeface="Symbol"/>
                <a:cs typeface="Symbol"/>
              </a:rPr>
              <a:t>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2</a:t>
            </a:r>
            <a:r>
              <a:rPr sz="2600" spc="-285" dirty="0">
                <a:latin typeface="Symbol"/>
                <a:cs typeface="Symbol"/>
              </a:rPr>
              <a:t></a:t>
            </a:r>
            <a:r>
              <a:rPr sz="1725" spc="22" baseline="50724" dirty="0">
                <a:latin typeface="Times New Roman"/>
                <a:cs typeface="Times New Roman"/>
              </a:rPr>
              <a:t>2</a:t>
            </a:r>
            <a:r>
              <a:rPr sz="1725" baseline="50724" dirty="0">
                <a:latin typeface="Times New Roman"/>
                <a:cs typeface="Times New Roman"/>
              </a:rPr>
              <a:t> </a:t>
            </a:r>
            <a:r>
              <a:rPr sz="1725" spc="-104" baseline="50724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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2600" spc="-475" dirty="0">
                <a:latin typeface="Symbol"/>
                <a:cs typeface="Symbol"/>
              </a:rPr>
              <a:t></a:t>
            </a:r>
            <a:r>
              <a:rPr sz="1950" spc="150" dirty="0">
                <a:latin typeface="Times New Roman"/>
                <a:cs typeface="Times New Roman"/>
              </a:rPr>
              <a:t>1</a:t>
            </a:r>
            <a:r>
              <a:rPr sz="1950" spc="40" dirty="0">
                <a:latin typeface="Symbol"/>
                <a:cs typeface="Symbol"/>
              </a:rPr>
              <a:t>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2</a:t>
            </a:r>
            <a:r>
              <a:rPr sz="2600" spc="-285" dirty="0">
                <a:latin typeface="Symbol"/>
                <a:cs typeface="Symbol"/>
              </a:rPr>
              <a:t></a:t>
            </a:r>
            <a:r>
              <a:rPr sz="1725" spc="22" baseline="50724" dirty="0">
                <a:latin typeface="Times New Roman"/>
                <a:cs typeface="Times New Roman"/>
              </a:rPr>
              <a:t>2</a:t>
            </a:r>
            <a:r>
              <a:rPr sz="1725" baseline="50724" dirty="0">
                <a:latin typeface="Times New Roman"/>
                <a:cs typeface="Times New Roman"/>
              </a:rPr>
              <a:t> </a:t>
            </a:r>
            <a:r>
              <a:rPr sz="1725" spc="-104" baseline="50724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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Symbol"/>
                <a:cs typeface="Symbol"/>
              </a:rPr>
              <a:t></a:t>
            </a:r>
            <a:r>
              <a:rPr sz="1950" spc="35" dirty="0">
                <a:latin typeface="Times New Roman"/>
                <a:cs typeface="Times New Roman"/>
              </a:rPr>
              <a:t>2</a:t>
            </a:r>
            <a:r>
              <a:rPr sz="1950" spc="-22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Symbol"/>
                <a:cs typeface="Symbol"/>
              </a:rPr>
              <a:t></a:t>
            </a:r>
            <a:r>
              <a:rPr sz="1950" spc="-95" dirty="0">
                <a:latin typeface="Times New Roman"/>
                <a:cs typeface="Times New Roman"/>
              </a:rPr>
              <a:t>1</a:t>
            </a:r>
            <a:r>
              <a:rPr sz="2600" spc="-285" dirty="0">
                <a:latin typeface="Symbol"/>
                <a:cs typeface="Symbol"/>
              </a:rPr>
              <a:t></a:t>
            </a:r>
            <a:r>
              <a:rPr sz="1725" spc="22" baseline="50724" dirty="0">
                <a:latin typeface="Times New Roman"/>
                <a:cs typeface="Times New Roman"/>
              </a:rPr>
              <a:t>2</a:t>
            </a:r>
            <a:r>
              <a:rPr sz="1725" baseline="50724" dirty="0">
                <a:latin typeface="Times New Roman"/>
                <a:cs typeface="Times New Roman"/>
              </a:rPr>
              <a:t> </a:t>
            </a:r>
            <a:r>
              <a:rPr sz="1725" spc="-112" baseline="50724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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2600" spc="-320" dirty="0">
                <a:latin typeface="Symbol"/>
                <a:cs typeface="Symbol"/>
              </a:rPr>
              <a:t></a:t>
            </a:r>
            <a:r>
              <a:rPr sz="1950" spc="35" dirty="0">
                <a:latin typeface="Times New Roman"/>
                <a:cs typeface="Times New Roman"/>
              </a:rPr>
              <a:t>3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Symbol"/>
                <a:cs typeface="Symbol"/>
              </a:rPr>
              <a:t></a:t>
            </a:r>
            <a:r>
              <a:rPr sz="1950" spc="-95" dirty="0">
                <a:latin typeface="Times New Roman"/>
                <a:cs typeface="Times New Roman"/>
              </a:rPr>
              <a:t>1</a:t>
            </a:r>
            <a:r>
              <a:rPr sz="2600" spc="-285" dirty="0">
                <a:latin typeface="Symbol"/>
                <a:cs typeface="Symbol"/>
              </a:rPr>
              <a:t></a:t>
            </a:r>
            <a:r>
              <a:rPr sz="1725" spc="22" baseline="50724" dirty="0">
                <a:latin typeface="Times New Roman"/>
                <a:cs typeface="Times New Roman"/>
              </a:rPr>
              <a:t>2</a:t>
            </a:r>
            <a:endParaRPr sz="1725" baseline="50724">
              <a:latin typeface="Times New Roman"/>
              <a:cs typeface="Times New Roman"/>
            </a:endParaRPr>
          </a:p>
        </p:txBody>
      </p:sp>
      <p:sp>
        <p:nvSpPr>
          <p:cNvPr id="13364" name="object 52">
            <a:extLst>
              <a:ext uri="{FF2B5EF4-FFF2-40B4-BE49-F238E27FC236}">
                <a16:creationId xmlns:a16="http://schemas.microsoft.com/office/drawing/2014/main" id="{9A9D440F-E8D8-4D0C-AD70-1C2CF0836BA9}"/>
              </a:ext>
            </a:extLst>
          </p:cNvPr>
          <p:cNvSpPr>
            <a:spLocks/>
          </p:cNvSpPr>
          <p:nvPr/>
        </p:nvSpPr>
        <p:spPr bwMode="auto">
          <a:xfrm>
            <a:off x="2114550" y="5354638"/>
            <a:ext cx="38100" cy="22225"/>
          </a:xfrm>
          <a:custGeom>
            <a:avLst/>
            <a:gdLst>
              <a:gd name="T0" fmla="*/ 0 w 37464"/>
              <a:gd name="T1" fmla="*/ 21691 h 22225"/>
              <a:gd name="T2" fmla="*/ 40747 w 37464"/>
              <a:gd name="T3" fmla="*/ 0 h 22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464" h="22225">
                <a:moveTo>
                  <a:pt x="0" y="21691"/>
                </a:moveTo>
                <a:lnTo>
                  <a:pt x="37457" y="0"/>
                </a:lnTo>
              </a:path>
            </a:pathLst>
          </a:custGeom>
          <a:noFill/>
          <a:ln w="123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5" name="object 53">
            <a:extLst>
              <a:ext uri="{FF2B5EF4-FFF2-40B4-BE49-F238E27FC236}">
                <a16:creationId xmlns:a16="http://schemas.microsoft.com/office/drawing/2014/main" id="{1EFD8FAE-0202-4BEC-946D-8113B81A5238}"/>
              </a:ext>
            </a:extLst>
          </p:cNvPr>
          <p:cNvSpPr>
            <a:spLocks/>
          </p:cNvSpPr>
          <p:nvPr/>
        </p:nvSpPr>
        <p:spPr bwMode="auto">
          <a:xfrm>
            <a:off x="2152650" y="5360988"/>
            <a:ext cx="55563" cy="146050"/>
          </a:xfrm>
          <a:custGeom>
            <a:avLst/>
            <a:gdLst>
              <a:gd name="T0" fmla="*/ 0 w 55244"/>
              <a:gd name="T1" fmla="*/ 0 h 146685"/>
              <a:gd name="T2" fmla="*/ 56319 w 55244"/>
              <a:gd name="T3" fmla="*/ 143408 h 1466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244" h="146685">
                <a:moveTo>
                  <a:pt x="0" y="0"/>
                </a:moveTo>
                <a:lnTo>
                  <a:pt x="54721" y="146553"/>
                </a:lnTo>
              </a:path>
            </a:pathLst>
          </a:custGeom>
          <a:noFill/>
          <a:ln w="243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6" name="object 54">
            <a:extLst>
              <a:ext uri="{FF2B5EF4-FFF2-40B4-BE49-F238E27FC236}">
                <a16:creationId xmlns:a16="http://schemas.microsoft.com/office/drawing/2014/main" id="{492836C4-B799-4E8F-AF17-A4A81C0E8A23}"/>
              </a:ext>
            </a:extLst>
          </p:cNvPr>
          <p:cNvSpPr>
            <a:spLocks/>
          </p:cNvSpPr>
          <p:nvPr/>
        </p:nvSpPr>
        <p:spPr bwMode="auto">
          <a:xfrm>
            <a:off x="2212975" y="5092700"/>
            <a:ext cx="73025" cy="415925"/>
          </a:xfrm>
          <a:custGeom>
            <a:avLst/>
            <a:gdLst>
              <a:gd name="T0" fmla="*/ 0 w 73025"/>
              <a:gd name="T1" fmla="*/ 418192 h 415289"/>
              <a:gd name="T2" fmla="*/ 72543 w 73025"/>
              <a:gd name="T3" fmla="*/ 0 h 4152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025" h="415289">
                <a:moveTo>
                  <a:pt x="0" y="415004"/>
                </a:moveTo>
                <a:lnTo>
                  <a:pt x="72543" y="0"/>
                </a:lnTo>
              </a:path>
            </a:pathLst>
          </a:custGeom>
          <a:noFill/>
          <a:ln w="1248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7" name="object 55">
            <a:extLst>
              <a:ext uri="{FF2B5EF4-FFF2-40B4-BE49-F238E27FC236}">
                <a16:creationId xmlns:a16="http://schemas.microsoft.com/office/drawing/2014/main" id="{146FB28F-5C95-4F9F-A55F-591AE75977F6}"/>
              </a:ext>
            </a:extLst>
          </p:cNvPr>
          <p:cNvSpPr>
            <a:spLocks/>
          </p:cNvSpPr>
          <p:nvPr/>
        </p:nvSpPr>
        <p:spPr bwMode="auto">
          <a:xfrm>
            <a:off x="2286000" y="5092700"/>
            <a:ext cx="2535238" cy="0"/>
          </a:xfrm>
          <a:custGeom>
            <a:avLst/>
            <a:gdLst>
              <a:gd name="T0" fmla="*/ 0 w 2536190"/>
              <a:gd name="T1" fmla="*/ 2531079 w 25361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536190">
                <a:moveTo>
                  <a:pt x="0" y="0"/>
                </a:moveTo>
                <a:lnTo>
                  <a:pt x="2535835" y="0"/>
                </a:lnTo>
              </a:path>
            </a:pathLst>
          </a:custGeom>
          <a:noFill/>
          <a:ln w="123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8" name="object 56">
            <a:extLst>
              <a:ext uri="{FF2B5EF4-FFF2-40B4-BE49-F238E27FC236}">
                <a16:creationId xmlns:a16="http://schemas.microsoft.com/office/drawing/2014/main" id="{7ABA78FB-C85D-4BED-8935-D2666A359272}"/>
              </a:ext>
            </a:extLst>
          </p:cNvPr>
          <p:cNvSpPr>
            <a:spLocks/>
          </p:cNvSpPr>
          <p:nvPr/>
        </p:nvSpPr>
        <p:spPr bwMode="auto">
          <a:xfrm>
            <a:off x="2114550" y="5865813"/>
            <a:ext cx="38100" cy="22225"/>
          </a:xfrm>
          <a:custGeom>
            <a:avLst/>
            <a:gdLst>
              <a:gd name="T0" fmla="*/ 0 w 37464"/>
              <a:gd name="T1" fmla="*/ 21679 h 22225"/>
              <a:gd name="T2" fmla="*/ 40747 w 37464"/>
              <a:gd name="T3" fmla="*/ 0 h 22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464" h="22225">
                <a:moveTo>
                  <a:pt x="0" y="21679"/>
                </a:moveTo>
                <a:lnTo>
                  <a:pt x="37457" y="0"/>
                </a:lnTo>
              </a:path>
            </a:pathLst>
          </a:custGeom>
          <a:noFill/>
          <a:ln w="123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9" name="object 57">
            <a:extLst>
              <a:ext uri="{FF2B5EF4-FFF2-40B4-BE49-F238E27FC236}">
                <a16:creationId xmlns:a16="http://schemas.microsoft.com/office/drawing/2014/main" id="{70380185-3601-4476-90E4-C0799B5F25C4}"/>
              </a:ext>
            </a:extLst>
          </p:cNvPr>
          <p:cNvSpPr>
            <a:spLocks/>
          </p:cNvSpPr>
          <p:nvPr/>
        </p:nvSpPr>
        <p:spPr bwMode="auto">
          <a:xfrm>
            <a:off x="2152650" y="5872163"/>
            <a:ext cx="55563" cy="100012"/>
          </a:xfrm>
          <a:custGeom>
            <a:avLst/>
            <a:gdLst>
              <a:gd name="T0" fmla="*/ 0 w 55244"/>
              <a:gd name="T1" fmla="*/ 0 h 99695"/>
              <a:gd name="T2" fmla="*/ 56319 w 55244"/>
              <a:gd name="T3" fmla="*/ 101253 h 996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244" h="99695">
                <a:moveTo>
                  <a:pt x="0" y="0"/>
                </a:moveTo>
                <a:lnTo>
                  <a:pt x="54721" y="99658"/>
                </a:lnTo>
              </a:path>
            </a:pathLst>
          </a:custGeom>
          <a:noFill/>
          <a:ln w="243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0" name="object 58">
            <a:extLst>
              <a:ext uri="{FF2B5EF4-FFF2-40B4-BE49-F238E27FC236}">
                <a16:creationId xmlns:a16="http://schemas.microsoft.com/office/drawing/2014/main" id="{2C2033D1-ED4E-49F3-92CB-D7E8A3A68A2D}"/>
              </a:ext>
            </a:extLst>
          </p:cNvPr>
          <p:cNvSpPr>
            <a:spLocks/>
          </p:cNvSpPr>
          <p:nvPr/>
        </p:nvSpPr>
        <p:spPr bwMode="auto">
          <a:xfrm>
            <a:off x="2212975" y="5673725"/>
            <a:ext cx="73025" cy="298450"/>
          </a:xfrm>
          <a:custGeom>
            <a:avLst/>
            <a:gdLst>
              <a:gd name="T0" fmla="*/ 0 w 73025"/>
              <a:gd name="T1" fmla="*/ 298371 h 298450"/>
              <a:gd name="T2" fmla="*/ 72543 w 73025"/>
              <a:gd name="T3" fmla="*/ 0 h 2984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025" h="298450">
                <a:moveTo>
                  <a:pt x="0" y="298371"/>
                </a:moveTo>
                <a:lnTo>
                  <a:pt x="72543" y="0"/>
                </a:lnTo>
              </a:path>
            </a:pathLst>
          </a:custGeom>
          <a:noFill/>
          <a:ln w="124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1" name="object 59">
            <a:extLst>
              <a:ext uri="{FF2B5EF4-FFF2-40B4-BE49-F238E27FC236}">
                <a16:creationId xmlns:a16="http://schemas.microsoft.com/office/drawing/2014/main" id="{A7AFACC6-4A21-4F5B-8735-1F7A81AF90C2}"/>
              </a:ext>
            </a:extLst>
          </p:cNvPr>
          <p:cNvSpPr>
            <a:spLocks/>
          </p:cNvSpPr>
          <p:nvPr/>
        </p:nvSpPr>
        <p:spPr bwMode="auto">
          <a:xfrm>
            <a:off x="2286000" y="5673725"/>
            <a:ext cx="176213" cy="0"/>
          </a:xfrm>
          <a:custGeom>
            <a:avLst/>
            <a:gdLst>
              <a:gd name="T0" fmla="*/ 0 w 177164"/>
              <a:gd name="T1" fmla="*/ 171938 w 1771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7164">
                <a:moveTo>
                  <a:pt x="0" y="0"/>
                </a:moveTo>
                <a:lnTo>
                  <a:pt x="176628" y="0"/>
                </a:lnTo>
              </a:path>
            </a:pathLst>
          </a:custGeom>
          <a:noFill/>
          <a:ln w="1232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1E91AA7D-62B0-4C30-8E6A-EBE5F25AB3FC}"/>
              </a:ext>
            </a:extLst>
          </p:cNvPr>
          <p:cNvSpPr txBox="1"/>
          <p:nvPr/>
        </p:nvSpPr>
        <p:spPr>
          <a:xfrm>
            <a:off x="946150" y="4421188"/>
            <a:ext cx="1924050" cy="160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1299845" algn="l"/>
              </a:tabLst>
              <a:defRPr/>
            </a:pPr>
            <a:r>
              <a:rPr sz="2300" i="1" spc="30" dirty="0">
                <a:latin typeface="Times New Roman"/>
                <a:cs typeface="Times New Roman"/>
              </a:rPr>
              <a:t>d</a:t>
            </a:r>
            <a:r>
              <a:rPr sz="2300" i="1" spc="-85" dirty="0">
                <a:latin typeface="Times New Roman"/>
                <a:cs typeface="Times New Roman"/>
              </a:rPr>
              <a:t> </a:t>
            </a:r>
            <a:r>
              <a:rPr sz="3050" spc="-375" dirty="0">
                <a:latin typeface="Symbol"/>
                <a:cs typeface="Symbol"/>
              </a:rPr>
              <a:t></a:t>
            </a:r>
            <a:r>
              <a:rPr sz="2300" i="1" spc="30" dirty="0">
                <a:latin typeface="Times New Roman"/>
                <a:cs typeface="Times New Roman"/>
              </a:rPr>
              <a:t>u</a:t>
            </a:r>
            <a:r>
              <a:rPr sz="2300" i="1" spc="-37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,</a:t>
            </a:r>
            <a:r>
              <a:rPr sz="2300" spc="-310" dirty="0">
                <a:latin typeface="Times New Roman"/>
                <a:cs typeface="Times New Roman"/>
              </a:rPr>
              <a:t> </a:t>
            </a:r>
            <a:r>
              <a:rPr sz="2300" i="1" spc="30" dirty="0">
                <a:latin typeface="Times New Roman"/>
                <a:cs typeface="Times New Roman"/>
              </a:rPr>
              <a:t>v</a:t>
            </a:r>
            <a:r>
              <a:rPr sz="2300" i="1" spc="-305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Symbol"/>
                <a:cs typeface="Symbol"/>
              </a:rPr>
              <a:t></a:t>
            </a:r>
            <a:r>
              <a:rPr sz="2300" spc="35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i="1" spc="30" dirty="0">
                <a:latin typeface="Times New Roman"/>
                <a:cs typeface="Times New Roman"/>
              </a:rPr>
              <a:t>u</a:t>
            </a:r>
            <a:r>
              <a:rPr sz="2300" i="1" spc="150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Symbol"/>
                <a:cs typeface="Symbol"/>
              </a:rPr>
              <a:t>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i="1" spc="30" dirty="0">
                <a:latin typeface="Times New Roman"/>
                <a:cs typeface="Times New Roman"/>
              </a:rPr>
              <a:t>v</a:t>
            </a:r>
            <a:endParaRPr sz="2300">
              <a:latin typeface="Times New Roman"/>
              <a:cs typeface="Times New Roman"/>
            </a:endParaRPr>
          </a:p>
          <a:p>
            <a:pPr marL="95885" algn="ctr" fontAlgn="auto">
              <a:spcBef>
                <a:spcPts val="2430"/>
              </a:spcBef>
              <a:spcAft>
                <a:spcPts val="0"/>
              </a:spcAft>
              <a:defRPr/>
            </a:pPr>
            <a:r>
              <a:rPr sz="2300" spc="2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  <a:p>
            <a:pPr marL="95885" algn="ctr" fontAlgn="auto">
              <a:spcBef>
                <a:spcPts val="1340"/>
              </a:spcBef>
              <a:spcAft>
                <a:spcPts val="0"/>
              </a:spcAft>
              <a:defRPr/>
            </a:pPr>
            <a:r>
              <a:rPr sz="2300" spc="2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EE503ED3-2F87-4CA4-B904-F51DBBFB0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E0F62894-B54B-4CBB-BFC4-E6BBE538564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3375" name="object 66">
            <a:extLst>
              <a:ext uri="{FF2B5EF4-FFF2-40B4-BE49-F238E27FC236}">
                <a16:creationId xmlns:a16="http://schemas.microsoft.com/office/drawing/2014/main" id="{288252FB-B39A-4D7C-ADC2-88982DA7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69A824-7B8C-41E0-963B-CCBD30014B51}" type="slidenum">
              <a:rPr lang="id-ID" altLang="en-US">
                <a:latin typeface="Arial" panose="020B0604020202020204" pitchFamily="34" charset="0"/>
              </a:rPr>
              <a:pPr eaLnBrk="1" hangingPunct="1"/>
              <a:t>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50B102C-1DA4-4F62-98F0-08E7D42AA6BD}"/>
              </a:ext>
            </a:extLst>
          </p:cNvPr>
          <p:cNvSpPr txBox="1"/>
          <p:nvPr/>
        </p:nvSpPr>
        <p:spPr>
          <a:xfrm>
            <a:off x="1135063" y="2786063"/>
            <a:ext cx="1489075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1315" algn="l"/>
              </a:tabLst>
              <a:defRPr/>
            </a:pPr>
            <a:r>
              <a:rPr sz="2150" i="1" spc="10" dirty="0">
                <a:latin typeface="Times New Roman"/>
                <a:cs typeface="Times New Roman"/>
              </a:rPr>
              <a:t>u	</a:t>
            </a:r>
            <a:r>
              <a:rPr sz="2150" spc="10" dirty="0">
                <a:latin typeface="Symbol"/>
                <a:cs typeface="Symbol"/>
              </a:rPr>
              <a:t>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800" spc="-345" dirty="0">
                <a:latin typeface="Symbol"/>
                <a:cs typeface="Symbol"/>
              </a:rPr>
              <a:t></a:t>
            </a:r>
            <a:r>
              <a:rPr sz="2150" i="1" spc="10" dirty="0">
                <a:latin typeface="Times New Roman"/>
                <a:cs typeface="Times New Roman"/>
              </a:rPr>
              <a:t>u</a:t>
            </a:r>
            <a:r>
              <a:rPr sz="2150" i="1" spc="7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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u</a:t>
            </a:r>
            <a:r>
              <a:rPr sz="2150" i="1" spc="-23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Symbol"/>
                <a:cs typeface="Symbol"/>
              </a:rPr>
              <a:t></a:t>
            </a:r>
            <a:r>
              <a:rPr sz="1875" spc="67" baseline="64444" dirty="0">
                <a:latin typeface="Times New Roman"/>
                <a:cs typeface="Times New Roman"/>
              </a:rPr>
              <a:t>1</a:t>
            </a:r>
            <a:r>
              <a:rPr sz="1875" spc="7" baseline="22222" dirty="0">
                <a:latin typeface="Times New Roman"/>
                <a:cs typeface="Times New Roman"/>
              </a:rPr>
              <a:t>2</a:t>
            </a:r>
            <a:endParaRPr sz="1875" baseline="22222">
              <a:latin typeface="Times New Roman"/>
              <a:cs typeface="Times New Roman"/>
            </a:endParaRPr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CD742575-C37D-4CF5-805F-A223E662A029}"/>
              </a:ext>
            </a:extLst>
          </p:cNvPr>
          <p:cNvSpPr txBox="1"/>
          <p:nvPr/>
        </p:nvSpPr>
        <p:spPr>
          <a:xfrm>
            <a:off x="2751138" y="2813050"/>
            <a:ext cx="2987675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7670" algn="l"/>
                <a:tab pos="2680970" algn="l"/>
              </a:tabLst>
              <a:defRPr/>
            </a:pPr>
            <a:r>
              <a:rPr sz="2300" spc="50" dirty="0">
                <a:latin typeface="Symbol"/>
                <a:cs typeface="Symbol"/>
              </a:rPr>
              <a:t></a:t>
            </a:r>
            <a:r>
              <a:rPr sz="2300" spc="50" dirty="0">
                <a:latin typeface="Times New Roman"/>
                <a:cs typeface="Times New Roman"/>
              </a:rPr>
              <a:t>	</a:t>
            </a:r>
            <a:r>
              <a:rPr sz="2300" spc="-100" dirty="0">
                <a:latin typeface="Times New Roman"/>
                <a:cs typeface="Times New Roman"/>
              </a:rPr>
              <a:t>1</a:t>
            </a:r>
            <a:r>
              <a:rPr sz="2025" spc="30" baseline="43209" dirty="0">
                <a:latin typeface="Times New Roman"/>
                <a:cs typeface="Times New Roman"/>
              </a:rPr>
              <a:t>2</a:t>
            </a:r>
            <a:r>
              <a:rPr sz="2025" baseline="43209" dirty="0">
                <a:latin typeface="Times New Roman"/>
                <a:cs typeface="Times New Roman"/>
              </a:rPr>
              <a:t> </a:t>
            </a:r>
            <a:r>
              <a:rPr sz="2025" spc="-127" baseline="43209" dirty="0">
                <a:latin typeface="Times New Roman"/>
                <a:cs typeface="Times New Roman"/>
              </a:rPr>
              <a:t> </a:t>
            </a:r>
            <a:r>
              <a:rPr sz="2300" spc="175" dirty="0">
                <a:latin typeface="Symbol"/>
                <a:cs typeface="Symbol"/>
              </a:rPr>
              <a:t></a:t>
            </a:r>
            <a:r>
              <a:rPr sz="2300" spc="-100" dirty="0">
                <a:latin typeface="Times New Roman"/>
                <a:cs typeface="Times New Roman"/>
              </a:rPr>
              <a:t>1</a:t>
            </a:r>
            <a:r>
              <a:rPr sz="2025" spc="30" baseline="43209" dirty="0">
                <a:latin typeface="Times New Roman"/>
                <a:cs typeface="Times New Roman"/>
              </a:rPr>
              <a:t>2</a:t>
            </a:r>
            <a:r>
              <a:rPr sz="2025" baseline="43209" dirty="0">
                <a:latin typeface="Times New Roman"/>
                <a:cs typeface="Times New Roman"/>
              </a:rPr>
              <a:t> </a:t>
            </a:r>
            <a:r>
              <a:rPr sz="2025" spc="-135" baseline="43209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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2</a:t>
            </a:r>
            <a:r>
              <a:rPr sz="2025" spc="30" baseline="43209" dirty="0">
                <a:latin typeface="Times New Roman"/>
                <a:cs typeface="Times New Roman"/>
              </a:rPr>
              <a:t>2</a:t>
            </a:r>
            <a:r>
              <a:rPr sz="2025" baseline="43209" dirty="0">
                <a:latin typeface="Times New Roman"/>
                <a:cs typeface="Times New Roman"/>
              </a:rPr>
              <a:t> </a:t>
            </a:r>
            <a:r>
              <a:rPr sz="2025" spc="-127" baseline="43209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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3</a:t>
            </a:r>
            <a:r>
              <a:rPr sz="2025" spc="30" baseline="43209" dirty="0">
                <a:latin typeface="Times New Roman"/>
                <a:cs typeface="Times New Roman"/>
              </a:rPr>
              <a:t>2</a:t>
            </a:r>
            <a:r>
              <a:rPr sz="2025" baseline="43209" dirty="0">
                <a:latin typeface="Times New Roman"/>
                <a:cs typeface="Times New Roman"/>
              </a:rPr>
              <a:t>  </a:t>
            </a:r>
            <a:r>
              <a:rPr sz="2025" spc="-127" baseline="43209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15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378" name="object 63">
            <a:extLst>
              <a:ext uri="{FF2B5EF4-FFF2-40B4-BE49-F238E27FC236}">
                <a16:creationId xmlns:a16="http://schemas.microsoft.com/office/drawing/2014/main" id="{92CFD438-804E-4333-8733-6465350B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99050"/>
            <a:ext cx="2506663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3000"/>
              </a:lnSpc>
            </a:pPr>
            <a:r>
              <a:rPr lang="id-ID" altLang="en-US" sz="3000">
                <a:latin typeface="Symbol" panose="05050102010706020507" pitchFamily="18" charset="2"/>
              </a:rPr>
              <a:t></a:t>
            </a:r>
            <a:r>
              <a:rPr lang="id-ID" altLang="en-US" sz="2300">
                <a:latin typeface="Symbol" panose="05050102010706020507" pitchFamily="18" charset="2"/>
              </a:rPr>
              <a:t>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3000">
                <a:latin typeface="Symbol" panose="05050102010706020507" pitchFamily="18" charset="2"/>
              </a:rPr>
              <a:t></a:t>
            </a:r>
            <a:r>
              <a:rPr lang="id-ID" altLang="en-US" sz="2000" baseline="49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id-ID" altLang="en-US" sz="2300">
                <a:latin typeface="Symbol" panose="05050102010706020507" pitchFamily="18" charset="2"/>
              </a:rPr>
              <a:t>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000">
                <a:latin typeface="Symbol" panose="05050102010706020507" pitchFamily="18" charset="2"/>
              </a:rPr>
              <a:t></a:t>
            </a:r>
            <a:r>
              <a:rPr lang="id-ID" altLang="en-US" sz="2300">
                <a:latin typeface="Symbol" panose="05050102010706020507" pitchFamily="18" charset="2"/>
              </a:rPr>
              <a:t>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3000">
                <a:latin typeface="Symbol" panose="05050102010706020507" pitchFamily="18" charset="2"/>
              </a:rPr>
              <a:t></a:t>
            </a:r>
            <a:r>
              <a:rPr lang="id-ID" altLang="en-US" sz="2000" baseline="49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id-ID" altLang="en-US" sz="2300">
                <a:latin typeface="Symbol" panose="05050102010706020507" pitchFamily="18" charset="2"/>
              </a:rPr>
              <a:t>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2000" baseline="43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id-ID" altLang="en-US" sz="2300">
                <a:latin typeface="Symbol" panose="05050102010706020507" pitchFamily="18" charset="2"/>
              </a:rPr>
              <a:t>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altLang="en-US" sz="2000" baseline="43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92F3615B-31E6-4D2C-A8D4-58867687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73B96AE1-977E-414A-8CBA-2DD7E85D24B1}"/>
              </a:ext>
            </a:extLst>
          </p:cNvPr>
          <p:cNvSpPr>
            <a:spLocks/>
          </p:cNvSpPr>
          <p:nvPr/>
        </p:nvSpPr>
        <p:spPr bwMode="auto">
          <a:xfrm>
            <a:off x="2586038" y="382588"/>
            <a:ext cx="155575" cy="0"/>
          </a:xfrm>
          <a:custGeom>
            <a:avLst/>
            <a:gdLst>
              <a:gd name="T0" fmla="*/ 0 w 155575"/>
              <a:gd name="T1" fmla="*/ 155123 w 1555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5575">
                <a:moveTo>
                  <a:pt x="0" y="0"/>
                </a:moveTo>
                <a:lnTo>
                  <a:pt x="155123" y="0"/>
                </a:lnTo>
              </a:path>
            </a:pathLst>
          </a:custGeom>
          <a:noFill/>
          <a:ln w="1623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941984B-18C8-4A62-A0E7-01B30A310FFA}"/>
              </a:ext>
            </a:extLst>
          </p:cNvPr>
          <p:cNvSpPr txBox="1"/>
          <p:nvPr/>
        </p:nvSpPr>
        <p:spPr>
          <a:xfrm>
            <a:off x="2549525" y="341313"/>
            <a:ext cx="177800" cy="338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i="1" spc="-40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341" name="object 5">
            <a:extLst>
              <a:ext uri="{FF2B5EF4-FFF2-40B4-BE49-F238E27FC236}">
                <a16:creationId xmlns:a16="http://schemas.microsoft.com/office/drawing/2014/main" id="{AB45397D-908E-4D41-878A-22FA58D1FE5A}"/>
              </a:ext>
            </a:extLst>
          </p:cNvPr>
          <p:cNvSpPr>
            <a:spLocks/>
          </p:cNvSpPr>
          <p:nvPr/>
        </p:nvSpPr>
        <p:spPr bwMode="auto">
          <a:xfrm>
            <a:off x="693738" y="1358900"/>
            <a:ext cx="150812" cy="0"/>
          </a:xfrm>
          <a:custGeom>
            <a:avLst/>
            <a:gdLst>
              <a:gd name="T0" fmla="*/ 0 w 150494"/>
              <a:gd name="T1" fmla="*/ 151466 w 1504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0494">
                <a:moveTo>
                  <a:pt x="0" y="0"/>
                </a:moveTo>
                <a:lnTo>
                  <a:pt x="149876" y="0"/>
                </a:lnTo>
              </a:path>
            </a:pathLst>
          </a:custGeom>
          <a:noFill/>
          <a:ln w="168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2" name="object 6">
            <a:extLst>
              <a:ext uri="{FF2B5EF4-FFF2-40B4-BE49-F238E27FC236}">
                <a16:creationId xmlns:a16="http://schemas.microsoft.com/office/drawing/2014/main" id="{D339FC00-B949-4900-A968-20F9A08718AD}"/>
              </a:ext>
            </a:extLst>
          </p:cNvPr>
          <p:cNvSpPr>
            <a:spLocks/>
          </p:cNvSpPr>
          <p:nvPr/>
        </p:nvSpPr>
        <p:spPr bwMode="auto">
          <a:xfrm>
            <a:off x="1227138" y="1393825"/>
            <a:ext cx="130175" cy="0"/>
          </a:xfrm>
          <a:custGeom>
            <a:avLst/>
            <a:gdLst>
              <a:gd name="T0" fmla="*/ 0 w 131444"/>
              <a:gd name="T1" fmla="*/ 125229 w 1314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1444">
                <a:moveTo>
                  <a:pt x="0" y="0"/>
                </a:moveTo>
                <a:lnTo>
                  <a:pt x="131454" y="0"/>
                </a:lnTo>
              </a:path>
            </a:pathLst>
          </a:custGeom>
          <a:noFill/>
          <a:ln w="1534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3" name="object 7">
            <a:extLst>
              <a:ext uri="{FF2B5EF4-FFF2-40B4-BE49-F238E27FC236}">
                <a16:creationId xmlns:a16="http://schemas.microsoft.com/office/drawing/2014/main" id="{5FA1F1E2-B489-4AA4-A04B-5013E6CB25C4}"/>
              </a:ext>
            </a:extLst>
          </p:cNvPr>
          <p:cNvSpPr>
            <a:spLocks/>
          </p:cNvSpPr>
          <p:nvPr/>
        </p:nvSpPr>
        <p:spPr bwMode="auto">
          <a:xfrm>
            <a:off x="2381250" y="1382713"/>
            <a:ext cx="134938" cy="0"/>
          </a:xfrm>
          <a:custGeom>
            <a:avLst/>
            <a:gdLst>
              <a:gd name="T0" fmla="*/ 0 w 135255"/>
              <a:gd name="T1" fmla="*/ 133631 w 1352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5255">
                <a:moveTo>
                  <a:pt x="0" y="0"/>
                </a:moveTo>
                <a:lnTo>
                  <a:pt x="135208" y="0"/>
                </a:lnTo>
              </a:path>
            </a:pathLst>
          </a:custGeom>
          <a:noFill/>
          <a:ln w="1582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4" name="object 8">
            <a:extLst>
              <a:ext uri="{FF2B5EF4-FFF2-40B4-BE49-F238E27FC236}">
                <a16:creationId xmlns:a16="http://schemas.microsoft.com/office/drawing/2014/main" id="{06F124FD-E544-454A-89FE-537F195F9379}"/>
              </a:ext>
            </a:extLst>
          </p:cNvPr>
          <p:cNvSpPr>
            <a:spLocks/>
          </p:cNvSpPr>
          <p:nvPr/>
        </p:nvSpPr>
        <p:spPr bwMode="auto">
          <a:xfrm>
            <a:off x="685800" y="2895600"/>
            <a:ext cx="4538663" cy="566738"/>
          </a:xfrm>
          <a:custGeom>
            <a:avLst/>
            <a:gdLst>
              <a:gd name="T0" fmla="*/ 0 w 4538980"/>
              <a:gd name="T1" fmla="*/ 565162 h 567054"/>
              <a:gd name="T2" fmla="*/ 4537130 w 4538980"/>
              <a:gd name="T3" fmla="*/ 565162 h 567054"/>
              <a:gd name="T4" fmla="*/ 4537130 w 4538980"/>
              <a:gd name="T5" fmla="*/ 0 h 567054"/>
              <a:gd name="T6" fmla="*/ 0 w 4538980"/>
              <a:gd name="T7" fmla="*/ 0 h 567054"/>
              <a:gd name="T8" fmla="*/ 0 w 4538980"/>
              <a:gd name="T9" fmla="*/ 565162 h 567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38980" h="567054">
                <a:moveTo>
                  <a:pt x="0" y="566739"/>
                </a:moveTo>
                <a:lnTo>
                  <a:pt x="4538715" y="566739"/>
                </a:lnTo>
                <a:lnTo>
                  <a:pt x="4538715" y="0"/>
                </a:lnTo>
                <a:lnTo>
                  <a:pt x="0" y="0"/>
                </a:lnTo>
                <a:lnTo>
                  <a:pt x="0" y="56673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5" name="object 9">
            <a:extLst>
              <a:ext uri="{FF2B5EF4-FFF2-40B4-BE49-F238E27FC236}">
                <a16:creationId xmlns:a16="http://schemas.microsoft.com/office/drawing/2014/main" id="{25C68D8D-D3E7-4244-99E1-BDDD9149AA7D}"/>
              </a:ext>
            </a:extLst>
          </p:cNvPr>
          <p:cNvSpPr>
            <a:spLocks/>
          </p:cNvSpPr>
          <p:nvPr/>
        </p:nvSpPr>
        <p:spPr bwMode="auto">
          <a:xfrm>
            <a:off x="774700" y="3017838"/>
            <a:ext cx="190500" cy="0"/>
          </a:xfrm>
          <a:custGeom>
            <a:avLst/>
            <a:gdLst>
              <a:gd name="T0" fmla="*/ 0 w 191134"/>
              <a:gd name="T1" fmla="*/ 187808 w 19113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1134">
                <a:moveTo>
                  <a:pt x="0" y="0"/>
                </a:moveTo>
                <a:lnTo>
                  <a:pt x="190953" y="0"/>
                </a:lnTo>
              </a:path>
            </a:pathLst>
          </a:custGeom>
          <a:noFill/>
          <a:ln w="1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6" name="object 10">
            <a:extLst>
              <a:ext uri="{FF2B5EF4-FFF2-40B4-BE49-F238E27FC236}">
                <a16:creationId xmlns:a16="http://schemas.microsoft.com/office/drawing/2014/main" id="{67719DE2-5F1D-408D-8289-5794B2E6D5E8}"/>
              </a:ext>
            </a:extLst>
          </p:cNvPr>
          <p:cNvSpPr>
            <a:spLocks/>
          </p:cNvSpPr>
          <p:nvPr/>
        </p:nvSpPr>
        <p:spPr bwMode="auto">
          <a:xfrm>
            <a:off x="1704975" y="3017838"/>
            <a:ext cx="168275" cy="0"/>
          </a:xfrm>
          <a:custGeom>
            <a:avLst/>
            <a:gdLst>
              <a:gd name="T0" fmla="*/ 0 w 168275"/>
              <a:gd name="T1" fmla="*/ 167911 w 1682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8275">
                <a:moveTo>
                  <a:pt x="0" y="0"/>
                </a:moveTo>
                <a:lnTo>
                  <a:pt x="167911" y="0"/>
                </a:lnTo>
              </a:path>
            </a:pathLst>
          </a:custGeom>
          <a:noFill/>
          <a:ln w="1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7" name="object 11">
            <a:extLst>
              <a:ext uri="{FF2B5EF4-FFF2-40B4-BE49-F238E27FC236}">
                <a16:creationId xmlns:a16="http://schemas.microsoft.com/office/drawing/2014/main" id="{81F064A1-F5F7-44E8-92A7-40608D87AD39}"/>
              </a:ext>
            </a:extLst>
          </p:cNvPr>
          <p:cNvSpPr>
            <a:spLocks/>
          </p:cNvSpPr>
          <p:nvPr/>
        </p:nvSpPr>
        <p:spPr bwMode="auto">
          <a:xfrm>
            <a:off x="2792413" y="3017838"/>
            <a:ext cx="166687" cy="0"/>
          </a:xfrm>
          <a:custGeom>
            <a:avLst/>
            <a:gdLst>
              <a:gd name="T0" fmla="*/ 0 w 167005"/>
              <a:gd name="T1" fmla="*/ 165377 w 1670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005">
                <a:moveTo>
                  <a:pt x="0" y="0"/>
                </a:moveTo>
                <a:lnTo>
                  <a:pt x="166961" y="0"/>
                </a:lnTo>
              </a:path>
            </a:pathLst>
          </a:custGeom>
          <a:noFill/>
          <a:ln w="1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8" name="object 12">
            <a:extLst>
              <a:ext uri="{FF2B5EF4-FFF2-40B4-BE49-F238E27FC236}">
                <a16:creationId xmlns:a16="http://schemas.microsoft.com/office/drawing/2014/main" id="{86C86E51-A84B-4902-B2F3-5FE2BB2BEE38}"/>
              </a:ext>
            </a:extLst>
          </p:cNvPr>
          <p:cNvSpPr>
            <a:spLocks/>
          </p:cNvSpPr>
          <p:nvPr/>
        </p:nvSpPr>
        <p:spPr bwMode="auto">
          <a:xfrm>
            <a:off x="4827588" y="3017838"/>
            <a:ext cx="166687" cy="0"/>
          </a:xfrm>
          <a:custGeom>
            <a:avLst/>
            <a:gdLst>
              <a:gd name="T0" fmla="*/ 0 w 167004"/>
              <a:gd name="T1" fmla="*/ 165058 w 1670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004">
                <a:moveTo>
                  <a:pt x="0" y="0"/>
                </a:moveTo>
                <a:lnTo>
                  <a:pt x="166634" y="0"/>
                </a:lnTo>
              </a:path>
            </a:pathLst>
          </a:custGeom>
          <a:noFill/>
          <a:ln w="1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9" name="object 13">
            <a:extLst>
              <a:ext uri="{FF2B5EF4-FFF2-40B4-BE49-F238E27FC236}">
                <a16:creationId xmlns:a16="http://schemas.microsoft.com/office/drawing/2014/main" id="{36F5111F-1584-4AB9-A526-B91D8DF74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765175"/>
            <a:ext cx="74580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dinamakan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kombinasi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linear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– vektor</a:t>
            </a:r>
          </a:p>
          <a:p>
            <a:pPr eaLnBrk="1" hangingPunct="1">
              <a:spcBef>
                <a:spcPts val="1150"/>
              </a:spcBef>
            </a:pPr>
            <a:r>
              <a:rPr lang="id-ID" altLang="en-US" sz="3900" i="1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500" baseline="-2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lang="id-ID" altLang="en-US" sz="3600" i="1" baseline="-8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2400">
                <a:latin typeface="Bookman Old Style" panose="02050604050505020204" pitchFamily="18" charset="0"/>
              </a:rPr>
              <a:t>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… 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600" i="1" baseline="-7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300" i="1" baseline="-23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id-ID" altLang="en-US" sz="3300" baseline="-2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500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jika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– 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tersebut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dapat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dinyatakan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dalam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2025"/>
              </a:spcBef>
            </a:pP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id-ID" altLang="en-US" sz="2900">
                <a:latin typeface="Symbol" panose="05050102010706020507" pitchFamily="18" charset="2"/>
              </a:rPr>
              <a:t></a:t>
            </a:r>
            <a:r>
              <a:rPr lang="id-ID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3900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900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altLang="en-US" sz="2900">
                <a:latin typeface="Symbol" panose="05050102010706020507" pitchFamily="18" charset="2"/>
              </a:rPr>
              <a:t></a:t>
            </a:r>
            <a:r>
              <a:rPr lang="id-ID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3900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900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2900">
                <a:latin typeface="Symbol" panose="05050102010706020507" pitchFamily="18" charset="2"/>
              </a:rPr>
              <a:t></a:t>
            </a:r>
            <a:r>
              <a:rPr lang="id-ID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	...	</a:t>
            </a:r>
            <a:r>
              <a:rPr lang="id-ID" altLang="en-US" sz="2900">
                <a:latin typeface="Symbol" panose="05050102010706020507" pitchFamily="18" charset="2"/>
              </a:rPr>
              <a:t></a:t>
            </a:r>
            <a:r>
              <a:rPr lang="id-ID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3900" i="1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3900" i="1" baseline="-16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id-ID" altLang="en-US" sz="3900" baseline="-1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A4BCCD9-8960-40FE-AA5B-840DC3C02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68D478E-A569-4928-BC81-35018C6E914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4352" name="object 20">
            <a:extLst>
              <a:ext uri="{FF2B5EF4-FFF2-40B4-BE49-F238E27FC236}">
                <a16:creationId xmlns:a16="http://schemas.microsoft.com/office/drawing/2014/main" id="{7694D27F-636F-4A15-881A-7A0947D9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E22307-1079-49D8-AB31-474C3F1D53E5}" type="slidenum">
              <a:rPr lang="id-ID" altLang="en-US">
                <a:latin typeface="Arial" panose="020B0604020202020204" pitchFamily="34" charset="0"/>
              </a:rPr>
              <a:pPr eaLnBrk="1" hangingPunct="1"/>
              <a:t>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EC9C5EB-8DFB-4092-86FB-81A7C6AE2B50}"/>
              </a:ext>
            </a:extLst>
          </p:cNvPr>
          <p:cNvSpPr txBox="1"/>
          <p:nvPr/>
        </p:nvSpPr>
        <p:spPr>
          <a:xfrm>
            <a:off x="79375" y="307975"/>
            <a:ext cx="21828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Sebua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BCFC0BA-DD29-47EF-9B44-7D455325D6A8}"/>
              </a:ext>
            </a:extLst>
          </p:cNvPr>
          <p:cNvSpPr txBox="1"/>
          <p:nvPr/>
        </p:nvSpPr>
        <p:spPr>
          <a:xfrm>
            <a:off x="688975" y="3736975"/>
            <a:ext cx="3060700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diman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30" baseline="-24305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30" baseline="-24305" dirty="0">
                <a:latin typeface="Bookman Old Style"/>
                <a:cs typeface="Bookman Old Style"/>
              </a:rPr>
              <a:t>2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…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22" baseline="-24305" dirty="0">
                <a:latin typeface="Bookman Old Style"/>
                <a:cs typeface="Bookman Old Style"/>
              </a:rPr>
              <a:t>n</a:t>
            </a:r>
            <a:endParaRPr sz="2400" baseline="-24305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CD9D604-B554-4BAA-B050-CB65F320375E}"/>
              </a:ext>
            </a:extLst>
          </p:cNvPr>
          <p:cNvSpPr txBox="1"/>
          <p:nvPr/>
        </p:nvSpPr>
        <p:spPr>
          <a:xfrm>
            <a:off x="3919538" y="3736975"/>
            <a:ext cx="2060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skalar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A4F1BC4-DB88-4F59-886E-50B6547F591A}"/>
              </a:ext>
            </a:extLst>
          </p:cNvPr>
          <p:cNvSpPr txBox="1"/>
          <p:nvPr/>
        </p:nvSpPr>
        <p:spPr>
          <a:xfrm>
            <a:off x="6148388" y="3736975"/>
            <a:ext cx="6159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Riil.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id="{C5825E3F-0612-4483-B5B6-D0E5BF57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5B4234-51D6-49AA-B391-25B126810A0C}"/>
              </a:ext>
            </a:extLst>
          </p:cNvPr>
          <p:cNvSpPr txBox="1"/>
          <p:nvPr/>
        </p:nvSpPr>
        <p:spPr>
          <a:xfrm>
            <a:off x="168275" y="182563"/>
            <a:ext cx="1474788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Bookman Old Style"/>
                <a:cs typeface="Bookman Old Style"/>
              </a:rPr>
              <a:t>C</a:t>
            </a:r>
            <a:r>
              <a:rPr sz="3200" spc="5" dirty="0">
                <a:latin typeface="Bookman Old Style"/>
                <a:cs typeface="Bookman Old Style"/>
              </a:rPr>
              <a:t>o</a:t>
            </a:r>
            <a:r>
              <a:rPr sz="3200" spc="-5" dirty="0">
                <a:latin typeface="Bookman Old Style"/>
                <a:cs typeface="Bookman Old Style"/>
              </a:rPr>
              <a:t>ntoh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6552A74F-0121-4838-81E8-BE15A97683AF}"/>
              </a:ext>
            </a:extLst>
          </p:cNvPr>
          <p:cNvSpPr>
            <a:spLocks/>
          </p:cNvSpPr>
          <p:nvPr/>
        </p:nvSpPr>
        <p:spPr bwMode="auto">
          <a:xfrm>
            <a:off x="1762125" y="782638"/>
            <a:ext cx="184150" cy="0"/>
          </a:xfrm>
          <a:custGeom>
            <a:avLst/>
            <a:gdLst>
              <a:gd name="T0" fmla="*/ 0 w 184150"/>
              <a:gd name="T1" fmla="*/ 183762 w 1841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4150">
                <a:moveTo>
                  <a:pt x="0" y="0"/>
                </a:moveTo>
                <a:lnTo>
                  <a:pt x="183762" y="0"/>
                </a:lnTo>
              </a:path>
            </a:pathLst>
          </a:custGeom>
          <a:noFill/>
          <a:ln w="1922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object 5">
            <a:extLst>
              <a:ext uri="{FF2B5EF4-FFF2-40B4-BE49-F238E27FC236}">
                <a16:creationId xmlns:a16="http://schemas.microsoft.com/office/drawing/2014/main" id="{69F020E7-F462-4525-ADB6-9D990F4F8D0E}"/>
              </a:ext>
            </a:extLst>
          </p:cNvPr>
          <p:cNvSpPr>
            <a:spLocks/>
          </p:cNvSpPr>
          <p:nvPr/>
        </p:nvSpPr>
        <p:spPr bwMode="auto">
          <a:xfrm>
            <a:off x="4562475" y="798513"/>
            <a:ext cx="157163" cy="0"/>
          </a:xfrm>
          <a:custGeom>
            <a:avLst/>
            <a:gdLst>
              <a:gd name="T0" fmla="*/ 0 w 157479"/>
              <a:gd name="T1" fmla="*/ 155637 w 1574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7208" y="0"/>
                </a:lnTo>
              </a:path>
            </a:pathLst>
          </a:custGeom>
          <a:noFill/>
          <a:ln w="18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object 6">
            <a:extLst>
              <a:ext uri="{FF2B5EF4-FFF2-40B4-BE49-F238E27FC236}">
                <a16:creationId xmlns:a16="http://schemas.microsoft.com/office/drawing/2014/main" id="{76135174-1BB0-42C4-A878-C7727ADCC95F}"/>
              </a:ext>
            </a:extLst>
          </p:cNvPr>
          <p:cNvSpPr>
            <a:spLocks/>
          </p:cNvSpPr>
          <p:nvPr/>
        </p:nvSpPr>
        <p:spPr bwMode="auto">
          <a:xfrm>
            <a:off x="1220788" y="2919413"/>
            <a:ext cx="182562" cy="0"/>
          </a:xfrm>
          <a:custGeom>
            <a:avLst/>
            <a:gdLst>
              <a:gd name="T0" fmla="*/ 0 w 182244"/>
              <a:gd name="T1" fmla="*/ 183760 w 1822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2244">
                <a:moveTo>
                  <a:pt x="0" y="0"/>
                </a:moveTo>
                <a:lnTo>
                  <a:pt x="182165" y="0"/>
                </a:lnTo>
              </a:path>
            </a:pathLst>
          </a:custGeom>
          <a:noFill/>
          <a:ln w="191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object 7">
            <a:extLst>
              <a:ext uri="{FF2B5EF4-FFF2-40B4-BE49-F238E27FC236}">
                <a16:creationId xmlns:a16="http://schemas.microsoft.com/office/drawing/2014/main" id="{60831D6E-D669-4B3B-94B8-0965E07A1C7B}"/>
              </a:ext>
            </a:extLst>
          </p:cNvPr>
          <p:cNvSpPr>
            <a:spLocks/>
          </p:cNvSpPr>
          <p:nvPr/>
        </p:nvSpPr>
        <p:spPr bwMode="auto">
          <a:xfrm>
            <a:off x="1239838" y="3525838"/>
            <a:ext cx="174625" cy="0"/>
          </a:xfrm>
          <a:custGeom>
            <a:avLst/>
            <a:gdLst>
              <a:gd name="T0" fmla="*/ 0 w 174625"/>
              <a:gd name="T1" fmla="*/ 174213 w 1746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4625">
                <a:moveTo>
                  <a:pt x="0" y="0"/>
                </a:moveTo>
                <a:lnTo>
                  <a:pt x="174213" y="0"/>
                </a:lnTo>
              </a:path>
            </a:pathLst>
          </a:custGeom>
          <a:noFill/>
          <a:ln w="1871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object 8">
            <a:extLst>
              <a:ext uri="{FF2B5EF4-FFF2-40B4-BE49-F238E27FC236}">
                <a16:creationId xmlns:a16="http://schemas.microsoft.com/office/drawing/2014/main" id="{12FCB293-966D-4B9E-B800-78CF27F5F1A4}"/>
              </a:ext>
            </a:extLst>
          </p:cNvPr>
          <p:cNvSpPr>
            <a:spLocks/>
          </p:cNvSpPr>
          <p:nvPr/>
        </p:nvSpPr>
        <p:spPr bwMode="auto">
          <a:xfrm>
            <a:off x="1225550" y="4322763"/>
            <a:ext cx="182563" cy="0"/>
          </a:xfrm>
          <a:custGeom>
            <a:avLst/>
            <a:gdLst>
              <a:gd name="T0" fmla="*/ 0 w 183515"/>
              <a:gd name="T1" fmla="*/ 178672 w 1835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3515">
                <a:moveTo>
                  <a:pt x="0" y="0"/>
                </a:moveTo>
                <a:lnTo>
                  <a:pt x="183379" y="0"/>
                </a:lnTo>
              </a:path>
            </a:pathLst>
          </a:custGeom>
          <a:noFill/>
          <a:ln w="2139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BD91D3E-0666-40F5-9D46-EFE1FBFD4001}"/>
              </a:ext>
            </a:extLst>
          </p:cNvPr>
          <p:cNvSpPr txBox="1"/>
          <p:nvPr/>
        </p:nvSpPr>
        <p:spPr>
          <a:xfrm>
            <a:off x="1719263" y="736600"/>
            <a:ext cx="2544762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2425" algn="l"/>
              </a:tabLst>
              <a:defRPr/>
            </a:pPr>
            <a:r>
              <a:rPr sz="4350" i="1" spc="-67" baseline="2873" dirty="0">
                <a:latin typeface="Times New Roman"/>
                <a:cs typeface="Times New Roman"/>
              </a:rPr>
              <a:t>u	</a:t>
            </a:r>
            <a:r>
              <a:rPr sz="2400" spc="-45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(2,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4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0)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F147523-6C0B-42C5-A04D-B9680E164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13/08/2018 13:12</a:t>
            </a:r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71A5378-34B9-4B1C-9DE5-39F1A17E5D6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5372" name="object 21">
            <a:extLst>
              <a:ext uri="{FF2B5EF4-FFF2-40B4-BE49-F238E27FC236}">
                <a16:creationId xmlns:a16="http://schemas.microsoft.com/office/drawing/2014/main" id="{F5F48ED8-57C7-4C1D-BF3B-94A08D70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165397-6E20-45AB-A4AE-6C8514BF810C}" type="slidenum">
              <a:rPr lang="id-ID" altLang="en-US">
                <a:latin typeface="Arial" panose="020B0604020202020204" pitchFamily="34" charset="0"/>
              </a:rPr>
              <a:pPr eaLnBrk="1" hangingPunct="1"/>
              <a:t>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3B3C674-B723-4CF1-BB5B-58A3526737EB}"/>
              </a:ext>
            </a:extLst>
          </p:cNvPr>
          <p:cNvSpPr txBox="1"/>
          <p:nvPr/>
        </p:nvSpPr>
        <p:spPr>
          <a:xfrm>
            <a:off x="4525963" y="755650"/>
            <a:ext cx="1016000" cy="417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4170" algn="l"/>
              </a:tabLst>
              <a:defRPr/>
            </a:pPr>
            <a:r>
              <a:rPr sz="4125" i="1" spc="-22" baseline="10101" dirty="0">
                <a:latin typeface="Times New Roman"/>
                <a:cs typeface="Times New Roman"/>
              </a:rPr>
              <a:t>v	</a:t>
            </a:r>
            <a:r>
              <a:rPr sz="2400" spc="-15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(1,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15E1B8C-6C23-4A97-AE9D-438E0143A15B}"/>
              </a:ext>
            </a:extLst>
          </p:cNvPr>
          <p:cNvSpPr txBox="1"/>
          <p:nvPr/>
        </p:nvSpPr>
        <p:spPr>
          <a:xfrm>
            <a:off x="688975" y="2873375"/>
            <a:ext cx="703263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1809" algn="l"/>
              </a:tabLst>
              <a:defRPr/>
            </a:pPr>
            <a:r>
              <a:rPr sz="3600" spc="-30" baseline="2314" dirty="0">
                <a:latin typeface="Bookman Old Style"/>
                <a:cs typeface="Bookman Old Style"/>
              </a:rPr>
              <a:t>a</a:t>
            </a:r>
            <a:r>
              <a:rPr sz="3600" spc="-15" baseline="2314" dirty="0">
                <a:latin typeface="Bookman Old Style"/>
                <a:cs typeface="Bookman Old Style"/>
              </a:rPr>
              <a:t>.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900" i="1" spc="-60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175C62C-80AC-40E5-AC04-3BBA025B8205}"/>
              </a:ext>
            </a:extLst>
          </p:cNvPr>
          <p:cNvSpPr txBox="1"/>
          <p:nvPr/>
        </p:nvSpPr>
        <p:spPr>
          <a:xfrm>
            <a:off x="1185863" y="3570288"/>
            <a:ext cx="1803400" cy="1139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5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i="1" spc="-8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2700" fontAlgn="auto">
              <a:spcBef>
                <a:spcPts val="2130"/>
              </a:spcBef>
              <a:spcAft>
                <a:spcPts val="0"/>
              </a:spcAft>
              <a:tabLst>
                <a:tab pos="375285" algn="l"/>
              </a:tabLst>
              <a:defRPr/>
            </a:pPr>
            <a:r>
              <a:rPr sz="3200" i="1" dirty="0">
                <a:latin typeface="Times New Roman"/>
                <a:cs typeface="Times New Roman"/>
              </a:rPr>
              <a:t>c	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(0,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0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0)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9D223DC-F9F0-4EB7-886D-3B6527482B4C}"/>
              </a:ext>
            </a:extLst>
          </p:cNvPr>
          <p:cNvSpPr txBox="1"/>
          <p:nvPr/>
        </p:nvSpPr>
        <p:spPr>
          <a:xfrm>
            <a:off x="674688" y="777875"/>
            <a:ext cx="823912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E8E1C5F-94D3-4EC3-B8B1-46CE486423DE}"/>
              </a:ext>
            </a:extLst>
          </p:cNvPr>
          <p:cNvSpPr txBox="1"/>
          <p:nvPr/>
        </p:nvSpPr>
        <p:spPr>
          <a:xfrm>
            <a:off x="644525" y="1365250"/>
            <a:ext cx="7789863" cy="1319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65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vektor-vektor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</a:t>
            </a:r>
            <a:r>
              <a:rPr sz="2400" spc="-30" baseline="24305" dirty="0">
                <a:latin typeface="Bookman Old Style"/>
                <a:cs typeface="Bookman Old Style"/>
              </a:rPr>
              <a:t>3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08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Apaka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beriku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kombinas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865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dar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vekto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–</a:t>
            </a:r>
            <a:r>
              <a:rPr sz="2400" spc="-15" dirty="0">
                <a:latin typeface="Bookman Old Style"/>
                <a:cs typeface="Bookman Old Style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vekto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atas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5F5C6CE-9503-45FE-B088-BA3B2D3B6A32}"/>
              </a:ext>
            </a:extLst>
          </p:cNvPr>
          <p:cNvSpPr txBox="1"/>
          <p:nvPr/>
        </p:nvSpPr>
        <p:spPr>
          <a:xfrm>
            <a:off x="1547813" y="2974975"/>
            <a:ext cx="1482725" cy="941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4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(4,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2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6)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92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(1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5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6</a:t>
            </a:r>
            <a:r>
              <a:rPr sz="240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C5F46BD-BB51-4204-82D4-2EBC57D79F34}"/>
              </a:ext>
            </a:extLst>
          </p:cNvPr>
          <p:cNvSpPr txBox="1"/>
          <p:nvPr/>
        </p:nvSpPr>
        <p:spPr>
          <a:xfrm>
            <a:off x="688975" y="4316413"/>
            <a:ext cx="280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Bookman Old Style"/>
                <a:cs typeface="Bookman Old Style"/>
              </a:rPr>
              <a:t>c.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A43C0B3-B58C-49DB-BD5A-DA07A9BFCBE1}"/>
              </a:ext>
            </a:extLst>
          </p:cNvPr>
          <p:cNvSpPr txBox="1"/>
          <p:nvPr/>
        </p:nvSpPr>
        <p:spPr>
          <a:xfrm>
            <a:off x="5708650" y="841375"/>
            <a:ext cx="8413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–</a:t>
            </a:r>
            <a:r>
              <a:rPr sz="2400" spc="-20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3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EA6441F-EBDD-463A-B6D7-DA8DCE6C9C80}"/>
              </a:ext>
            </a:extLst>
          </p:cNvPr>
          <p:cNvSpPr txBox="1"/>
          <p:nvPr/>
        </p:nvSpPr>
        <p:spPr>
          <a:xfrm>
            <a:off x="688975" y="3609975"/>
            <a:ext cx="311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b.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37</TotalTime>
  <Words>1231</Words>
  <Application>Microsoft Office PowerPoint</Application>
  <PresentationFormat>On-screen Show (4:3)</PresentationFormat>
  <Paragraphs>473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Symbol</vt:lpstr>
      <vt:lpstr>Times New Roman</vt:lpstr>
      <vt:lpstr>Wingdings</vt:lpstr>
      <vt:lpstr>Theme Default</vt:lpstr>
      <vt:lpstr>Matriks dan Ruang Vektor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Jawab :</vt:lpstr>
      <vt:lpstr>PowerPoint Presentation</vt:lpstr>
      <vt:lpstr>PowerPoint Presentation</vt:lpstr>
      <vt:lpstr>PowerPoint Presentation</vt:lpstr>
      <vt:lpstr>PowerPoint Presentation</vt:lpstr>
      <vt:lpstr>Jawab :</vt:lpstr>
      <vt:lpstr>PowerPoint Presentation</vt:lpstr>
      <vt:lpstr>Cara kedua</vt:lpstr>
      <vt:lpstr>PowerPoint Presentation</vt:lpstr>
      <vt:lpstr>PowerPoint Presentation</vt:lpstr>
      <vt:lpstr>PowerPoint Presentation</vt:lpstr>
      <vt:lpstr>PowerPoint Presentation</vt:lpstr>
      <vt:lpstr>dengan OBE diperoleh :</vt:lpstr>
      <vt:lpstr>Basis</vt:lpstr>
      <vt:lpstr>Contoh : Tunjukan bahwa himpunan matriks berikut :</vt:lpstr>
      <vt:lpstr>dengan menyamakan setiap unsur pada kedua matriks, diperoleh SPL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9</cp:revision>
  <dcterms:created xsi:type="dcterms:W3CDTF">2019-06-01T08:29:21Z</dcterms:created>
  <dcterms:modified xsi:type="dcterms:W3CDTF">2019-07-29T01:36:13Z</dcterms:modified>
</cp:coreProperties>
</file>