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BFD28-2D96-4BEB-B5EF-080E13FD634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B12FA-4DF0-4E33-BC1A-926067FF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>
            <a:extLst>
              <a:ext uri="{FF2B5EF4-FFF2-40B4-BE49-F238E27FC236}">
                <a16:creationId xmlns:a16="http://schemas.microsoft.com/office/drawing/2014/main" id="{F93521FB-2BFE-4FF9-9B35-2475FEB3E4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">
            <a:extLst>
              <a:ext uri="{FF2B5EF4-FFF2-40B4-BE49-F238E27FC236}">
                <a16:creationId xmlns:a16="http://schemas.microsoft.com/office/drawing/2014/main" id="{D94BB3E4-D7C2-4199-9CE3-3D20656B92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Notes Placeholder">
            <a:extLst>
              <a:ext uri="{FF2B5EF4-FFF2-40B4-BE49-F238E27FC236}">
                <a16:creationId xmlns:a16="http://schemas.microsoft.com/office/drawing/2014/main" id="{41D07781-9A94-4A26-9D8F-E59AF35A2E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Notes Placeholder">
            <a:extLst>
              <a:ext uri="{FF2B5EF4-FFF2-40B4-BE49-F238E27FC236}">
                <a16:creationId xmlns:a16="http://schemas.microsoft.com/office/drawing/2014/main" id="{DE0F0E32-1907-403C-8DA9-F99E3B4B03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Notes Placeholder">
            <a:extLst>
              <a:ext uri="{FF2B5EF4-FFF2-40B4-BE49-F238E27FC236}">
                <a16:creationId xmlns:a16="http://schemas.microsoft.com/office/drawing/2014/main" id="{B7BC5C21-605C-4709-9EBA-2ACEF4BC71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">
            <a:extLst>
              <a:ext uri="{FF2B5EF4-FFF2-40B4-BE49-F238E27FC236}">
                <a16:creationId xmlns:a16="http://schemas.microsoft.com/office/drawing/2014/main" id="{65D2A319-B92C-4029-B634-8C92D65155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Notes Placeholder">
            <a:extLst>
              <a:ext uri="{FF2B5EF4-FFF2-40B4-BE49-F238E27FC236}">
                <a16:creationId xmlns:a16="http://schemas.microsoft.com/office/drawing/2014/main" id="{EED494C4-12C6-4A4C-8DD4-392DD8F6B1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">
            <a:extLst>
              <a:ext uri="{FF2B5EF4-FFF2-40B4-BE49-F238E27FC236}">
                <a16:creationId xmlns:a16="http://schemas.microsoft.com/office/drawing/2014/main" id="{9809468A-DDBB-44EB-B7FF-CD3824B6BF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Notes Placeholder">
            <a:extLst>
              <a:ext uri="{FF2B5EF4-FFF2-40B4-BE49-F238E27FC236}">
                <a16:creationId xmlns:a16="http://schemas.microsoft.com/office/drawing/2014/main" id="{F1758B5D-D3A5-43FA-864C-A118B89173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">
            <a:extLst>
              <a:ext uri="{FF2B5EF4-FFF2-40B4-BE49-F238E27FC236}">
                <a16:creationId xmlns:a16="http://schemas.microsoft.com/office/drawing/2014/main" id="{2ADBEA62-D135-42EF-BC9E-71B0C6C8E3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Notes Placeholder">
            <a:extLst>
              <a:ext uri="{FF2B5EF4-FFF2-40B4-BE49-F238E27FC236}">
                <a16:creationId xmlns:a16="http://schemas.microsoft.com/office/drawing/2014/main" id="{1570B1C7-B094-43F9-A357-099A5D4048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otes Placeholder">
            <a:extLst>
              <a:ext uri="{FF2B5EF4-FFF2-40B4-BE49-F238E27FC236}">
                <a16:creationId xmlns:a16="http://schemas.microsoft.com/office/drawing/2014/main" id="{A68707DA-824C-492A-B6C2-E555AD0B79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">
            <a:extLst>
              <a:ext uri="{FF2B5EF4-FFF2-40B4-BE49-F238E27FC236}">
                <a16:creationId xmlns:a16="http://schemas.microsoft.com/office/drawing/2014/main" id="{AF95941F-4F2D-4CA3-BBC2-20B393809C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Notes Placeholder">
            <a:extLst>
              <a:ext uri="{FF2B5EF4-FFF2-40B4-BE49-F238E27FC236}">
                <a16:creationId xmlns:a16="http://schemas.microsoft.com/office/drawing/2014/main" id="{B0777B88-44AF-499E-9519-6AE9129C52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otes Placeholder">
            <a:extLst>
              <a:ext uri="{FF2B5EF4-FFF2-40B4-BE49-F238E27FC236}">
                <a16:creationId xmlns:a16="http://schemas.microsoft.com/office/drawing/2014/main" id="{74EE294D-B454-4D26-A52E-5CB98B778A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Notes Placeholder">
            <a:extLst>
              <a:ext uri="{FF2B5EF4-FFF2-40B4-BE49-F238E27FC236}">
                <a16:creationId xmlns:a16="http://schemas.microsoft.com/office/drawing/2014/main" id="{BA664A17-F99D-4920-A0C0-614BAAE458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">
            <a:extLst>
              <a:ext uri="{FF2B5EF4-FFF2-40B4-BE49-F238E27FC236}">
                <a16:creationId xmlns:a16="http://schemas.microsoft.com/office/drawing/2014/main" id="{41CF4D9A-334E-44F1-B2B3-DD85BE61E9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Notes Placeholder">
            <a:extLst>
              <a:ext uri="{FF2B5EF4-FFF2-40B4-BE49-F238E27FC236}">
                <a16:creationId xmlns:a16="http://schemas.microsoft.com/office/drawing/2014/main" id="{03C36CC6-B02A-4FFC-B904-8602B8E589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">
            <a:extLst>
              <a:ext uri="{FF2B5EF4-FFF2-40B4-BE49-F238E27FC236}">
                <a16:creationId xmlns:a16="http://schemas.microsoft.com/office/drawing/2014/main" id="{FE7067F7-CF0E-42DA-B5CC-14F15E43BC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Notes Placeholder">
            <a:extLst>
              <a:ext uri="{FF2B5EF4-FFF2-40B4-BE49-F238E27FC236}">
                <a16:creationId xmlns:a16="http://schemas.microsoft.com/office/drawing/2014/main" id="{6B43862A-7F90-4733-9CD4-AAF5CB920F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">
            <a:extLst>
              <a:ext uri="{FF2B5EF4-FFF2-40B4-BE49-F238E27FC236}">
                <a16:creationId xmlns:a16="http://schemas.microsoft.com/office/drawing/2014/main" id="{5961AE03-E1AB-45CE-A120-C33BC94708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Notes Placeholder">
            <a:extLst>
              <a:ext uri="{FF2B5EF4-FFF2-40B4-BE49-F238E27FC236}">
                <a16:creationId xmlns:a16="http://schemas.microsoft.com/office/drawing/2014/main" id="{F81B2A9D-F321-4B56-ACFF-025274C080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otes Placeholder">
            <a:extLst>
              <a:ext uri="{FF2B5EF4-FFF2-40B4-BE49-F238E27FC236}">
                <a16:creationId xmlns:a16="http://schemas.microsoft.com/office/drawing/2014/main" id="{BFF531D2-5486-44FE-B70D-A7848FC2AB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">
            <a:extLst>
              <a:ext uri="{FF2B5EF4-FFF2-40B4-BE49-F238E27FC236}">
                <a16:creationId xmlns:a16="http://schemas.microsoft.com/office/drawing/2014/main" id="{55ABFE8D-8B36-4155-8D01-9CBFDF3B4B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Notes Placeholder">
            <a:extLst>
              <a:ext uri="{FF2B5EF4-FFF2-40B4-BE49-F238E27FC236}">
                <a16:creationId xmlns:a16="http://schemas.microsoft.com/office/drawing/2014/main" id="{68E15DC8-613B-499E-ACAC-A9A8FB0B68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">
            <a:extLst>
              <a:ext uri="{FF2B5EF4-FFF2-40B4-BE49-F238E27FC236}">
                <a16:creationId xmlns:a16="http://schemas.microsoft.com/office/drawing/2014/main" id="{A4667ADC-A099-4DE3-BEFD-DA4CC5D221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Notes Placeholder">
            <a:extLst>
              <a:ext uri="{FF2B5EF4-FFF2-40B4-BE49-F238E27FC236}">
                <a16:creationId xmlns:a16="http://schemas.microsoft.com/office/drawing/2014/main" id="{D1FF84F5-8020-45D8-B0B7-8CFDECDE77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Notes Placeholder">
            <a:extLst>
              <a:ext uri="{FF2B5EF4-FFF2-40B4-BE49-F238E27FC236}">
                <a16:creationId xmlns:a16="http://schemas.microsoft.com/office/drawing/2014/main" id="{2424242A-7522-4890-A411-E1926D309C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">
            <a:extLst>
              <a:ext uri="{FF2B5EF4-FFF2-40B4-BE49-F238E27FC236}">
                <a16:creationId xmlns:a16="http://schemas.microsoft.com/office/drawing/2014/main" id="{9C19C0BB-BE61-42A9-994D-043874131B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otes Placeholder">
            <a:extLst>
              <a:ext uri="{FF2B5EF4-FFF2-40B4-BE49-F238E27FC236}">
                <a16:creationId xmlns:a16="http://schemas.microsoft.com/office/drawing/2014/main" id="{D4BD8551-9825-4AE9-A3A6-3A0CC90070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otes Placeholder">
            <a:extLst>
              <a:ext uri="{FF2B5EF4-FFF2-40B4-BE49-F238E27FC236}">
                <a16:creationId xmlns:a16="http://schemas.microsoft.com/office/drawing/2014/main" id="{175E0AE6-0E15-4289-9F3F-4A716A64C9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Notes Placeholder">
            <a:extLst>
              <a:ext uri="{FF2B5EF4-FFF2-40B4-BE49-F238E27FC236}">
                <a16:creationId xmlns:a16="http://schemas.microsoft.com/office/drawing/2014/main" id="{31C0D6F6-6900-424F-88B5-9782868DAF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">
            <a:extLst>
              <a:ext uri="{FF2B5EF4-FFF2-40B4-BE49-F238E27FC236}">
                <a16:creationId xmlns:a16="http://schemas.microsoft.com/office/drawing/2014/main" id="{4453EC78-C273-4629-913A-A1B7B627F0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Notes Placeholder">
            <a:extLst>
              <a:ext uri="{FF2B5EF4-FFF2-40B4-BE49-F238E27FC236}">
                <a16:creationId xmlns:a16="http://schemas.microsoft.com/office/drawing/2014/main" id="{74A99168-FBED-44CF-9062-6C8C69904E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u="none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https://www.sigarch.org/wp-content/uploads/2017/03/Welcome.jpg"/>
          <p:cNvSpPr>
            <a:spLocks noChangeAspect="1" noChangeArrowheads="1"/>
          </p:cNvSpPr>
          <p:nvPr/>
        </p:nvSpPr>
        <p:spPr bwMode="auto">
          <a:xfrm>
            <a:off x="155575" y="-2986088"/>
            <a:ext cx="8296275" cy="62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45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7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>
            <a:extLst>
              <a:ext uri="{FF2B5EF4-FFF2-40B4-BE49-F238E27FC236}">
                <a16:creationId xmlns:a16="http://schemas.microsoft.com/office/drawing/2014/main" id="{813FA66B-1DFB-4D40-9DD9-D23BC461B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6172200"/>
            <a:ext cx="8915400" cy="76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6" name="bk object 18">
            <a:extLst>
              <a:ext uri="{FF2B5EF4-FFF2-40B4-BE49-F238E27FC236}">
                <a16:creationId xmlns:a16="http://schemas.microsoft.com/office/drawing/2014/main" id="{3A547F4C-2565-46E3-9D83-6EF1E66CA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0"/>
            <a:ext cx="482600" cy="304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7" name="bk object 19">
            <a:extLst>
              <a:ext uri="{FF2B5EF4-FFF2-40B4-BE49-F238E27FC236}">
                <a16:creationId xmlns:a16="http://schemas.microsoft.com/office/drawing/2014/main" id="{2DBB3B20-D467-48F0-AE7F-9A975E402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8" y="128588"/>
            <a:ext cx="309562" cy="3286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8" name="bk object 20">
            <a:extLst>
              <a:ext uri="{FF2B5EF4-FFF2-40B4-BE49-F238E27FC236}">
                <a16:creationId xmlns:a16="http://schemas.microsoft.com/office/drawing/2014/main" id="{527CC16B-DB78-4220-9C52-E616FF8FE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338138"/>
            <a:ext cx="250825" cy="3333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9" name="bk object 22">
            <a:extLst>
              <a:ext uri="{FF2B5EF4-FFF2-40B4-BE49-F238E27FC236}">
                <a16:creationId xmlns:a16="http://schemas.microsoft.com/office/drawing/2014/main" id="{E4E937D2-3B4B-4834-B01E-08C0FED77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10" name="Holder 5">
            <a:extLst>
              <a:ext uri="{FF2B5EF4-FFF2-40B4-BE49-F238E27FC236}">
                <a16:creationId xmlns:a16="http://schemas.microsoft.com/office/drawing/2014/main" id="{A9FA5BFF-9816-4F2C-A0BC-FABDC0FD97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 i="0" dirty="0" smtClean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11" name="Holder 6">
            <a:extLst>
              <a:ext uri="{FF2B5EF4-FFF2-40B4-BE49-F238E27FC236}">
                <a16:creationId xmlns:a16="http://schemas.microsoft.com/office/drawing/2014/main" id="{6F243317-E30B-48B1-8410-ED5E26AC7D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1400" b="0" i="0" dirty="0" smtClean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2" name="Holder 7">
            <a:extLst>
              <a:ext uri="{FF2B5EF4-FFF2-40B4-BE49-F238E27FC236}">
                <a16:creationId xmlns:a16="http://schemas.microsoft.com/office/drawing/2014/main" id="{557CE4F4-8163-46EB-B2D7-D3796F91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0BECB-120E-4357-85CD-C0C15CE461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30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7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9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5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3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208546" cy="6858000"/>
          </a:xfrm>
          <a:prstGeom prst="re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882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u="sng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59A5-5534-4B3F-8387-754FEA2AF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D82AA-B631-49B2-9433-CC50985B2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Linier</a:t>
            </a:r>
          </a:p>
        </p:txBody>
      </p:sp>
    </p:spTree>
    <p:extLst>
      <p:ext uri="{BB962C8B-B14F-4D97-AF65-F5344CB8AC3E}">
        <p14:creationId xmlns:p14="http://schemas.microsoft.com/office/powerpoint/2010/main" val="402100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>
            <a:extLst>
              <a:ext uri="{FF2B5EF4-FFF2-40B4-BE49-F238E27FC236}">
                <a16:creationId xmlns:a16="http://schemas.microsoft.com/office/drawing/2014/main" id="{38D7B5E4-D8BD-4F4D-9148-B4D288E0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0349A64-F285-4987-988E-8E06752BA991}"/>
              </a:ext>
            </a:extLst>
          </p:cNvPr>
          <p:cNvSpPr txBox="1"/>
          <p:nvPr/>
        </p:nvSpPr>
        <p:spPr>
          <a:xfrm>
            <a:off x="511175" y="258763"/>
            <a:ext cx="4211638" cy="788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5" dirty="0">
                <a:latin typeface="Bookman Old Style"/>
                <a:cs typeface="Bookman Old Style"/>
              </a:rPr>
              <a:t>Ambi</a:t>
            </a:r>
            <a:r>
              <a:rPr sz="2400" spc="-10" dirty="0">
                <a:latin typeface="Bookman Old Style"/>
                <a:cs typeface="Bookman Old Style"/>
              </a:rPr>
              <a:t>l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unsu</a:t>
            </a:r>
            <a:r>
              <a:rPr sz="2400" dirty="0">
                <a:latin typeface="Bookman Old Style"/>
                <a:cs typeface="Bookman Old Style"/>
              </a:rPr>
              <a:t>r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sembarang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P2,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620"/>
              </a:spcBef>
              <a:spcAft>
                <a:spcPts val="0"/>
              </a:spcAft>
              <a:tabLst>
                <a:tab pos="1880870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500" i="1" spc="-65" dirty="0">
                <a:latin typeface="Symbol"/>
                <a:cs typeface="Symbol"/>
              </a:rPr>
              <a:t></a:t>
            </a:r>
            <a:r>
              <a:rPr sz="2500" i="1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R</a:t>
            </a:r>
            <a:r>
              <a:rPr sz="2400" dirty="0">
                <a:latin typeface="Bookman Old Style"/>
                <a:cs typeface="Bookman Old Style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sehingga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F066425-B9F1-4031-8F45-2A0754A851B9}"/>
              </a:ext>
            </a:extLst>
          </p:cNvPr>
          <p:cNvSpPr txBox="1"/>
          <p:nvPr/>
        </p:nvSpPr>
        <p:spPr>
          <a:xfrm>
            <a:off x="511175" y="5545138"/>
            <a:ext cx="58086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Jadi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merupakan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transformasi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linear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2293" name="object 5">
            <a:extLst>
              <a:ext uri="{FF2B5EF4-FFF2-40B4-BE49-F238E27FC236}">
                <a16:creationId xmlns:a16="http://schemas.microsoft.com/office/drawing/2014/main" id="{9461224A-77AA-426A-AE6D-295914FBB0F7}"/>
              </a:ext>
            </a:extLst>
          </p:cNvPr>
          <p:cNvSpPr>
            <a:spLocks/>
          </p:cNvSpPr>
          <p:nvPr/>
        </p:nvSpPr>
        <p:spPr bwMode="auto">
          <a:xfrm>
            <a:off x="5013325" y="350838"/>
            <a:ext cx="149225" cy="0"/>
          </a:xfrm>
          <a:custGeom>
            <a:avLst/>
            <a:gdLst>
              <a:gd name="T0" fmla="*/ 0 w 149860"/>
              <a:gd name="T1" fmla="*/ 148645 w 14986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9860">
                <a:moveTo>
                  <a:pt x="0" y="0"/>
                </a:moveTo>
                <a:lnTo>
                  <a:pt x="149278" y="0"/>
                </a:lnTo>
              </a:path>
            </a:pathLst>
          </a:custGeom>
          <a:noFill/>
          <a:ln w="1192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4" name="object 6">
            <a:extLst>
              <a:ext uri="{FF2B5EF4-FFF2-40B4-BE49-F238E27FC236}">
                <a16:creationId xmlns:a16="http://schemas.microsoft.com/office/drawing/2014/main" id="{206561D8-1B36-4C1E-88DB-717562980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265113"/>
            <a:ext cx="22256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654050" indent="-642938" eaLnBrk="0" hangingPunct="0">
              <a:tabLst>
                <a:tab pos="814388" algn="l"/>
                <a:tab pos="1189038" algn="l"/>
                <a:tab pos="1865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814388" algn="l"/>
                <a:tab pos="1189038" algn="l"/>
                <a:tab pos="1865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814388" algn="l"/>
                <a:tab pos="1189038" algn="l"/>
                <a:tab pos="1865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814388" algn="l"/>
                <a:tab pos="1189038" algn="l"/>
                <a:tab pos="1865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814388" algn="l"/>
                <a:tab pos="1189038" algn="l"/>
                <a:tab pos="1865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4388" algn="l"/>
                <a:tab pos="1189038" algn="l"/>
                <a:tab pos="1865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4388" algn="l"/>
                <a:tab pos="1189038" algn="l"/>
                <a:tab pos="1865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4388" algn="l"/>
                <a:tab pos="1189038" algn="l"/>
                <a:tab pos="1865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14388" algn="l"/>
                <a:tab pos="1189038" algn="l"/>
                <a:tab pos="1865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56000"/>
              </a:lnSpc>
            </a:pPr>
            <a:r>
              <a:rPr lang="id-ID" alt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u  </a:t>
            </a:r>
            <a:r>
              <a:rPr lang="id-ID" altLang="en-US" sz="2300">
                <a:latin typeface="Symbol" panose="05050102010706020507" pitchFamily="18" charset="2"/>
              </a:rPr>
              <a:t>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u	</a:t>
            </a:r>
            <a:r>
              <a:rPr lang="id-ID" altLang="en-US" sz="2300">
                <a:latin typeface="Symbol" panose="05050102010706020507" pitchFamily="18" charset="2"/>
              </a:rPr>
              <a:t>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u  x </a:t>
            </a:r>
            <a:r>
              <a:rPr lang="id-ID" altLang="en-US" sz="2300">
                <a:latin typeface="Symbol" panose="05050102010706020507" pitchFamily="18" charset="2"/>
              </a:rPr>
              <a:t>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u x</a:t>
            </a:r>
            <a:r>
              <a:rPr lang="id-ID" altLang="en-US" sz="2000" baseline="43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id-ID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1		2 	3</a:t>
            </a:r>
          </a:p>
        </p:txBody>
      </p:sp>
      <p:sp>
        <p:nvSpPr>
          <p:cNvPr id="12295" name="object 7">
            <a:extLst>
              <a:ext uri="{FF2B5EF4-FFF2-40B4-BE49-F238E27FC236}">
                <a16:creationId xmlns:a16="http://schemas.microsoft.com/office/drawing/2014/main" id="{946C6A88-EAFE-42C1-B13E-1C98832C57A8}"/>
              </a:ext>
            </a:extLst>
          </p:cNvPr>
          <p:cNvSpPr>
            <a:spLocks/>
          </p:cNvSpPr>
          <p:nvPr/>
        </p:nvSpPr>
        <p:spPr bwMode="auto">
          <a:xfrm>
            <a:off x="1473200" y="1414463"/>
            <a:ext cx="146050" cy="0"/>
          </a:xfrm>
          <a:custGeom>
            <a:avLst/>
            <a:gdLst>
              <a:gd name="T0" fmla="*/ 0 w 146684"/>
              <a:gd name="T1" fmla="*/ 145588 w 14668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6684">
                <a:moveTo>
                  <a:pt x="0" y="0"/>
                </a:moveTo>
                <a:lnTo>
                  <a:pt x="146220" y="0"/>
                </a:lnTo>
              </a:path>
            </a:pathLst>
          </a:custGeom>
          <a:noFill/>
          <a:ln w="11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E5DF684-881E-42AA-84B7-DBFFA6C7B596}"/>
              </a:ext>
            </a:extLst>
          </p:cNvPr>
          <p:cNvSpPr txBox="1"/>
          <p:nvPr/>
        </p:nvSpPr>
        <p:spPr>
          <a:xfrm>
            <a:off x="927100" y="1204913"/>
            <a:ext cx="3492500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928495" algn="l"/>
                <a:tab pos="2453005" algn="l"/>
                <a:tab pos="3378200" algn="l"/>
              </a:tabLst>
              <a:defRPr/>
            </a:pPr>
            <a:r>
              <a:rPr sz="2250" i="1" spc="75" dirty="0">
                <a:latin typeface="Times New Roman"/>
                <a:cs typeface="Times New Roman"/>
              </a:rPr>
              <a:t>T</a:t>
            </a:r>
            <a:r>
              <a:rPr sz="2250" i="1" spc="-335" dirty="0">
                <a:latin typeface="Times New Roman"/>
                <a:cs typeface="Times New Roman"/>
              </a:rPr>
              <a:t> </a:t>
            </a:r>
            <a:r>
              <a:rPr sz="3000" spc="-465" dirty="0">
                <a:latin typeface="Symbol"/>
                <a:cs typeface="Symbol"/>
              </a:rPr>
              <a:t></a:t>
            </a:r>
            <a:r>
              <a:rPr sz="2400" i="1" dirty="0">
                <a:latin typeface="Symbol"/>
                <a:cs typeface="Symbol"/>
              </a:rPr>
              <a:t></a:t>
            </a:r>
            <a:r>
              <a:rPr sz="2400" i="1" spc="-220" dirty="0">
                <a:latin typeface="Times New Roman"/>
                <a:cs typeface="Times New Roman"/>
              </a:rPr>
              <a:t> </a:t>
            </a:r>
            <a:r>
              <a:rPr sz="2250" i="1" spc="65" dirty="0">
                <a:latin typeface="Times New Roman"/>
                <a:cs typeface="Times New Roman"/>
              </a:rPr>
              <a:t>u</a:t>
            </a:r>
            <a:r>
              <a:rPr sz="2250" i="1" spc="-254" dirty="0">
                <a:latin typeface="Times New Roman"/>
                <a:cs typeface="Times New Roman"/>
              </a:rPr>
              <a:t> </a:t>
            </a:r>
            <a:r>
              <a:rPr sz="3000" spc="-210" dirty="0">
                <a:latin typeface="Symbol"/>
                <a:cs typeface="Symbol"/>
              </a:rPr>
              <a:t></a:t>
            </a:r>
            <a:r>
              <a:rPr sz="3000" spc="-315" dirty="0">
                <a:latin typeface="Times New Roman"/>
                <a:cs typeface="Times New Roman"/>
              </a:rPr>
              <a:t> </a:t>
            </a:r>
            <a:r>
              <a:rPr sz="2250" spc="70" dirty="0">
                <a:latin typeface="Symbol"/>
                <a:cs typeface="Symbol"/>
              </a:rPr>
              <a:t>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i="1" spc="75" dirty="0">
                <a:latin typeface="Times New Roman"/>
                <a:cs typeface="Times New Roman"/>
              </a:rPr>
              <a:t>T</a:t>
            </a:r>
            <a:r>
              <a:rPr sz="2250" i="1" spc="-320" dirty="0">
                <a:latin typeface="Times New Roman"/>
                <a:cs typeface="Times New Roman"/>
              </a:rPr>
              <a:t> </a:t>
            </a:r>
            <a:r>
              <a:rPr sz="3650" spc="-795" dirty="0">
                <a:latin typeface="Symbol"/>
                <a:cs typeface="Symbol"/>
              </a:rPr>
              <a:t></a:t>
            </a:r>
            <a:r>
              <a:rPr sz="2400" i="1" dirty="0">
                <a:latin typeface="Symbol"/>
                <a:cs typeface="Symbol"/>
              </a:rPr>
              <a:t></a:t>
            </a:r>
            <a:r>
              <a:rPr sz="2400" i="1" spc="160" dirty="0">
                <a:latin typeface="Times New Roman"/>
                <a:cs typeface="Times New Roman"/>
              </a:rPr>
              <a:t> </a:t>
            </a:r>
            <a:r>
              <a:rPr sz="2250" i="1" spc="65" dirty="0">
                <a:latin typeface="Times New Roman"/>
                <a:cs typeface="Times New Roman"/>
              </a:rPr>
              <a:t>u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2250" spc="70" dirty="0">
                <a:latin typeface="Symbol"/>
                <a:cs typeface="Symbol"/>
              </a:rPr>
              <a:t></a:t>
            </a:r>
            <a:r>
              <a:rPr sz="2250" spc="-200" dirty="0">
                <a:latin typeface="Times New Roman"/>
                <a:cs typeface="Times New Roman"/>
              </a:rPr>
              <a:t> </a:t>
            </a:r>
            <a:r>
              <a:rPr sz="2250" i="1" spc="65" dirty="0">
                <a:latin typeface="Times New Roman"/>
                <a:cs typeface="Times New Roman"/>
              </a:rPr>
              <a:t>u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2250" i="1" spc="60" dirty="0">
                <a:latin typeface="Times New Roman"/>
                <a:cs typeface="Times New Roman"/>
              </a:rPr>
              <a:t>x</a:t>
            </a:r>
            <a:r>
              <a:rPr sz="2250" i="1" spc="-130" dirty="0">
                <a:latin typeface="Times New Roman"/>
                <a:cs typeface="Times New Roman"/>
              </a:rPr>
              <a:t> </a:t>
            </a:r>
            <a:r>
              <a:rPr sz="2250" spc="70" dirty="0">
                <a:latin typeface="Symbol"/>
                <a:cs typeface="Symbol"/>
              </a:rPr>
              <a:t></a:t>
            </a:r>
            <a:r>
              <a:rPr sz="2250" spc="-200" dirty="0">
                <a:latin typeface="Times New Roman"/>
                <a:cs typeface="Times New Roman"/>
              </a:rPr>
              <a:t> </a:t>
            </a:r>
            <a:r>
              <a:rPr sz="2250" i="1" spc="65" dirty="0">
                <a:latin typeface="Times New Roman"/>
                <a:cs typeface="Times New Roman"/>
              </a:rPr>
              <a:t>u</a:t>
            </a:r>
            <a:r>
              <a:rPr sz="2250" i="1" spc="210" dirty="0">
                <a:latin typeface="Times New Roman"/>
                <a:cs typeface="Times New Roman"/>
              </a:rPr>
              <a:t> </a:t>
            </a:r>
            <a:r>
              <a:rPr sz="2250" i="1" spc="60" dirty="0">
                <a:latin typeface="Times New Roman"/>
                <a:cs typeface="Times New Roman"/>
              </a:rPr>
              <a:t>x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3650" spc="-440" dirty="0">
                <a:latin typeface="Symbol"/>
                <a:cs typeface="Symbol"/>
              </a:rPr>
              <a:t>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1F5EA22C-9705-4526-AF1C-DB63CE6799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2C03FFDC-3156-4419-81EB-EFABA49915C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0E224ED4-5AC7-455B-ACA2-90460383F459}"/>
              </a:ext>
            </a:extLst>
          </p:cNvPr>
          <p:cNvSpPr txBox="1"/>
          <p:nvPr/>
        </p:nvSpPr>
        <p:spPr>
          <a:xfrm>
            <a:off x="8383588" y="6307138"/>
            <a:ext cx="223837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BDFE6C4-9245-4A23-A473-BD71557D79A9}"/>
              </a:ext>
            </a:extLst>
          </p:cNvPr>
          <p:cNvSpPr txBox="1"/>
          <p:nvPr/>
        </p:nvSpPr>
        <p:spPr>
          <a:xfrm>
            <a:off x="4170363" y="1330325"/>
            <a:ext cx="114300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4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5D70E29E-9039-4D93-AE10-2BB189988453}"/>
              </a:ext>
            </a:extLst>
          </p:cNvPr>
          <p:cNvSpPr txBox="1"/>
          <p:nvPr/>
        </p:nvSpPr>
        <p:spPr>
          <a:xfrm>
            <a:off x="2687638" y="1531938"/>
            <a:ext cx="1346200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33400" algn="l"/>
                <a:tab pos="1243965" algn="l"/>
              </a:tabLst>
              <a:defRPr/>
            </a:pPr>
            <a:r>
              <a:rPr sz="1300" spc="45" dirty="0">
                <a:latin typeface="Times New Roman"/>
                <a:cs typeface="Times New Roman"/>
              </a:rPr>
              <a:t>1	2	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031FC07B-50FF-496F-BF56-828E84910DD1}"/>
              </a:ext>
            </a:extLst>
          </p:cNvPr>
          <p:cNvSpPr txBox="1"/>
          <p:nvPr/>
        </p:nvSpPr>
        <p:spPr>
          <a:xfrm>
            <a:off x="2008188" y="1816100"/>
            <a:ext cx="1474787" cy="39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50240" algn="l"/>
              </a:tabLst>
              <a:defRPr/>
            </a:pPr>
            <a:r>
              <a:rPr sz="3225" baseline="-3875" dirty="0">
                <a:latin typeface="Symbol"/>
                <a:cs typeface="Symbol"/>
              </a:rPr>
              <a:t></a:t>
            </a:r>
            <a:r>
              <a:rPr sz="3225" spc="-517" baseline="-3875" dirty="0">
                <a:latin typeface="Times New Roman"/>
                <a:cs typeface="Times New Roman"/>
              </a:rPr>
              <a:t> </a:t>
            </a:r>
            <a:r>
              <a:rPr sz="2800" spc="-434" dirty="0">
                <a:latin typeface="Symbol"/>
                <a:cs typeface="Symbol"/>
              </a:rPr>
              <a:t></a:t>
            </a:r>
            <a:r>
              <a:rPr sz="2250" i="1" spc="-65" dirty="0">
                <a:latin typeface="Symbol"/>
                <a:cs typeface="Symbol"/>
              </a:rPr>
              <a:t></a:t>
            </a:r>
            <a:r>
              <a:rPr sz="2150" i="1" spc="10" dirty="0">
                <a:latin typeface="Times New Roman"/>
                <a:cs typeface="Times New Roman"/>
              </a:rPr>
              <a:t>u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spc="10" dirty="0">
                <a:latin typeface="Symbol"/>
                <a:cs typeface="Symbol"/>
              </a:rPr>
              <a:t></a:t>
            </a:r>
            <a:r>
              <a:rPr sz="2150" spc="-295" dirty="0">
                <a:latin typeface="Times New Roman"/>
                <a:cs typeface="Times New Roman"/>
              </a:rPr>
              <a:t> </a:t>
            </a:r>
            <a:r>
              <a:rPr sz="2250" i="1" spc="-70" dirty="0">
                <a:latin typeface="Symbol"/>
                <a:cs typeface="Symbol"/>
              </a:rPr>
              <a:t></a:t>
            </a:r>
            <a:r>
              <a:rPr sz="2150" i="1" spc="10" dirty="0">
                <a:latin typeface="Times New Roman"/>
                <a:cs typeface="Times New Roman"/>
              </a:rPr>
              <a:t>u</a:t>
            </a:r>
            <a:r>
              <a:rPr sz="2150" i="1" dirty="0">
                <a:latin typeface="Times New Roman"/>
                <a:cs typeface="Times New Roman"/>
              </a:rPr>
              <a:t> </a:t>
            </a:r>
            <a:r>
              <a:rPr sz="2150" i="1" spc="-140" dirty="0">
                <a:latin typeface="Times New Roman"/>
                <a:cs typeface="Times New Roman"/>
              </a:rPr>
              <a:t> </a:t>
            </a:r>
            <a:r>
              <a:rPr sz="2800" spc="-215" dirty="0">
                <a:latin typeface="Symbol"/>
                <a:cs typeface="Symbol"/>
              </a:rPr>
              <a:t></a:t>
            </a:r>
            <a:r>
              <a:rPr sz="3225" baseline="-3875" dirty="0">
                <a:latin typeface="Symbol"/>
                <a:cs typeface="Symbol"/>
              </a:rPr>
              <a:t></a:t>
            </a:r>
            <a:endParaRPr sz="3225" baseline="-3875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31C4085-FFCD-47CB-B3F1-C4CC422C747B}"/>
              </a:ext>
            </a:extLst>
          </p:cNvPr>
          <p:cNvSpPr txBox="1"/>
          <p:nvPr/>
        </p:nvSpPr>
        <p:spPr>
          <a:xfrm>
            <a:off x="1790700" y="2082800"/>
            <a:ext cx="1692275" cy="528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73760" algn="l"/>
              </a:tabLst>
              <a:defRPr/>
            </a:pPr>
            <a:r>
              <a:rPr sz="3225" spc="15" baseline="41343" dirty="0">
                <a:latin typeface="Symbol"/>
                <a:cs typeface="Symbol"/>
              </a:rPr>
              <a:t></a:t>
            </a:r>
            <a:r>
              <a:rPr sz="3225" spc="-15" baseline="41343" dirty="0">
                <a:latin typeface="Times New Roman"/>
                <a:cs typeface="Times New Roman"/>
              </a:rPr>
              <a:t> </a:t>
            </a:r>
            <a:r>
              <a:rPr sz="3225" spc="-1252" baseline="20671" dirty="0">
                <a:latin typeface="Symbol"/>
                <a:cs typeface="Symbol"/>
              </a:rPr>
              <a:t></a:t>
            </a:r>
            <a:r>
              <a:rPr sz="3225" baseline="43927" dirty="0">
                <a:latin typeface="Symbol"/>
                <a:cs typeface="Symbol"/>
              </a:rPr>
              <a:t></a:t>
            </a:r>
            <a:r>
              <a:rPr sz="3225" spc="-457" baseline="43927" dirty="0">
                <a:latin typeface="Times New Roman"/>
                <a:cs typeface="Times New Roman"/>
              </a:rPr>
              <a:t> </a:t>
            </a:r>
            <a:r>
              <a:rPr sz="2800" spc="-434" dirty="0">
                <a:latin typeface="Symbol"/>
                <a:cs typeface="Symbol"/>
              </a:rPr>
              <a:t></a:t>
            </a:r>
            <a:r>
              <a:rPr sz="2250" i="1" spc="-65" dirty="0">
                <a:latin typeface="Symbol"/>
                <a:cs typeface="Symbol"/>
              </a:rPr>
              <a:t></a:t>
            </a:r>
            <a:r>
              <a:rPr sz="2150" i="1" spc="10" dirty="0">
                <a:latin typeface="Times New Roman"/>
                <a:cs typeface="Times New Roman"/>
              </a:rPr>
              <a:t>u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spc="10" dirty="0">
                <a:latin typeface="Symbol"/>
                <a:cs typeface="Symbol"/>
              </a:rPr>
              <a:t></a:t>
            </a:r>
            <a:r>
              <a:rPr sz="2150" spc="-295" dirty="0">
                <a:latin typeface="Times New Roman"/>
                <a:cs typeface="Times New Roman"/>
              </a:rPr>
              <a:t> </a:t>
            </a:r>
            <a:r>
              <a:rPr sz="2250" i="1" spc="-65" dirty="0">
                <a:latin typeface="Symbol"/>
                <a:cs typeface="Symbol"/>
              </a:rPr>
              <a:t></a:t>
            </a:r>
            <a:r>
              <a:rPr sz="2150" i="1" spc="10" dirty="0">
                <a:latin typeface="Times New Roman"/>
                <a:cs typeface="Times New Roman"/>
              </a:rPr>
              <a:t>u</a:t>
            </a:r>
            <a:r>
              <a:rPr sz="2150" i="1" dirty="0">
                <a:latin typeface="Times New Roman"/>
                <a:cs typeface="Times New Roman"/>
              </a:rPr>
              <a:t> </a:t>
            </a:r>
            <a:r>
              <a:rPr sz="2150" i="1" spc="-22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Symbol"/>
                <a:cs typeface="Symbol"/>
              </a:rPr>
              <a:t></a:t>
            </a:r>
            <a:r>
              <a:rPr sz="3225" spc="-1252" baseline="20671" dirty="0">
                <a:latin typeface="Symbol"/>
                <a:cs typeface="Symbol"/>
              </a:rPr>
              <a:t></a:t>
            </a:r>
            <a:r>
              <a:rPr sz="3225" baseline="43927" dirty="0">
                <a:latin typeface="Symbol"/>
                <a:cs typeface="Symbol"/>
              </a:rPr>
              <a:t></a:t>
            </a:r>
            <a:endParaRPr sz="3225" baseline="43927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618E761-2AFC-4CA6-A665-BF22C3AE9DD8}"/>
              </a:ext>
            </a:extLst>
          </p:cNvPr>
          <p:cNvSpPr txBox="1"/>
          <p:nvPr/>
        </p:nvSpPr>
        <p:spPr>
          <a:xfrm>
            <a:off x="3143250" y="2370138"/>
            <a:ext cx="339725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19710" algn="l"/>
              </a:tabLst>
              <a:defRPr/>
            </a:pPr>
            <a:r>
              <a:rPr sz="1875" spc="7" baseline="2222" dirty="0">
                <a:latin typeface="Times New Roman"/>
                <a:cs typeface="Times New Roman"/>
              </a:rPr>
              <a:t>3	</a:t>
            </a:r>
            <a:r>
              <a:rPr sz="2150" spc="5" dirty="0">
                <a:latin typeface="Symbol"/>
                <a:cs typeface="Symbol"/>
              </a:rPr>
              <a:t>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3B65056-1F63-4636-B96C-46423723C19A}"/>
              </a:ext>
            </a:extLst>
          </p:cNvPr>
          <p:cNvSpPr txBox="1"/>
          <p:nvPr/>
        </p:nvSpPr>
        <p:spPr>
          <a:xfrm>
            <a:off x="2008188" y="2370138"/>
            <a:ext cx="131762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dirty="0">
                <a:latin typeface="Symbol"/>
                <a:cs typeface="Symbol"/>
              </a:rPr>
              <a:t>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30287F90-B72C-461C-82CD-FFDDDCF5DF09}"/>
              </a:ext>
            </a:extLst>
          </p:cNvPr>
          <p:cNvSpPr txBox="1"/>
          <p:nvPr/>
        </p:nvSpPr>
        <p:spPr>
          <a:xfrm>
            <a:off x="2505075" y="2471738"/>
            <a:ext cx="106363" cy="185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5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D5F500A-66B8-485B-85DB-10C57C686F62}"/>
              </a:ext>
            </a:extLst>
          </p:cNvPr>
          <p:cNvSpPr txBox="1"/>
          <p:nvPr/>
        </p:nvSpPr>
        <p:spPr>
          <a:xfrm>
            <a:off x="2500313" y="2062163"/>
            <a:ext cx="749300" cy="185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55320" algn="l"/>
              </a:tabLst>
              <a:defRPr/>
            </a:pPr>
            <a:r>
              <a:rPr sz="1250" spc="5" dirty="0">
                <a:latin typeface="Times New Roman"/>
                <a:cs typeface="Times New Roman"/>
              </a:rPr>
              <a:t>1	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519381B-FD8A-416C-B3C0-9A0DB72469A5}"/>
              </a:ext>
            </a:extLst>
          </p:cNvPr>
          <p:cNvSpPr txBox="1"/>
          <p:nvPr/>
        </p:nvSpPr>
        <p:spPr>
          <a:xfrm>
            <a:off x="2006600" y="2805113"/>
            <a:ext cx="1323975" cy="388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69290" algn="l"/>
              </a:tabLst>
              <a:defRPr/>
            </a:pPr>
            <a:r>
              <a:rPr sz="3150" spc="120" baseline="-3968" dirty="0">
                <a:latin typeface="Symbol"/>
                <a:cs typeface="Symbol"/>
              </a:rPr>
              <a:t></a:t>
            </a:r>
            <a:r>
              <a:rPr sz="2250" i="1" spc="-75" dirty="0">
                <a:latin typeface="Symbol"/>
                <a:cs typeface="Symbol"/>
              </a:rPr>
              <a:t></a:t>
            </a:r>
            <a:r>
              <a:rPr sz="2250" i="1" spc="-335" dirty="0">
                <a:latin typeface="Times New Roman"/>
                <a:cs typeface="Times New Roman"/>
              </a:rPr>
              <a:t> </a:t>
            </a:r>
            <a:r>
              <a:rPr sz="2800" spc="-350" dirty="0">
                <a:latin typeface="Symbol"/>
                <a:cs typeface="Symbol"/>
              </a:rPr>
              <a:t></a:t>
            </a:r>
            <a:r>
              <a:rPr sz="2100" i="1" spc="20" dirty="0">
                <a:latin typeface="Times New Roman"/>
                <a:cs typeface="Times New Roman"/>
              </a:rPr>
              <a:t>u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2100" spc="20" dirty="0">
                <a:latin typeface="Symbol"/>
                <a:cs typeface="Symbol"/>
              </a:rPr>
              <a:t></a:t>
            </a:r>
            <a:r>
              <a:rPr sz="2100" spc="-185" dirty="0">
                <a:latin typeface="Times New Roman"/>
                <a:cs typeface="Times New Roman"/>
              </a:rPr>
              <a:t> </a:t>
            </a:r>
            <a:r>
              <a:rPr sz="2100" i="1" spc="20" dirty="0">
                <a:latin typeface="Times New Roman"/>
                <a:cs typeface="Times New Roman"/>
              </a:rPr>
              <a:t>u</a:t>
            </a:r>
            <a:r>
              <a:rPr sz="2100" i="1" dirty="0">
                <a:latin typeface="Times New Roman"/>
                <a:cs typeface="Times New Roman"/>
              </a:rPr>
              <a:t> </a:t>
            </a:r>
            <a:r>
              <a:rPr sz="2100" i="1" spc="-12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Symbol"/>
                <a:cs typeface="Symbol"/>
              </a:rPr>
              <a:t></a:t>
            </a:r>
            <a:r>
              <a:rPr sz="3150" spc="22" baseline="-3968" dirty="0">
                <a:latin typeface="Symbol"/>
                <a:cs typeface="Symbol"/>
              </a:rPr>
              <a:t></a:t>
            </a:r>
            <a:endParaRPr sz="3150" baseline="-3968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C685D6A3-FF84-43FA-A173-AAF5EAB82023}"/>
              </a:ext>
            </a:extLst>
          </p:cNvPr>
          <p:cNvSpPr txBox="1"/>
          <p:nvPr/>
        </p:nvSpPr>
        <p:spPr>
          <a:xfrm>
            <a:off x="1789113" y="3070225"/>
            <a:ext cx="1543050" cy="523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90269" algn="l"/>
              </a:tabLst>
              <a:defRPr/>
            </a:pPr>
            <a:r>
              <a:rPr sz="3150" spc="30" baseline="42328" dirty="0">
                <a:latin typeface="Symbol"/>
                <a:cs typeface="Symbol"/>
              </a:rPr>
              <a:t></a:t>
            </a:r>
            <a:r>
              <a:rPr sz="3150" spc="-7" baseline="42328" dirty="0">
                <a:latin typeface="Times New Roman"/>
                <a:cs typeface="Times New Roman"/>
              </a:rPr>
              <a:t> </a:t>
            </a:r>
            <a:r>
              <a:rPr sz="3150" spc="-1214" baseline="21164" dirty="0">
                <a:latin typeface="Symbol"/>
                <a:cs typeface="Symbol"/>
              </a:rPr>
              <a:t></a:t>
            </a:r>
            <a:r>
              <a:rPr sz="3150" spc="179" baseline="44973" dirty="0">
                <a:latin typeface="Symbol"/>
                <a:cs typeface="Symbol"/>
              </a:rPr>
              <a:t></a:t>
            </a:r>
            <a:r>
              <a:rPr sz="2250" i="1" spc="-75" dirty="0">
                <a:latin typeface="Symbol"/>
                <a:cs typeface="Symbol"/>
              </a:rPr>
              <a:t></a:t>
            </a:r>
            <a:r>
              <a:rPr sz="2250" i="1" spc="-335" dirty="0">
                <a:latin typeface="Times New Roman"/>
                <a:cs typeface="Times New Roman"/>
              </a:rPr>
              <a:t> </a:t>
            </a:r>
            <a:r>
              <a:rPr sz="2800" spc="-350" dirty="0">
                <a:latin typeface="Symbol"/>
                <a:cs typeface="Symbol"/>
              </a:rPr>
              <a:t></a:t>
            </a:r>
            <a:r>
              <a:rPr sz="2100" i="1" spc="20" dirty="0">
                <a:latin typeface="Times New Roman"/>
                <a:cs typeface="Times New Roman"/>
              </a:rPr>
              <a:t>u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2100" spc="20" dirty="0">
                <a:latin typeface="Symbol"/>
                <a:cs typeface="Symbol"/>
              </a:rPr>
              <a:t></a:t>
            </a:r>
            <a:r>
              <a:rPr sz="2100" spc="-185" dirty="0">
                <a:latin typeface="Times New Roman"/>
                <a:cs typeface="Times New Roman"/>
              </a:rPr>
              <a:t> </a:t>
            </a:r>
            <a:r>
              <a:rPr sz="2100" i="1" spc="20" dirty="0">
                <a:latin typeface="Times New Roman"/>
                <a:cs typeface="Times New Roman"/>
              </a:rPr>
              <a:t>u</a:t>
            </a:r>
            <a:r>
              <a:rPr sz="2100" i="1" dirty="0">
                <a:latin typeface="Times New Roman"/>
                <a:cs typeface="Times New Roman"/>
              </a:rPr>
              <a:t> </a:t>
            </a:r>
            <a:r>
              <a:rPr sz="2100" i="1" spc="-204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Symbol"/>
                <a:cs typeface="Symbol"/>
              </a:rPr>
              <a:t></a:t>
            </a:r>
            <a:r>
              <a:rPr sz="3150" spc="-1214" baseline="21164" dirty="0">
                <a:latin typeface="Symbol"/>
                <a:cs typeface="Symbol"/>
              </a:rPr>
              <a:t></a:t>
            </a:r>
            <a:r>
              <a:rPr sz="3150" spc="22" baseline="44973" dirty="0">
                <a:latin typeface="Symbol"/>
                <a:cs typeface="Symbol"/>
              </a:rPr>
              <a:t></a:t>
            </a:r>
            <a:endParaRPr sz="3150" baseline="44973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BA21795-D0D9-4752-8A95-A07A6DE7E248}"/>
              </a:ext>
            </a:extLst>
          </p:cNvPr>
          <p:cNvSpPr txBox="1"/>
          <p:nvPr/>
        </p:nvSpPr>
        <p:spPr>
          <a:xfrm>
            <a:off x="2006600" y="3354388"/>
            <a:ext cx="1323975" cy="296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30225" algn="l"/>
                <a:tab pos="1002030" algn="l"/>
              </a:tabLst>
              <a:defRPr/>
            </a:pPr>
            <a:r>
              <a:rPr sz="2100" spc="15" dirty="0">
                <a:latin typeface="Symbol"/>
                <a:cs typeface="Symbol"/>
              </a:rPr>
              <a:t></a:t>
            </a:r>
            <a:r>
              <a:rPr sz="2100" spc="15" dirty="0">
                <a:latin typeface="Times New Roman"/>
                <a:cs typeface="Times New Roman"/>
              </a:rPr>
              <a:t>	</a:t>
            </a:r>
            <a:r>
              <a:rPr sz="1875" spc="22" baseline="2222" dirty="0">
                <a:latin typeface="Times New Roman"/>
                <a:cs typeface="Times New Roman"/>
              </a:rPr>
              <a:t>1	3  </a:t>
            </a:r>
            <a:r>
              <a:rPr sz="1875" spc="75" baseline="2222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51EC129-AA1F-45BF-847B-89403626EE0B}"/>
              </a:ext>
            </a:extLst>
          </p:cNvPr>
          <p:cNvSpPr txBox="1"/>
          <p:nvPr/>
        </p:nvSpPr>
        <p:spPr>
          <a:xfrm>
            <a:off x="2519363" y="3049588"/>
            <a:ext cx="582612" cy="184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88950" algn="l"/>
              </a:tabLst>
              <a:defRPr/>
            </a:pPr>
            <a:r>
              <a:rPr sz="1250" dirty="0">
                <a:latin typeface="Times New Roman"/>
                <a:cs typeface="Times New Roman"/>
              </a:rPr>
              <a:t>1	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3949A872-57D5-49E9-B9AF-2ACB2575E740}"/>
              </a:ext>
            </a:extLst>
          </p:cNvPr>
          <p:cNvSpPr txBox="1"/>
          <p:nvPr/>
        </p:nvSpPr>
        <p:spPr>
          <a:xfrm>
            <a:off x="2917825" y="3968750"/>
            <a:ext cx="258763" cy="434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5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 marL="140335" fontAlgn="auto">
              <a:lnSpc>
                <a:spcPts val="18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25" spc="-1252" baseline="-23255" dirty="0">
                <a:latin typeface="Symbol"/>
                <a:cs typeface="Symbol"/>
              </a:rPr>
              <a:t></a:t>
            </a:r>
            <a:r>
              <a:rPr sz="215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CB3E57C-6A30-499C-A817-145EBDD93B4C}"/>
              </a:ext>
            </a:extLst>
          </p:cNvPr>
          <p:cNvSpPr txBox="1"/>
          <p:nvPr/>
        </p:nvSpPr>
        <p:spPr>
          <a:xfrm>
            <a:off x="2185988" y="4206875"/>
            <a:ext cx="992187" cy="373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dirty="0">
                <a:latin typeface="Symbol"/>
                <a:cs typeface="Symbol"/>
              </a:rPr>
              <a:t></a:t>
            </a:r>
            <a:r>
              <a:rPr sz="2150" spc="-325" dirty="0">
                <a:latin typeface="Times New Roman"/>
                <a:cs typeface="Times New Roman"/>
              </a:rPr>
              <a:t> </a:t>
            </a:r>
            <a:r>
              <a:rPr sz="3225" i="1" spc="-172" baseline="14211" dirty="0">
                <a:latin typeface="Times New Roman"/>
                <a:cs typeface="Times New Roman"/>
              </a:rPr>
              <a:t>u</a:t>
            </a:r>
            <a:r>
              <a:rPr sz="1875" baseline="2222" dirty="0">
                <a:latin typeface="Times New Roman"/>
                <a:cs typeface="Times New Roman"/>
              </a:rPr>
              <a:t>1 </a:t>
            </a:r>
            <a:r>
              <a:rPr sz="1875" spc="-172" baseline="2222" dirty="0">
                <a:latin typeface="Times New Roman"/>
                <a:cs typeface="Times New Roman"/>
              </a:rPr>
              <a:t> </a:t>
            </a:r>
            <a:r>
              <a:rPr sz="3225" baseline="14211" dirty="0">
                <a:latin typeface="Symbol"/>
                <a:cs typeface="Symbol"/>
              </a:rPr>
              <a:t></a:t>
            </a:r>
            <a:r>
              <a:rPr sz="3225" spc="-284" baseline="14211" dirty="0">
                <a:latin typeface="Times New Roman"/>
                <a:cs typeface="Times New Roman"/>
              </a:rPr>
              <a:t> </a:t>
            </a:r>
            <a:r>
              <a:rPr sz="3225" i="1" spc="-22" baseline="14211" dirty="0">
                <a:latin typeface="Times New Roman"/>
                <a:cs typeface="Times New Roman"/>
              </a:rPr>
              <a:t>u</a:t>
            </a:r>
            <a:r>
              <a:rPr sz="1875" baseline="2222" dirty="0">
                <a:latin typeface="Times New Roman"/>
                <a:cs typeface="Times New Roman"/>
              </a:rPr>
              <a:t>3</a:t>
            </a:r>
            <a:r>
              <a:rPr sz="1875" spc="97" baseline="2222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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E151B037-5081-49B9-9626-5D74F3F880F3}"/>
              </a:ext>
            </a:extLst>
          </p:cNvPr>
          <p:cNvSpPr txBox="1"/>
          <p:nvPr/>
        </p:nvSpPr>
        <p:spPr>
          <a:xfrm>
            <a:off x="2185988" y="3794125"/>
            <a:ext cx="992187" cy="320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08305" algn="l"/>
                <a:tab pos="873125" algn="l"/>
              </a:tabLst>
              <a:defRPr/>
            </a:pPr>
            <a:r>
              <a:rPr sz="3225" spc="254" baseline="-3875" dirty="0">
                <a:latin typeface="Symbol"/>
                <a:cs typeface="Symbol"/>
              </a:rPr>
              <a:t></a:t>
            </a:r>
            <a:r>
              <a:rPr sz="2150" i="1" dirty="0">
                <a:latin typeface="Times New Roman"/>
                <a:cs typeface="Times New Roman"/>
              </a:rPr>
              <a:t>u	</a:t>
            </a:r>
            <a:r>
              <a:rPr sz="2150" dirty="0">
                <a:latin typeface="Symbol"/>
                <a:cs typeface="Symbol"/>
              </a:rPr>
              <a:t></a:t>
            </a:r>
            <a:r>
              <a:rPr sz="2150" spc="-19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u	</a:t>
            </a:r>
            <a:r>
              <a:rPr sz="3225" baseline="-3875" dirty="0">
                <a:latin typeface="Symbol"/>
                <a:cs typeface="Symbol"/>
              </a:rPr>
              <a:t></a:t>
            </a:r>
            <a:endParaRPr sz="3225" baseline="-3875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C3B39728-6CAA-4F54-B28B-A5D4C969A838}"/>
              </a:ext>
            </a:extLst>
          </p:cNvPr>
          <p:cNvSpPr txBox="1"/>
          <p:nvPr/>
        </p:nvSpPr>
        <p:spPr>
          <a:xfrm>
            <a:off x="1781175" y="3987800"/>
            <a:ext cx="536575" cy="415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dirty="0">
                <a:latin typeface="Symbol"/>
                <a:cs typeface="Symbol"/>
              </a:rPr>
              <a:t></a:t>
            </a:r>
            <a:r>
              <a:rPr sz="2150" spc="-110" dirty="0">
                <a:latin typeface="Times New Roman"/>
                <a:cs typeface="Times New Roman"/>
              </a:rPr>
              <a:t> </a:t>
            </a:r>
            <a:r>
              <a:rPr sz="2250" i="1" spc="-60" dirty="0">
                <a:latin typeface="Symbol"/>
                <a:cs typeface="Symbol"/>
              </a:rPr>
              <a:t></a:t>
            </a:r>
            <a:r>
              <a:rPr sz="2250" i="1" spc="-360" dirty="0">
                <a:latin typeface="Times New Roman"/>
                <a:cs typeface="Times New Roman"/>
              </a:rPr>
              <a:t> </a:t>
            </a:r>
            <a:r>
              <a:rPr sz="3225" spc="-1252" baseline="-20671" dirty="0">
                <a:latin typeface="Symbol"/>
                <a:cs typeface="Symbol"/>
              </a:rPr>
              <a:t></a:t>
            </a:r>
            <a:r>
              <a:rPr sz="3225" baseline="1291" dirty="0">
                <a:latin typeface="Symbol"/>
                <a:cs typeface="Symbol"/>
              </a:rPr>
              <a:t></a:t>
            </a:r>
            <a:endParaRPr sz="3225" baseline="1291">
              <a:latin typeface="Symbol"/>
              <a:cs typeface="Symbo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6B81185A-5863-4367-954B-A438EEC84910}"/>
              </a:ext>
            </a:extLst>
          </p:cNvPr>
          <p:cNvSpPr txBox="1"/>
          <p:nvPr/>
        </p:nvSpPr>
        <p:spPr>
          <a:xfrm>
            <a:off x="2436813" y="3968750"/>
            <a:ext cx="106362" cy="185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FA5A77C7-CA79-414B-B133-C4F5F1E15CE9}"/>
              </a:ext>
            </a:extLst>
          </p:cNvPr>
          <p:cNvSpPr txBox="1"/>
          <p:nvPr/>
        </p:nvSpPr>
        <p:spPr>
          <a:xfrm>
            <a:off x="1782763" y="4645025"/>
            <a:ext cx="2557462" cy="477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073785" algn="l"/>
                <a:tab pos="2445385" algn="l"/>
              </a:tabLst>
              <a:defRPr/>
            </a:pPr>
            <a:r>
              <a:rPr sz="2200" spc="70" dirty="0">
                <a:latin typeface="Symbol"/>
                <a:cs typeface="Symbol"/>
              </a:rPr>
              <a:t>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350" i="1" spc="-15" dirty="0">
                <a:latin typeface="Symbol"/>
                <a:cs typeface="Symbol"/>
              </a:rPr>
              <a:t></a:t>
            </a:r>
            <a:r>
              <a:rPr sz="2350" i="1" spc="-285" dirty="0">
                <a:latin typeface="Times New Roman"/>
                <a:cs typeface="Times New Roman"/>
              </a:rPr>
              <a:t> </a:t>
            </a:r>
            <a:r>
              <a:rPr sz="2200" i="1" spc="70" dirty="0">
                <a:latin typeface="Times New Roman"/>
                <a:cs typeface="Times New Roman"/>
              </a:rPr>
              <a:t>T</a:t>
            </a:r>
            <a:r>
              <a:rPr sz="2200" i="1" spc="270" dirty="0">
                <a:latin typeface="Times New Roman"/>
                <a:cs typeface="Times New Roman"/>
              </a:rPr>
              <a:t> </a:t>
            </a:r>
            <a:r>
              <a:rPr sz="3550" spc="-655" dirty="0">
                <a:latin typeface="Symbol"/>
                <a:cs typeface="Symbol"/>
              </a:rPr>
              <a:t></a:t>
            </a:r>
            <a:r>
              <a:rPr sz="2200" i="1" spc="65" dirty="0">
                <a:latin typeface="Times New Roman"/>
                <a:cs typeface="Times New Roman"/>
              </a:rPr>
              <a:t>u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spc="70" dirty="0">
                <a:latin typeface="Symbol"/>
                <a:cs typeface="Symbol"/>
              </a:rPr>
              <a:t></a:t>
            </a:r>
            <a:r>
              <a:rPr sz="2200" spc="-190" dirty="0">
                <a:latin typeface="Times New Roman"/>
                <a:cs typeface="Times New Roman"/>
              </a:rPr>
              <a:t> </a:t>
            </a:r>
            <a:r>
              <a:rPr sz="2200" i="1" spc="65" dirty="0">
                <a:latin typeface="Times New Roman"/>
                <a:cs typeface="Times New Roman"/>
              </a:rPr>
              <a:t>u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254" dirty="0">
                <a:latin typeface="Times New Roman"/>
                <a:cs typeface="Times New Roman"/>
              </a:rPr>
              <a:t> </a:t>
            </a:r>
            <a:r>
              <a:rPr sz="2200" i="1" spc="55" dirty="0">
                <a:latin typeface="Times New Roman"/>
                <a:cs typeface="Times New Roman"/>
              </a:rPr>
              <a:t>x</a:t>
            </a:r>
            <a:r>
              <a:rPr sz="2200" i="1" spc="-120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Symbol"/>
                <a:cs typeface="Symbol"/>
              </a:rPr>
              <a:t></a:t>
            </a:r>
            <a:r>
              <a:rPr sz="2200" spc="-190" dirty="0">
                <a:latin typeface="Times New Roman"/>
                <a:cs typeface="Times New Roman"/>
              </a:rPr>
              <a:t> </a:t>
            </a:r>
            <a:r>
              <a:rPr sz="2200" i="1" spc="65" dirty="0">
                <a:latin typeface="Times New Roman"/>
                <a:cs typeface="Times New Roman"/>
              </a:rPr>
              <a:t>u</a:t>
            </a:r>
            <a:r>
              <a:rPr sz="2200" i="1" spc="204" dirty="0">
                <a:latin typeface="Times New Roman"/>
                <a:cs typeface="Times New Roman"/>
              </a:rPr>
              <a:t> </a:t>
            </a:r>
            <a:r>
              <a:rPr sz="2200" i="1" spc="55" dirty="0">
                <a:latin typeface="Times New Roman"/>
                <a:cs typeface="Times New Roman"/>
              </a:rPr>
              <a:t>x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3550" spc="-415" dirty="0">
                <a:latin typeface="Symbol"/>
                <a:cs typeface="Symbol"/>
              </a:rPr>
              <a:t>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9BDF0363-32A6-415B-8717-C9ED9449E935}"/>
              </a:ext>
            </a:extLst>
          </p:cNvPr>
          <p:cNvSpPr txBox="1"/>
          <p:nvPr/>
        </p:nvSpPr>
        <p:spPr>
          <a:xfrm>
            <a:off x="4094163" y="4767263"/>
            <a:ext cx="112712" cy="190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3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933F7735-E067-42B6-AD01-F45EE8395E49}"/>
              </a:ext>
            </a:extLst>
          </p:cNvPr>
          <p:cNvSpPr txBox="1"/>
          <p:nvPr/>
        </p:nvSpPr>
        <p:spPr>
          <a:xfrm>
            <a:off x="2692400" y="4964113"/>
            <a:ext cx="1270000" cy="190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23240" algn="l"/>
                <a:tab pos="1170305" algn="l"/>
              </a:tabLst>
              <a:defRPr/>
            </a:pPr>
            <a:r>
              <a:rPr sz="1300" spc="30" dirty="0">
                <a:latin typeface="Times New Roman"/>
                <a:cs typeface="Times New Roman"/>
              </a:rPr>
              <a:t>1	2	3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bject 2">
            <a:extLst>
              <a:ext uri="{FF2B5EF4-FFF2-40B4-BE49-F238E27FC236}">
                <a16:creationId xmlns:a16="http://schemas.microsoft.com/office/drawing/2014/main" id="{940E38A8-B9A6-46E7-A3C8-CAEEB0471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5994893-36ED-4B6E-ABAF-CF91F9B9AD73}"/>
              </a:ext>
            </a:extLst>
          </p:cNvPr>
          <p:cNvSpPr txBox="1"/>
          <p:nvPr/>
        </p:nvSpPr>
        <p:spPr>
          <a:xfrm>
            <a:off x="511175" y="381000"/>
            <a:ext cx="3111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b.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3316" name="object 4">
            <a:extLst>
              <a:ext uri="{FF2B5EF4-FFF2-40B4-BE49-F238E27FC236}">
                <a16:creationId xmlns:a16="http://schemas.microsoft.com/office/drawing/2014/main" id="{5D33FFE3-D52F-49E1-AE41-247D861F0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257300"/>
            <a:ext cx="63817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Suatu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transformasi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linear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T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V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Wingdings" panose="05000000000000000000" pitchFamily="2" charset="2"/>
              </a:rPr>
              <a:t>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W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dapat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direpresentasikan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dalam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bentuk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</a:p>
        </p:txBody>
      </p:sp>
      <p:sp>
        <p:nvSpPr>
          <p:cNvPr id="13317" name="object 5">
            <a:extLst>
              <a:ext uri="{FF2B5EF4-FFF2-40B4-BE49-F238E27FC236}">
                <a16:creationId xmlns:a16="http://schemas.microsoft.com/office/drawing/2014/main" id="{99FA2A55-BF3B-43B2-85B7-D679F41BF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2684463"/>
            <a:ext cx="7586663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indent="342900" eaLnBrk="0" hangingPunct="0">
              <a:tabLst>
                <a:tab pos="1179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1179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1179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1179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1179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9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9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9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9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Wingdings" panose="05000000000000000000" pitchFamily="2" charset="2"/>
              </a:rPr>
              <a:t>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dinamakan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matriks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transformasi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dari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T</a:t>
            </a:r>
            <a:r>
              <a:rPr lang="id-ID" altLang="en-US" sz="2400">
                <a:latin typeface="Bookman Old Style" panose="02050604050505020204" pitchFamily="18" charset="0"/>
              </a:rPr>
              <a:t>.</a:t>
            </a:r>
          </a:p>
          <a:p>
            <a:pPr eaLnBrk="1" hangingPunct="1">
              <a:spcBef>
                <a:spcPts val="38"/>
              </a:spcBef>
            </a:pPr>
            <a:endParaRPr lang="id-ID" altLang="en-US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id-ID" altLang="en-US" sz="2400" b="1">
                <a:latin typeface="Bookman Old Style" panose="02050604050505020204" pitchFamily="18" charset="0"/>
              </a:rPr>
              <a:t>Contoh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:</a:t>
            </a:r>
            <a:endParaRPr lang="id-ID" altLang="en-US" sz="2400">
              <a:latin typeface="Bookman Old Style" panose="02050604050505020204" pitchFamily="18" charset="0"/>
            </a:endParaRPr>
          </a:p>
          <a:p>
            <a:pPr eaLnBrk="1" hangingPunct="1">
              <a:spcBef>
                <a:spcPts val="550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Misalkan,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suatu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transformasi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linear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T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</a:t>
            </a:r>
            <a:r>
              <a:rPr lang="id-ID" altLang="en-US" sz="2400" baseline="24000">
                <a:latin typeface="Bookman Old Style" panose="02050604050505020204" pitchFamily="18" charset="0"/>
              </a:rPr>
              <a:t>2</a:t>
            </a:r>
            <a:r>
              <a:rPr lang="id-ID" altLang="en-US" sz="2400" baseline="24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d-ID" altLang="en-US" sz="2400">
                <a:latin typeface="Wingdings" panose="05000000000000000000" pitchFamily="2" charset="2"/>
              </a:rPr>
              <a:t>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</a:t>
            </a:r>
            <a:r>
              <a:rPr lang="id-ID" altLang="en-US" sz="2400" baseline="24000">
                <a:latin typeface="Bookman Old Style" panose="02050604050505020204" pitchFamily="18" charset="0"/>
              </a:rPr>
              <a:t>3</a:t>
            </a:r>
            <a:r>
              <a:rPr lang="id-ID" altLang="en-US" sz="2400" baseline="2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didefinisikan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oleh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A830204-7F28-415E-A140-60702D95ACCB}"/>
              </a:ext>
            </a:extLst>
          </p:cNvPr>
          <p:cNvSpPr txBox="1"/>
          <p:nvPr/>
        </p:nvSpPr>
        <p:spPr>
          <a:xfrm>
            <a:off x="1079500" y="350838"/>
            <a:ext cx="1779588" cy="360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i="1" spc="60" dirty="0">
                <a:latin typeface="Times New Roman"/>
                <a:cs typeface="Times New Roman"/>
              </a:rPr>
              <a:t>T</a:t>
            </a:r>
            <a:r>
              <a:rPr sz="2300" i="1" spc="-325" dirty="0">
                <a:latin typeface="Times New Roman"/>
                <a:cs typeface="Times New Roman"/>
              </a:rPr>
              <a:t> </a:t>
            </a:r>
            <a:r>
              <a:rPr sz="2300" spc="-190" dirty="0">
                <a:latin typeface="Times New Roman"/>
                <a:cs typeface="Times New Roman"/>
              </a:rPr>
              <a:t>(</a:t>
            </a:r>
            <a:r>
              <a:rPr sz="2300" spc="55" dirty="0">
                <a:latin typeface="Times New Roman"/>
                <a:cs typeface="Times New Roman"/>
              </a:rPr>
              <a:t>1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Symbol"/>
                <a:cs typeface="Symbol"/>
              </a:rPr>
              <a:t>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i="1" spc="50" dirty="0">
                <a:latin typeface="Times New Roman"/>
                <a:cs typeface="Times New Roman"/>
              </a:rPr>
              <a:t>x</a:t>
            </a:r>
            <a:r>
              <a:rPr sz="2300" i="1" spc="-120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Symbol"/>
                <a:cs typeface="Symbol"/>
              </a:rPr>
              <a:t>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i="1" spc="135" dirty="0">
                <a:latin typeface="Times New Roman"/>
                <a:cs typeface="Times New Roman"/>
              </a:rPr>
              <a:t>x</a:t>
            </a:r>
            <a:r>
              <a:rPr sz="2025" spc="44" baseline="43209" dirty="0">
                <a:latin typeface="Times New Roman"/>
                <a:cs typeface="Times New Roman"/>
              </a:rPr>
              <a:t>2</a:t>
            </a:r>
            <a:r>
              <a:rPr sz="2025" spc="-195" baseline="43209" dirty="0">
                <a:latin typeface="Times New Roman"/>
                <a:cs typeface="Times New Roman"/>
              </a:rPr>
              <a:t> </a:t>
            </a:r>
            <a:r>
              <a:rPr sz="2300" spc="35" dirty="0">
                <a:latin typeface="Times New Roman"/>
                <a:cs typeface="Times New Roman"/>
              </a:rPr>
              <a:t>)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2EFACAF-3DAB-4C1A-93FA-767CD2399749}"/>
              </a:ext>
            </a:extLst>
          </p:cNvPr>
          <p:cNvSpPr txBox="1"/>
          <p:nvPr/>
        </p:nvSpPr>
        <p:spPr>
          <a:xfrm>
            <a:off x="3008313" y="417513"/>
            <a:ext cx="1481137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56895" algn="l"/>
                <a:tab pos="1368425" algn="l"/>
              </a:tabLst>
              <a:defRPr/>
            </a:pPr>
            <a:r>
              <a:rPr sz="3000" spc="-1162" baseline="-20833" dirty="0">
                <a:latin typeface="Symbol"/>
                <a:cs typeface="Symbol"/>
              </a:rPr>
              <a:t></a:t>
            </a:r>
            <a:r>
              <a:rPr sz="3000" spc="7" baseline="1388" dirty="0">
                <a:latin typeface="Symbol"/>
                <a:cs typeface="Symbol"/>
              </a:rPr>
              <a:t></a:t>
            </a:r>
            <a:r>
              <a:rPr sz="3000" baseline="1388" dirty="0">
                <a:latin typeface="Times New Roman"/>
                <a:cs typeface="Times New Roman"/>
              </a:rPr>
              <a:t>	</a:t>
            </a:r>
            <a:r>
              <a:rPr sz="3000" spc="-1162" baseline="-20833" dirty="0">
                <a:latin typeface="Symbol"/>
                <a:cs typeface="Symbol"/>
              </a:rPr>
              <a:t></a:t>
            </a:r>
            <a:r>
              <a:rPr sz="3000" spc="7" baseline="1388" dirty="0">
                <a:latin typeface="Symbol"/>
                <a:cs typeface="Symbol"/>
              </a:rPr>
              <a:t></a:t>
            </a:r>
            <a:r>
              <a:rPr sz="3000" spc="60" baseline="1388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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3000" spc="-1162" baseline="-20833" dirty="0">
                <a:latin typeface="Symbol"/>
                <a:cs typeface="Symbol"/>
              </a:rPr>
              <a:t></a:t>
            </a:r>
            <a:r>
              <a:rPr sz="3000" spc="7" baseline="1388" dirty="0">
                <a:latin typeface="Symbol"/>
                <a:cs typeface="Symbol"/>
              </a:rPr>
              <a:t></a:t>
            </a:r>
            <a:r>
              <a:rPr sz="3000" baseline="1388" dirty="0">
                <a:latin typeface="Times New Roman"/>
                <a:cs typeface="Times New Roman"/>
              </a:rPr>
              <a:t>	</a:t>
            </a:r>
            <a:r>
              <a:rPr sz="3000" spc="-1162" baseline="-20833" dirty="0">
                <a:latin typeface="Symbol"/>
                <a:cs typeface="Symbol"/>
              </a:rPr>
              <a:t></a:t>
            </a:r>
            <a:r>
              <a:rPr sz="3000" spc="7" baseline="1388" dirty="0">
                <a:latin typeface="Symbol"/>
                <a:cs typeface="Symbol"/>
              </a:rPr>
              <a:t></a:t>
            </a:r>
            <a:endParaRPr sz="3000" baseline="1388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067D11A-2DCD-458E-B329-C2CC3B99F98E}"/>
              </a:ext>
            </a:extLst>
          </p:cNvPr>
          <p:cNvSpPr txBox="1"/>
          <p:nvPr/>
        </p:nvSpPr>
        <p:spPr>
          <a:xfrm>
            <a:off x="3924300" y="635000"/>
            <a:ext cx="565150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Symbol"/>
                <a:cs typeface="Symbol"/>
              </a:rPr>
              <a:t>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3000" spc="15" baseline="13888" dirty="0">
                <a:latin typeface="Times New Roman"/>
                <a:cs typeface="Times New Roman"/>
              </a:rPr>
              <a:t>0</a:t>
            </a:r>
            <a:r>
              <a:rPr sz="3000" baseline="13888" dirty="0">
                <a:latin typeface="Times New Roman"/>
                <a:cs typeface="Times New Roman"/>
              </a:rPr>
              <a:t> </a:t>
            </a:r>
            <a:r>
              <a:rPr sz="3000" spc="-292" baseline="13888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0B9AA8F-6675-44FB-9FED-FFF945B0853D}"/>
              </a:ext>
            </a:extLst>
          </p:cNvPr>
          <p:cNvSpPr txBox="1"/>
          <p:nvPr/>
        </p:nvSpPr>
        <p:spPr>
          <a:xfrm>
            <a:off x="3924300" y="254000"/>
            <a:ext cx="56515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Symbol"/>
                <a:cs typeface="Symbol"/>
              </a:rPr>
              <a:t>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3000" spc="15" baseline="4166" dirty="0">
                <a:latin typeface="Times New Roman"/>
                <a:cs typeface="Times New Roman"/>
              </a:rPr>
              <a:t>0</a:t>
            </a:r>
            <a:r>
              <a:rPr sz="3000" baseline="4166" dirty="0">
                <a:latin typeface="Times New Roman"/>
                <a:cs typeface="Times New Roman"/>
              </a:rPr>
              <a:t> </a:t>
            </a:r>
            <a:r>
              <a:rPr sz="3000" spc="-292" baseline="4166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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6B69452-6807-4B40-B966-EB8D654C3389}"/>
              </a:ext>
            </a:extLst>
          </p:cNvPr>
          <p:cNvSpPr txBox="1"/>
          <p:nvPr/>
        </p:nvSpPr>
        <p:spPr>
          <a:xfrm>
            <a:off x="3008313" y="617538"/>
            <a:ext cx="668337" cy="341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spc="7" baseline="-13888" dirty="0">
                <a:latin typeface="Symbol"/>
                <a:cs typeface="Symbol"/>
              </a:rPr>
              <a:t></a:t>
            </a:r>
            <a:r>
              <a:rPr sz="2000" spc="10" dirty="0">
                <a:latin typeface="Times New Roman"/>
                <a:cs typeface="Times New Roman"/>
              </a:rPr>
              <a:t>1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Symbol"/>
                <a:cs typeface="Symbol"/>
              </a:rPr>
              <a:t>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r>
              <a:rPr sz="3000" spc="7" baseline="-13888" dirty="0">
                <a:latin typeface="Symbol"/>
                <a:cs typeface="Symbol"/>
              </a:rPr>
              <a:t></a:t>
            </a:r>
            <a:endParaRPr sz="3000" baseline="-13888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3CCC339-61D4-4432-B905-E1FF8AD16631}"/>
              </a:ext>
            </a:extLst>
          </p:cNvPr>
          <p:cNvSpPr txBox="1"/>
          <p:nvPr/>
        </p:nvSpPr>
        <p:spPr>
          <a:xfrm>
            <a:off x="3008313" y="236538"/>
            <a:ext cx="668337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spc="7" baseline="-4166" dirty="0">
                <a:latin typeface="Symbol"/>
                <a:cs typeface="Symbol"/>
              </a:rPr>
              <a:t></a:t>
            </a:r>
            <a:r>
              <a:rPr sz="2000" spc="10" dirty="0">
                <a:latin typeface="Times New Roman"/>
                <a:cs typeface="Times New Roman"/>
              </a:rPr>
              <a:t>1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175" dirty="0">
                <a:latin typeface="Symbol"/>
                <a:cs typeface="Symbol"/>
              </a:rPr>
              <a:t>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r>
              <a:rPr sz="3000" spc="7" baseline="-4166" dirty="0">
                <a:latin typeface="Symbol"/>
                <a:cs typeface="Symbol"/>
              </a:rPr>
              <a:t></a:t>
            </a:r>
            <a:endParaRPr sz="3000" baseline="-4166">
              <a:latin typeface="Symbol"/>
              <a:cs typeface="Symbol"/>
            </a:endParaRPr>
          </a:p>
        </p:txBody>
      </p:sp>
      <p:sp>
        <p:nvSpPr>
          <p:cNvPr id="13324" name="object 12">
            <a:extLst>
              <a:ext uri="{FF2B5EF4-FFF2-40B4-BE49-F238E27FC236}">
                <a16:creationId xmlns:a16="http://schemas.microsoft.com/office/drawing/2014/main" id="{1D9C555B-8874-4E5F-BE01-33F1B9A4D7AA}"/>
              </a:ext>
            </a:extLst>
          </p:cNvPr>
          <p:cNvSpPr>
            <a:spLocks/>
          </p:cNvSpPr>
          <p:nvPr/>
        </p:nvSpPr>
        <p:spPr bwMode="auto">
          <a:xfrm>
            <a:off x="1563688" y="2084388"/>
            <a:ext cx="166687" cy="0"/>
          </a:xfrm>
          <a:custGeom>
            <a:avLst/>
            <a:gdLst>
              <a:gd name="T0" fmla="*/ 0 w 166369"/>
              <a:gd name="T1" fmla="*/ 166170 w 16636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6369">
                <a:moveTo>
                  <a:pt x="0" y="0"/>
                </a:moveTo>
                <a:lnTo>
                  <a:pt x="165853" y="0"/>
                </a:lnTo>
              </a:path>
            </a:pathLst>
          </a:custGeom>
          <a:noFill/>
          <a:ln w="1426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5" name="object 13">
            <a:extLst>
              <a:ext uri="{FF2B5EF4-FFF2-40B4-BE49-F238E27FC236}">
                <a16:creationId xmlns:a16="http://schemas.microsoft.com/office/drawing/2014/main" id="{00EBC769-2B48-47DB-8AF3-37783E5F8C9A}"/>
              </a:ext>
            </a:extLst>
          </p:cNvPr>
          <p:cNvSpPr>
            <a:spLocks/>
          </p:cNvSpPr>
          <p:nvPr/>
        </p:nvSpPr>
        <p:spPr bwMode="auto">
          <a:xfrm>
            <a:off x="2505075" y="2084388"/>
            <a:ext cx="166688" cy="0"/>
          </a:xfrm>
          <a:custGeom>
            <a:avLst/>
            <a:gdLst>
              <a:gd name="T0" fmla="*/ 0 w 166369"/>
              <a:gd name="T1" fmla="*/ 166171 w 16636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6369">
                <a:moveTo>
                  <a:pt x="0" y="0"/>
                </a:moveTo>
                <a:lnTo>
                  <a:pt x="165853" y="0"/>
                </a:lnTo>
              </a:path>
            </a:pathLst>
          </a:custGeom>
          <a:noFill/>
          <a:ln w="1426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FB339BEE-188F-4842-B11D-23A77B87D973}"/>
              </a:ext>
            </a:extLst>
          </p:cNvPr>
          <p:cNvSpPr txBox="1"/>
          <p:nvPr/>
        </p:nvSpPr>
        <p:spPr>
          <a:xfrm>
            <a:off x="1050925" y="1924050"/>
            <a:ext cx="1614488" cy="461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34010" algn="l"/>
              </a:tabLst>
              <a:defRPr/>
            </a:pPr>
            <a:r>
              <a:rPr sz="2550" i="1" spc="85" dirty="0">
                <a:latin typeface="Times New Roman"/>
                <a:cs typeface="Times New Roman"/>
              </a:rPr>
              <a:t>T	</a:t>
            </a:r>
            <a:r>
              <a:rPr sz="3400" spc="-250" dirty="0">
                <a:latin typeface="Symbol"/>
                <a:cs typeface="Symbol"/>
              </a:rPr>
              <a:t></a:t>
            </a:r>
            <a:r>
              <a:rPr sz="3400" spc="-545" dirty="0">
                <a:latin typeface="Times New Roman"/>
                <a:cs typeface="Times New Roman"/>
              </a:rPr>
              <a:t> </a:t>
            </a:r>
            <a:r>
              <a:rPr sz="2550" i="1" spc="75" dirty="0">
                <a:latin typeface="Times New Roman"/>
                <a:cs typeface="Times New Roman"/>
              </a:rPr>
              <a:t>u</a:t>
            </a:r>
            <a:r>
              <a:rPr sz="2550" i="1" spc="195" dirty="0">
                <a:latin typeface="Times New Roman"/>
                <a:cs typeface="Times New Roman"/>
              </a:rPr>
              <a:t> </a:t>
            </a:r>
            <a:r>
              <a:rPr sz="3400" spc="80" dirty="0">
                <a:latin typeface="Symbol"/>
                <a:cs typeface="Symbol"/>
              </a:rPr>
              <a:t></a:t>
            </a:r>
            <a:r>
              <a:rPr sz="2550" spc="80" dirty="0">
                <a:latin typeface="Symbol"/>
                <a:cs typeface="Symbol"/>
              </a:rPr>
              <a:t></a:t>
            </a:r>
            <a:r>
              <a:rPr sz="2550" spc="80" dirty="0">
                <a:latin typeface="Times New Roman"/>
                <a:cs typeface="Times New Roman"/>
              </a:rPr>
              <a:t> </a:t>
            </a:r>
            <a:r>
              <a:rPr sz="2550" i="1" spc="200" dirty="0">
                <a:latin typeface="Times New Roman"/>
                <a:cs typeface="Times New Roman"/>
              </a:rPr>
              <a:t>A</a:t>
            </a:r>
            <a:r>
              <a:rPr sz="2550" i="1" spc="75" dirty="0">
                <a:latin typeface="Times New Roman"/>
                <a:cs typeface="Times New Roman"/>
              </a:rPr>
              <a:t>u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3327" name="object 15">
            <a:extLst>
              <a:ext uri="{FF2B5EF4-FFF2-40B4-BE49-F238E27FC236}">
                <a16:creationId xmlns:a16="http://schemas.microsoft.com/office/drawing/2014/main" id="{D618D213-3250-43F3-93DD-001C0A5180E8}"/>
              </a:ext>
            </a:extLst>
          </p:cNvPr>
          <p:cNvSpPr>
            <a:spLocks/>
          </p:cNvSpPr>
          <p:nvPr/>
        </p:nvSpPr>
        <p:spPr bwMode="auto">
          <a:xfrm>
            <a:off x="5446713" y="2124075"/>
            <a:ext cx="160337" cy="0"/>
          </a:xfrm>
          <a:custGeom>
            <a:avLst/>
            <a:gdLst>
              <a:gd name="T0" fmla="*/ 0 w 161289"/>
              <a:gd name="T1" fmla="*/ 160333 w 16128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1289">
                <a:moveTo>
                  <a:pt x="0" y="0"/>
                </a:moveTo>
                <a:lnTo>
                  <a:pt x="161285" y="0"/>
                </a:lnTo>
              </a:path>
            </a:pathLst>
          </a:custGeom>
          <a:noFill/>
          <a:ln w="1528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913E2D9B-4941-4D13-892E-116F6F31971C}"/>
              </a:ext>
            </a:extLst>
          </p:cNvPr>
          <p:cNvSpPr txBox="1"/>
          <p:nvPr/>
        </p:nvSpPr>
        <p:spPr>
          <a:xfrm>
            <a:off x="5408613" y="2046288"/>
            <a:ext cx="852487" cy="3794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825" i="1" spc="-60" baseline="-4357" dirty="0">
                <a:latin typeface="Times New Roman"/>
                <a:cs typeface="Times New Roman"/>
              </a:rPr>
              <a:t>u</a:t>
            </a:r>
            <a:r>
              <a:rPr sz="3825" i="1" spc="277" baseline="-435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B5DF38D0-3D93-493B-A449-B6DB0175F7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AB72FE97-59A8-4DA5-8FF6-F6B924402B9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3331" name="object 29">
            <a:extLst>
              <a:ext uri="{FF2B5EF4-FFF2-40B4-BE49-F238E27FC236}">
                <a16:creationId xmlns:a16="http://schemas.microsoft.com/office/drawing/2014/main" id="{62502C1A-1157-43C8-BA9A-E6F306B6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1C3B19-C845-4BED-B493-328AAE1AA30A}" type="slidenum">
              <a:rPr lang="id-ID" altLang="en-US">
                <a:latin typeface="Arial" panose="020B0604020202020204" pitchFamily="34" charset="0"/>
              </a:rPr>
              <a:pPr eaLnBrk="1" hangingPunct="1"/>
              <a:t>11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6E0A180-96FF-459D-9913-9AC1924402A3}"/>
              </a:ext>
            </a:extLst>
          </p:cNvPr>
          <p:cNvSpPr txBox="1"/>
          <p:nvPr/>
        </p:nvSpPr>
        <p:spPr>
          <a:xfrm>
            <a:off x="3368675" y="2087563"/>
            <a:ext cx="1862138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035050" algn="l"/>
              </a:tabLst>
              <a:defRPr/>
            </a:pPr>
            <a:r>
              <a:rPr sz="2200" spc="-20" dirty="0">
                <a:latin typeface="Bookman Old Style"/>
                <a:cs typeface="Bookman Old Style"/>
              </a:rPr>
              <a:t>untu</a:t>
            </a:r>
            <a:r>
              <a:rPr sz="2200" spc="-15" dirty="0">
                <a:latin typeface="Bookman Old Style"/>
                <a:cs typeface="Bookman Old Style"/>
              </a:rPr>
              <a:t>k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Bookman Old Style"/>
                <a:cs typeface="Bookman Old Style"/>
              </a:rPr>
              <a:t>setiap</a:t>
            </a:r>
            <a:endParaRPr sz="2200">
              <a:latin typeface="Bookman Old Style"/>
              <a:cs typeface="Bookman Old Style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3802C09D-C5CB-4EC5-B5C2-4E53F12C77CB}"/>
              </a:ext>
            </a:extLst>
          </p:cNvPr>
          <p:cNvSpPr txBox="1"/>
          <p:nvPr/>
        </p:nvSpPr>
        <p:spPr>
          <a:xfrm>
            <a:off x="3894138" y="5484813"/>
            <a:ext cx="119062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10" dirty="0">
                <a:latin typeface="Symbol"/>
                <a:cs typeface="Symbol"/>
              </a:rPr>
              <a:t>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04CE7834-B8B7-4E02-89DB-C1DF3A8CE4F6}"/>
              </a:ext>
            </a:extLst>
          </p:cNvPr>
          <p:cNvSpPr txBox="1"/>
          <p:nvPr/>
        </p:nvSpPr>
        <p:spPr>
          <a:xfrm>
            <a:off x="2305050" y="5207000"/>
            <a:ext cx="1706563" cy="360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32130" algn="l"/>
              </a:tabLst>
              <a:defRPr/>
            </a:pPr>
            <a:r>
              <a:rPr sz="1900" spc="35" dirty="0">
                <a:latin typeface="Symbol"/>
                <a:cs typeface="Symbol"/>
              </a:rPr>
              <a:t></a:t>
            </a:r>
            <a:r>
              <a:rPr sz="2850" spc="-52" baseline="-11695" dirty="0">
                <a:latin typeface="Symbol"/>
                <a:cs typeface="Symbol"/>
              </a:rPr>
              <a:t></a:t>
            </a:r>
            <a:r>
              <a:rPr sz="2850" spc="-1110" baseline="-20467" dirty="0">
                <a:latin typeface="Symbol"/>
                <a:cs typeface="Symbol"/>
              </a:rPr>
              <a:t></a:t>
            </a:r>
            <a:r>
              <a:rPr sz="2850" spc="-15" baseline="1461" dirty="0">
                <a:latin typeface="Symbol"/>
                <a:cs typeface="Symbol"/>
              </a:rPr>
              <a:t></a:t>
            </a:r>
            <a:r>
              <a:rPr sz="2850" baseline="1461" dirty="0">
                <a:latin typeface="Times New Roman"/>
                <a:cs typeface="Times New Roman"/>
              </a:rPr>
              <a:t>	</a:t>
            </a:r>
            <a:r>
              <a:rPr sz="2850" spc="-1110" baseline="-20467" dirty="0">
                <a:latin typeface="Symbol"/>
                <a:cs typeface="Symbol"/>
              </a:rPr>
              <a:t></a:t>
            </a:r>
            <a:r>
              <a:rPr sz="2850" spc="37" baseline="1461" dirty="0">
                <a:latin typeface="Symbol"/>
                <a:cs typeface="Symbol"/>
              </a:rPr>
              <a:t></a:t>
            </a:r>
            <a:r>
              <a:rPr sz="2850" spc="-15" baseline="-11695" dirty="0">
                <a:latin typeface="Symbol"/>
                <a:cs typeface="Symbol"/>
              </a:rPr>
              <a:t></a:t>
            </a:r>
            <a:r>
              <a:rPr sz="2850" spc="89" baseline="-1169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Symbol"/>
                <a:cs typeface="Symbol"/>
              </a:rPr>
              <a:t>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2850" spc="-15" baseline="-10233" dirty="0">
                <a:latin typeface="Symbol"/>
                <a:cs typeface="Symbol"/>
              </a:rPr>
              <a:t></a:t>
            </a:r>
            <a:r>
              <a:rPr sz="2850" baseline="-10233" dirty="0">
                <a:latin typeface="Times New Roman"/>
                <a:cs typeface="Times New Roman"/>
              </a:rPr>
              <a:t> </a:t>
            </a:r>
            <a:r>
              <a:rPr sz="2850" spc="-30" baseline="-10233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Symbol"/>
                <a:cs typeface="Symbol"/>
              </a:rPr>
              <a:t>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i="1" spc="-10" dirty="0">
                <a:latin typeface="Times New Roman"/>
                <a:cs typeface="Times New Roman"/>
              </a:rPr>
              <a:t>x</a:t>
            </a:r>
            <a:r>
              <a:rPr sz="1900" i="1" dirty="0">
                <a:latin typeface="Times New Roman"/>
                <a:cs typeface="Times New Roman"/>
              </a:rPr>
              <a:t> </a:t>
            </a:r>
            <a:r>
              <a:rPr sz="1900" i="1" spc="-45" dirty="0">
                <a:latin typeface="Times New Roman"/>
                <a:cs typeface="Times New Roman"/>
              </a:rPr>
              <a:t> </a:t>
            </a:r>
            <a:r>
              <a:rPr sz="2850" spc="-15" baseline="-10233" dirty="0">
                <a:latin typeface="Symbol"/>
                <a:cs typeface="Symbol"/>
              </a:rPr>
              <a:t></a:t>
            </a:r>
            <a:endParaRPr sz="2850" baseline="-10233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DA7D7CF6-1C19-4610-A055-3123986EAB92}"/>
              </a:ext>
            </a:extLst>
          </p:cNvPr>
          <p:cNvSpPr txBox="1"/>
          <p:nvPr/>
        </p:nvSpPr>
        <p:spPr>
          <a:xfrm>
            <a:off x="3270250" y="5022850"/>
            <a:ext cx="741363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36270" algn="l"/>
              </a:tabLst>
              <a:defRPr/>
            </a:pPr>
            <a:r>
              <a:rPr sz="1900" spc="-10" dirty="0">
                <a:latin typeface="Symbol"/>
                <a:cs typeface="Symbol"/>
              </a:rPr>
              <a:t></a:t>
            </a:r>
            <a:r>
              <a:rPr sz="1900" spc="-10" dirty="0"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Symbol"/>
                <a:cs typeface="Symbol"/>
              </a:rPr>
              <a:t>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9E02D2CD-F46A-4C14-91C7-0646DB5AEEB3}"/>
              </a:ext>
            </a:extLst>
          </p:cNvPr>
          <p:cNvSpPr txBox="1"/>
          <p:nvPr/>
        </p:nvSpPr>
        <p:spPr>
          <a:xfrm>
            <a:off x="3894138" y="5638800"/>
            <a:ext cx="119062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10" dirty="0">
                <a:latin typeface="Symbol"/>
                <a:cs typeface="Symbol"/>
              </a:rPr>
              <a:t>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52312D2-B649-4BB0-8403-B5CD9D5F427C}"/>
              </a:ext>
            </a:extLst>
          </p:cNvPr>
          <p:cNvSpPr txBox="1"/>
          <p:nvPr/>
        </p:nvSpPr>
        <p:spPr>
          <a:xfrm>
            <a:off x="3270250" y="4851400"/>
            <a:ext cx="741363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spc="-15" baseline="-4385" dirty="0">
                <a:latin typeface="Symbol"/>
                <a:cs typeface="Symbol"/>
              </a:rPr>
              <a:t></a:t>
            </a:r>
            <a:r>
              <a:rPr sz="2850" spc="-262" baseline="-4385" dirty="0">
                <a:latin typeface="Times New Roman"/>
                <a:cs typeface="Times New Roman"/>
              </a:rPr>
              <a:t> </a:t>
            </a:r>
            <a:r>
              <a:rPr sz="1900" i="1" spc="-10" dirty="0">
                <a:latin typeface="Times New Roman"/>
                <a:cs typeface="Times New Roman"/>
              </a:rPr>
              <a:t>x</a:t>
            </a:r>
            <a:r>
              <a:rPr sz="1900" i="1" spc="-8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Symbol"/>
                <a:cs typeface="Symbol"/>
              </a:rPr>
              <a:t>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i="1" spc="-10" dirty="0">
                <a:latin typeface="Times New Roman"/>
                <a:cs typeface="Times New Roman"/>
              </a:rPr>
              <a:t>y</a:t>
            </a:r>
            <a:r>
              <a:rPr sz="1900" i="1" spc="-260" dirty="0">
                <a:latin typeface="Times New Roman"/>
                <a:cs typeface="Times New Roman"/>
              </a:rPr>
              <a:t> </a:t>
            </a:r>
            <a:r>
              <a:rPr sz="2850" spc="-15" baseline="-4385" dirty="0">
                <a:latin typeface="Symbol"/>
                <a:cs typeface="Symbol"/>
              </a:rPr>
              <a:t></a:t>
            </a:r>
            <a:endParaRPr sz="2850" baseline="-4385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3C22143-3144-4200-AE26-E934251FABEB}"/>
              </a:ext>
            </a:extLst>
          </p:cNvPr>
          <p:cNvSpPr txBox="1"/>
          <p:nvPr/>
        </p:nvSpPr>
        <p:spPr>
          <a:xfrm>
            <a:off x="2459038" y="5410200"/>
            <a:ext cx="928687" cy="341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23594" algn="l"/>
              </a:tabLst>
              <a:defRPr/>
            </a:pPr>
            <a:r>
              <a:rPr sz="2850" spc="-52" baseline="2923" dirty="0">
                <a:latin typeface="Symbol"/>
                <a:cs typeface="Symbol"/>
              </a:rPr>
              <a:t></a:t>
            </a:r>
            <a:r>
              <a:rPr sz="2850" spc="-15" baseline="7309" dirty="0">
                <a:latin typeface="Symbol"/>
                <a:cs typeface="Symbol"/>
              </a:rPr>
              <a:t></a:t>
            </a:r>
            <a:r>
              <a:rPr sz="2850" spc="-127" baseline="7309" dirty="0">
                <a:latin typeface="Times New Roman"/>
                <a:cs typeface="Times New Roman"/>
              </a:rPr>
              <a:t> </a:t>
            </a:r>
            <a:r>
              <a:rPr sz="2850" i="1" spc="-15" baseline="20467" dirty="0">
                <a:latin typeface="Times New Roman"/>
                <a:cs typeface="Times New Roman"/>
              </a:rPr>
              <a:t>y</a:t>
            </a:r>
            <a:r>
              <a:rPr sz="2850" i="1" spc="-390" baseline="20467" dirty="0">
                <a:latin typeface="Times New Roman"/>
                <a:cs typeface="Times New Roman"/>
              </a:rPr>
              <a:t> </a:t>
            </a:r>
            <a:r>
              <a:rPr sz="2850" spc="37" baseline="7309" dirty="0">
                <a:latin typeface="Symbol"/>
                <a:cs typeface="Symbol"/>
              </a:rPr>
              <a:t></a:t>
            </a:r>
            <a:r>
              <a:rPr sz="2850" spc="-15" baseline="2923" dirty="0">
                <a:latin typeface="Symbol"/>
                <a:cs typeface="Symbol"/>
              </a:rPr>
              <a:t></a:t>
            </a:r>
            <a:r>
              <a:rPr sz="2850" baseline="2923" dirty="0"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Symbol"/>
                <a:cs typeface="Symbol"/>
              </a:rPr>
              <a:t>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A507AEED-96A6-4BCC-ABCE-F02DBD0AD611}"/>
              </a:ext>
            </a:extLst>
          </p:cNvPr>
          <p:cNvSpPr txBox="1"/>
          <p:nvPr/>
        </p:nvSpPr>
        <p:spPr>
          <a:xfrm>
            <a:off x="3270250" y="5638800"/>
            <a:ext cx="119063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10" dirty="0">
                <a:latin typeface="Symbol"/>
                <a:cs typeface="Symbol"/>
              </a:rPr>
              <a:t>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B81CDDD6-6EBC-40DE-B55B-1D32EA91087D}"/>
              </a:ext>
            </a:extLst>
          </p:cNvPr>
          <p:cNvSpPr txBox="1"/>
          <p:nvPr/>
        </p:nvSpPr>
        <p:spPr>
          <a:xfrm>
            <a:off x="2459038" y="5032375"/>
            <a:ext cx="581025" cy="287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35" dirty="0">
                <a:latin typeface="Symbol"/>
                <a:cs typeface="Symbol"/>
              </a:rPr>
              <a:t></a:t>
            </a:r>
            <a:r>
              <a:rPr sz="2850" spc="-15" baseline="-4385" dirty="0">
                <a:latin typeface="Symbol"/>
                <a:cs typeface="Symbol"/>
              </a:rPr>
              <a:t></a:t>
            </a:r>
            <a:r>
              <a:rPr sz="2850" spc="-172" baseline="-4385" dirty="0">
                <a:latin typeface="Times New Roman"/>
                <a:cs typeface="Times New Roman"/>
              </a:rPr>
              <a:t> </a:t>
            </a:r>
            <a:r>
              <a:rPr sz="1900" i="1" spc="-10" dirty="0">
                <a:latin typeface="Times New Roman"/>
                <a:cs typeface="Times New Roman"/>
              </a:rPr>
              <a:t>x</a:t>
            </a:r>
            <a:r>
              <a:rPr sz="1900" i="1" spc="-229" dirty="0">
                <a:latin typeface="Times New Roman"/>
                <a:cs typeface="Times New Roman"/>
              </a:rPr>
              <a:t> </a:t>
            </a:r>
            <a:r>
              <a:rPr sz="2850" spc="37" baseline="-4385" dirty="0">
                <a:latin typeface="Symbol"/>
                <a:cs typeface="Symbol"/>
              </a:rPr>
              <a:t></a:t>
            </a:r>
            <a:r>
              <a:rPr sz="1900" spc="-10" dirty="0">
                <a:latin typeface="Symbol"/>
                <a:cs typeface="Symbol"/>
              </a:rPr>
              <a:t>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2D3DA852-AF7B-44F6-9703-979958B23DDC}"/>
              </a:ext>
            </a:extLst>
          </p:cNvPr>
          <p:cNvSpPr txBox="1"/>
          <p:nvPr/>
        </p:nvSpPr>
        <p:spPr>
          <a:xfrm>
            <a:off x="3586163" y="5586413"/>
            <a:ext cx="131762" cy="266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i="1" spc="-10" dirty="0">
                <a:latin typeface="Times New Roman"/>
                <a:cs typeface="Times New Roman"/>
              </a:rPr>
              <a:t>y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2">
            <a:extLst>
              <a:ext uri="{FF2B5EF4-FFF2-40B4-BE49-F238E27FC236}">
                <a16:creationId xmlns:a16="http://schemas.microsoft.com/office/drawing/2014/main" id="{EFBD0FB3-94B2-45D1-BFE0-38ACF1944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E8FF7A5-920A-4573-9F88-3C284A35B80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/>
              <a:t>Jawa</a:t>
            </a:r>
            <a:r>
              <a:rPr b="1" dirty="0"/>
              <a:t>b</a:t>
            </a:r>
            <a:r>
              <a:rPr b="1" spc="204" dirty="0">
                <a:latin typeface="Times New Roman"/>
                <a:cs typeface="Times New Roman"/>
              </a:rPr>
              <a:t> </a:t>
            </a:r>
            <a:r>
              <a:rPr b="1" spc="-10" dirty="0"/>
              <a:t>:</a:t>
            </a:r>
            <a:br>
              <a:rPr b="1" spc="-10" dirty="0"/>
            </a:br>
            <a:r>
              <a:rPr spc="-5" dirty="0"/>
              <a:t>Perhatika</a:t>
            </a:r>
            <a:r>
              <a:rPr dirty="0"/>
              <a:t>n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bahwa</a:t>
            </a: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4D151AD3-4B6E-459C-93E4-87176221BC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CEA0A11A-1BED-449B-9051-FBB89CB4A7E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4342" name="object 31">
            <a:extLst>
              <a:ext uri="{FF2B5EF4-FFF2-40B4-BE49-F238E27FC236}">
                <a16:creationId xmlns:a16="http://schemas.microsoft.com/office/drawing/2014/main" id="{BC46845A-6243-492B-91E7-B4445608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D32280-CD41-48DF-9B61-AE324D68182D}" type="slidenum">
              <a:rPr lang="id-ID" altLang="en-US">
                <a:latin typeface="Arial" panose="020B0604020202020204" pitchFamily="34" charset="0"/>
              </a:rPr>
              <a:pPr eaLnBrk="1" hangingPunct="1"/>
              <a:t>12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029EB2B-21BF-485E-BBEF-D21CD8DA7355}"/>
              </a:ext>
            </a:extLst>
          </p:cNvPr>
          <p:cNvSpPr txBox="1"/>
          <p:nvPr/>
        </p:nvSpPr>
        <p:spPr>
          <a:xfrm>
            <a:off x="511175" y="2341563"/>
            <a:ext cx="7794625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Jad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matriks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transformasi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untu</a:t>
            </a:r>
            <a:r>
              <a:rPr sz="2400" dirty="0">
                <a:latin typeface="Bookman Old Style"/>
                <a:cs typeface="Bookman Old Style"/>
              </a:rPr>
              <a:t>k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Bookman Old Style"/>
                <a:cs typeface="Bookman Old Style"/>
              </a:rPr>
              <a:t>R</a:t>
            </a:r>
            <a:r>
              <a:rPr sz="2400" spc="-15" baseline="24305" dirty="0">
                <a:latin typeface="Bookman Old Style"/>
                <a:cs typeface="Bookman Old Style"/>
              </a:rPr>
              <a:t>2</a:t>
            </a:r>
            <a:r>
              <a:rPr sz="2400" baseline="24305" dirty="0">
                <a:latin typeface="Times New Roman"/>
                <a:cs typeface="Times New Roman"/>
              </a:rPr>
              <a:t> </a:t>
            </a:r>
            <a:r>
              <a:rPr sz="2400" spc="-75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R</a:t>
            </a:r>
            <a:r>
              <a:rPr sz="2400" spc="-15" baseline="24305" dirty="0">
                <a:latin typeface="Bookman Old Style"/>
                <a:cs typeface="Bookman Old Style"/>
              </a:rPr>
              <a:t>3</a:t>
            </a:r>
            <a:r>
              <a:rPr sz="2400" baseline="24305" dirty="0">
                <a:latin typeface="Times New Roman"/>
                <a:cs typeface="Times New Roman"/>
              </a:rPr>
              <a:t> </a:t>
            </a:r>
            <a:r>
              <a:rPr sz="2400" spc="-75" baseline="24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adalah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4344" name="object 5">
            <a:extLst>
              <a:ext uri="{FF2B5EF4-FFF2-40B4-BE49-F238E27FC236}">
                <a16:creationId xmlns:a16="http://schemas.microsoft.com/office/drawing/2014/main" id="{CC354F30-BED4-403C-A3F8-63C467325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4535488"/>
            <a:ext cx="74168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id-ID" altLang="en-US" sz="2400">
                <a:latin typeface="Bookman Old Style" panose="02050604050505020204" pitchFamily="18" charset="0"/>
              </a:rPr>
              <a:t>Jika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</a:t>
            </a:r>
            <a:r>
              <a:rPr lang="id-ID" altLang="en-US" sz="2400" baseline="24000">
                <a:latin typeface="Bookman Old Style" panose="02050604050505020204" pitchFamily="18" charset="0"/>
              </a:rPr>
              <a:t>n</a:t>
            </a:r>
            <a:r>
              <a:rPr lang="id-ID" altLang="en-US" sz="2400" baseline="24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d-ID" altLang="en-US" sz="2400">
                <a:latin typeface="Wingdings" panose="05000000000000000000" pitchFamily="2" charset="2"/>
              </a:rPr>
              <a:t>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</a:t>
            </a:r>
            <a:r>
              <a:rPr lang="id-ID" altLang="en-US" sz="2400" baseline="24000">
                <a:latin typeface="Bookman Old Style" panose="02050604050505020204" pitchFamily="18" charset="0"/>
              </a:rPr>
              <a:t>m</a:t>
            </a:r>
            <a:r>
              <a:rPr lang="id-ID" altLang="en-US" sz="2400" baseline="24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d-ID" altLang="en-US" sz="2400">
                <a:latin typeface="Bookman Old Style" panose="02050604050505020204" pitchFamily="18" charset="0"/>
              </a:rPr>
              <a:t>merupakan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transformasi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linear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maka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ukuran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matriks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transformasi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adalah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m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x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n</a:t>
            </a:r>
            <a:endParaRPr lang="id-ID" altLang="en-US" sz="2400">
              <a:latin typeface="Bookman Old Style" panose="02050604050505020204" pitchFamily="18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D16C451-FD5D-4B5A-9046-A319A361E356}"/>
              </a:ext>
            </a:extLst>
          </p:cNvPr>
          <p:cNvSpPr txBox="1"/>
          <p:nvPr/>
        </p:nvSpPr>
        <p:spPr>
          <a:xfrm>
            <a:off x="3921125" y="1392238"/>
            <a:ext cx="800100" cy="477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latin typeface="Times New Roman"/>
                <a:cs typeface="Times New Roman"/>
              </a:rPr>
              <a:t>0 </a:t>
            </a:r>
            <a:r>
              <a:rPr sz="1900" spc="-105" dirty="0">
                <a:latin typeface="Times New Roman"/>
                <a:cs typeface="Times New Roman"/>
              </a:rPr>
              <a:t> </a:t>
            </a:r>
            <a:r>
              <a:rPr sz="2850" spc="15" baseline="-10233" dirty="0">
                <a:latin typeface="Symbol"/>
                <a:cs typeface="Symbol"/>
              </a:rPr>
              <a:t></a:t>
            </a:r>
            <a:r>
              <a:rPr sz="2850" spc="104" baseline="-10233" dirty="0">
                <a:latin typeface="Times New Roman"/>
                <a:cs typeface="Times New Roman"/>
              </a:rPr>
              <a:t> </a:t>
            </a:r>
            <a:r>
              <a:rPr sz="2850" spc="-1110" baseline="-20467" dirty="0">
                <a:latin typeface="Symbol"/>
                <a:cs typeface="Symbol"/>
              </a:rPr>
              <a:t></a:t>
            </a:r>
            <a:r>
              <a:rPr sz="2850" spc="15" baseline="1461" dirty="0">
                <a:latin typeface="Symbol"/>
                <a:cs typeface="Symbol"/>
              </a:rPr>
              <a:t></a:t>
            </a:r>
            <a:r>
              <a:rPr sz="2850" spc="-120" baseline="1461" dirty="0">
                <a:latin typeface="Times New Roman"/>
                <a:cs typeface="Times New Roman"/>
              </a:rPr>
              <a:t> </a:t>
            </a:r>
            <a:r>
              <a:rPr sz="2850" i="1" spc="22" baseline="-43859" dirty="0">
                <a:latin typeface="Times New Roman"/>
                <a:cs typeface="Times New Roman"/>
              </a:rPr>
              <a:t>y</a:t>
            </a:r>
            <a:r>
              <a:rPr sz="2850" i="1" spc="-382" baseline="-43859" dirty="0">
                <a:latin typeface="Times New Roman"/>
                <a:cs typeface="Times New Roman"/>
              </a:rPr>
              <a:t> </a:t>
            </a:r>
            <a:r>
              <a:rPr sz="2850" spc="-1110" baseline="-20467" dirty="0">
                <a:latin typeface="Symbol"/>
                <a:cs typeface="Symbol"/>
              </a:rPr>
              <a:t></a:t>
            </a:r>
            <a:r>
              <a:rPr sz="2850" spc="15" baseline="1461" dirty="0">
                <a:latin typeface="Symbol"/>
                <a:cs typeface="Symbol"/>
              </a:rPr>
              <a:t></a:t>
            </a:r>
            <a:endParaRPr sz="2850" baseline="1461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879C488-C87F-4644-8011-8000EEC42807}"/>
              </a:ext>
            </a:extLst>
          </p:cNvPr>
          <p:cNvSpPr txBox="1"/>
          <p:nvPr/>
        </p:nvSpPr>
        <p:spPr>
          <a:xfrm>
            <a:off x="4152900" y="1644650"/>
            <a:ext cx="568325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60375" algn="l"/>
              </a:tabLst>
              <a:defRPr/>
            </a:pPr>
            <a:r>
              <a:rPr sz="2850" spc="15" baseline="-7309" dirty="0">
                <a:latin typeface="Symbol"/>
                <a:cs typeface="Symbol"/>
              </a:rPr>
              <a:t></a:t>
            </a:r>
            <a:r>
              <a:rPr sz="2850" spc="104" baseline="-7309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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10" dirty="0">
                <a:latin typeface="Symbol"/>
                <a:cs typeface="Symbol"/>
              </a:rPr>
              <a:t>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CB4EB7F-39FC-4F3C-897A-9AA9BF02DBE8}"/>
              </a:ext>
            </a:extLst>
          </p:cNvPr>
          <p:cNvSpPr txBox="1"/>
          <p:nvPr/>
        </p:nvSpPr>
        <p:spPr>
          <a:xfrm>
            <a:off x="4152900" y="1204913"/>
            <a:ext cx="568325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spc="15" baseline="7309" dirty="0">
                <a:latin typeface="Symbol"/>
                <a:cs typeface="Symbol"/>
              </a:rPr>
              <a:t></a:t>
            </a:r>
            <a:r>
              <a:rPr sz="2850" spc="104" baseline="7309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</a:t>
            </a:r>
            <a:r>
              <a:rPr sz="1900" spc="-110" dirty="0">
                <a:latin typeface="Times New Roman"/>
                <a:cs typeface="Times New Roman"/>
              </a:rPr>
              <a:t> </a:t>
            </a:r>
            <a:r>
              <a:rPr sz="2850" i="1" spc="22" baseline="4385" dirty="0">
                <a:latin typeface="Times New Roman"/>
                <a:cs typeface="Times New Roman"/>
              </a:rPr>
              <a:t>x</a:t>
            </a:r>
            <a:r>
              <a:rPr sz="2850" i="1" spc="-337" baseline="438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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24651D4-FC41-47DA-B8AB-5CEAF6BD836B}"/>
              </a:ext>
            </a:extLst>
          </p:cNvPr>
          <p:cNvSpPr txBox="1"/>
          <p:nvPr/>
        </p:nvSpPr>
        <p:spPr>
          <a:xfrm>
            <a:off x="2587625" y="1778000"/>
            <a:ext cx="1684338" cy="325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07695" algn="l"/>
                <a:tab pos="840105" algn="l"/>
                <a:tab pos="1343660" algn="l"/>
              </a:tabLst>
              <a:defRPr/>
            </a:pPr>
            <a:r>
              <a:rPr sz="1900" i="1" spc="15" dirty="0">
                <a:latin typeface="Times New Roman"/>
                <a:cs typeface="Times New Roman"/>
              </a:rPr>
              <a:t>y	</a:t>
            </a:r>
            <a:r>
              <a:rPr sz="2850" spc="15" baseline="-14619" dirty="0">
                <a:latin typeface="Symbol"/>
                <a:cs typeface="Symbol"/>
              </a:rPr>
              <a:t></a:t>
            </a:r>
            <a:r>
              <a:rPr sz="2850" spc="15" baseline="-14619" dirty="0">
                <a:latin typeface="Times New Roman"/>
                <a:cs typeface="Times New Roman"/>
              </a:rPr>
              <a:t>	</a:t>
            </a:r>
            <a:r>
              <a:rPr sz="1900" spc="15" dirty="0">
                <a:latin typeface="Times New Roman"/>
                <a:cs typeface="Times New Roman"/>
              </a:rPr>
              <a:t>0	1 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2850" spc="15" baseline="-14619" dirty="0">
                <a:latin typeface="Symbol"/>
                <a:cs typeface="Symbol"/>
              </a:rPr>
              <a:t></a:t>
            </a:r>
            <a:endParaRPr sz="2850" baseline="-14619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C4A6801-9382-45E3-9DC3-EA3B279FD388}"/>
              </a:ext>
            </a:extLst>
          </p:cNvPr>
          <p:cNvSpPr txBox="1"/>
          <p:nvPr/>
        </p:nvSpPr>
        <p:spPr>
          <a:xfrm>
            <a:off x="3182938" y="1030288"/>
            <a:ext cx="1090612" cy="288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42570" algn="l"/>
                <a:tab pos="663575" algn="l"/>
              </a:tabLst>
              <a:defRPr/>
            </a:pPr>
            <a:r>
              <a:rPr sz="2850" spc="15" baseline="-4385" dirty="0">
                <a:latin typeface="Symbol"/>
                <a:cs typeface="Symbol"/>
              </a:rPr>
              <a:t></a:t>
            </a:r>
            <a:r>
              <a:rPr sz="2850" spc="15" baseline="-4385" dirty="0">
                <a:latin typeface="Times New Roman"/>
                <a:cs typeface="Times New Roman"/>
              </a:rPr>
              <a:t>	</a:t>
            </a:r>
            <a:r>
              <a:rPr sz="1900" spc="15" dirty="0">
                <a:latin typeface="Times New Roman"/>
                <a:cs typeface="Times New Roman"/>
              </a:rPr>
              <a:t>1	</a:t>
            </a:r>
            <a:r>
              <a:rPr sz="1900" spc="125" dirty="0">
                <a:latin typeface="Symbol"/>
                <a:cs typeface="Symbol"/>
              </a:rPr>
              <a:t></a:t>
            </a:r>
            <a:r>
              <a:rPr sz="1900" spc="15" dirty="0">
                <a:latin typeface="Times New Roman"/>
                <a:cs typeface="Times New Roman"/>
              </a:rPr>
              <a:t>1</a:t>
            </a:r>
            <a:r>
              <a:rPr sz="1900" spc="-125" dirty="0">
                <a:latin typeface="Times New Roman"/>
                <a:cs typeface="Times New Roman"/>
              </a:rPr>
              <a:t> </a:t>
            </a:r>
            <a:r>
              <a:rPr sz="2850" spc="15" baseline="-4385" dirty="0">
                <a:latin typeface="Symbol"/>
                <a:cs typeface="Symbol"/>
              </a:rPr>
              <a:t></a:t>
            </a:r>
            <a:endParaRPr sz="2850" baseline="-4385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623BAD6-BCB4-4CAF-A391-27D57150430C}"/>
              </a:ext>
            </a:extLst>
          </p:cNvPr>
          <p:cNvSpPr txBox="1"/>
          <p:nvPr/>
        </p:nvSpPr>
        <p:spPr>
          <a:xfrm>
            <a:off x="2895600" y="1674813"/>
            <a:ext cx="407988" cy="271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99085" algn="l"/>
              </a:tabLst>
              <a:defRPr/>
            </a:pPr>
            <a:r>
              <a:rPr sz="1900" spc="10" dirty="0">
                <a:latin typeface="Symbol"/>
                <a:cs typeface="Symbol"/>
              </a:rPr>
              <a:t></a:t>
            </a:r>
            <a:r>
              <a:rPr sz="1900" spc="10" dirty="0">
                <a:latin typeface="Times New Roman"/>
                <a:cs typeface="Times New Roman"/>
              </a:rPr>
              <a:t>	</a:t>
            </a:r>
            <a:r>
              <a:rPr sz="1900" spc="10" dirty="0">
                <a:latin typeface="Symbol"/>
                <a:cs typeface="Symbol"/>
              </a:rPr>
              <a:t>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1FF39AE-170C-4FEF-8787-A188B0403136}"/>
              </a:ext>
            </a:extLst>
          </p:cNvPr>
          <p:cNvSpPr txBox="1"/>
          <p:nvPr/>
        </p:nvSpPr>
        <p:spPr>
          <a:xfrm>
            <a:off x="1252538" y="1392238"/>
            <a:ext cx="2398712" cy="477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70585" algn="l"/>
              </a:tabLst>
              <a:defRPr/>
            </a:pPr>
            <a:r>
              <a:rPr sz="1900" spc="55" dirty="0">
                <a:latin typeface="Symbol"/>
                <a:cs typeface="Symbol"/>
              </a:rPr>
              <a:t></a:t>
            </a:r>
            <a:r>
              <a:rPr sz="2850" spc="-22" baseline="-11695" dirty="0">
                <a:latin typeface="Symbol"/>
                <a:cs typeface="Symbol"/>
              </a:rPr>
              <a:t></a:t>
            </a:r>
            <a:r>
              <a:rPr sz="2850" spc="-1110" baseline="-20467" dirty="0">
                <a:latin typeface="Symbol"/>
                <a:cs typeface="Symbol"/>
              </a:rPr>
              <a:t></a:t>
            </a:r>
            <a:r>
              <a:rPr sz="2850" spc="15" baseline="1461" dirty="0">
                <a:latin typeface="Symbol"/>
                <a:cs typeface="Symbol"/>
              </a:rPr>
              <a:t></a:t>
            </a:r>
            <a:r>
              <a:rPr sz="2850" spc="-120" baseline="1461" dirty="0">
                <a:latin typeface="Times New Roman"/>
                <a:cs typeface="Times New Roman"/>
              </a:rPr>
              <a:t> </a:t>
            </a:r>
            <a:r>
              <a:rPr sz="2850" i="1" spc="22" baseline="-43859" dirty="0">
                <a:latin typeface="Times New Roman"/>
                <a:cs typeface="Times New Roman"/>
              </a:rPr>
              <a:t>y</a:t>
            </a:r>
            <a:r>
              <a:rPr sz="2850" i="1" spc="-382" baseline="-43859" dirty="0">
                <a:latin typeface="Times New Roman"/>
                <a:cs typeface="Times New Roman"/>
              </a:rPr>
              <a:t> </a:t>
            </a:r>
            <a:r>
              <a:rPr sz="2850" spc="-1110" baseline="-20467" dirty="0">
                <a:latin typeface="Symbol"/>
                <a:cs typeface="Symbol"/>
              </a:rPr>
              <a:t></a:t>
            </a:r>
            <a:r>
              <a:rPr sz="2850" spc="60" baseline="1461" dirty="0">
                <a:latin typeface="Symbol"/>
                <a:cs typeface="Symbol"/>
              </a:rPr>
              <a:t></a:t>
            </a:r>
            <a:r>
              <a:rPr sz="2850" spc="15" baseline="-11695" dirty="0">
                <a:latin typeface="Symbol"/>
                <a:cs typeface="Symbol"/>
              </a:rPr>
              <a:t></a:t>
            </a:r>
            <a:r>
              <a:rPr sz="2850" baseline="-11695" dirty="0">
                <a:latin typeface="Times New Roman"/>
                <a:cs typeface="Times New Roman"/>
              </a:rPr>
              <a:t>	</a:t>
            </a:r>
            <a:r>
              <a:rPr sz="1900" spc="204" dirty="0">
                <a:latin typeface="Symbol"/>
                <a:cs typeface="Symbol"/>
              </a:rPr>
              <a:t></a:t>
            </a:r>
            <a:r>
              <a:rPr sz="2850" spc="15" baseline="-10233" dirty="0">
                <a:latin typeface="Symbol"/>
                <a:cs typeface="Symbol"/>
              </a:rPr>
              <a:t></a:t>
            </a:r>
            <a:r>
              <a:rPr sz="2850" baseline="-10233" dirty="0">
                <a:latin typeface="Times New Roman"/>
                <a:cs typeface="Times New Roman"/>
              </a:rPr>
              <a:t> </a:t>
            </a:r>
            <a:r>
              <a:rPr sz="2850" spc="-37" baseline="-10233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Symbol"/>
                <a:cs typeface="Symbol"/>
              </a:rPr>
              <a:t>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i="1" spc="15" dirty="0">
                <a:latin typeface="Times New Roman"/>
                <a:cs typeface="Times New Roman"/>
              </a:rPr>
              <a:t>x</a:t>
            </a:r>
            <a:r>
              <a:rPr sz="1900" i="1" dirty="0">
                <a:latin typeface="Times New Roman"/>
                <a:cs typeface="Times New Roman"/>
              </a:rPr>
              <a:t> </a:t>
            </a:r>
            <a:r>
              <a:rPr sz="1900" i="1" spc="-55" dirty="0">
                <a:latin typeface="Times New Roman"/>
                <a:cs typeface="Times New Roman"/>
              </a:rPr>
              <a:t> </a:t>
            </a:r>
            <a:r>
              <a:rPr sz="2850" spc="15" baseline="-10233" dirty="0">
                <a:latin typeface="Symbol"/>
                <a:cs typeface="Symbol"/>
              </a:rPr>
              <a:t></a:t>
            </a:r>
            <a:r>
              <a:rPr sz="2850" spc="-352" baseline="-10233" dirty="0">
                <a:latin typeface="Times New Roman"/>
                <a:cs typeface="Times New Roman"/>
              </a:rPr>
              <a:t> </a:t>
            </a:r>
            <a:r>
              <a:rPr sz="1900" spc="204" dirty="0">
                <a:latin typeface="Symbol"/>
                <a:cs typeface="Symbol"/>
              </a:rPr>
              <a:t></a:t>
            </a:r>
            <a:r>
              <a:rPr sz="2850" spc="15" baseline="-10233" dirty="0">
                <a:latin typeface="Symbol"/>
                <a:cs typeface="Symbol"/>
              </a:rPr>
              <a:t></a:t>
            </a:r>
            <a:r>
              <a:rPr sz="2850" spc="150" baseline="-10233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Symbol"/>
                <a:cs typeface="Symbol"/>
              </a:rPr>
              <a:t></a:t>
            </a:r>
            <a:r>
              <a:rPr sz="1900" spc="15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92DA8B0-9DF8-4F7E-8422-A721BAAF496C}"/>
              </a:ext>
            </a:extLst>
          </p:cNvPr>
          <p:cNvSpPr txBox="1"/>
          <p:nvPr/>
        </p:nvSpPr>
        <p:spPr>
          <a:xfrm>
            <a:off x="2895600" y="1204913"/>
            <a:ext cx="407988" cy="271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99085" algn="l"/>
              </a:tabLst>
              <a:defRPr/>
            </a:pPr>
            <a:r>
              <a:rPr sz="1900" spc="10" dirty="0">
                <a:latin typeface="Symbol"/>
                <a:cs typeface="Symbol"/>
              </a:rPr>
              <a:t></a:t>
            </a:r>
            <a:r>
              <a:rPr sz="1900" spc="10" dirty="0">
                <a:latin typeface="Times New Roman"/>
                <a:cs typeface="Times New Roman"/>
              </a:rPr>
              <a:t>	</a:t>
            </a:r>
            <a:r>
              <a:rPr sz="1900" spc="10" dirty="0">
                <a:latin typeface="Symbol"/>
                <a:cs typeface="Symbol"/>
              </a:rPr>
              <a:t>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FB99E6E-EE43-4FA0-B611-9C008D3D96E1}"/>
              </a:ext>
            </a:extLst>
          </p:cNvPr>
          <p:cNvSpPr txBox="1"/>
          <p:nvPr/>
        </p:nvSpPr>
        <p:spPr>
          <a:xfrm>
            <a:off x="2271713" y="1831975"/>
            <a:ext cx="744537" cy="271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36905" algn="l"/>
              </a:tabLst>
              <a:defRPr/>
            </a:pPr>
            <a:r>
              <a:rPr sz="1900" spc="10" dirty="0">
                <a:latin typeface="Symbol"/>
                <a:cs typeface="Symbol"/>
              </a:rPr>
              <a:t></a:t>
            </a:r>
            <a:r>
              <a:rPr sz="1900" spc="10" dirty="0">
                <a:latin typeface="Times New Roman"/>
                <a:cs typeface="Times New Roman"/>
              </a:rPr>
              <a:t>	</a:t>
            </a:r>
            <a:r>
              <a:rPr sz="1900" spc="10" dirty="0">
                <a:latin typeface="Symbol"/>
                <a:cs typeface="Symbol"/>
              </a:rPr>
              <a:t>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84A7C78-937A-4995-A18E-320AE165E6CD}"/>
              </a:ext>
            </a:extLst>
          </p:cNvPr>
          <p:cNvSpPr txBox="1"/>
          <p:nvPr/>
        </p:nvSpPr>
        <p:spPr>
          <a:xfrm>
            <a:off x="2271713" y="1030288"/>
            <a:ext cx="744537" cy="288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spc="15" baseline="-4385" dirty="0">
                <a:latin typeface="Symbol"/>
                <a:cs typeface="Symbol"/>
              </a:rPr>
              <a:t></a:t>
            </a:r>
            <a:r>
              <a:rPr sz="2850" spc="-254" baseline="-4385" dirty="0">
                <a:latin typeface="Times New Roman"/>
                <a:cs typeface="Times New Roman"/>
              </a:rPr>
              <a:t> </a:t>
            </a:r>
            <a:r>
              <a:rPr sz="1900" i="1" spc="15" dirty="0">
                <a:latin typeface="Times New Roman"/>
                <a:cs typeface="Times New Roman"/>
              </a:rPr>
              <a:t>x</a:t>
            </a:r>
            <a:r>
              <a:rPr sz="1900" i="1" spc="-13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Symbol"/>
                <a:cs typeface="Symbol"/>
              </a:rPr>
              <a:t>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i="1" spc="15" dirty="0">
                <a:latin typeface="Times New Roman"/>
                <a:cs typeface="Times New Roman"/>
              </a:rPr>
              <a:t>y</a:t>
            </a:r>
            <a:r>
              <a:rPr sz="1900" i="1" spc="-254" dirty="0">
                <a:latin typeface="Times New Roman"/>
                <a:cs typeface="Times New Roman"/>
              </a:rPr>
              <a:t> </a:t>
            </a:r>
            <a:r>
              <a:rPr sz="2850" spc="15" baseline="-4385" dirty="0">
                <a:latin typeface="Symbol"/>
                <a:cs typeface="Symbol"/>
              </a:rPr>
              <a:t></a:t>
            </a:r>
            <a:endParaRPr sz="2850" baseline="-4385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ECEAD27-A981-415C-9EE9-58D6C04F5D85}"/>
              </a:ext>
            </a:extLst>
          </p:cNvPr>
          <p:cNvSpPr txBox="1"/>
          <p:nvPr/>
        </p:nvSpPr>
        <p:spPr>
          <a:xfrm>
            <a:off x="2271713" y="1674813"/>
            <a:ext cx="120650" cy="271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0" dirty="0">
                <a:latin typeface="Symbol"/>
                <a:cs typeface="Symbol"/>
              </a:rPr>
              <a:t>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816CFB0-A598-45AD-B372-FE52ECA00CBC}"/>
              </a:ext>
            </a:extLst>
          </p:cNvPr>
          <p:cNvSpPr txBox="1"/>
          <p:nvPr/>
        </p:nvSpPr>
        <p:spPr>
          <a:xfrm>
            <a:off x="2271713" y="1204913"/>
            <a:ext cx="120650" cy="271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0" dirty="0">
                <a:latin typeface="Symbol"/>
                <a:cs typeface="Symbol"/>
              </a:rPr>
              <a:t>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3269EDD8-5BA9-4906-A2F8-571EB300D6A7}"/>
              </a:ext>
            </a:extLst>
          </p:cNvPr>
          <p:cNvSpPr txBox="1"/>
          <p:nvPr/>
        </p:nvSpPr>
        <p:spPr>
          <a:xfrm>
            <a:off x="1409700" y="1644650"/>
            <a:ext cx="595313" cy="290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87985" algn="l"/>
              </a:tabLst>
              <a:defRPr/>
            </a:pPr>
            <a:r>
              <a:rPr sz="2850" spc="-22" baseline="-4385" dirty="0">
                <a:latin typeface="Symbol"/>
                <a:cs typeface="Symbol"/>
              </a:rPr>
              <a:t></a:t>
            </a:r>
            <a:r>
              <a:rPr sz="1900" spc="10" dirty="0">
                <a:latin typeface="Symbol"/>
                <a:cs typeface="Symbol"/>
              </a:rPr>
              <a:t>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40" dirty="0">
                <a:latin typeface="Symbol"/>
                <a:cs typeface="Symbol"/>
              </a:rPr>
              <a:t></a:t>
            </a:r>
            <a:r>
              <a:rPr sz="2850" spc="15" baseline="-4385" dirty="0">
                <a:latin typeface="Symbol"/>
                <a:cs typeface="Symbol"/>
              </a:rPr>
              <a:t></a:t>
            </a:r>
            <a:endParaRPr sz="2850" baseline="-4385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CEBAF8F-4783-4F22-A29E-EF8E6189A092}"/>
              </a:ext>
            </a:extLst>
          </p:cNvPr>
          <p:cNvSpPr txBox="1"/>
          <p:nvPr/>
        </p:nvSpPr>
        <p:spPr>
          <a:xfrm>
            <a:off x="1409700" y="1214438"/>
            <a:ext cx="595313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-15" dirty="0">
                <a:latin typeface="Symbol"/>
                <a:cs typeface="Symbol"/>
              </a:rPr>
              <a:t></a:t>
            </a:r>
            <a:r>
              <a:rPr sz="2850" spc="15" baseline="-4385" dirty="0">
                <a:latin typeface="Symbol"/>
                <a:cs typeface="Symbol"/>
              </a:rPr>
              <a:t></a:t>
            </a:r>
            <a:r>
              <a:rPr sz="2850" spc="-165" baseline="-4385" dirty="0">
                <a:latin typeface="Times New Roman"/>
                <a:cs typeface="Times New Roman"/>
              </a:rPr>
              <a:t> </a:t>
            </a:r>
            <a:r>
              <a:rPr sz="1900" i="1" spc="15" dirty="0">
                <a:latin typeface="Times New Roman"/>
                <a:cs typeface="Times New Roman"/>
              </a:rPr>
              <a:t>x</a:t>
            </a:r>
            <a:r>
              <a:rPr sz="1900" i="1" spc="-229" dirty="0">
                <a:latin typeface="Times New Roman"/>
                <a:cs typeface="Times New Roman"/>
              </a:rPr>
              <a:t> </a:t>
            </a:r>
            <a:r>
              <a:rPr sz="2850" spc="60" baseline="-4385" dirty="0">
                <a:latin typeface="Symbol"/>
                <a:cs typeface="Symbol"/>
              </a:rPr>
              <a:t></a:t>
            </a:r>
            <a:r>
              <a:rPr sz="1900" spc="10" dirty="0">
                <a:latin typeface="Symbol"/>
                <a:cs typeface="Symbol"/>
              </a:rPr>
              <a:t>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422AC44A-1F78-402C-A4AA-B35BC090137E}"/>
              </a:ext>
            </a:extLst>
          </p:cNvPr>
          <p:cNvSpPr txBox="1"/>
          <p:nvPr/>
        </p:nvSpPr>
        <p:spPr>
          <a:xfrm>
            <a:off x="3140075" y="3643313"/>
            <a:ext cx="138113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1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EFB07ED-3AD8-4405-9DC2-72FF18F79C9B}"/>
              </a:ext>
            </a:extLst>
          </p:cNvPr>
          <p:cNvSpPr txBox="1"/>
          <p:nvPr/>
        </p:nvSpPr>
        <p:spPr>
          <a:xfrm>
            <a:off x="3140075" y="3089275"/>
            <a:ext cx="138113" cy="592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4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50" spc="1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  <a:p>
            <a:pPr marL="12700" fontAlgn="auto">
              <a:lnSpc>
                <a:spcPts val="24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50" spc="1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D8D4FB45-5786-4D6B-B038-2A2549EE7059}"/>
              </a:ext>
            </a:extLst>
          </p:cNvPr>
          <p:cNvSpPr txBox="1"/>
          <p:nvPr/>
        </p:nvSpPr>
        <p:spPr>
          <a:xfrm>
            <a:off x="1881188" y="3829050"/>
            <a:ext cx="1397000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271270" algn="l"/>
              </a:tabLst>
              <a:defRPr/>
            </a:pPr>
            <a:r>
              <a:rPr sz="2250" spc="15" dirty="0">
                <a:latin typeface="Symbol"/>
                <a:cs typeface="Symbol"/>
              </a:rPr>
              <a:t></a:t>
            </a:r>
            <a:r>
              <a:rPr sz="2250" spc="15" dirty="0">
                <a:latin typeface="Times New Roman"/>
                <a:cs typeface="Times New Roman"/>
              </a:rPr>
              <a:t>	</a:t>
            </a:r>
            <a:r>
              <a:rPr sz="2250" spc="15" dirty="0">
                <a:latin typeface="Symbol"/>
                <a:cs typeface="Symbol"/>
              </a:rPr>
              <a:t>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7B9D7603-A843-496F-AADF-293D218CCD19}"/>
              </a:ext>
            </a:extLst>
          </p:cNvPr>
          <p:cNvSpPr txBox="1"/>
          <p:nvPr/>
        </p:nvSpPr>
        <p:spPr>
          <a:xfrm>
            <a:off x="2208213" y="2882900"/>
            <a:ext cx="1069975" cy="336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12445" algn="l"/>
              </a:tabLst>
              <a:defRPr/>
            </a:pPr>
            <a:r>
              <a:rPr sz="2250" spc="20" dirty="0">
                <a:latin typeface="Times New Roman"/>
                <a:cs typeface="Times New Roman"/>
              </a:rPr>
              <a:t>1	</a:t>
            </a:r>
            <a:r>
              <a:rPr sz="2250" spc="145" dirty="0">
                <a:latin typeface="Symbol"/>
                <a:cs typeface="Symbol"/>
              </a:rPr>
              <a:t></a:t>
            </a:r>
            <a:r>
              <a:rPr sz="2250" spc="20" dirty="0">
                <a:latin typeface="Times New Roman"/>
                <a:cs typeface="Times New Roman"/>
              </a:rPr>
              <a:t>1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270" dirty="0">
                <a:latin typeface="Times New Roman"/>
                <a:cs typeface="Times New Roman"/>
              </a:rPr>
              <a:t> </a:t>
            </a:r>
            <a:r>
              <a:rPr sz="3375" spc="22" baseline="-3703" dirty="0">
                <a:latin typeface="Symbol"/>
                <a:cs typeface="Symbol"/>
              </a:rPr>
              <a:t></a:t>
            </a:r>
            <a:endParaRPr sz="3375" baseline="-3703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A9B1D58F-ED3D-4EAF-8729-0DAADB40F391}"/>
              </a:ext>
            </a:extLst>
          </p:cNvPr>
          <p:cNvSpPr txBox="1"/>
          <p:nvPr/>
        </p:nvSpPr>
        <p:spPr>
          <a:xfrm>
            <a:off x="1881188" y="3643313"/>
            <a:ext cx="138112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15" dirty="0">
                <a:latin typeface="Symbol"/>
                <a:cs typeface="Symbol"/>
              </a:rPr>
              <a:t>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9EC45C90-9E81-41CE-B0F7-884B0BC792AA}"/>
              </a:ext>
            </a:extLst>
          </p:cNvPr>
          <p:cNvSpPr txBox="1"/>
          <p:nvPr/>
        </p:nvSpPr>
        <p:spPr>
          <a:xfrm>
            <a:off x="1427163" y="3316288"/>
            <a:ext cx="1058862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21360" algn="l"/>
              </a:tabLst>
              <a:defRPr/>
            </a:pPr>
            <a:r>
              <a:rPr sz="2250" i="1" spc="25" dirty="0">
                <a:latin typeface="Times New Roman"/>
                <a:cs typeface="Times New Roman"/>
              </a:rPr>
              <a:t>A</a:t>
            </a:r>
            <a:r>
              <a:rPr sz="2250" i="1" spc="-110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Symbol"/>
                <a:cs typeface="Symbol"/>
              </a:rPr>
              <a:t>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3375" spc="22" baseline="-9876" dirty="0">
                <a:latin typeface="Symbol"/>
                <a:cs typeface="Symbol"/>
              </a:rPr>
              <a:t></a:t>
            </a:r>
            <a:r>
              <a:rPr sz="3375" baseline="-9876" dirty="0">
                <a:latin typeface="Times New Roman"/>
                <a:cs typeface="Times New Roman"/>
              </a:rPr>
              <a:t>	</a:t>
            </a:r>
            <a:r>
              <a:rPr sz="2250" spc="150" dirty="0">
                <a:latin typeface="Symbol"/>
                <a:cs typeface="Symbol"/>
              </a:rPr>
              <a:t></a:t>
            </a:r>
            <a:r>
              <a:rPr sz="2250" spc="2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A414AFF0-CCC1-4BEF-9573-31262FAAAC2A}"/>
              </a:ext>
            </a:extLst>
          </p:cNvPr>
          <p:cNvSpPr txBox="1"/>
          <p:nvPr/>
        </p:nvSpPr>
        <p:spPr>
          <a:xfrm>
            <a:off x="1881188" y="3089275"/>
            <a:ext cx="138112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15" dirty="0">
                <a:latin typeface="Symbol"/>
                <a:cs typeface="Symbol"/>
              </a:rPr>
              <a:t>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7760AE30-1F4D-40E1-9203-56B2EB526DC6}"/>
              </a:ext>
            </a:extLst>
          </p:cNvPr>
          <p:cNvSpPr txBox="1"/>
          <p:nvPr/>
        </p:nvSpPr>
        <p:spPr>
          <a:xfrm>
            <a:off x="1881188" y="2903538"/>
            <a:ext cx="138112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15" dirty="0">
                <a:latin typeface="Symbol"/>
                <a:cs typeface="Symbol"/>
              </a:rPr>
              <a:t>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4367" name="object 28">
            <a:extLst>
              <a:ext uri="{FF2B5EF4-FFF2-40B4-BE49-F238E27FC236}">
                <a16:creationId xmlns:a16="http://schemas.microsoft.com/office/drawing/2014/main" id="{4244D512-C9A9-4C5D-8E2F-55040F3DD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8" y="3336925"/>
            <a:ext cx="7429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id-ID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r" eaLnBrk="1" hangingPunct="1">
              <a:spcBef>
                <a:spcPts val="713"/>
              </a:spcBef>
            </a:pPr>
            <a:r>
              <a:rPr lang="id-ID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0	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bject 2">
            <a:extLst>
              <a:ext uri="{FF2B5EF4-FFF2-40B4-BE49-F238E27FC236}">
                <a16:creationId xmlns:a16="http://schemas.microsoft.com/office/drawing/2014/main" id="{E560CE29-44F1-45B9-A345-7B69ABC99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0"/>
            <a:ext cx="4108450" cy="6172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B2AE37E-E3B0-470C-82F7-E4496E5940B7}"/>
              </a:ext>
            </a:extLst>
          </p:cNvPr>
          <p:cNvSpPr txBox="1"/>
          <p:nvPr/>
        </p:nvSpPr>
        <p:spPr>
          <a:xfrm>
            <a:off x="511175" y="1582738"/>
            <a:ext cx="96202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Bookman Old Style"/>
                <a:cs typeface="Bookman Old Style"/>
              </a:rPr>
              <a:t>dim</a:t>
            </a:r>
            <a:r>
              <a:rPr sz="2000" dirty="0">
                <a:latin typeface="Bookman Old Style"/>
                <a:cs typeface="Bookman Old Style"/>
              </a:rPr>
              <a:t>a</a:t>
            </a:r>
            <a:r>
              <a:rPr sz="2000" spc="-5" dirty="0">
                <a:latin typeface="Bookman Old Style"/>
                <a:cs typeface="Bookman Old Style"/>
              </a:rPr>
              <a:t>na</a:t>
            </a:r>
            <a:endParaRPr sz="2000">
              <a:latin typeface="Bookman Old Style"/>
              <a:cs typeface="Bookman Old Style"/>
            </a:endParaRPr>
          </a:p>
        </p:txBody>
      </p:sp>
      <p:sp>
        <p:nvSpPr>
          <p:cNvPr id="15364" name="object 4">
            <a:extLst>
              <a:ext uri="{FF2B5EF4-FFF2-40B4-BE49-F238E27FC236}">
                <a16:creationId xmlns:a16="http://schemas.microsoft.com/office/drawing/2014/main" id="{6CA8C0CB-3D24-4B03-9BEF-B58B3840B6A7}"/>
              </a:ext>
            </a:extLst>
          </p:cNvPr>
          <p:cNvSpPr>
            <a:spLocks/>
          </p:cNvSpPr>
          <p:nvPr/>
        </p:nvSpPr>
        <p:spPr bwMode="auto">
          <a:xfrm>
            <a:off x="1184275" y="820738"/>
            <a:ext cx="142875" cy="0"/>
          </a:xfrm>
          <a:custGeom>
            <a:avLst/>
            <a:gdLst>
              <a:gd name="T0" fmla="*/ 0 w 142875"/>
              <a:gd name="T1" fmla="*/ 142826 w 14287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2875">
                <a:moveTo>
                  <a:pt x="0" y="0"/>
                </a:moveTo>
                <a:lnTo>
                  <a:pt x="142826" y="0"/>
                </a:lnTo>
              </a:path>
            </a:pathLst>
          </a:custGeom>
          <a:noFill/>
          <a:ln w="1333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5" name="object 5">
            <a:extLst>
              <a:ext uri="{FF2B5EF4-FFF2-40B4-BE49-F238E27FC236}">
                <a16:creationId xmlns:a16="http://schemas.microsoft.com/office/drawing/2014/main" id="{BCC20C70-B69D-4F6C-9EB9-E7D3033C1435}"/>
              </a:ext>
            </a:extLst>
          </p:cNvPr>
          <p:cNvSpPr>
            <a:spLocks/>
          </p:cNvSpPr>
          <p:nvPr/>
        </p:nvSpPr>
        <p:spPr bwMode="auto">
          <a:xfrm>
            <a:off x="1560513" y="820738"/>
            <a:ext cx="144462" cy="0"/>
          </a:xfrm>
          <a:custGeom>
            <a:avLst/>
            <a:gdLst>
              <a:gd name="T0" fmla="*/ 0 w 143510"/>
              <a:gd name="T1" fmla="*/ 144421 w 14351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3510">
                <a:moveTo>
                  <a:pt x="0" y="0"/>
                </a:moveTo>
                <a:lnTo>
                  <a:pt x="143469" y="0"/>
                </a:lnTo>
              </a:path>
            </a:pathLst>
          </a:custGeom>
          <a:noFill/>
          <a:ln w="1333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DEF5551-BD64-40D1-B5CC-6E6C0A47E76E}"/>
              </a:ext>
            </a:extLst>
          </p:cNvPr>
          <p:cNvSpPr txBox="1"/>
          <p:nvPr/>
        </p:nvSpPr>
        <p:spPr>
          <a:xfrm>
            <a:off x="488950" y="652463"/>
            <a:ext cx="1512888" cy="469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337945" algn="l"/>
              </a:tabLst>
              <a:defRPr/>
            </a:pPr>
            <a:r>
              <a:rPr sz="2600" spc="50" dirty="0">
                <a:latin typeface="Symbol"/>
                <a:cs typeface="Symbol"/>
              </a:rPr>
              <a:t>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Symbol"/>
                <a:cs typeface="Symbol"/>
              </a:rPr>
              <a:t>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3450" spc="-785" dirty="0">
                <a:latin typeface="Symbol"/>
                <a:cs typeface="Symbol"/>
              </a:rPr>
              <a:t></a:t>
            </a:r>
            <a:r>
              <a:rPr sz="2600" i="1" spc="30" dirty="0">
                <a:latin typeface="Times New Roman"/>
                <a:cs typeface="Times New Roman"/>
              </a:rPr>
              <a:t>v</a:t>
            </a:r>
            <a:r>
              <a:rPr sz="2600" i="1" spc="19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,</a:t>
            </a:r>
            <a:r>
              <a:rPr sz="2600" spc="-400" dirty="0">
                <a:latin typeface="Times New Roman"/>
                <a:cs typeface="Times New Roman"/>
              </a:rPr>
              <a:t> </a:t>
            </a:r>
            <a:r>
              <a:rPr sz="2600" i="1" spc="30" dirty="0">
                <a:latin typeface="Times New Roman"/>
                <a:cs typeface="Times New Roman"/>
              </a:rPr>
              <a:t>v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3450" spc="-400" dirty="0">
                <a:latin typeface="Symbol"/>
                <a:cs typeface="Symbol"/>
              </a:rPr>
              <a:t>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D025B19-0480-44A3-A102-053D94FAE976}"/>
              </a:ext>
            </a:extLst>
          </p:cNvPr>
          <p:cNvSpPr txBox="1"/>
          <p:nvPr/>
        </p:nvSpPr>
        <p:spPr>
          <a:xfrm>
            <a:off x="1287463" y="950913"/>
            <a:ext cx="522287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10209" algn="l"/>
              </a:tabLst>
              <a:defRPr/>
            </a:pPr>
            <a:r>
              <a:rPr sz="1500" spc="30" dirty="0">
                <a:latin typeface="Times New Roman"/>
                <a:cs typeface="Times New Roman"/>
              </a:rPr>
              <a:t>1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0DA9174-83D6-4FF1-A64F-FCB065331A8C}"/>
              </a:ext>
            </a:extLst>
          </p:cNvPr>
          <p:cNvSpPr txBox="1"/>
          <p:nvPr/>
        </p:nvSpPr>
        <p:spPr>
          <a:xfrm>
            <a:off x="423863" y="1317625"/>
            <a:ext cx="1446212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300" dirty="0">
                <a:latin typeface="Symbol"/>
                <a:cs typeface="Symbol"/>
              </a:rPr>
              <a:t></a:t>
            </a:r>
            <a:r>
              <a:rPr sz="2400" spc="20" dirty="0">
                <a:latin typeface="Times New Roman"/>
                <a:cs typeface="Times New Roman"/>
              </a:rPr>
              <a:t>: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i="1" spc="130" dirty="0">
                <a:latin typeface="Times New Roman"/>
                <a:cs typeface="Times New Roman"/>
              </a:rPr>
              <a:t>R</a:t>
            </a:r>
            <a:r>
              <a:rPr sz="2100" spc="30" baseline="43650" dirty="0">
                <a:latin typeface="Times New Roman"/>
                <a:cs typeface="Times New Roman"/>
              </a:rPr>
              <a:t>2</a:t>
            </a:r>
            <a:r>
              <a:rPr sz="2100" baseline="43650" dirty="0">
                <a:latin typeface="Times New Roman"/>
                <a:cs typeface="Times New Roman"/>
              </a:rPr>
              <a:t> </a:t>
            </a:r>
            <a:r>
              <a:rPr sz="2100" spc="22" baseline="4365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Symbol"/>
                <a:cs typeface="Symbol"/>
              </a:rPr>
              <a:t>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i="1" spc="90" dirty="0">
                <a:latin typeface="Times New Roman"/>
                <a:cs typeface="Times New Roman"/>
              </a:rPr>
              <a:t>R</a:t>
            </a:r>
            <a:r>
              <a:rPr sz="2100" spc="30" baseline="43650" dirty="0">
                <a:latin typeface="Times New Roman"/>
                <a:cs typeface="Times New Roman"/>
              </a:rPr>
              <a:t>3</a:t>
            </a:r>
            <a:endParaRPr sz="2100" baseline="43650">
              <a:latin typeface="Times New Roman"/>
              <a:cs typeface="Times New Roman"/>
            </a:endParaRPr>
          </a:p>
        </p:txBody>
      </p:sp>
      <p:sp>
        <p:nvSpPr>
          <p:cNvPr id="15369" name="object 9">
            <a:extLst>
              <a:ext uri="{FF2B5EF4-FFF2-40B4-BE49-F238E27FC236}">
                <a16:creationId xmlns:a16="http://schemas.microsoft.com/office/drawing/2014/main" id="{153CEFE9-FC5E-4564-AB65-2CEF90D2A650}"/>
              </a:ext>
            </a:extLst>
          </p:cNvPr>
          <p:cNvSpPr>
            <a:spLocks/>
          </p:cNvSpPr>
          <p:nvPr/>
        </p:nvSpPr>
        <p:spPr bwMode="auto">
          <a:xfrm>
            <a:off x="1249363" y="2373313"/>
            <a:ext cx="131762" cy="0"/>
          </a:xfrm>
          <a:custGeom>
            <a:avLst/>
            <a:gdLst>
              <a:gd name="T0" fmla="*/ 0 w 131444"/>
              <a:gd name="T1" fmla="*/ 131739 w 13144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1444">
                <a:moveTo>
                  <a:pt x="0" y="0"/>
                </a:moveTo>
                <a:lnTo>
                  <a:pt x="131421" y="0"/>
                </a:lnTo>
              </a:path>
            </a:pathLst>
          </a:custGeom>
          <a:noFill/>
          <a:ln w="1439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0" name="object 10">
            <a:extLst>
              <a:ext uri="{FF2B5EF4-FFF2-40B4-BE49-F238E27FC236}">
                <a16:creationId xmlns:a16="http://schemas.microsoft.com/office/drawing/2014/main" id="{E1334F5E-4B05-4ECB-A47F-320F5D32671C}"/>
              </a:ext>
            </a:extLst>
          </p:cNvPr>
          <p:cNvSpPr>
            <a:spLocks/>
          </p:cNvSpPr>
          <p:nvPr/>
        </p:nvSpPr>
        <p:spPr bwMode="auto">
          <a:xfrm>
            <a:off x="1976438" y="2373313"/>
            <a:ext cx="149225" cy="0"/>
          </a:xfrm>
          <a:custGeom>
            <a:avLst/>
            <a:gdLst>
              <a:gd name="T0" fmla="*/ 0 w 149860"/>
              <a:gd name="T1" fmla="*/ 148638 w 14986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9860">
                <a:moveTo>
                  <a:pt x="0" y="0"/>
                </a:moveTo>
                <a:lnTo>
                  <a:pt x="149270" y="0"/>
                </a:lnTo>
              </a:path>
            </a:pathLst>
          </a:custGeom>
          <a:noFill/>
          <a:ln w="1439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1466AE9-E30C-41A2-8134-BC4D504585E3}"/>
              </a:ext>
            </a:extLst>
          </p:cNvPr>
          <p:cNvSpPr txBox="1"/>
          <p:nvPr/>
        </p:nvSpPr>
        <p:spPr>
          <a:xfrm>
            <a:off x="952500" y="2224088"/>
            <a:ext cx="1374775" cy="492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spc="-30" dirty="0">
                <a:latin typeface="Symbol"/>
                <a:cs typeface="Symbol"/>
              </a:rPr>
              <a:t></a:t>
            </a:r>
            <a:r>
              <a:rPr sz="3200" spc="-405" dirty="0">
                <a:latin typeface="Symbol"/>
                <a:cs typeface="Symbol"/>
              </a:rPr>
              <a:t></a:t>
            </a:r>
            <a:r>
              <a:rPr sz="2350" i="1" spc="-85" dirty="0">
                <a:latin typeface="Times New Roman"/>
                <a:cs typeface="Times New Roman"/>
              </a:rPr>
              <a:t>v</a:t>
            </a:r>
            <a:r>
              <a:rPr sz="2850" i="1" spc="22" baseline="-17543" dirty="0">
                <a:latin typeface="Times New Roman"/>
                <a:cs typeface="Times New Roman"/>
              </a:rPr>
              <a:t>i</a:t>
            </a:r>
            <a:r>
              <a:rPr sz="2850" i="1" spc="-217" baseline="-17543" dirty="0">
                <a:latin typeface="Times New Roman"/>
                <a:cs typeface="Times New Roman"/>
              </a:rPr>
              <a:t> </a:t>
            </a:r>
            <a:r>
              <a:rPr sz="3200" spc="-270" dirty="0">
                <a:latin typeface="Symbol"/>
                <a:cs typeface="Symbol"/>
              </a:rPr>
              <a:t></a:t>
            </a:r>
            <a:r>
              <a:rPr sz="3200" spc="-365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Symbol"/>
                <a:cs typeface="Symbol"/>
              </a:rPr>
              <a:t>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3200" spc="-434" dirty="0">
                <a:latin typeface="Symbol"/>
                <a:cs typeface="Symbol"/>
              </a:rPr>
              <a:t></a:t>
            </a:r>
            <a:r>
              <a:rPr sz="2350" i="1" spc="-25" dirty="0">
                <a:latin typeface="Times New Roman"/>
                <a:cs typeface="Times New Roman"/>
              </a:rPr>
              <a:t>u</a:t>
            </a:r>
            <a:r>
              <a:rPr sz="2850" i="1" spc="22" baseline="-17543" dirty="0">
                <a:latin typeface="Times New Roman"/>
                <a:cs typeface="Times New Roman"/>
              </a:rPr>
              <a:t>i</a:t>
            </a:r>
            <a:r>
              <a:rPr sz="2850" i="1" spc="-217" baseline="-17543" dirty="0">
                <a:latin typeface="Times New Roman"/>
                <a:cs typeface="Times New Roman"/>
              </a:rPr>
              <a:t> </a:t>
            </a:r>
            <a:r>
              <a:rPr sz="3200" spc="-270" dirty="0">
                <a:latin typeface="Symbol"/>
                <a:cs typeface="Symbol"/>
              </a:rPr>
              <a:t>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5372" name="object 12">
            <a:extLst>
              <a:ext uri="{FF2B5EF4-FFF2-40B4-BE49-F238E27FC236}">
                <a16:creationId xmlns:a16="http://schemas.microsoft.com/office/drawing/2014/main" id="{C7B1D63C-CD21-437E-805D-05862667B510}"/>
              </a:ext>
            </a:extLst>
          </p:cNvPr>
          <p:cNvSpPr>
            <a:spLocks/>
          </p:cNvSpPr>
          <p:nvPr/>
        </p:nvSpPr>
        <p:spPr bwMode="auto">
          <a:xfrm>
            <a:off x="1998663" y="3536950"/>
            <a:ext cx="123825" cy="0"/>
          </a:xfrm>
          <a:custGeom>
            <a:avLst/>
            <a:gdLst>
              <a:gd name="T0" fmla="*/ 0 w 124460"/>
              <a:gd name="T1" fmla="*/ 123311 w 12446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4460">
                <a:moveTo>
                  <a:pt x="0" y="0"/>
                </a:moveTo>
                <a:lnTo>
                  <a:pt x="123943" y="0"/>
                </a:lnTo>
              </a:path>
            </a:pathLst>
          </a:custGeom>
          <a:noFill/>
          <a:ln w="1176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3" name="object 13">
            <a:extLst>
              <a:ext uri="{FF2B5EF4-FFF2-40B4-BE49-F238E27FC236}">
                <a16:creationId xmlns:a16="http://schemas.microsoft.com/office/drawing/2014/main" id="{ECB07064-05A4-44EF-B972-089AD9D3330C}"/>
              </a:ext>
            </a:extLst>
          </p:cNvPr>
          <p:cNvSpPr>
            <a:spLocks/>
          </p:cNvSpPr>
          <p:nvPr/>
        </p:nvSpPr>
        <p:spPr bwMode="auto">
          <a:xfrm>
            <a:off x="2814638" y="3536950"/>
            <a:ext cx="123825" cy="0"/>
          </a:xfrm>
          <a:custGeom>
            <a:avLst/>
            <a:gdLst>
              <a:gd name="T0" fmla="*/ 0 w 124460"/>
              <a:gd name="T1" fmla="*/ 123286 w 12446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4460">
                <a:moveTo>
                  <a:pt x="0" y="0"/>
                </a:moveTo>
                <a:lnTo>
                  <a:pt x="123918" y="0"/>
                </a:lnTo>
              </a:path>
            </a:pathLst>
          </a:custGeom>
          <a:noFill/>
          <a:ln w="1176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4" name="object 14">
            <a:extLst>
              <a:ext uri="{FF2B5EF4-FFF2-40B4-BE49-F238E27FC236}">
                <a16:creationId xmlns:a16="http://schemas.microsoft.com/office/drawing/2014/main" id="{313D6BA1-42A4-42AA-A7E4-F1679FD1CFA5}"/>
              </a:ext>
            </a:extLst>
          </p:cNvPr>
          <p:cNvSpPr>
            <a:spLocks/>
          </p:cNvSpPr>
          <p:nvPr/>
        </p:nvSpPr>
        <p:spPr bwMode="auto">
          <a:xfrm>
            <a:off x="3340100" y="3536950"/>
            <a:ext cx="141288" cy="0"/>
          </a:xfrm>
          <a:custGeom>
            <a:avLst/>
            <a:gdLst>
              <a:gd name="T0" fmla="*/ 0 w 141604"/>
              <a:gd name="T1" fmla="*/ 141236 w 14160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1604">
                <a:moveTo>
                  <a:pt x="0" y="0"/>
                </a:moveTo>
                <a:lnTo>
                  <a:pt x="141552" y="0"/>
                </a:lnTo>
              </a:path>
            </a:pathLst>
          </a:custGeom>
          <a:noFill/>
          <a:ln w="1176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5" name="object 15">
            <a:extLst>
              <a:ext uri="{FF2B5EF4-FFF2-40B4-BE49-F238E27FC236}">
                <a16:creationId xmlns:a16="http://schemas.microsoft.com/office/drawing/2014/main" id="{BAE03DEB-A936-4AA1-A14B-85B0207DE572}"/>
              </a:ext>
            </a:extLst>
          </p:cNvPr>
          <p:cNvSpPr>
            <a:spLocks/>
          </p:cNvSpPr>
          <p:nvPr/>
        </p:nvSpPr>
        <p:spPr bwMode="auto">
          <a:xfrm>
            <a:off x="1998663" y="3965575"/>
            <a:ext cx="123825" cy="0"/>
          </a:xfrm>
          <a:custGeom>
            <a:avLst/>
            <a:gdLst>
              <a:gd name="T0" fmla="*/ 0 w 124460"/>
              <a:gd name="T1" fmla="*/ 123311 w 12446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4460">
                <a:moveTo>
                  <a:pt x="0" y="0"/>
                </a:moveTo>
                <a:lnTo>
                  <a:pt x="123943" y="0"/>
                </a:lnTo>
              </a:path>
            </a:pathLst>
          </a:custGeom>
          <a:noFill/>
          <a:ln w="1176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6" name="object 16">
            <a:extLst>
              <a:ext uri="{FF2B5EF4-FFF2-40B4-BE49-F238E27FC236}">
                <a16:creationId xmlns:a16="http://schemas.microsoft.com/office/drawing/2014/main" id="{67C93D0F-E74D-42CD-A1FE-AAE7BFAEBD9E}"/>
              </a:ext>
            </a:extLst>
          </p:cNvPr>
          <p:cNvSpPr>
            <a:spLocks/>
          </p:cNvSpPr>
          <p:nvPr/>
        </p:nvSpPr>
        <p:spPr bwMode="auto">
          <a:xfrm>
            <a:off x="2844800" y="3965575"/>
            <a:ext cx="125413" cy="0"/>
          </a:xfrm>
          <a:custGeom>
            <a:avLst/>
            <a:gdLst>
              <a:gd name="T0" fmla="*/ 0 w 124460"/>
              <a:gd name="T1" fmla="*/ 124883 w 12446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4460">
                <a:moveTo>
                  <a:pt x="0" y="0"/>
                </a:moveTo>
                <a:lnTo>
                  <a:pt x="123934" y="0"/>
                </a:lnTo>
              </a:path>
            </a:pathLst>
          </a:custGeom>
          <a:noFill/>
          <a:ln w="1176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7" name="object 17">
            <a:extLst>
              <a:ext uri="{FF2B5EF4-FFF2-40B4-BE49-F238E27FC236}">
                <a16:creationId xmlns:a16="http://schemas.microsoft.com/office/drawing/2014/main" id="{713E97D5-BF28-4C1C-BAFA-AF985870D4C8}"/>
              </a:ext>
            </a:extLst>
          </p:cNvPr>
          <p:cNvSpPr>
            <a:spLocks/>
          </p:cNvSpPr>
          <p:nvPr/>
        </p:nvSpPr>
        <p:spPr bwMode="auto">
          <a:xfrm>
            <a:off x="3402013" y="3965575"/>
            <a:ext cx="141287" cy="0"/>
          </a:xfrm>
          <a:custGeom>
            <a:avLst/>
            <a:gdLst>
              <a:gd name="T0" fmla="*/ 0 w 141604"/>
              <a:gd name="T1" fmla="*/ 141235 w 14160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1604">
                <a:moveTo>
                  <a:pt x="0" y="0"/>
                </a:moveTo>
                <a:lnTo>
                  <a:pt x="141552" y="0"/>
                </a:lnTo>
              </a:path>
            </a:pathLst>
          </a:custGeom>
          <a:noFill/>
          <a:ln w="1176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8806F78A-E6EA-4C65-9CF4-1127538F71E6}"/>
              </a:ext>
            </a:extLst>
          </p:cNvPr>
          <p:cNvSpPr txBox="1"/>
          <p:nvPr/>
        </p:nvSpPr>
        <p:spPr>
          <a:xfrm>
            <a:off x="1689100" y="3390900"/>
            <a:ext cx="1784350" cy="400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406525" algn="l"/>
              </a:tabLst>
              <a:defRPr/>
            </a:pPr>
            <a:r>
              <a:rPr sz="2200" i="1" spc="20" dirty="0">
                <a:latin typeface="Times New Roman"/>
                <a:cs typeface="Times New Roman"/>
              </a:rPr>
              <a:t>T</a:t>
            </a:r>
            <a:r>
              <a:rPr sz="2200" i="1" spc="-285" dirty="0">
                <a:latin typeface="Times New Roman"/>
                <a:cs typeface="Times New Roman"/>
              </a:rPr>
              <a:t> </a:t>
            </a:r>
            <a:r>
              <a:rPr sz="2950" spc="-335" dirty="0">
                <a:latin typeface="Symbol"/>
                <a:cs typeface="Symbol"/>
              </a:rPr>
              <a:t></a:t>
            </a:r>
            <a:r>
              <a:rPr sz="2200" i="1" spc="15" dirty="0">
                <a:latin typeface="Times New Roman"/>
                <a:cs typeface="Times New Roman"/>
              </a:rPr>
              <a:t>v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235" dirty="0">
                <a:latin typeface="Times New Roman"/>
                <a:cs typeface="Times New Roman"/>
              </a:rPr>
              <a:t> </a:t>
            </a:r>
            <a:r>
              <a:rPr sz="2950" spc="-250" dirty="0">
                <a:latin typeface="Symbol"/>
                <a:cs typeface="Symbol"/>
              </a:rPr>
              <a:t></a:t>
            </a:r>
            <a:r>
              <a:rPr sz="2950" spc="-34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Symbol"/>
                <a:cs typeface="Symbol"/>
              </a:rPr>
              <a:t>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Symbol"/>
                <a:cs typeface="Symbol"/>
              </a:rPr>
              <a:t></a:t>
            </a:r>
            <a:r>
              <a:rPr sz="2200" i="1" spc="15" dirty="0">
                <a:latin typeface="Times New Roman"/>
                <a:cs typeface="Times New Roman"/>
              </a:rPr>
              <a:t>v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spc="20" dirty="0">
                <a:latin typeface="Symbol"/>
                <a:cs typeface="Symbol"/>
              </a:rPr>
              <a:t>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i="1" spc="20" dirty="0">
                <a:latin typeface="Times New Roman"/>
                <a:cs typeface="Times New Roman"/>
              </a:rPr>
              <a:t>u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6346D379-E7A6-4E15-8C0A-704D040D3F0F}"/>
              </a:ext>
            </a:extLst>
          </p:cNvPr>
          <p:cNvSpPr txBox="1"/>
          <p:nvPr/>
        </p:nvSpPr>
        <p:spPr>
          <a:xfrm>
            <a:off x="1689100" y="3819525"/>
            <a:ext cx="1846263" cy="400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59435" algn="l"/>
                <a:tab pos="1468120" algn="l"/>
              </a:tabLst>
              <a:defRPr/>
            </a:pPr>
            <a:r>
              <a:rPr sz="2200" i="1" spc="20" dirty="0">
                <a:latin typeface="Times New Roman"/>
                <a:cs typeface="Times New Roman"/>
              </a:rPr>
              <a:t>T</a:t>
            </a:r>
            <a:r>
              <a:rPr sz="2200" i="1" spc="-285" dirty="0">
                <a:latin typeface="Times New Roman"/>
                <a:cs typeface="Times New Roman"/>
              </a:rPr>
              <a:t> </a:t>
            </a:r>
            <a:r>
              <a:rPr sz="2950" spc="-335" dirty="0">
                <a:latin typeface="Symbol"/>
                <a:cs typeface="Symbol"/>
              </a:rPr>
              <a:t></a:t>
            </a:r>
            <a:r>
              <a:rPr sz="2200" i="1" spc="15" dirty="0">
                <a:latin typeface="Times New Roman"/>
                <a:cs typeface="Times New Roman"/>
              </a:rPr>
              <a:t>v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950" spc="-250" dirty="0">
                <a:latin typeface="Symbol"/>
                <a:cs typeface="Symbol"/>
              </a:rPr>
              <a:t></a:t>
            </a:r>
            <a:r>
              <a:rPr sz="2950" spc="-34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Symbol"/>
                <a:cs typeface="Symbol"/>
              </a:rPr>
              <a:t>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Symbol"/>
                <a:cs typeface="Symbol"/>
              </a:rPr>
              <a:t></a:t>
            </a:r>
            <a:r>
              <a:rPr sz="2200" i="1" spc="15" dirty="0">
                <a:latin typeface="Times New Roman"/>
                <a:cs typeface="Times New Roman"/>
              </a:rPr>
              <a:t>v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spc="20" dirty="0">
                <a:latin typeface="Symbol"/>
                <a:cs typeface="Symbol"/>
              </a:rPr>
              <a:t>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i="1" spc="20" dirty="0">
                <a:latin typeface="Times New Roman"/>
                <a:cs typeface="Times New Roman"/>
              </a:rPr>
              <a:t>u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A9C2AAB-845A-4512-B71B-EBA94194D247}"/>
              </a:ext>
            </a:extLst>
          </p:cNvPr>
          <p:cNvSpPr txBox="1"/>
          <p:nvPr/>
        </p:nvSpPr>
        <p:spPr>
          <a:xfrm>
            <a:off x="2951163" y="4075113"/>
            <a:ext cx="682625" cy="190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86105" algn="l"/>
              </a:tabLst>
              <a:defRPr/>
            </a:pPr>
            <a:r>
              <a:rPr sz="1300" spc="5" dirty="0">
                <a:latin typeface="Times New Roman"/>
                <a:cs typeface="Times New Roman"/>
              </a:rPr>
              <a:t>2	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5E7A55F7-E2CD-47FC-9B95-FF73A18344A7}"/>
              </a:ext>
            </a:extLst>
          </p:cNvPr>
          <p:cNvSpPr txBox="1"/>
          <p:nvPr/>
        </p:nvSpPr>
        <p:spPr>
          <a:xfrm>
            <a:off x="2103438" y="4075113"/>
            <a:ext cx="109537" cy="190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EB953C9D-1359-4EF6-8F0E-80F205701EB4}"/>
              </a:ext>
            </a:extLst>
          </p:cNvPr>
          <p:cNvSpPr txBox="1"/>
          <p:nvPr/>
        </p:nvSpPr>
        <p:spPr>
          <a:xfrm>
            <a:off x="2084388" y="3646488"/>
            <a:ext cx="1470025" cy="190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28675" algn="l"/>
                <a:tab pos="1371600" algn="l"/>
              </a:tabLst>
              <a:defRPr/>
            </a:pPr>
            <a:r>
              <a:rPr sz="1300" spc="5" dirty="0">
                <a:latin typeface="Times New Roman"/>
                <a:cs typeface="Times New Roman"/>
              </a:rPr>
              <a:t>1	1	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383" name="object 23">
            <a:extLst>
              <a:ext uri="{FF2B5EF4-FFF2-40B4-BE49-F238E27FC236}">
                <a16:creationId xmlns:a16="http://schemas.microsoft.com/office/drawing/2014/main" id="{71814706-37C8-4161-8D99-66B3BE9AC22F}"/>
              </a:ext>
            </a:extLst>
          </p:cNvPr>
          <p:cNvSpPr>
            <a:spLocks/>
          </p:cNvSpPr>
          <p:nvPr/>
        </p:nvSpPr>
        <p:spPr bwMode="auto">
          <a:xfrm>
            <a:off x="1943100" y="4794250"/>
            <a:ext cx="153988" cy="0"/>
          </a:xfrm>
          <a:custGeom>
            <a:avLst/>
            <a:gdLst>
              <a:gd name="T0" fmla="*/ 0 w 153669"/>
              <a:gd name="T1" fmla="*/ 153647 w 15366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3669">
                <a:moveTo>
                  <a:pt x="0" y="0"/>
                </a:moveTo>
                <a:lnTo>
                  <a:pt x="153329" y="0"/>
                </a:lnTo>
              </a:path>
            </a:pathLst>
          </a:custGeom>
          <a:noFill/>
          <a:ln w="140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84" name="object 24">
            <a:extLst>
              <a:ext uri="{FF2B5EF4-FFF2-40B4-BE49-F238E27FC236}">
                <a16:creationId xmlns:a16="http://schemas.microsoft.com/office/drawing/2014/main" id="{3DF32F99-7349-4B47-8DC5-83D8A800B176}"/>
              </a:ext>
            </a:extLst>
          </p:cNvPr>
          <p:cNvSpPr>
            <a:spLocks/>
          </p:cNvSpPr>
          <p:nvPr/>
        </p:nvSpPr>
        <p:spPr bwMode="auto">
          <a:xfrm>
            <a:off x="2527300" y="4794250"/>
            <a:ext cx="153988" cy="0"/>
          </a:xfrm>
          <a:custGeom>
            <a:avLst/>
            <a:gdLst>
              <a:gd name="T0" fmla="*/ 0 w 153669"/>
              <a:gd name="T1" fmla="*/ 153647 w 15366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3669">
                <a:moveTo>
                  <a:pt x="0" y="0"/>
                </a:moveTo>
                <a:lnTo>
                  <a:pt x="153329" y="0"/>
                </a:lnTo>
              </a:path>
            </a:pathLst>
          </a:custGeom>
          <a:noFill/>
          <a:ln w="140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85" name="object 25">
            <a:extLst>
              <a:ext uri="{FF2B5EF4-FFF2-40B4-BE49-F238E27FC236}">
                <a16:creationId xmlns:a16="http://schemas.microsoft.com/office/drawing/2014/main" id="{6501E938-540B-4E0A-9C65-F5D8B6F102C7}"/>
              </a:ext>
            </a:extLst>
          </p:cNvPr>
          <p:cNvSpPr>
            <a:spLocks/>
          </p:cNvSpPr>
          <p:nvPr/>
        </p:nvSpPr>
        <p:spPr bwMode="auto">
          <a:xfrm>
            <a:off x="3730625" y="4794250"/>
            <a:ext cx="176213" cy="0"/>
          </a:xfrm>
          <a:custGeom>
            <a:avLst/>
            <a:gdLst>
              <a:gd name="T0" fmla="*/ 0 w 175260"/>
              <a:gd name="T1" fmla="*/ 176206 w 17526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5260">
                <a:moveTo>
                  <a:pt x="0" y="0"/>
                </a:moveTo>
                <a:lnTo>
                  <a:pt x="175253" y="0"/>
                </a:lnTo>
              </a:path>
            </a:pathLst>
          </a:custGeom>
          <a:noFill/>
          <a:ln w="140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86" name="object 26">
            <a:extLst>
              <a:ext uri="{FF2B5EF4-FFF2-40B4-BE49-F238E27FC236}">
                <a16:creationId xmlns:a16="http://schemas.microsoft.com/office/drawing/2014/main" id="{57EDD0DD-FDC7-4746-9D55-20D4ACAC51A1}"/>
              </a:ext>
            </a:extLst>
          </p:cNvPr>
          <p:cNvSpPr>
            <a:spLocks/>
          </p:cNvSpPr>
          <p:nvPr/>
        </p:nvSpPr>
        <p:spPr bwMode="auto">
          <a:xfrm>
            <a:off x="4337050" y="4794250"/>
            <a:ext cx="176213" cy="0"/>
          </a:xfrm>
          <a:custGeom>
            <a:avLst/>
            <a:gdLst>
              <a:gd name="T0" fmla="*/ 0 w 175260"/>
              <a:gd name="T1" fmla="*/ 176017 w 17526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5260">
                <a:moveTo>
                  <a:pt x="0" y="0"/>
                </a:moveTo>
                <a:lnTo>
                  <a:pt x="175065" y="0"/>
                </a:lnTo>
              </a:path>
            </a:pathLst>
          </a:custGeom>
          <a:noFill/>
          <a:ln w="140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EFE56383-CFE6-4124-93CE-611060248930}"/>
              </a:ext>
            </a:extLst>
          </p:cNvPr>
          <p:cNvSpPr txBox="1"/>
          <p:nvPr/>
        </p:nvSpPr>
        <p:spPr>
          <a:xfrm>
            <a:off x="1189038" y="4606925"/>
            <a:ext cx="1752600" cy="498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38810" algn="l"/>
                <a:tab pos="1315720" algn="l"/>
                <a:tab pos="1619250" algn="l"/>
              </a:tabLst>
              <a:defRPr/>
            </a:pPr>
            <a:r>
              <a:rPr sz="2700" spc="114" dirty="0">
                <a:latin typeface="Symbol"/>
                <a:cs typeface="Symbol"/>
              </a:rPr>
              <a:t></a:t>
            </a:r>
            <a:r>
              <a:rPr sz="2700" spc="114" dirty="0">
                <a:latin typeface="Times New Roman"/>
                <a:cs typeface="Times New Roman"/>
              </a:rPr>
              <a:t>	</a:t>
            </a:r>
            <a:r>
              <a:rPr sz="3700" spc="-520" dirty="0">
                <a:latin typeface="Symbol"/>
                <a:cs typeface="Symbol"/>
              </a:rPr>
              <a:t></a:t>
            </a:r>
            <a:r>
              <a:rPr sz="2700" i="1" spc="70" dirty="0">
                <a:latin typeface="Times New Roman"/>
                <a:cs typeface="Times New Roman"/>
              </a:rPr>
              <a:t>v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i="1" spc="70" dirty="0">
                <a:latin typeface="Times New Roman"/>
                <a:cs typeface="Times New Roman"/>
              </a:rPr>
              <a:t>v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3700" spc="-300" dirty="0">
                <a:latin typeface="Symbol"/>
                <a:cs typeface="Symbol"/>
              </a:rPr>
              <a:t>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38EFC61D-6F75-4C27-B8CB-F94D28E4554C}"/>
              </a:ext>
            </a:extLst>
          </p:cNvPr>
          <p:cNvSpPr txBox="1"/>
          <p:nvPr/>
        </p:nvSpPr>
        <p:spPr>
          <a:xfrm>
            <a:off x="3343275" y="4606925"/>
            <a:ext cx="1430338" cy="498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964565" algn="l"/>
                <a:tab pos="1295400" algn="l"/>
              </a:tabLst>
              <a:defRPr/>
            </a:pPr>
            <a:r>
              <a:rPr sz="2700" spc="85" dirty="0">
                <a:latin typeface="Symbol"/>
                <a:cs typeface="Symbol"/>
              </a:rPr>
              <a:t></a:t>
            </a:r>
            <a:r>
              <a:rPr sz="2700" spc="-220" dirty="0">
                <a:latin typeface="Times New Roman"/>
                <a:cs typeface="Times New Roman"/>
              </a:rPr>
              <a:t> </a:t>
            </a:r>
            <a:r>
              <a:rPr sz="3700" spc="-565" dirty="0">
                <a:latin typeface="Symbol"/>
                <a:cs typeface="Symbol"/>
              </a:rPr>
              <a:t></a:t>
            </a:r>
            <a:r>
              <a:rPr sz="2700" i="1" spc="80" dirty="0">
                <a:latin typeface="Times New Roman"/>
                <a:cs typeface="Times New Roman"/>
              </a:rPr>
              <a:t>u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i="1" spc="80" dirty="0">
                <a:latin typeface="Times New Roman"/>
                <a:cs typeface="Times New Roman"/>
              </a:rPr>
              <a:t>u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3700" spc="-300" dirty="0">
                <a:latin typeface="Symbol"/>
                <a:cs typeface="Symbol"/>
              </a:rPr>
              <a:t>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91F8B563-AAEF-4847-9244-EC0EEC8DAF6B}"/>
              </a:ext>
            </a:extLst>
          </p:cNvPr>
          <p:cNvSpPr txBox="1"/>
          <p:nvPr/>
        </p:nvSpPr>
        <p:spPr>
          <a:xfrm>
            <a:off x="4714875" y="4943475"/>
            <a:ext cx="363538" cy="231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130" dirty="0">
                <a:latin typeface="Times New Roman"/>
                <a:cs typeface="Times New Roman"/>
              </a:rPr>
              <a:t>3</a:t>
            </a:r>
            <a:r>
              <a:rPr sz="1600" i="1" spc="150" dirty="0">
                <a:latin typeface="Times New Roman"/>
                <a:cs typeface="Times New Roman"/>
              </a:rPr>
              <a:t>x</a:t>
            </a:r>
            <a:r>
              <a:rPr sz="1600" spc="4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BB5DFEA5-FD58-40FC-A472-0558BC550965}"/>
              </a:ext>
            </a:extLst>
          </p:cNvPr>
          <p:cNvSpPr txBox="1"/>
          <p:nvPr/>
        </p:nvSpPr>
        <p:spPr>
          <a:xfrm>
            <a:off x="4481513" y="4930775"/>
            <a:ext cx="133350" cy="227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4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000CD7B1-571A-4DEC-BD6E-5638D566A64D}"/>
              </a:ext>
            </a:extLst>
          </p:cNvPr>
          <p:cNvSpPr txBox="1"/>
          <p:nvPr/>
        </p:nvSpPr>
        <p:spPr>
          <a:xfrm>
            <a:off x="3852863" y="4930775"/>
            <a:ext cx="131762" cy="227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4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5DD4324D-CDDF-4CAF-B979-62D1FB164620}"/>
              </a:ext>
            </a:extLst>
          </p:cNvPr>
          <p:cNvSpPr txBox="1"/>
          <p:nvPr/>
        </p:nvSpPr>
        <p:spPr>
          <a:xfrm>
            <a:off x="2889250" y="4943475"/>
            <a:ext cx="369888" cy="231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40" dirty="0">
                <a:latin typeface="Times New Roman"/>
                <a:cs typeface="Times New Roman"/>
              </a:rPr>
              <a:t>2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i="1" spc="160" dirty="0">
                <a:latin typeface="Times New Roman"/>
                <a:cs typeface="Times New Roman"/>
              </a:rPr>
              <a:t>x</a:t>
            </a:r>
            <a:r>
              <a:rPr sz="1600" spc="4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79866DBF-7978-4DDC-847D-D44B339188A7}"/>
              </a:ext>
            </a:extLst>
          </p:cNvPr>
          <p:cNvSpPr txBox="1"/>
          <p:nvPr/>
        </p:nvSpPr>
        <p:spPr>
          <a:xfrm>
            <a:off x="2649538" y="4930775"/>
            <a:ext cx="133350" cy="227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4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4B33A6AE-AF1B-4869-BD62-E57F78955B5F}"/>
              </a:ext>
            </a:extLst>
          </p:cNvPr>
          <p:cNvSpPr txBox="1"/>
          <p:nvPr/>
        </p:nvSpPr>
        <p:spPr>
          <a:xfrm>
            <a:off x="1452563" y="4927600"/>
            <a:ext cx="723900" cy="2301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02615" algn="l"/>
              </a:tabLst>
              <a:defRPr/>
            </a:pPr>
            <a:r>
              <a:rPr sz="1600" spc="140" dirty="0">
                <a:latin typeface="Times New Roman"/>
                <a:cs typeface="Times New Roman"/>
              </a:rPr>
              <a:t>3</a:t>
            </a:r>
            <a:r>
              <a:rPr sz="1600" i="1" spc="150" dirty="0">
                <a:latin typeface="Times New Roman"/>
                <a:cs typeface="Times New Roman"/>
              </a:rPr>
              <a:t>x</a:t>
            </a:r>
            <a:r>
              <a:rPr sz="1600" spc="40" dirty="0">
                <a:latin typeface="Times New Roman"/>
                <a:cs typeface="Times New Roman"/>
              </a:rPr>
              <a:t>2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4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395" name="object 35">
            <a:extLst>
              <a:ext uri="{FF2B5EF4-FFF2-40B4-BE49-F238E27FC236}">
                <a16:creationId xmlns:a16="http://schemas.microsoft.com/office/drawing/2014/main" id="{8985BE74-CB9D-44E0-8BF3-7FD33BB9D921}"/>
              </a:ext>
            </a:extLst>
          </p:cNvPr>
          <p:cNvSpPr>
            <a:spLocks/>
          </p:cNvSpPr>
          <p:nvPr/>
        </p:nvSpPr>
        <p:spPr bwMode="auto">
          <a:xfrm>
            <a:off x="5776913" y="4687888"/>
            <a:ext cx="130175" cy="0"/>
          </a:xfrm>
          <a:custGeom>
            <a:avLst/>
            <a:gdLst>
              <a:gd name="T0" fmla="*/ 0 w 130175"/>
              <a:gd name="T1" fmla="*/ 130113 w 13017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0175">
                <a:moveTo>
                  <a:pt x="0" y="0"/>
                </a:moveTo>
                <a:lnTo>
                  <a:pt x="130113" y="0"/>
                </a:lnTo>
              </a:path>
            </a:pathLst>
          </a:custGeom>
          <a:noFill/>
          <a:ln w="1424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96" name="object 36">
            <a:extLst>
              <a:ext uri="{FF2B5EF4-FFF2-40B4-BE49-F238E27FC236}">
                <a16:creationId xmlns:a16="http://schemas.microsoft.com/office/drawing/2014/main" id="{A99BE698-78C5-44E0-AED1-772D426872B4}"/>
              </a:ext>
            </a:extLst>
          </p:cNvPr>
          <p:cNvSpPr>
            <a:spLocks/>
          </p:cNvSpPr>
          <p:nvPr/>
        </p:nvSpPr>
        <p:spPr bwMode="auto">
          <a:xfrm>
            <a:off x="6299200" y="4687888"/>
            <a:ext cx="130175" cy="0"/>
          </a:xfrm>
          <a:custGeom>
            <a:avLst/>
            <a:gdLst>
              <a:gd name="T0" fmla="*/ 0 w 129539"/>
              <a:gd name="T1" fmla="*/ 130034 w 12953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399" y="0"/>
                </a:lnTo>
              </a:path>
            </a:pathLst>
          </a:custGeom>
          <a:noFill/>
          <a:ln w="1424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80828455-E920-4144-8FBC-BCC9FC7F720A}"/>
              </a:ext>
            </a:extLst>
          </p:cNvPr>
          <p:cNvSpPr txBox="1"/>
          <p:nvPr/>
        </p:nvSpPr>
        <p:spPr>
          <a:xfrm>
            <a:off x="5668963" y="4524375"/>
            <a:ext cx="338137" cy="503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50" spc="-495" dirty="0">
                <a:latin typeface="Symbol"/>
                <a:cs typeface="Symbol"/>
              </a:rPr>
              <a:t></a:t>
            </a:r>
            <a:r>
              <a:rPr sz="2300" i="1" spc="-140" dirty="0">
                <a:latin typeface="Times New Roman"/>
                <a:cs typeface="Times New Roman"/>
              </a:rPr>
              <a:t>v</a:t>
            </a:r>
            <a:r>
              <a:rPr sz="2775" spc="52" baseline="-18018" dirty="0">
                <a:latin typeface="Times New Roman"/>
                <a:cs typeface="Times New Roman"/>
              </a:rPr>
              <a:t>1</a:t>
            </a:r>
            <a:endParaRPr sz="2775" baseline="-18018">
              <a:latin typeface="Times New Roman"/>
              <a:cs typeface="Times New Roman"/>
            </a:endParaRPr>
          </a:p>
        </p:txBody>
      </p:sp>
      <p:sp>
        <p:nvSpPr>
          <p:cNvPr id="15398" name="object 38">
            <a:extLst>
              <a:ext uri="{FF2B5EF4-FFF2-40B4-BE49-F238E27FC236}">
                <a16:creationId xmlns:a16="http://schemas.microsoft.com/office/drawing/2014/main" id="{20B29E65-6329-48AB-BE09-A5DC65F22BC8}"/>
              </a:ext>
            </a:extLst>
          </p:cNvPr>
          <p:cNvSpPr>
            <a:spLocks/>
          </p:cNvSpPr>
          <p:nvPr/>
        </p:nvSpPr>
        <p:spPr bwMode="auto">
          <a:xfrm>
            <a:off x="1784350" y="5654675"/>
            <a:ext cx="139700" cy="0"/>
          </a:xfrm>
          <a:custGeom>
            <a:avLst/>
            <a:gdLst>
              <a:gd name="T0" fmla="*/ 0 w 138430"/>
              <a:gd name="T1" fmla="*/ 139389 w 13843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8430">
                <a:moveTo>
                  <a:pt x="0" y="0"/>
                </a:moveTo>
                <a:lnTo>
                  <a:pt x="138122" y="0"/>
                </a:lnTo>
              </a:path>
            </a:pathLst>
          </a:custGeom>
          <a:noFill/>
          <a:ln w="1322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99" name="object 39">
            <a:extLst>
              <a:ext uri="{FF2B5EF4-FFF2-40B4-BE49-F238E27FC236}">
                <a16:creationId xmlns:a16="http://schemas.microsoft.com/office/drawing/2014/main" id="{963B0982-CD2C-4643-8182-D003E8DEB3EB}"/>
              </a:ext>
            </a:extLst>
          </p:cNvPr>
          <p:cNvSpPr>
            <a:spLocks/>
          </p:cNvSpPr>
          <p:nvPr/>
        </p:nvSpPr>
        <p:spPr bwMode="auto">
          <a:xfrm>
            <a:off x="2284413" y="5654675"/>
            <a:ext cx="138112" cy="0"/>
          </a:xfrm>
          <a:custGeom>
            <a:avLst/>
            <a:gdLst>
              <a:gd name="T0" fmla="*/ 0 w 138430"/>
              <a:gd name="T1" fmla="*/ 137842 w 13843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8430">
                <a:moveTo>
                  <a:pt x="0" y="0"/>
                </a:moveTo>
                <a:lnTo>
                  <a:pt x="138159" y="0"/>
                </a:lnTo>
              </a:path>
            </a:pathLst>
          </a:custGeom>
          <a:noFill/>
          <a:ln w="1322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00" name="object 40">
            <a:extLst>
              <a:ext uri="{FF2B5EF4-FFF2-40B4-BE49-F238E27FC236}">
                <a16:creationId xmlns:a16="http://schemas.microsoft.com/office/drawing/2014/main" id="{98D576AA-B76E-4A97-B2CB-E280A56A51A0}"/>
              </a:ext>
            </a:extLst>
          </p:cNvPr>
          <p:cNvSpPr>
            <a:spLocks/>
          </p:cNvSpPr>
          <p:nvPr/>
        </p:nvSpPr>
        <p:spPr bwMode="auto">
          <a:xfrm>
            <a:off x="2693988" y="5654675"/>
            <a:ext cx="120650" cy="0"/>
          </a:xfrm>
          <a:custGeom>
            <a:avLst/>
            <a:gdLst>
              <a:gd name="T0" fmla="*/ 0 w 121285"/>
              <a:gd name="T1" fmla="*/ 120168 w 1212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1285">
                <a:moveTo>
                  <a:pt x="0" y="0"/>
                </a:moveTo>
                <a:lnTo>
                  <a:pt x="120800" y="0"/>
                </a:lnTo>
              </a:path>
            </a:pathLst>
          </a:custGeom>
          <a:noFill/>
          <a:ln w="1322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01" name="object 41">
            <a:extLst>
              <a:ext uri="{FF2B5EF4-FFF2-40B4-BE49-F238E27FC236}">
                <a16:creationId xmlns:a16="http://schemas.microsoft.com/office/drawing/2014/main" id="{35E13C6F-F9D2-48A4-B6BA-972E0A060D2D}"/>
              </a:ext>
            </a:extLst>
          </p:cNvPr>
          <p:cNvSpPr>
            <a:spLocks/>
          </p:cNvSpPr>
          <p:nvPr/>
        </p:nvSpPr>
        <p:spPr bwMode="auto">
          <a:xfrm>
            <a:off x="3175000" y="5654675"/>
            <a:ext cx="122238" cy="0"/>
          </a:xfrm>
          <a:custGeom>
            <a:avLst/>
            <a:gdLst>
              <a:gd name="T0" fmla="*/ 0 w 121920"/>
              <a:gd name="T1" fmla="*/ 121756 w 12192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1920">
                <a:moveTo>
                  <a:pt x="0" y="0"/>
                </a:moveTo>
                <a:lnTo>
                  <a:pt x="121439" y="0"/>
                </a:lnTo>
              </a:path>
            </a:pathLst>
          </a:custGeom>
          <a:noFill/>
          <a:ln w="1322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955B7082-E1B8-4292-90AF-DE4ECCDFF257}"/>
              </a:ext>
            </a:extLst>
          </p:cNvPr>
          <p:cNvSpPr txBox="1"/>
          <p:nvPr/>
        </p:nvSpPr>
        <p:spPr>
          <a:xfrm>
            <a:off x="6267450" y="4524375"/>
            <a:ext cx="2108200" cy="503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450" i="1" spc="97" baseline="6038" dirty="0">
                <a:latin typeface="Times New Roman"/>
                <a:cs typeface="Times New Roman"/>
              </a:rPr>
              <a:t>v</a:t>
            </a:r>
            <a:r>
              <a:rPr sz="2775" spc="52" baseline="-10510" dirty="0">
                <a:latin typeface="Times New Roman"/>
                <a:cs typeface="Times New Roman"/>
              </a:rPr>
              <a:t>2</a:t>
            </a:r>
            <a:r>
              <a:rPr sz="2775" spc="-292" baseline="-10510" dirty="0">
                <a:latin typeface="Times New Roman"/>
                <a:cs typeface="Times New Roman"/>
              </a:rPr>
              <a:t> </a:t>
            </a:r>
            <a:r>
              <a:rPr sz="4875" spc="-442" baseline="4273" dirty="0">
                <a:latin typeface="Symbol"/>
                <a:cs typeface="Symbol"/>
              </a:rPr>
              <a:t></a:t>
            </a:r>
            <a:r>
              <a:rPr sz="4875" spc="-787" baseline="4273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Bookman Old Style"/>
                <a:cs typeface="Bookman Old Style"/>
              </a:rPr>
              <a:t>b</a:t>
            </a:r>
            <a:r>
              <a:rPr sz="2200" spc="-25" dirty="0">
                <a:latin typeface="Bookman Old Style"/>
                <a:cs typeface="Bookman Old Style"/>
              </a:rPr>
              <a:t>a</a:t>
            </a:r>
            <a:r>
              <a:rPr sz="2200" spc="-10" dirty="0">
                <a:latin typeface="Bookman Old Style"/>
                <a:cs typeface="Bookman Old Style"/>
              </a:rPr>
              <a:t>sis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Bookman Old Style"/>
                <a:cs typeface="Bookman Old Style"/>
              </a:rPr>
              <a:t>b</a:t>
            </a:r>
            <a:r>
              <a:rPr sz="2200" spc="-25" dirty="0">
                <a:latin typeface="Bookman Old Style"/>
                <a:cs typeface="Bookman Old Style"/>
              </a:rPr>
              <a:t>a</a:t>
            </a:r>
            <a:r>
              <a:rPr sz="2200" spc="-20" dirty="0">
                <a:latin typeface="Bookman Old Style"/>
                <a:cs typeface="Bookman Old Style"/>
              </a:rPr>
              <a:t>g</a:t>
            </a:r>
            <a:r>
              <a:rPr sz="2200" spc="-10" dirty="0">
                <a:latin typeface="Bookman Old Style"/>
                <a:cs typeface="Bookman Old Style"/>
              </a:rPr>
              <a:t>i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Bookman Old Style"/>
                <a:cs typeface="Bookman Old Style"/>
              </a:rPr>
              <a:t>V</a:t>
            </a:r>
            <a:endParaRPr sz="2200">
              <a:latin typeface="Bookman Old Style"/>
              <a:cs typeface="Bookman Old Style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166557F9-77F6-4B7B-B40A-C23538CF35F7}"/>
              </a:ext>
            </a:extLst>
          </p:cNvPr>
          <p:cNvSpPr txBox="1"/>
          <p:nvPr/>
        </p:nvSpPr>
        <p:spPr>
          <a:xfrm>
            <a:off x="1198563" y="5511800"/>
            <a:ext cx="722312" cy="409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75" dirty="0">
                <a:latin typeface="Symbol"/>
                <a:cs typeface="Symbol"/>
              </a:rPr>
              <a:t>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Symbol"/>
                <a:cs typeface="Symbol"/>
              </a:rPr>
              <a:t></a:t>
            </a:r>
            <a:r>
              <a:rPr sz="2150" spc="-105" dirty="0">
                <a:latin typeface="Times New Roman"/>
                <a:cs typeface="Times New Roman"/>
              </a:rPr>
              <a:t> </a:t>
            </a:r>
            <a:r>
              <a:rPr sz="3000" spc="-480" dirty="0">
                <a:latin typeface="Symbol"/>
                <a:cs typeface="Symbol"/>
              </a:rPr>
              <a:t></a:t>
            </a:r>
            <a:r>
              <a:rPr sz="2150" i="1" spc="50" dirty="0">
                <a:latin typeface="Times New Roman"/>
                <a:cs typeface="Times New Roman"/>
              </a:rPr>
              <a:t>u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C1E33DF5-524B-48C2-96A9-2E9B1B434B44}"/>
              </a:ext>
            </a:extLst>
          </p:cNvPr>
          <p:cNvSpPr txBox="1"/>
          <p:nvPr/>
        </p:nvSpPr>
        <p:spPr>
          <a:xfrm>
            <a:off x="2249488" y="5468938"/>
            <a:ext cx="1049337" cy="461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04800" algn="l"/>
                <a:tab pos="908050" algn="l"/>
              </a:tabLst>
              <a:defRPr/>
            </a:pPr>
            <a:r>
              <a:rPr sz="2150" i="1" spc="50" dirty="0">
                <a:latin typeface="Times New Roman"/>
                <a:cs typeface="Times New Roman"/>
              </a:rPr>
              <a:t>u	</a:t>
            </a:r>
            <a:r>
              <a:rPr sz="3000" spc="-555" dirty="0">
                <a:latin typeface="Symbol"/>
                <a:cs typeface="Symbol"/>
              </a:rPr>
              <a:t></a:t>
            </a:r>
            <a:r>
              <a:rPr sz="3400" spc="-630" dirty="0">
                <a:latin typeface="Symbol"/>
                <a:cs typeface="Symbol"/>
              </a:rPr>
              <a:t></a:t>
            </a:r>
            <a:r>
              <a:rPr sz="2150" i="1" spc="45" dirty="0">
                <a:latin typeface="Times New Roman"/>
                <a:cs typeface="Times New Roman"/>
              </a:rPr>
              <a:t>v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i="1" spc="45" dirty="0">
                <a:latin typeface="Times New Roman"/>
                <a:cs typeface="Times New Roman"/>
              </a:rPr>
              <a:t>v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B91F268A-C408-489F-B77A-F29AEF1D1561}"/>
              </a:ext>
            </a:extLst>
          </p:cNvPr>
          <p:cNvSpPr txBox="1"/>
          <p:nvPr/>
        </p:nvSpPr>
        <p:spPr>
          <a:xfrm>
            <a:off x="3454400" y="5468938"/>
            <a:ext cx="330200" cy="461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5100" spc="-900" baseline="-16339" dirty="0">
                <a:latin typeface="Symbol"/>
                <a:cs typeface="Symbol"/>
              </a:rPr>
              <a:t></a:t>
            </a:r>
            <a:r>
              <a:rPr sz="1700" spc="10" dirty="0">
                <a:latin typeface="Symbol"/>
                <a:cs typeface="Symbol"/>
              </a:rPr>
              <a:t></a:t>
            </a:r>
            <a:r>
              <a:rPr sz="1700" spc="5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4EA3549D-0714-4B06-B110-70B13C1B10A4}"/>
              </a:ext>
            </a:extLst>
          </p:cNvPr>
          <p:cNvSpPr txBox="1"/>
          <p:nvPr/>
        </p:nvSpPr>
        <p:spPr>
          <a:xfrm>
            <a:off x="3308350" y="5759450"/>
            <a:ext cx="141288" cy="242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00" spc="50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4334C6B0-E82E-4556-9CD4-2B8D7110FEF4}"/>
              </a:ext>
            </a:extLst>
          </p:cNvPr>
          <p:cNvSpPr txBox="1"/>
          <p:nvPr/>
        </p:nvSpPr>
        <p:spPr>
          <a:xfrm>
            <a:off x="2397125" y="5732463"/>
            <a:ext cx="509588" cy="242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80365" algn="l"/>
              </a:tabLst>
              <a:defRPr/>
            </a:pPr>
            <a:r>
              <a:rPr sz="1700" spc="50" dirty="0">
                <a:latin typeface="Times New Roman"/>
                <a:cs typeface="Times New Roman"/>
              </a:rPr>
              <a:t>2	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EB851D42-E72E-4A2B-BDB0-877DDDC30599}"/>
              </a:ext>
            </a:extLst>
          </p:cNvPr>
          <p:cNvSpPr txBox="1"/>
          <p:nvPr/>
        </p:nvSpPr>
        <p:spPr>
          <a:xfrm>
            <a:off x="1874838" y="5732463"/>
            <a:ext cx="141287" cy="242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00" spc="5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1784FC62-190B-4601-B8FF-D25081D11E0C}"/>
              </a:ext>
            </a:extLst>
          </p:cNvPr>
          <p:cNvSpPr txBox="1"/>
          <p:nvPr/>
        </p:nvSpPr>
        <p:spPr>
          <a:xfrm>
            <a:off x="231775" y="231775"/>
            <a:ext cx="13906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Misalkan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2E0728D1-E633-45FE-AAFB-94B364228032}"/>
              </a:ext>
            </a:extLst>
          </p:cNvPr>
          <p:cNvSpPr txBox="1"/>
          <p:nvPr/>
        </p:nvSpPr>
        <p:spPr>
          <a:xfrm>
            <a:off x="2157413" y="1298575"/>
            <a:ext cx="46926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merupakan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transformasi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linear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AF2F66F7-FFF6-41D9-9718-FCBEC5E24E87}"/>
              </a:ext>
            </a:extLst>
          </p:cNvPr>
          <p:cNvSpPr txBox="1"/>
          <p:nvPr/>
        </p:nvSpPr>
        <p:spPr>
          <a:xfrm>
            <a:off x="2513013" y="2316163"/>
            <a:ext cx="3255962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225550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untu</a:t>
            </a:r>
            <a:r>
              <a:rPr sz="2400" dirty="0">
                <a:latin typeface="Bookman Old Style"/>
                <a:cs typeface="Bookman Old Style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Bookman Old Style"/>
                <a:cs typeface="Bookman Old Style"/>
              </a:rPr>
              <a:t>setiap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Bookman Old Style"/>
                <a:cs typeface="Bookman Old Style"/>
              </a:rPr>
              <a:t>i</a:t>
            </a:r>
            <a:r>
              <a:rPr sz="2400" i="1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1,2.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5D5E04FB-2DFD-4C60-B817-435D4E8BB1A0}"/>
              </a:ext>
            </a:extLst>
          </p:cNvPr>
          <p:cNvSpPr txBox="1"/>
          <p:nvPr/>
        </p:nvSpPr>
        <p:spPr>
          <a:xfrm>
            <a:off x="460375" y="4286250"/>
            <a:ext cx="1384300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Sehingga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304E02BE-A49D-40D1-BCC0-3C113E8C761F}"/>
              </a:ext>
            </a:extLst>
          </p:cNvPr>
          <p:cNvSpPr txBox="1"/>
          <p:nvPr/>
        </p:nvSpPr>
        <p:spPr>
          <a:xfrm>
            <a:off x="460375" y="5110163"/>
            <a:ext cx="6651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Jadi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1C4F11FC-11FE-4B3D-A92C-DA9541749E06}"/>
              </a:ext>
            </a:extLst>
          </p:cNvPr>
          <p:cNvSpPr txBox="1"/>
          <p:nvPr/>
        </p:nvSpPr>
        <p:spPr>
          <a:xfrm>
            <a:off x="5565775" y="5014913"/>
            <a:ext cx="2982913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20" dirty="0">
                <a:latin typeface="Bookman Old Style"/>
                <a:cs typeface="Bookman Old Style"/>
              </a:rPr>
              <a:t>ma</a:t>
            </a:r>
            <a:r>
              <a:rPr sz="2200" spc="-25" dirty="0">
                <a:latin typeface="Bookman Old Style"/>
                <a:cs typeface="Bookman Old Style"/>
              </a:rPr>
              <a:t>k</a:t>
            </a:r>
            <a:r>
              <a:rPr sz="2200" spc="-15" dirty="0">
                <a:latin typeface="Bookman Old Style"/>
                <a:cs typeface="Bookman Old Style"/>
              </a:rPr>
              <a:t>a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Bookman Old Style"/>
                <a:cs typeface="Bookman Old Style"/>
              </a:rPr>
              <a:t>ia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Bookman Old Style"/>
                <a:cs typeface="Bookman Old Style"/>
              </a:rPr>
              <a:t>p</a:t>
            </a:r>
            <a:r>
              <a:rPr sz="2200" spc="-30" dirty="0">
                <a:latin typeface="Bookman Old Style"/>
                <a:cs typeface="Bookman Old Style"/>
              </a:rPr>
              <a:t>u</a:t>
            </a:r>
            <a:r>
              <a:rPr sz="2200" spc="-20" dirty="0">
                <a:latin typeface="Bookman Old Style"/>
                <a:cs typeface="Bookman Old Style"/>
              </a:rPr>
              <a:t>ny</a:t>
            </a:r>
            <a:r>
              <a:rPr sz="2200" spc="-15" dirty="0">
                <a:latin typeface="Bookman Old Style"/>
                <a:cs typeface="Bookman Old Style"/>
              </a:rPr>
              <a:t>a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Bookman Old Style"/>
                <a:cs typeface="Bookman Old Style"/>
              </a:rPr>
              <a:t>invers</a:t>
            </a:r>
            <a:endParaRPr sz="2200">
              <a:latin typeface="Bookman Old Style"/>
              <a:cs typeface="Bookman Old Style"/>
            </a:endParaRPr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F441F1EC-800D-42E4-B97F-B4CA52353927}"/>
              </a:ext>
            </a:extLst>
          </p:cNvPr>
          <p:cNvSpPr txBox="1"/>
          <p:nvPr/>
        </p:nvSpPr>
        <p:spPr>
          <a:xfrm>
            <a:off x="465138" y="2884488"/>
            <a:ext cx="85248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Matriks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transformasinya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dapa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ditentuka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denga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cara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F8BC1F60-53D3-4DAB-B225-D4F32A7633E7}"/>
              </a:ext>
            </a:extLst>
          </p:cNvPr>
          <p:cNvSpPr txBox="1"/>
          <p:nvPr/>
        </p:nvSpPr>
        <p:spPr>
          <a:xfrm>
            <a:off x="465138" y="3251200"/>
            <a:ext cx="9588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spc="-20" dirty="0">
                <a:latin typeface="Bookman Old Style"/>
                <a:cs typeface="Bookman Old Style"/>
              </a:rPr>
              <a:t>uli</a:t>
            </a:r>
            <a:r>
              <a:rPr sz="2400" spc="-15" dirty="0">
                <a:latin typeface="Bookman Old Style"/>
                <a:cs typeface="Bookman Old Style"/>
              </a:rPr>
              <a:t>s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5417" name="object 57">
            <a:extLst>
              <a:ext uri="{FF2B5EF4-FFF2-40B4-BE49-F238E27FC236}">
                <a16:creationId xmlns:a16="http://schemas.microsoft.com/office/drawing/2014/main" id="{A94FDFBE-8A82-4A75-8B1D-5BA5CD1AAA25}"/>
              </a:ext>
            </a:extLst>
          </p:cNvPr>
          <p:cNvSpPr>
            <a:spLocks/>
          </p:cNvSpPr>
          <p:nvPr/>
        </p:nvSpPr>
        <p:spPr bwMode="auto">
          <a:xfrm>
            <a:off x="5486400" y="4419600"/>
            <a:ext cx="3276600" cy="1143000"/>
          </a:xfrm>
          <a:custGeom>
            <a:avLst/>
            <a:gdLst>
              <a:gd name="T0" fmla="*/ 3086099 w 3276600"/>
              <a:gd name="T1" fmla="*/ 0 h 1143000"/>
              <a:gd name="T2" fmla="*/ 190499 w 3276600"/>
              <a:gd name="T3" fmla="*/ 0 h 1143000"/>
              <a:gd name="T4" fmla="*/ 174883 w 3276600"/>
              <a:gd name="T5" fmla="*/ 631 h 1143000"/>
              <a:gd name="T6" fmla="*/ 130308 w 3276600"/>
              <a:gd name="T7" fmla="*/ 9717 h 1143000"/>
              <a:gd name="T8" fmla="*/ 90176 w 3276600"/>
              <a:gd name="T9" fmla="*/ 28554 h 1143000"/>
              <a:gd name="T10" fmla="*/ 55816 w 3276600"/>
              <a:gd name="T11" fmla="*/ 55816 h 1143000"/>
              <a:gd name="T12" fmla="*/ 28554 w 3276600"/>
              <a:gd name="T13" fmla="*/ 90176 h 1143000"/>
              <a:gd name="T14" fmla="*/ 9717 w 3276600"/>
              <a:gd name="T15" fmla="*/ 130308 h 1143000"/>
              <a:gd name="T16" fmla="*/ 631 w 3276600"/>
              <a:gd name="T17" fmla="*/ 174883 h 1143000"/>
              <a:gd name="T18" fmla="*/ 0 w 3276600"/>
              <a:gd name="T19" fmla="*/ 190499 h 1143000"/>
              <a:gd name="T20" fmla="*/ 0 w 3276600"/>
              <a:gd name="T21" fmla="*/ 952499 h 1143000"/>
              <a:gd name="T22" fmla="*/ 5539 w 3276600"/>
              <a:gd name="T23" fmla="*/ 998261 h 1143000"/>
              <a:gd name="T24" fmla="*/ 21273 w 3276600"/>
              <a:gd name="T25" fmla="*/ 1040021 h 1143000"/>
              <a:gd name="T26" fmla="*/ 45874 w 3276600"/>
              <a:gd name="T27" fmla="*/ 1076453 h 1143000"/>
              <a:gd name="T28" fmla="*/ 78016 w 3276600"/>
              <a:gd name="T29" fmla="*/ 1106228 h 1143000"/>
              <a:gd name="T30" fmla="*/ 116371 w 3276600"/>
              <a:gd name="T31" fmla="*/ 1128021 h 1143000"/>
              <a:gd name="T32" fmla="*/ 159613 w 3276600"/>
              <a:gd name="T33" fmla="*/ 1140505 h 1143000"/>
              <a:gd name="T34" fmla="*/ 190499 w 3276600"/>
              <a:gd name="T35" fmla="*/ 1142999 h 1143000"/>
              <a:gd name="T36" fmla="*/ 3086099 w 3276600"/>
              <a:gd name="T37" fmla="*/ 1142999 h 1143000"/>
              <a:gd name="T38" fmla="*/ 3131861 w 3276600"/>
              <a:gd name="T39" fmla="*/ 1137460 h 1143000"/>
              <a:gd name="T40" fmla="*/ 3173621 w 3276600"/>
              <a:gd name="T41" fmla="*/ 1121726 h 1143000"/>
              <a:gd name="T42" fmla="*/ 3210053 w 3276600"/>
              <a:gd name="T43" fmla="*/ 1097125 h 1143000"/>
              <a:gd name="T44" fmla="*/ 3239828 w 3276600"/>
              <a:gd name="T45" fmla="*/ 1064983 h 1143000"/>
              <a:gd name="T46" fmla="*/ 3261621 w 3276600"/>
              <a:gd name="T47" fmla="*/ 1026628 h 1143000"/>
              <a:gd name="T48" fmla="*/ 3274105 w 3276600"/>
              <a:gd name="T49" fmla="*/ 983386 h 1143000"/>
              <a:gd name="T50" fmla="*/ 3276599 w 3276600"/>
              <a:gd name="T51" fmla="*/ 952499 h 1143000"/>
              <a:gd name="T52" fmla="*/ 3276599 w 3276600"/>
              <a:gd name="T53" fmla="*/ 190499 h 1143000"/>
              <a:gd name="T54" fmla="*/ 3271060 w 3276600"/>
              <a:gd name="T55" fmla="*/ 144738 h 1143000"/>
              <a:gd name="T56" fmla="*/ 3255326 w 3276600"/>
              <a:gd name="T57" fmla="*/ 102978 h 1143000"/>
              <a:gd name="T58" fmla="*/ 3230725 w 3276600"/>
              <a:gd name="T59" fmla="*/ 66546 h 1143000"/>
              <a:gd name="T60" fmla="*/ 3198583 w 3276600"/>
              <a:gd name="T61" fmla="*/ 36771 h 1143000"/>
              <a:gd name="T62" fmla="*/ 3160228 w 3276600"/>
              <a:gd name="T63" fmla="*/ 14978 h 1143000"/>
              <a:gd name="T64" fmla="*/ 3116986 w 3276600"/>
              <a:gd name="T65" fmla="*/ 2494 h 1143000"/>
              <a:gd name="T66" fmla="*/ 3086099 w 3276600"/>
              <a:gd name="T67" fmla="*/ 0 h 114300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276600" h="1143000">
                <a:moveTo>
                  <a:pt x="3086099" y="0"/>
                </a:moveTo>
                <a:lnTo>
                  <a:pt x="190499" y="0"/>
                </a:lnTo>
                <a:lnTo>
                  <a:pt x="174883" y="631"/>
                </a:lnTo>
                <a:lnTo>
                  <a:pt x="130308" y="9717"/>
                </a:lnTo>
                <a:lnTo>
                  <a:pt x="90176" y="28554"/>
                </a:lnTo>
                <a:lnTo>
                  <a:pt x="55816" y="55816"/>
                </a:lnTo>
                <a:lnTo>
                  <a:pt x="28554" y="90176"/>
                </a:lnTo>
                <a:lnTo>
                  <a:pt x="9717" y="130308"/>
                </a:lnTo>
                <a:lnTo>
                  <a:pt x="631" y="174883"/>
                </a:lnTo>
                <a:lnTo>
                  <a:pt x="0" y="190499"/>
                </a:lnTo>
                <a:lnTo>
                  <a:pt x="0" y="952499"/>
                </a:lnTo>
                <a:lnTo>
                  <a:pt x="5539" y="998261"/>
                </a:lnTo>
                <a:lnTo>
                  <a:pt x="21273" y="1040021"/>
                </a:lnTo>
                <a:lnTo>
                  <a:pt x="45874" y="1076453"/>
                </a:lnTo>
                <a:lnTo>
                  <a:pt x="78016" y="1106228"/>
                </a:lnTo>
                <a:lnTo>
                  <a:pt x="116371" y="1128021"/>
                </a:lnTo>
                <a:lnTo>
                  <a:pt x="159613" y="1140505"/>
                </a:lnTo>
                <a:lnTo>
                  <a:pt x="190499" y="1142999"/>
                </a:lnTo>
                <a:lnTo>
                  <a:pt x="3086099" y="1142999"/>
                </a:lnTo>
                <a:lnTo>
                  <a:pt x="3131861" y="1137460"/>
                </a:lnTo>
                <a:lnTo>
                  <a:pt x="3173621" y="1121726"/>
                </a:lnTo>
                <a:lnTo>
                  <a:pt x="3210053" y="1097125"/>
                </a:lnTo>
                <a:lnTo>
                  <a:pt x="3239828" y="1064983"/>
                </a:lnTo>
                <a:lnTo>
                  <a:pt x="3261621" y="1026628"/>
                </a:lnTo>
                <a:lnTo>
                  <a:pt x="3274105" y="983386"/>
                </a:lnTo>
                <a:lnTo>
                  <a:pt x="3276599" y="952499"/>
                </a:lnTo>
                <a:lnTo>
                  <a:pt x="3276599" y="190499"/>
                </a:lnTo>
                <a:lnTo>
                  <a:pt x="3271060" y="144738"/>
                </a:lnTo>
                <a:lnTo>
                  <a:pt x="3255326" y="102978"/>
                </a:lnTo>
                <a:lnTo>
                  <a:pt x="3230725" y="66546"/>
                </a:lnTo>
                <a:lnTo>
                  <a:pt x="3198583" y="36771"/>
                </a:lnTo>
                <a:lnTo>
                  <a:pt x="3160228" y="14978"/>
                </a:lnTo>
                <a:lnTo>
                  <a:pt x="3116986" y="2494"/>
                </a:lnTo>
                <a:lnTo>
                  <a:pt x="308609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18" name="object 58">
            <a:extLst>
              <a:ext uri="{FF2B5EF4-FFF2-40B4-BE49-F238E27FC236}">
                <a16:creationId xmlns:a16="http://schemas.microsoft.com/office/drawing/2014/main" id="{C446CB67-5FDC-44A7-99D4-AC53898EA4A7}"/>
              </a:ext>
            </a:extLst>
          </p:cNvPr>
          <p:cNvSpPr>
            <a:spLocks/>
          </p:cNvSpPr>
          <p:nvPr/>
        </p:nvSpPr>
        <p:spPr bwMode="auto">
          <a:xfrm>
            <a:off x="5486400" y="4419600"/>
            <a:ext cx="3276600" cy="1143000"/>
          </a:xfrm>
          <a:custGeom>
            <a:avLst/>
            <a:gdLst>
              <a:gd name="T0" fmla="*/ 0 w 3276600"/>
              <a:gd name="T1" fmla="*/ 190499 h 1143000"/>
              <a:gd name="T2" fmla="*/ 5539 w 3276600"/>
              <a:gd name="T3" fmla="*/ 144738 h 1143000"/>
              <a:gd name="T4" fmla="*/ 21273 w 3276600"/>
              <a:gd name="T5" fmla="*/ 102978 h 1143000"/>
              <a:gd name="T6" fmla="*/ 45874 w 3276600"/>
              <a:gd name="T7" fmla="*/ 66546 h 1143000"/>
              <a:gd name="T8" fmla="*/ 78016 w 3276600"/>
              <a:gd name="T9" fmla="*/ 36771 h 1143000"/>
              <a:gd name="T10" fmla="*/ 116371 w 3276600"/>
              <a:gd name="T11" fmla="*/ 14978 h 1143000"/>
              <a:gd name="T12" fmla="*/ 159613 w 3276600"/>
              <a:gd name="T13" fmla="*/ 2494 h 1143000"/>
              <a:gd name="T14" fmla="*/ 190499 w 3276600"/>
              <a:gd name="T15" fmla="*/ 0 h 1143000"/>
              <a:gd name="T16" fmla="*/ 3086099 w 3276600"/>
              <a:gd name="T17" fmla="*/ 0 h 1143000"/>
              <a:gd name="T18" fmla="*/ 3131861 w 3276600"/>
              <a:gd name="T19" fmla="*/ 5539 h 1143000"/>
              <a:gd name="T20" fmla="*/ 3173621 w 3276600"/>
              <a:gd name="T21" fmla="*/ 21273 h 1143000"/>
              <a:gd name="T22" fmla="*/ 3210053 w 3276600"/>
              <a:gd name="T23" fmla="*/ 45874 h 1143000"/>
              <a:gd name="T24" fmla="*/ 3239828 w 3276600"/>
              <a:gd name="T25" fmla="*/ 78016 h 1143000"/>
              <a:gd name="T26" fmla="*/ 3261621 w 3276600"/>
              <a:gd name="T27" fmla="*/ 116371 h 1143000"/>
              <a:gd name="T28" fmla="*/ 3274105 w 3276600"/>
              <a:gd name="T29" fmla="*/ 159613 h 1143000"/>
              <a:gd name="T30" fmla="*/ 3276599 w 3276600"/>
              <a:gd name="T31" fmla="*/ 190499 h 1143000"/>
              <a:gd name="T32" fmla="*/ 3276599 w 3276600"/>
              <a:gd name="T33" fmla="*/ 952499 h 1143000"/>
              <a:gd name="T34" fmla="*/ 3271060 w 3276600"/>
              <a:gd name="T35" fmla="*/ 998261 h 1143000"/>
              <a:gd name="T36" fmla="*/ 3255326 w 3276600"/>
              <a:gd name="T37" fmla="*/ 1040021 h 1143000"/>
              <a:gd name="T38" fmla="*/ 3230725 w 3276600"/>
              <a:gd name="T39" fmla="*/ 1076453 h 1143000"/>
              <a:gd name="T40" fmla="*/ 3198583 w 3276600"/>
              <a:gd name="T41" fmla="*/ 1106228 h 1143000"/>
              <a:gd name="T42" fmla="*/ 3160228 w 3276600"/>
              <a:gd name="T43" fmla="*/ 1128021 h 1143000"/>
              <a:gd name="T44" fmla="*/ 3116986 w 3276600"/>
              <a:gd name="T45" fmla="*/ 1140505 h 1143000"/>
              <a:gd name="T46" fmla="*/ 3086099 w 3276600"/>
              <a:gd name="T47" fmla="*/ 1142999 h 1143000"/>
              <a:gd name="T48" fmla="*/ 190499 w 3276600"/>
              <a:gd name="T49" fmla="*/ 1142999 h 1143000"/>
              <a:gd name="T50" fmla="*/ 144738 w 3276600"/>
              <a:gd name="T51" fmla="*/ 1137460 h 1143000"/>
              <a:gd name="T52" fmla="*/ 102978 w 3276600"/>
              <a:gd name="T53" fmla="*/ 1121726 h 1143000"/>
              <a:gd name="T54" fmla="*/ 66546 w 3276600"/>
              <a:gd name="T55" fmla="*/ 1097125 h 1143000"/>
              <a:gd name="T56" fmla="*/ 36771 w 3276600"/>
              <a:gd name="T57" fmla="*/ 1064983 h 1143000"/>
              <a:gd name="T58" fmla="*/ 14978 w 3276600"/>
              <a:gd name="T59" fmla="*/ 1026628 h 1143000"/>
              <a:gd name="T60" fmla="*/ 2494 w 3276600"/>
              <a:gd name="T61" fmla="*/ 983386 h 1143000"/>
              <a:gd name="T62" fmla="*/ 0 w 3276600"/>
              <a:gd name="T63" fmla="*/ 952499 h 1143000"/>
              <a:gd name="T64" fmla="*/ 0 w 3276600"/>
              <a:gd name="T65" fmla="*/ 190499 h 11430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276600" h="1143000">
                <a:moveTo>
                  <a:pt x="0" y="190499"/>
                </a:moveTo>
                <a:lnTo>
                  <a:pt x="5539" y="144738"/>
                </a:lnTo>
                <a:lnTo>
                  <a:pt x="21273" y="102978"/>
                </a:lnTo>
                <a:lnTo>
                  <a:pt x="45874" y="66546"/>
                </a:lnTo>
                <a:lnTo>
                  <a:pt x="78016" y="36771"/>
                </a:lnTo>
                <a:lnTo>
                  <a:pt x="116371" y="14978"/>
                </a:lnTo>
                <a:lnTo>
                  <a:pt x="159613" y="2494"/>
                </a:lnTo>
                <a:lnTo>
                  <a:pt x="190499" y="0"/>
                </a:lnTo>
                <a:lnTo>
                  <a:pt x="3086099" y="0"/>
                </a:lnTo>
                <a:lnTo>
                  <a:pt x="3131861" y="5539"/>
                </a:lnTo>
                <a:lnTo>
                  <a:pt x="3173621" y="21273"/>
                </a:lnTo>
                <a:lnTo>
                  <a:pt x="3210053" y="45874"/>
                </a:lnTo>
                <a:lnTo>
                  <a:pt x="3239828" y="78016"/>
                </a:lnTo>
                <a:lnTo>
                  <a:pt x="3261621" y="116371"/>
                </a:lnTo>
                <a:lnTo>
                  <a:pt x="3274105" y="159613"/>
                </a:lnTo>
                <a:lnTo>
                  <a:pt x="3276599" y="190499"/>
                </a:lnTo>
                <a:lnTo>
                  <a:pt x="3276599" y="952499"/>
                </a:lnTo>
                <a:lnTo>
                  <a:pt x="3271060" y="998261"/>
                </a:lnTo>
                <a:lnTo>
                  <a:pt x="3255326" y="1040021"/>
                </a:lnTo>
                <a:lnTo>
                  <a:pt x="3230725" y="1076453"/>
                </a:lnTo>
                <a:lnTo>
                  <a:pt x="3198583" y="1106228"/>
                </a:lnTo>
                <a:lnTo>
                  <a:pt x="3160228" y="1128021"/>
                </a:lnTo>
                <a:lnTo>
                  <a:pt x="3116986" y="1140505"/>
                </a:lnTo>
                <a:lnTo>
                  <a:pt x="3086099" y="1142999"/>
                </a:lnTo>
                <a:lnTo>
                  <a:pt x="190499" y="1142999"/>
                </a:lnTo>
                <a:lnTo>
                  <a:pt x="144738" y="1137460"/>
                </a:lnTo>
                <a:lnTo>
                  <a:pt x="102978" y="1121726"/>
                </a:lnTo>
                <a:lnTo>
                  <a:pt x="66546" y="1097125"/>
                </a:lnTo>
                <a:lnTo>
                  <a:pt x="36771" y="1064983"/>
                </a:lnTo>
                <a:lnTo>
                  <a:pt x="14978" y="1026628"/>
                </a:lnTo>
                <a:lnTo>
                  <a:pt x="2494" y="983386"/>
                </a:lnTo>
                <a:lnTo>
                  <a:pt x="0" y="952499"/>
                </a:lnTo>
                <a:lnTo>
                  <a:pt x="0" y="190499"/>
                </a:lnTo>
                <a:close/>
              </a:path>
            </a:pathLst>
          </a:custGeom>
          <a:noFill/>
          <a:ln w="6349">
            <a:solidFill>
              <a:srgbClr val="007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0124CE57-3646-4149-92F6-B2D03DD74780}"/>
              </a:ext>
            </a:extLst>
          </p:cNvPr>
          <p:cNvSpPr txBox="1"/>
          <p:nvPr/>
        </p:nvSpPr>
        <p:spPr>
          <a:xfrm>
            <a:off x="2360613" y="744538"/>
            <a:ext cx="4770437" cy="39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653154" algn="l"/>
                <a:tab pos="419036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basi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bag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ruang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3825" i="1" spc="217" baseline="-4357" dirty="0">
                <a:latin typeface="Times New Roman"/>
                <a:cs typeface="Times New Roman"/>
              </a:rPr>
              <a:t>R</a:t>
            </a:r>
            <a:r>
              <a:rPr sz="2175" spc="30" baseline="38314" dirty="0">
                <a:latin typeface="Times New Roman"/>
                <a:cs typeface="Times New Roman"/>
              </a:rPr>
              <a:t>2</a:t>
            </a:r>
            <a:r>
              <a:rPr sz="2175" baseline="38314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dan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E33EEA3F-0D0F-4B46-A319-709EC018BB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B8D3A405-179A-4135-A3D8-9D914478261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5422" name="object 62">
            <a:extLst>
              <a:ext uri="{FF2B5EF4-FFF2-40B4-BE49-F238E27FC236}">
                <a16:creationId xmlns:a16="http://schemas.microsoft.com/office/drawing/2014/main" id="{138F40E1-4CB6-4D13-A864-A7D7161F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E13EC2-9F57-4E9B-B46D-BFEEA93D5754}" type="slidenum">
              <a:rPr lang="id-ID" altLang="en-US">
                <a:latin typeface="Arial" panose="020B0604020202020204" pitchFamily="34" charset="0"/>
              </a:rPr>
              <a:pPr eaLnBrk="1" hangingPunct="1"/>
              <a:t>13</a:t>
            </a:fld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>
            <a:extLst>
              <a:ext uri="{FF2B5EF4-FFF2-40B4-BE49-F238E27FC236}">
                <a16:creationId xmlns:a16="http://schemas.microsoft.com/office/drawing/2014/main" id="{FEFACB6B-DC79-4141-9C59-513D9255C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6007C32-A459-440A-BB30-45756D89BB7A}"/>
              </a:ext>
            </a:extLst>
          </p:cNvPr>
          <p:cNvSpPr txBox="1"/>
          <p:nvPr/>
        </p:nvSpPr>
        <p:spPr>
          <a:xfrm>
            <a:off x="4044950" y="1693863"/>
            <a:ext cx="465138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48920" algn="l"/>
              </a:tabLst>
              <a:defRPr/>
            </a:pPr>
            <a:r>
              <a:rPr sz="2625" spc="7" baseline="1587" dirty="0">
                <a:latin typeface="Symbol"/>
                <a:cs typeface="Symbol"/>
              </a:rPr>
              <a:t></a:t>
            </a:r>
            <a:r>
              <a:rPr sz="2625" spc="7" baseline="1587" dirty="0">
                <a:latin typeface="Times New Roman"/>
                <a:cs typeface="Times New Roman"/>
              </a:rPr>
              <a:t>	</a:t>
            </a:r>
            <a:r>
              <a:rPr sz="2625" spc="52" baseline="1587" dirty="0">
                <a:latin typeface="Symbol"/>
                <a:cs typeface="Symbol"/>
              </a:rPr>
              <a:t></a:t>
            </a:r>
            <a:r>
              <a:rPr sz="1750" spc="5" dirty="0">
                <a:latin typeface="Symbol"/>
                <a:cs typeface="Symbol"/>
              </a:rPr>
              <a:t>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2C35BD4-5AEE-45E4-940B-6B65F8F4A828}"/>
              </a:ext>
            </a:extLst>
          </p:cNvPr>
          <p:cNvSpPr txBox="1"/>
          <p:nvPr/>
        </p:nvSpPr>
        <p:spPr>
          <a:xfrm>
            <a:off x="3070225" y="1784350"/>
            <a:ext cx="1439863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987425" algn="l"/>
              </a:tabLst>
              <a:defRPr/>
            </a:pPr>
            <a:r>
              <a:rPr sz="1750" spc="195" dirty="0">
                <a:latin typeface="Symbol"/>
                <a:cs typeface="Symbol"/>
              </a:rPr>
              <a:t></a:t>
            </a:r>
            <a:r>
              <a:rPr sz="2625" spc="7" baseline="15873" dirty="0">
                <a:latin typeface="Symbol"/>
                <a:cs typeface="Symbol"/>
              </a:rPr>
              <a:t></a:t>
            </a:r>
            <a:r>
              <a:rPr sz="2625" spc="-405" baseline="15873" dirty="0">
                <a:latin typeface="Times New Roman"/>
                <a:cs typeface="Times New Roman"/>
              </a:rPr>
              <a:t> </a:t>
            </a:r>
            <a:r>
              <a:rPr sz="2625" spc="-15" baseline="15873" dirty="0">
                <a:latin typeface="Times New Roman"/>
                <a:cs typeface="Times New Roman"/>
              </a:rPr>
              <a:t>1</a:t>
            </a:r>
            <a:r>
              <a:rPr sz="1750" spc="5" dirty="0">
                <a:latin typeface="Symbol"/>
                <a:cs typeface="Symbol"/>
              </a:rPr>
              <a:t>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150" dirty="0">
                <a:latin typeface="Symbol"/>
                <a:cs typeface="Symbol"/>
              </a:rPr>
              <a:t></a:t>
            </a:r>
            <a:r>
              <a:rPr sz="2625" spc="217" baseline="15873" dirty="0">
                <a:latin typeface="Times New Roman"/>
                <a:cs typeface="Times New Roman"/>
              </a:rPr>
              <a:t>1</a:t>
            </a:r>
            <a:r>
              <a:rPr sz="1750" spc="35" dirty="0">
                <a:latin typeface="Symbol"/>
                <a:cs typeface="Symbol"/>
              </a:rPr>
              <a:t></a:t>
            </a:r>
            <a:r>
              <a:rPr sz="2625" spc="7" baseline="-6349" dirty="0">
                <a:latin typeface="Symbol"/>
                <a:cs typeface="Symbol"/>
              </a:rPr>
              <a:t></a:t>
            </a:r>
            <a:endParaRPr sz="2625" baseline="-6349"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8EB9461-E079-4FEC-9154-00377077BA83}"/>
              </a:ext>
            </a:extLst>
          </p:cNvPr>
          <p:cNvSpPr txBox="1"/>
          <p:nvPr/>
        </p:nvSpPr>
        <p:spPr>
          <a:xfrm>
            <a:off x="2082800" y="1273175"/>
            <a:ext cx="2427288" cy="293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81000" algn="l"/>
                <a:tab pos="998855" algn="l"/>
                <a:tab pos="1367155" algn="l"/>
                <a:tab pos="1973580" algn="l"/>
                <a:tab pos="2210435" algn="l"/>
              </a:tabLst>
              <a:defRPr/>
            </a:pPr>
            <a:r>
              <a:rPr sz="1750" spc="5" dirty="0">
                <a:latin typeface="Symbol"/>
                <a:cs typeface="Symbol"/>
              </a:rPr>
              <a:t>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spc="5" dirty="0">
                <a:latin typeface="Symbol"/>
                <a:cs typeface="Symbol"/>
              </a:rPr>
              <a:t>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-185" dirty="0">
                <a:latin typeface="Times New Roman"/>
                <a:cs typeface="Times New Roman"/>
              </a:rPr>
              <a:t> </a:t>
            </a:r>
            <a:r>
              <a:rPr sz="1750" u="sng" dirty="0">
                <a:latin typeface="Times New Roman"/>
                <a:cs typeface="Times New Roman"/>
              </a:rPr>
              <a:t>  </a:t>
            </a:r>
            <a:r>
              <a:rPr sz="1750" u="sng" spc="-1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5" dirty="0">
                <a:latin typeface="Symbol"/>
                <a:cs typeface="Symbol"/>
              </a:rPr>
              <a:t>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5" dirty="0">
                <a:latin typeface="Symbol"/>
                <a:cs typeface="Symbol"/>
              </a:rPr>
              <a:t>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-180" dirty="0">
                <a:latin typeface="Times New Roman"/>
                <a:cs typeface="Times New Roman"/>
              </a:rPr>
              <a:t> </a:t>
            </a:r>
            <a:r>
              <a:rPr sz="1750" u="sng" dirty="0">
                <a:latin typeface="Times New Roman"/>
                <a:cs typeface="Times New Roman"/>
              </a:rPr>
              <a:t>  </a:t>
            </a:r>
            <a:r>
              <a:rPr sz="1750" u="sng" spc="-14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5" dirty="0">
                <a:latin typeface="Symbol"/>
                <a:cs typeface="Symbol"/>
              </a:rPr>
              <a:t>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35" dirty="0">
                <a:latin typeface="Symbol"/>
                <a:cs typeface="Symbol"/>
              </a:rPr>
              <a:t></a:t>
            </a:r>
            <a:r>
              <a:rPr sz="2625" spc="7" baseline="-11111" dirty="0">
                <a:latin typeface="Symbol"/>
                <a:cs typeface="Symbol"/>
              </a:rPr>
              <a:t></a:t>
            </a:r>
            <a:endParaRPr sz="2625" baseline="-11111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551935C-8EF6-4E80-9490-4C6A0F80654F}"/>
              </a:ext>
            </a:extLst>
          </p:cNvPr>
          <p:cNvSpPr txBox="1"/>
          <p:nvPr/>
        </p:nvSpPr>
        <p:spPr>
          <a:xfrm>
            <a:off x="1552575" y="1450975"/>
            <a:ext cx="2957513" cy="307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25" spc="-37" baseline="-9523" dirty="0">
                <a:latin typeface="Symbol"/>
                <a:cs typeface="Symbol"/>
              </a:rPr>
              <a:t></a:t>
            </a:r>
            <a:r>
              <a:rPr sz="1750" i="1" spc="-170" dirty="0">
                <a:latin typeface="Times New Roman"/>
                <a:cs typeface="Times New Roman"/>
              </a:rPr>
              <a:t>v</a:t>
            </a:r>
            <a:r>
              <a:rPr sz="2100" spc="7" baseline="-17857" dirty="0">
                <a:latin typeface="Times New Roman"/>
                <a:cs typeface="Times New Roman"/>
              </a:rPr>
              <a:t>1</a:t>
            </a:r>
            <a:r>
              <a:rPr sz="2100" baseline="-17857" dirty="0">
                <a:latin typeface="Times New Roman"/>
                <a:cs typeface="Times New Roman"/>
              </a:rPr>
              <a:t> </a:t>
            </a:r>
            <a:r>
              <a:rPr sz="2100" spc="-225" baseline="-17857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</a:t>
            </a:r>
            <a:r>
              <a:rPr sz="1750" spc="25" dirty="0">
                <a:latin typeface="Times New Roman"/>
                <a:cs typeface="Times New Roman"/>
              </a:rPr>
              <a:t> </a:t>
            </a:r>
            <a:r>
              <a:rPr sz="2625" spc="7" baseline="-7936" dirty="0">
                <a:latin typeface="Symbol"/>
                <a:cs typeface="Symbol"/>
              </a:rPr>
              <a:t></a:t>
            </a:r>
            <a:r>
              <a:rPr sz="2625" baseline="-7936" dirty="0">
                <a:latin typeface="Times New Roman"/>
                <a:cs typeface="Times New Roman"/>
              </a:rPr>
              <a:t> </a:t>
            </a:r>
            <a:r>
              <a:rPr sz="2625" spc="-307" baseline="-7936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1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-220" dirty="0">
                <a:latin typeface="Times New Roman"/>
                <a:cs typeface="Times New Roman"/>
              </a:rPr>
              <a:t> </a:t>
            </a:r>
            <a:r>
              <a:rPr sz="2625" spc="-30" baseline="-7936" dirty="0">
                <a:latin typeface="Symbol"/>
                <a:cs typeface="Symbol"/>
              </a:rPr>
              <a:t></a:t>
            </a:r>
            <a:r>
              <a:rPr sz="1750" dirty="0">
                <a:latin typeface="Times New Roman"/>
                <a:cs typeface="Times New Roman"/>
              </a:rPr>
              <a:t>,</a:t>
            </a:r>
            <a:r>
              <a:rPr sz="1750" spc="-275" dirty="0">
                <a:latin typeface="Times New Roman"/>
                <a:cs typeface="Times New Roman"/>
              </a:rPr>
              <a:t> </a:t>
            </a:r>
            <a:r>
              <a:rPr sz="1750" i="1" spc="-15" dirty="0">
                <a:latin typeface="Times New Roman"/>
                <a:cs typeface="Times New Roman"/>
              </a:rPr>
              <a:t>v</a:t>
            </a:r>
            <a:r>
              <a:rPr sz="2100" spc="7" baseline="-17857" dirty="0">
                <a:latin typeface="Times New Roman"/>
                <a:cs typeface="Times New Roman"/>
              </a:rPr>
              <a:t>2</a:t>
            </a:r>
            <a:r>
              <a:rPr sz="2100" baseline="-17857" dirty="0">
                <a:latin typeface="Times New Roman"/>
                <a:cs typeface="Times New Roman"/>
              </a:rPr>
              <a:t> </a:t>
            </a:r>
            <a:r>
              <a:rPr sz="2100" spc="-52" baseline="-17857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</a:t>
            </a:r>
            <a:r>
              <a:rPr sz="1750" spc="25" dirty="0">
                <a:latin typeface="Times New Roman"/>
                <a:cs typeface="Times New Roman"/>
              </a:rPr>
              <a:t> </a:t>
            </a:r>
            <a:r>
              <a:rPr sz="2625" spc="7" baseline="-7936" dirty="0">
                <a:latin typeface="Symbol"/>
                <a:cs typeface="Symbol"/>
              </a:rPr>
              <a:t></a:t>
            </a:r>
            <a:r>
              <a:rPr sz="2625" baseline="-7936" dirty="0">
                <a:latin typeface="Times New Roman"/>
                <a:cs typeface="Times New Roman"/>
              </a:rPr>
              <a:t> </a:t>
            </a:r>
            <a:r>
              <a:rPr sz="2625" spc="-307" baseline="-7936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1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-220" dirty="0">
                <a:latin typeface="Times New Roman"/>
                <a:cs typeface="Times New Roman"/>
              </a:rPr>
              <a:t> </a:t>
            </a:r>
            <a:r>
              <a:rPr sz="2625" spc="-30" baseline="-7936" dirty="0">
                <a:latin typeface="Symbol"/>
                <a:cs typeface="Symbol"/>
              </a:rPr>
              <a:t></a:t>
            </a:r>
            <a:r>
              <a:rPr sz="1750" dirty="0">
                <a:latin typeface="Times New Roman"/>
                <a:cs typeface="Times New Roman"/>
              </a:rPr>
              <a:t>,</a:t>
            </a:r>
            <a:r>
              <a:rPr sz="1750" spc="-275" dirty="0">
                <a:latin typeface="Times New Roman"/>
                <a:cs typeface="Times New Roman"/>
              </a:rPr>
              <a:t> </a:t>
            </a:r>
            <a:r>
              <a:rPr sz="1750" i="1" spc="-55" dirty="0">
                <a:latin typeface="Times New Roman"/>
                <a:cs typeface="Times New Roman"/>
              </a:rPr>
              <a:t>v</a:t>
            </a:r>
            <a:r>
              <a:rPr sz="2100" spc="7" baseline="-17857" dirty="0">
                <a:latin typeface="Times New Roman"/>
                <a:cs typeface="Times New Roman"/>
              </a:rPr>
              <a:t>3</a:t>
            </a:r>
            <a:r>
              <a:rPr sz="2100" baseline="-17857" dirty="0">
                <a:latin typeface="Times New Roman"/>
                <a:cs typeface="Times New Roman"/>
              </a:rPr>
              <a:t> </a:t>
            </a:r>
            <a:r>
              <a:rPr sz="2100" spc="-120" baseline="-17857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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2625" spc="7" baseline="-7936" dirty="0">
                <a:latin typeface="Symbol"/>
                <a:cs typeface="Symbol"/>
              </a:rPr>
              <a:t></a:t>
            </a:r>
            <a:r>
              <a:rPr sz="2625" spc="-412" baseline="-7936" dirty="0">
                <a:latin typeface="Times New Roman"/>
                <a:cs typeface="Times New Roman"/>
              </a:rPr>
              <a:t> </a:t>
            </a:r>
            <a:r>
              <a:rPr sz="1750" spc="125" dirty="0">
                <a:latin typeface="Times New Roman"/>
                <a:cs typeface="Times New Roman"/>
              </a:rPr>
              <a:t>0</a:t>
            </a:r>
            <a:r>
              <a:rPr sz="2625" spc="52" baseline="-7936" dirty="0">
                <a:latin typeface="Symbol"/>
                <a:cs typeface="Symbol"/>
              </a:rPr>
              <a:t></a:t>
            </a:r>
            <a:r>
              <a:rPr sz="2625" spc="7" baseline="-9523" dirty="0">
                <a:latin typeface="Symbol"/>
                <a:cs typeface="Symbol"/>
              </a:rPr>
              <a:t></a:t>
            </a:r>
            <a:endParaRPr sz="2625" baseline="-9523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022AD37-8C8C-4528-99B8-A3A15B67F2D7}"/>
              </a:ext>
            </a:extLst>
          </p:cNvPr>
          <p:cNvSpPr txBox="1"/>
          <p:nvPr/>
        </p:nvSpPr>
        <p:spPr>
          <a:xfrm>
            <a:off x="4044950" y="1109663"/>
            <a:ext cx="465138" cy="273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50" spc="5" dirty="0">
                <a:latin typeface="Symbol"/>
                <a:cs typeface="Symbol"/>
              </a:rPr>
              <a:t></a:t>
            </a:r>
            <a:r>
              <a:rPr sz="1750" spc="-275" dirty="0">
                <a:latin typeface="Times New Roman"/>
                <a:cs typeface="Times New Roman"/>
              </a:rPr>
              <a:t> </a:t>
            </a:r>
            <a:r>
              <a:rPr sz="2625" spc="187" baseline="3174" dirty="0">
                <a:latin typeface="Times New Roman"/>
                <a:cs typeface="Times New Roman"/>
              </a:rPr>
              <a:t>0</a:t>
            </a:r>
            <a:r>
              <a:rPr sz="1750" spc="35" dirty="0">
                <a:latin typeface="Symbol"/>
                <a:cs typeface="Symbol"/>
              </a:rPr>
              <a:t></a:t>
            </a:r>
            <a:r>
              <a:rPr sz="2625" spc="7" baseline="6349" dirty="0">
                <a:latin typeface="Symbol"/>
                <a:cs typeface="Symbol"/>
              </a:rPr>
              <a:t></a:t>
            </a:r>
            <a:endParaRPr sz="2625" baseline="6349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44F6349-AD53-4EE4-95FE-A6F0607C6A68}"/>
              </a:ext>
            </a:extLst>
          </p:cNvPr>
          <p:cNvSpPr txBox="1"/>
          <p:nvPr/>
        </p:nvSpPr>
        <p:spPr>
          <a:xfrm>
            <a:off x="1552575" y="1700213"/>
            <a:ext cx="136525" cy="417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71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750" spc="5" dirty="0">
                <a:latin typeface="Symbol"/>
                <a:cs typeface="Symbol"/>
              </a:rPr>
              <a:t></a:t>
            </a:r>
            <a:endParaRPr sz="1750">
              <a:latin typeface="Symbol"/>
              <a:cs typeface="Symbol"/>
            </a:endParaRPr>
          </a:p>
          <a:p>
            <a:pPr marL="12700" fontAlgn="auto">
              <a:lnSpc>
                <a:spcPts val="171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750" spc="5" dirty="0">
                <a:latin typeface="Symbol"/>
                <a:cs typeface="Symbol"/>
              </a:rPr>
              <a:t>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CFA97A4-AF90-4AD6-8402-B38494A6D459}"/>
              </a:ext>
            </a:extLst>
          </p:cNvPr>
          <p:cNvSpPr txBox="1"/>
          <p:nvPr/>
        </p:nvSpPr>
        <p:spPr>
          <a:xfrm>
            <a:off x="1552575" y="1319213"/>
            <a:ext cx="298450" cy="2524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5115" algn="l"/>
              </a:tabLst>
              <a:defRPr/>
            </a:pPr>
            <a:r>
              <a:rPr sz="1750" spc="85" dirty="0">
                <a:latin typeface="Symbol"/>
                <a:cs typeface="Symbol"/>
              </a:rPr>
              <a:t></a:t>
            </a:r>
            <a:r>
              <a:rPr sz="1750" u="sng" dirty="0">
                <a:latin typeface="Times New Roman"/>
                <a:cs typeface="Times New Roman"/>
              </a:rPr>
              <a:t> 	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2AC7EF1-A04D-403A-ADE3-E4F981F2809B}"/>
              </a:ext>
            </a:extLst>
          </p:cNvPr>
          <p:cNvSpPr txBox="1"/>
          <p:nvPr/>
        </p:nvSpPr>
        <p:spPr>
          <a:xfrm>
            <a:off x="1552575" y="1109663"/>
            <a:ext cx="136525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50" spc="5" dirty="0">
                <a:latin typeface="Symbol"/>
                <a:cs typeface="Symbol"/>
              </a:rPr>
              <a:t>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970FEC2-C4DE-4A2D-A6AF-08BB39F1FB14}"/>
              </a:ext>
            </a:extLst>
          </p:cNvPr>
          <p:cNvSpPr txBox="1"/>
          <p:nvPr/>
        </p:nvSpPr>
        <p:spPr>
          <a:xfrm>
            <a:off x="3070225" y="1693863"/>
            <a:ext cx="481013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81000" algn="l"/>
              </a:tabLst>
              <a:defRPr/>
            </a:pPr>
            <a:r>
              <a:rPr sz="1750" spc="5" dirty="0">
                <a:latin typeface="Symbol"/>
                <a:cs typeface="Symbol"/>
              </a:rPr>
              <a:t>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spc="5" dirty="0">
                <a:latin typeface="Symbol"/>
                <a:cs typeface="Symbol"/>
              </a:rPr>
              <a:t>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E4658E6-0285-4BAB-88E1-049DABFD4AA7}"/>
              </a:ext>
            </a:extLst>
          </p:cNvPr>
          <p:cNvSpPr txBox="1"/>
          <p:nvPr/>
        </p:nvSpPr>
        <p:spPr>
          <a:xfrm>
            <a:off x="3070225" y="1131888"/>
            <a:ext cx="481013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50" spc="5" dirty="0">
                <a:latin typeface="Symbol"/>
                <a:cs typeface="Symbol"/>
              </a:rPr>
              <a:t>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-190" dirty="0">
                <a:latin typeface="Times New Roman"/>
                <a:cs typeface="Times New Roman"/>
              </a:rPr>
              <a:t> </a:t>
            </a:r>
            <a:r>
              <a:rPr sz="2625" spc="7" baseline="3174" dirty="0">
                <a:latin typeface="Times New Roman"/>
                <a:cs typeface="Times New Roman"/>
              </a:rPr>
              <a:t>0</a:t>
            </a:r>
            <a:r>
              <a:rPr sz="2625" spc="300" baseline="3174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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85BE96F-CC42-4058-9123-C91A1783C14A}"/>
              </a:ext>
            </a:extLst>
          </p:cNvPr>
          <p:cNvSpPr txBox="1"/>
          <p:nvPr/>
        </p:nvSpPr>
        <p:spPr>
          <a:xfrm>
            <a:off x="2082800" y="1693863"/>
            <a:ext cx="482600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81000" algn="l"/>
              </a:tabLst>
              <a:defRPr/>
            </a:pPr>
            <a:r>
              <a:rPr sz="1750" spc="5" dirty="0">
                <a:latin typeface="Symbol"/>
                <a:cs typeface="Symbol"/>
              </a:rPr>
              <a:t>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spc="5" dirty="0">
                <a:latin typeface="Symbol"/>
                <a:cs typeface="Symbol"/>
              </a:rPr>
              <a:t>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6067EC7F-3C78-4237-AB8D-B44BAD7540EA}"/>
              </a:ext>
            </a:extLst>
          </p:cNvPr>
          <p:cNvSpPr txBox="1"/>
          <p:nvPr/>
        </p:nvSpPr>
        <p:spPr>
          <a:xfrm>
            <a:off x="2082800" y="1784350"/>
            <a:ext cx="48260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25" spc="292" baseline="-15873" dirty="0">
                <a:latin typeface="Symbol"/>
                <a:cs typeface="Symbol"/>
              </a:rPr>
              <a:t></a:t>
            </a:r>
            <a:r>
              <a:rPr sz="1750" spc="5" dirty="0">
                <a:latin typeface="Symbol"/>
                <a:cs typeface="Symbol"/>
              </a:rPr>
              <a:t></a:t>
            </a:r>
            <a:r>
              <a:rPr sz="1750" spc="-27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1</a:t>
            </a:r>
            <a:r>
              <a:rPr sz="2625" spc="7" baseline="-15873" dirty="0">
                <a:latin typeface="Symbol"/>
                <a:cs typeface="Symbol"/>
              </a:rPr>
              <a:t></a:t>
            </a:r>
            <a:endParaRPr sz="2625" baseline="-15873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3113672-0FCC-465C-9F48-D8C35161116E}"/>
              </a:ext>
            </a:extLst>
          </p:cNvPr>
          <p:cNvSpPr txBox="1"/>
          <p:nvPr/>
        </p:nvSpPr>
        <p:spPr>
          <a:xfrm>
            <a:off x="2082800" y="1131888"/>
            <a:ext cx="48260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50" spc="5" dirty="0">
                <a:latin typeface="Symbol"/>
                <a:cs typeface="Symbol"/>
              </a:rPr>
              <a:t>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-204" dirty="0">
                <a:latin typeface="Times New Roman"/>
                <a:cs typeface="Times New Roman"/>
              </a:rPr>
              <a:t> </a:t>
            </a:r>
            <a:r>
              <a:rPr sz="2625" spc="7" baseline="3174" dirty="0">
                <a:latin typeface="Times New Roman"/>
                <a:cs typeface="Times New Roman"/>
              </a:rPr>
              <a:t>1</a:t>
            </a:r>
            <a:r>
              <a:rPr sz="2625" baseline="3174" dirty="0">
                <a:latin typeface="Times New Roman"/>
                <a:cs typeface="Times New Roman"/>
              </a:rPr>
              <a:t> </a:t>
            </a:r>
            <a:r>
              <a:rPr sz="2625" spc="-330" baseline="3174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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7E395E45-3A37-454D-816A-45B82BE6B4D2}"/>
              </a:ext>
            </a:extLst>
          </p:cNvPr>
          <p:cNvSpPr txBox="1"/>
          <p:nvPr/>
        </p:nvSpPr>
        <p:spPr>
          <a:xfrm>
            <a:off x="2827338" y="2678113"/>
            <a:ext cx="120650" cy="207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4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EEF7A1F-3982-4311-B950-F1536CB38988}"/>
              </a:ext>
            </a:extLst>
          </p:cNvPr>
          <p:cNvSpPr txBox="1"/>
          <p:nvPr/>
        </p:nvSpPr>
        <p:spPr>
          <a:xfrm>
            <a:off x="1533525" y="2462213"/>
            <a:ext cx="1392238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spc="345" dirty="0">
                <a:latin typeface="Symbol"/>
                <a:cs typeface="Symbol"/>
              </a:rPr>
              <a:t></a:t>
            </a:r>
            <a:r>
              <a:rPr sz="2450" spc="25" dirty="0">
                <a:latin typeface="Times New Roman"/>
                <a:cs typeface="Times New Roman"/>
              </a:rPr>
              <a:t>:</a:t>
            </a:r>
            <a:r>
              <a:rPr sz="2450" spc="-165" dirty="0">
                <a:latin typeface="Times New Roman"/>
                <a:cs typeface="Times New Roman"/>
              </a:rPr>
              <a:t> </a:t>
            </a:r>
            <a:r>
              <a:rPr sz="2450" i="1" spc="125" dirty="0">
                <a:latin typeface="Times New Roman"/>
                <a:cs typeface="Times New Roman"/>
              </a:rPr>
              <a:t>R</a:t>
            </a:r>
            <a:r>
              <a:rPr sz="2100" spc="67" baseline="43650" dirty="0">
                <a:latin typeface="Times New Roman"/>
                <a:cs typeface="Times New Roman"/>
              </a:rPr>
              <a:t>3</a:t>
            </a:r>
            <a:r>
              <a:rPr sz="2100" baseline="43650" dirty="0">
                <a:latin typeface="Times New Roman"/>
                <a:cs typeface="Times New Roman"/>
              </a:rPr>
              <a:t> </a:t>
            </a:r>
            <a:r>
              <a:rPr sz="2100" spc="15" baseline="43650" dirty="0">
                <a:latin typeface="Times New Roman"/>
                <a:cs typeface="Times New Roman"/>
              </a:rPr>
              <a:t> </a:t>
            </a:r>
            <a:r>
              <a:rPr sz="2450" spc="95" dirty="0">
                <a:latin typeface="Symbol"/>
                <a:cs typeface="Symbol"/>
              </a:rPr>
              <a:t></a:t>
            </a:r>
            <a:r>
              <a:rPr sz="2450" spc="-85" dirty="0">
                <a:latin typeface="Times New Roman"/>
                <a:cs typeface="Times New Roman"/>
              </a:rPr>
              <a:t> </a:t>
            </a:r>
            <a:r>
              <a:rPr sz="2450" i="1" spc="55" dirty="0">
                <a:latin typeface="Times New Roman"/>
                <a:cs typeface="Times New Roman"/>
              </a:rPr>
              <a:t>P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6402" name="object 18">
            <a:extLst>
              <a:ext uri="{FF2B5EF4-FFF2-40B4-BE49-F238E27FC236}">
                <a16:creationId xmlns:a16="http://schemas.microsoft.com/office/drawing/2014/main" id="{0C23B980-11CF-4DB6-96A6-29BFF003022B}"/>
              </a:ext>
            </a:extLst>
          </p:cNvPr>
          <p:cNvSpPr>
            <a:spLocks/>
          </p:cNvSpPr>
          <p:nvPr/>
        </p:nvSpPr>
        <p:spPr bwMode="auto">
          <a:xfrm>
            <a:off x="1984375" y="3252788"/>
            <a:ext cx="149225" cy="0"/>
          </a:xfrm>
          <a:custGeom>
            <a:avLst/>
            <a:gdLst>
              <a:gd name="T0" fmla="*/ 0 w 148589"/>
              <a:gd name="T1" fmla="*/ 148881 w 14858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8589">
                <a:moveTo>
                  <a:pt x="0" y="0"/>
                </a:moveTo>
                <a:lnTo>
                  <a:pt x="148246" y="0"/>
                </a:lnTo>
              </a:path>
            </a:pathLst>
          </a:custGeom>
          <a:noFill/>
          <a:ln w="137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3" name="object 19">
            <a:extLst>
              <a:ext uri="{FF2B5EF4-FFF2-40B4-BE49-F238E27FC236}">
                <a16:creationId xmlns:a16="http://schemas.microsoft.com/office/drawing/2014/main" id="{A8B67C44-2FAE-405A-9291-47ED5E5D8675}"/>
              </a:ext>
            </a:extLst>
          </p:cNvPr>
          <p:cNvSpPr>
            <a:spLocks/>
          </p:cNvSpPr>
          <p:nvPr/>
        </p:nvSpPr>
        <p:spPr bwMode="auto">
          <a:xfrm>
            <a:off x="2944813" y="3252788"/>
            <a:ext cx="149225" cy="0"/>
          </a:xfrm>
          <a:custGeom>
            <a:avLst/>
            <a:gdLst>
              <a:gd name="T0" fmla="*/ 0 w 148589"/>
              <a:gd name="T1" fmla="*/ 148881 w 14858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8589">
                <a:moveTo>
                  <a:pt x="0" y="0"/>
                </a:moveTo>
                <a:lnTo>
                  <a:pt x="148246" y="0"/>
                </a:lnTo>
              </a:path>
            </a:pathLst>
          </a:custGeom>
          <a:noFill/>
          <a:ln w="137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E8A04C71-3937-4D78-B9F2-561C4477E990}"/>
              </a:ext>
            </a:extLst>
          </p:cNvPr>
          <p:cNvSpPr txBox="1"/>
          <p:nvPr/>
        </p:nvSpPr>
        <p:spPr>
          <a:xfrm>
            <a:off x="1617663" y="3081338"/>
            <a:ext cx="2224087" cy="525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410"/>
              </a:lnSpc>
              <a:spcBef>
                <a:spcPts val="0"/>
              </a:spcBef>
              <a:spcAft>
                <a:spcPts val="0"/>
              </a:spcAft>
              <a:tabLst>
                <a:tab pos="1657350" algn="l"/>
              </a:tabLst>
              <a:defRPr/>
            </a:pPr>
            <a:r>
              <a:rPr sz="2650" i="1" spc="55" dirty="0">
                <a:latin typeface="Times New Roman"/>
                <a:cs typeface="Times New Roman"/>
              </a:rPr>
              <a:t>T</a:t>
            </a:r>
            <a:r>
              <a:rPr sz="2650" i="1" spc="-380" dirty="0">
                <a:latin typeface="Times New Roman"/>
                <a:cs typeface="Times New Roman"/>
              </a:rPr>
              <a:t> </a:t>
            </a:r>
            <a:r>
              <a:rPr sz="3500" spc="-385" dirty="0">
                <a:latin typeface="Symbol"/>
                <a:cs typeface="Symbol"/>
              </a:rPr>
              <a:t></a:t>
            </a:r>
            <a:r>
              <a:rPr sz="2650" i="1" spc="45" dirty="0">
                <a:latin typeface="Times New Roman"/>
                <a:cs typeface="Times New Roman"/>
              </a:rPr>
              <a:t>v</a:t>
            </a:r>
            <a:r>
              <a:rPr sz="2650" i="1" spc="290" dirty="0">
                <a:latin typeface="Times New Roman"/>
                <a:cs typeface="Times New Roman"/>
              </a:rPr>
              <a:t> </a:t>
            </a:r>
            <a:r>
              <a:rPr sz="3500" spc="-260" dirty="0">
                <a:latin typeface="Symbol"/>
                <a:cs typeface="Symbol"/>
              </a:rPr>
              <a:t></a:t>
            </a:r>
            <a:r>
              <a:rPr sz="3500" spc="-430" dirty="0">
                <a:latin typeface="Times New Roman"/>
                <a:cs typeface="Times New Roman"/>
              </a:rPr>
              <a:t> </a:t>
            </a:r>
            <a:r>
              <a:rPr sz="2650" spc="55" dirty="0">
                <a:latin typeface="Symbol"/>
                <a:cs typeface="Symbol"/>
              </a:rPr>
              <a:t></a:t>
            </a:r>
            <a:r>
              <a:rPr sz="2650" spc="185" dirty="0">
                <a:latin typeface="Times New Roman"/>
                <a:cs typeface="Times New Roman"/>
              </a:rPr>
              <a:t> </a:t>
            </a:r>
            <a:r>
              <a:rPr sz="2650" i="1" spc="-15" dirty="0">
                <a:latin typeface="Times New Roman"/>
                <a:cs typeface="Times New Roman"/>
              </a:rPr>
              <a:t>A</a:t>
            </a:r>
            <a:r>
              <a:rPr sz="2650" i="1" spc="45" dirty="0">
                <a:latin typeface="Times New Roman"/>
                <a:cs typeface="Times New Roman"/>
              </a:rPr>
              <a:t>v</a:t>
            </a:r>
            <a:r>
              <a:rPr sz="2650" i="1" dirty="0">
                <a:latin typeface="Times New Roman"/>
                <a:cs typeface="Times New Roman"/>
              </a:rPr>
              <a:t>	</a:t>
            </a:r>
            <a:r>
              <a:rPr sz="2650" spc="55" dirty="0">
                <a:latin typeface="Symbol"/>
                <a:cs typeface="Symbol"/>
              </a:rPr>
              <a:t></a:t>
            </a:r>
            <a:r>
              <a:rPr sz="2650" spc="315" dirty="0">
                <a:latin typeface="Times New Roman"/>
                <a:cs typeface="Times New Roman"/>
              </a:rPr>
              <a:t> </a:t>
            </a:r>
            <a:r>
              <a:rPr sz="2650" i="1" spc="50" dirty="0">
                <a:latin typeface="Times New Roman"/>
                <a:cs typeface="Times New Roman"/>
              </a:rPr>
              <a:t>p</a:t>
            </a:r>
            <a:endParaRPr sz="2650">
              <a:latin typeface="Times New Roman"/>
              <a:cs typeface="Times New Roman"/>
            </a:endParaRPr>
          </a:p>
          <a:p>
            <a:pPr marL="502920" fontAlgn="auto">
              <a:lnSpc>
                <a:spcPts val="1070"/>
              </a:lnSpc>
              <a:spcBef>
                <a:spcPts val="0"/>
              </a:spcBef>
              <a:spcAft>
                <a:spcPts val="0"/>
              </a:spcAft>
              <a:tabLst>
                <a:tab pos="1461770" algn="l"/>
                <a:tab pos="2153285" algn="l"/>
              </a:tabLst>
              <a:defRPr/>
            </a:pPr>
            <a:r>
              <a:rPr sz="1550" i="1" spc="15" dirty="0">
                <a:latin typeface="Times New Roman"/>
                <a:cs typeface="Times New Roman"/>
              </a:rPr>
              <a:t>i	i</a:t>
            </a:r>
            <a:r>
              <a:rPr sz="1550" spc="15" dirty="0">
                <a:latin typeface="Times New Roman"/>
                <a:cs typeface="Times New Roman"/>
              </a:rPr>
              <a:t> 	</a:t>
            </a:r>
            <a:r>
              <a:rPr sz="1550" i="1" spc="15" dirty="0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55F4E87D-47B4-4996-AFA2-D4A31B62DF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41BC0A1A-50D2-4126-9BF0-7ADD212E3B4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6407" name="object 37">
            <a:extLst>
              <a:ext uri="{FF2B5EF4-FFF2-40B4-BE49-F238E27FC236}">
                <a16:creationId xmlns:a16="http://schemas.microsoft.com/office/drawing/2014/main" id="{570672BE-B62C-473C-81D0-D2B694AE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6FC37D-F130-45A5-807E-9B3CC484D7E1}" type="slidenum">
              <a:rPr lang="id-ID" altLang="en-US">
                <a:latin typeface="Arial" panose="020B0604020202020204" pitchFamily="34" charset="0"/>
              </a:rPr>
              <a:pPr eaLnBrk="1" hangingPunct="1"/>
              <a:t>14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5A45A86-1B4A-4C8D-84E6-995B2AF79D21}"/>
              </a:ext>
            </a:extLst>
          </p:cNvPr>
          <p:cNvSpPr txBox="1"/>
          <p:nvPr/>
        </p:nvSpPr>
        <p:spPr>
          <a:xfrm>
            <a:off x="4271963" y="4230688"/>
            <a:ext cx="869950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i="1" spc="-5" dirty="0">
                <a:latin typeface="Times New Roman"/>
                <a:cs typeface="Times New Roman"/>
              </a:rPr>
              <a:t>p</a:t>
            </a:r>
            <a:r>
              <a:rPr sz="1950" spc="67" baseline="-23504" dirty="0">
                <a:latin typeface="Times New Roman"/>
                <a:cs typeface="Times New Roman"/>
              </a:rPr>
              <a:t>3</a:t>
            </a:r>
            <a:r>
              <a:rPr sz="1950" baseline="-23504" dirty="0">
                <a:latin typeface="Times New Roman"/>
                <a:cs typeface="Times New Roman"/>
              </a:rPr>
              <a:t> </a:t>
            </a:r>
            <a:r>
              <a:rPr sz="1950" spc="52" baseline="-23504" dirty="0">
                <a:latin typeface="Times New Roman"/>
                <a:cs typeface="Times New Roman"/>
              </a:rPr>
              <a:t> </a:t>
            </a:r>
            <a:r>
              <a:rPr sz="2250" spc="70" dirty="0">
                <a:latin typeface="Symbol"/>
                <a:cs typeface="Symbol"/>
              </a:rPr>
              <a:t>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spc="150" dirty="0">
                <a:latin typeface="Times New Roman"/>
                <a:cs typeface="Times New Roman"/>
              </a:rPr>
              <a:t>2</a:t>
            </a:r>
            <a:r>
              <a:rPr sz="2250" i="1" spc="60" dirty="0">
                <a:latin typeface="Times New Roman"/>
                <a:cs typeface="Times New Roman"/>
              </a:rPr>
              <a:t>x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17EC3DB7-E90A-435C-A088-858079F2F927}"/>
              </a:ext>
            </a:extLst>
          </p:cNvPr>
          <p:cNvSpPr txBox="1"/>
          <p:nvPr/>
        </p:nvSpPr>
        <p:spPr>
          <a:xfrm>
            <a:off x="3265488" y="4230688"/>
            <a:ext cx="749300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i="1" spc="35" dirty="0">
                <a:latin typeface="Times New Roman"/>
                <a:cs typeface="Times New Roman"/>
              </a:rPr>
              <a:t>p</a:t>
            </a:r>
            <a:r>
              <a:rPr sz="1950" spc="67" baseline="-23504" dirty="0">
                <a:latin typeface="Times New Roman"/>
                <a:cs typeface="Times New Roman"/>
              </a:rPr>
              <a:t>2</a:t>
            </a:r>
            <a:r>
              <a:rPr sz="1950" baseline="-23504" dirty="0">
                <a:latin typeface="Times New Roman"/>
                <a:cs typeface="Times New Roman"/>
              </a:rPr>
              <a:t> </a:t>
            </a:r>
            <a:r>
              <a:rPr sz="1950" spc="112" baseline="-23504" dirty="0">
                <a:latin typeface="Times New Roman"/>
                <a:cs typeface="Times New Roman"/>
              </a:rPr>
              <a:t> </a:t>
            </a:r>
            <a:r>
              <a:rPr sz="2250" spc="70" dirty="0">
                <a:latin typeface="Symbol"/>
                <a:cs typeface="Symbol"/>
              </a:rPr>
              <a:t></a:t>
            </a:r>
            <a:r>
              <a:rPr sz="2250" spc="-345" dirty="0">
                <a:latin typeface="Times New Roman"/>
                <a:cs typeface="Times New Roman"/>
              </a:rPr>
              <a:t> </a:t>
            </a:r>
            <a:r>
              <a:rPr sz="2250" spc="-240" dirty="0">
                <a:latin typeface="Times New Roman"/>
                <a:cs typeface="Times New Roman"/>
              </a:rPr>
              <a:t>1</a:t>
            </a:r>
            <a:r>
              <a:rPr sz="2250" spc="35" dirty="0">
                <a:latin typeface="Times New Roman"/>
                <a:cs typeface="Times New Roman"/>
              </a:rPr>
              <a:t>;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C8F8FB8-A9C7-4CF4-AD97-B72AD887D42A}"/>
              </a:ext>
            </a:extLst>
          </p:cNvPr>
          <p:cNvSpPr txBox="1"/>
          <p:nvPr/>
        </p:nvSpPr>
        <p:spPr>
          <a:xfrm>
            <a:off x="1298575" y="3814763"/>
            <a:ext cx="1735138" cy="1296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Jika</a:t>
            </a:r>
            <a:endParaRPr sz="2400">
              <a:latin typeface="Bookman Old Style"/>
              <a:cs typeface="Bookman Old Style"/>
            </a:endParaRPr>
          </a:p>
          <a:p>
            <a:pPr marL="88900" indent="511809" fontAlgn="auto">
              <a:spcBef>
                <a:spcPts val="490"/>
              </a:spcBef>
              <a:spcAft>
                <a:spcPts val="0"/>
              </a:spcAft>
              <a:defRPr/>
            </a:pPr>
            <a:r>
              <a:rPr sz="2250" i="1" spc="-110" dirty="0">
                <a:latin typeface="Times New Roman"/>
                <a:cs typeface="Times New Roman"/>
              </a:rPr>
              <a:t>p</a:t>
            </a:r>
            <a:r>
              <a:rPr sz="1950" spc="67" baseline="-23504" dirty="0">
                <a:latin typeface="Times New Roman"/>
                <a:cs typeface="Times New Roman"/>
              </a:rPr>
              <a:t>1</a:t>
            </a:r>
            <a:r>
              <a:rPr sz="1950" baseline="-23504" dirty="0">
                <a:latin typeface="Times New Roman"/>
                <a:cs typeface="Times New Roman"/>
              </a:rPr>
              <a:t> </a:t>
            </a:r>
            <a:r>
              <a:rPr sz="1950" spc="-37" baseline="-23504" dirty="0">
                <a:latin typeface="Times New Roman"/>
                <a:cs typeface="Times New Roman"/>
              </a:rPr>
              <a:t> </a:t>
            </a:r>
            <a:r>
              <a:rPr sz="2250" spc="70" dirty="0">
                <a:latin typeface="Symbol"/>
                <a:cs typeface="Symbol"/>
              </a:rPr>
              <a:t></a:t>
            </a:r>
            <a:r>
              <a:rPr sz="2250" spc="-345" dirty="0">
                <a:latin typeface="Times New Roman"/>
                <a:cs typeface="Times New Roman"/>
              </a:rPr>
              <a:t> </a:t>
            </a:r>
            <a:r>
              <a:rPr sz="2250" spc="190" dirty="0">
                <a:latin typeface="Times New Roman"/>
                <a:cs typeface="Times New Roman"/>
              </a:rPr>
              <a:t>1</a:t>
            </a:r>
            <a:r>
              <a:rPr sz="2250" spc="70" dirty="0">
                <a:latin typeface="Symbol"/>
                <a:cs typeface="Symbol"/>
              </a:rPr>
              <a:t></a:t>
            </a:r>
            <a:r>
              <a:rPr sz="2250" spc="-125" dirty="0">
                <a:latin typeface="Times New Roman"/>
                <a:cs typeface="Times New Roman"/>
              </a:rPr>
              <a:t> </a:t>
            </a:r>
            <a:r>
              <a:rPr sz="2250" i="1" spc="-5" dirty="0">
                <a:latin typeface="Times New Roman"/>
                <a:cs typeface="Times New Roman"/>
              </a:rPr>
              <a:t>x</a:t>
            </a:r>
            <a:r>
              <a:rPr sz="2250" spc="35" dirty="0">
                <a:latin typeface="Times New Roman"/>
                <a:cs typeface="Times New Roman"/>
              </a:rPr>
              <a:t>;</a:t>
            </a:r>
            <a:endParaRPr sz="2250">
              <a:latin typeface="Times New Roman"/>
              <a:cs typeface="Times New Roman"/>
            </a:endParaRPr>
          </a:p>
          <a:p>
            <a:pPr marL="88900" fontAlgn="auto">
              <a:spcBef>
                <a:spcPts val="1545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entukan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BF1FAF18-B056-47D2-BB8D-1D99BDCF5D4D}"/>
              </a:ext>
            </a:extLst>
          </p:cNvPr>
          <p:cNvSpPr txBox="1"/>
          <p:nvPr/>
        </p:nvSpPr>
        <p:spPr>
          <a:xfrm>
            <a:off x="5540375" y="5476875"/>
            <a:ext cx="738188" cy="531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3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300" spc="5" dirty="0">
                <a:latin typeface="Symbol"/>
                <a:cs typeface="Symbol"/>
              </a:rPr>
              <a:t>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260" dirty="0">
                <a:latin typeface="Times New Roman"/>
                <a:cs typeface="Times New Roman"/>
              </a:rPr>
              <a:t> </a:t>
            </a:r>
            <a:r>
              <a:rPr sz="3450" spc="15" baseline="-20531" dirty="0">
                <a:latin typeface="Times New Roman"/>
                <a:cs typeface="Times New Roman"/>
              </a:rPr>
              <a:t>2</a:t>
            </a:r>
            <a:r>
              <a:rPr sz="3450" spc="330" baseline="-20531" dirty="0">
                <a:latin typeface="Times New Roman"/>
                <a:cs typeface="Times New Roman"/>
              </a:rPr>
              <a:t> </a:t>
            </a:r>
            <a:r>
              <a:rPr sz="3450" spc="82" baseline="-36231" dirty="0">
                <a:latin typeface="Symbol"/>
                <a:cs typeface="Symbol"/>
              </a:rPr>
              <a:t></a:t>
            </a:r>
            <a:r>
              <a:rPr sz="3450" spc="-1342" baseline="-13285" dirty="0">
                <a:latin typeface="Symbol"/>
                <a:cs typeface="Symbol"/>
              </a:rPr>
              <a:t></a:t>
            </a:r>
            <a:r>
              <a:rPr sz="3450" spc="7" baseline="-39855" dirty="0">
                <a:latin typeface="Symbol"/>
                <a:cs typeface="Symbol"/>
              </a:rPr>
              <a:t></a:t>
            </a:r>
            <a:endParaRPr sz="3450" baseline="-39855">
              <a:latin typeface="Symbol"/>
              <a:cs typeface="Symbol"/>
            </a:endParaRPr>
          </a:p>
          <a:p>
            <a:pPr marL="489584" fontAlgn="auto">
              <a:lnSpc>
                <a:spcPts val="14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300" spc="5" dirty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37434340-A7C4-43D3-BA0F-4A5A6D5FC6A3}"/>
              </a:ext>
            </a:extLst>
          </p:cNvPr>
          <p:cNvSpPr txBox="1"/>
          <p:nvPr/>
        </p:nvSpPr>
        <p:spPr>
          <a:xfrm>
            <a:off x="4598988" y="5146675"/>
            <a:ext cx="1679575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51510" algn="l"/>
              </a:tabLst>
              <a:defRPr/>
            </a:pPr>
            <a:r>
              <a:rPr sz="2300" spc="10" dirty="0">
                <a:latin typeface="Times New Roman"/>
                <a:cs typeface="Times New Roman"/>
              </a:rPr>
              <a:t>d</a:t>
            </a:r>
            <a:r>
              <a:rPr sz="2300" spc="-65" dirty="0">
                <a:latin typeface="Times New Roman"/>
                <a:cs typeface="Times New Roman"/>
              </a:rPr>
              <a:t>a</a:t>
            </a:r>
            <a:r>
              <a:rPr sz="2300" spc="10" dirty="0">
                <a:latin typeface="Times New Roman"/>
                <a:cs typeface="Times New Roman"/>
              </a:rPr>
              <a:t>n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75" dirty="0">
                <a:latin typeface="Symbol"/>
                <a:cs typeface="Symbol"/>
              </a:rPr>
              <a:t></a:t>
            </a:r>
            <a:r>
              <a:rPr sz="3450" spc="-30" baseline="-22946" dirty="0">
                <a:latin typeface="Symbol"/>
                <a:cs typeface="Symbol"/>
              </a:rPr>
              <a:t></a:t>
            </a:r>
            <a:r>
              <a:rPr sz="3450" spc="405" baseline="-9661" dirty="0">
                <a:latin typeface="Symbol"/>
                <a:cs typeface="Symbol"/>
              </a:rPr>
              <a:t></a:t>
            </a:r>
            <a:r>
              <a:rPr sz="2300" spc="145" dirty="0">
                <a:latin typeface="Symbol"/>
                <a:cs typeface="Symbol"/>
              </a:rPr>
              <a:t></a:t>
            </a:r>
            <a:r>
              <a:rPr sz="2300" spc="5" dirty="0">
                <a:latin typeface="Times New Roman"/>
                <a:cs typeface="Times New Roman"/>
              </a:rPr>
              <a:t>1</a:t>
            </a:r>
            <a:r>
              <a:rPr sz="3450" spc="82" baseline="-9661" dirty="0">
                <a:latin typeface="Symbol"/>
                <a:cs typeface="Symbol"/>
              </a:rPr>
              <a:t></a:t>
            </a:r>
            <a:r>
              <a:rPr sz="3450" spc="7" baseline="-22946" dirty="0">
                <a:latin typeface="Symbol"/>
                <a:cs typeface="Symbol"/>
              </a:rPr>
              <a:t></a:t>
            </a:r>
            <a:endParaRPr sz="3450" baseline="-22946">
              <a:latin typeface="Symbol"/>
              <a:cs typeface="Symbo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6ABA5AE4-6A86-487F-A109-32A5B91636F0}"/>
              </a:ext>
            </a:extLst>
          </p:cNvPr>
          <p:cNvSpPr txBox="1"/>
          <p:nvPr/>
        </p:nvSpPr>
        <p:spPr>
          <a:xfrm>
            <a:off x="5429250" y="4914900"/>
            <a:ext cx="849313" cy="388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00710" algn="l"/>
              </a:tabLst>
              <a:defRPr/>
            </a:pPr>
            <a:r>
              <a:rPr sz="3450" spc="-30" baseline="-13285" dirty="0">
                <a:latin typeface="Symbol"/>
                <a:cs typeface="Symbol"/>
              </a:rPr>
              <a:t></a:t>
            </a:r>
            <a:r>
              <a:rPr sz="2300" spc="5" dirty="0">
                <a:latin typeface="Symbol"/>
                <a:cs typeface="Symbol"/>
              </a:rPr>
              <a:t>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55" dirty="0">
                <a:latin typeface="Symbol"/>
                <a:cs typeface="Symbol"/>
              </a:rPr>
              <a:t></a:t>
            </a:r>
            <a:r>
              <a:rPr sz="3450" spc="7" baseline="-13285" dirty="0">
                <a:latin typeface="Symbol"/>
                <a:cs typeface="Symbol"/>
              </a:rPr>
              <a:t></a:t>
            </a:r>
            <a:endParaRPr sz="3450" baseline="-13285">
              <a:latin typeface="Symbol"/>
              <a:cs typeface="Symbo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E7E3FC31-3C66-4900-9A44-9D640B7EE740}"/>
              </a:ext>
            </a:extLst>
          </p:cNvPr>
          <p:cNvSpPr txBox="1"/>
          <p:nvPr/>
        </p:nvSpPr>
        <p:spPr>
          <a:xfrm>
            <a:off x="5429250" y="4703763"/>
            <a:ext cx="849313" cy="342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-20" dirty="0">
                <a:latin typeface="Symbol"/>
                <a:cs typeface="Symbol"/>
              </a:rPr>
              <a:t></a:t>
            </a:r>
            <a:r>
              <a:rPr sz="3450" spc="7" baseline="-3623" dirty="0">
                <a:latin typeface="Symbol"/>
                <a:cs typeface="Symbol"/>
              </a:rPr>
              <a:t></a:t>
            </a:r>
            <a:r>
              <a:rPr sz="3450" spc="412" baseline="-3623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1</a:t>
            </a:r>
            <a:r>
              <a:rPr sz="2300" spc="254" dirty="0">
                <a:latin typeface="Times New Roman"/>
                <a:cs typeface="Times New Roman"/>
              </a:rPr>
              <a:t> </a:t>
            </a:r>
            <a:r>
              <a:rPr sz="3450" spc="82" baseline="-3623" dirty="0">
                <a:latin typeface="Symbol"/>
                <a:cs typeface="Symbol"/>
              </a:rPr>
              <a:t></a:t>
            </a:r>
            <a:r>
              <a:rPr sz="2300" spc="5" dirty="0">
                <a:latin typeface="Symbol"/>
                <a:cs typeface="Symbol"/>
              </a:rPr>
              <a:t>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D3193A84-7BBF-4129-8E31-27038B5AE5FB}"/>
              </a:ext>
            </a:extLst>
          </p:cNvPr>
          <p:cNvSpPr txBox="1"/>
          <p:nvPr/>
        </p:nvSpPr>
        <p:spPr>
          <a:xfrm>
            <a:off x="5429250" y="5545138"/>
            <a:ext cx="250825" cy="463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-894" dirty="0">
                <a:latin typeface="Symbol"/>
                <a:cs typeface="Symbol"/>
              </a:rPr>
              <a:t></a:t>
            </a:r>
            <a:r>
              <a:rPr sz="3450" spc="-30" baseline="-27777" dirty="0">
                <a:latin typeface="Symbol"/>
                <a:cs typeface="Symbol"/>
              </a:rPr>
              <a:t></a:t>
            </a:r>
            <a:r>
              <a:rPr sz="3450" spc="7" baseline="-22946" dirty="0">
                <a:latin typeface="Symbol"/>
                <a:cs typeface="Symbol"/>
              </a:rPr>
              <a:t></a:t>
            </a:r>
            <a:endParaRPr sz="3450" baseline="-22946">
              <a:latin typeface="Symbol"/>
              <a:cs typeface="Symbo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631FBE18-D21D-49DD-B234-88B707E0A2C7}"/>
              </a:ext>
            </a:extLst>
          </p:cNvPr>
          <p:cNvSpPr txBox="1"/>
          <p:nvPr/>
        </p:nvSpPr>
        <p:spPr>
          <a:xfrm>
            <a:off x="184150" y="307975"/>
            <a:ext cx="2305050" cy="696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latin typeface="Bookman Old Style"/>
                <a:cs typeface="Bookman Old Style"/>
              </a:rPr>
              <a:t>Contoh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3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  <a:p>
            <a:pPr marL="9264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Misal</a:t>
            </a:r>
            <a:r>
              <a:rPr sz="2400" spc="-10" dirty="0">
                <a:latin typeface="Bookman Old Style"/>
                <a:cs typeface="Bookman Old Style"/>
              </a:rPr>
              <a:t>k</a:t>
            </a:r>
            <a:r>
              <a:rPr sz="2400" spc="-5" dirty="0">
                <a:latin typeface="Bookman Old Style"/>
                <a:cs typeface="Bookman Old Style"/>
              </a:rPr>
              <a:t>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2B50B3C2-C34D-46BE-91A9-A85CA1E7B01B}"/>
              </a:ext>
            </a:extLst>
          </p:cNvPr>
          <p:cNvSpPr txBox="1"/>
          <p:nvPr/>
        </p:nvSpPr>
        <p:spPr>
          <a:xfrm>
            <a:off x="4727575" y="1374775"/>
            <a:ext cx="262731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adala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basi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bagi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D9F56FF2-2A87-48BC-86B1-2178352AA387}"/>
              </a:ext>
            </a:extLst>
          </p:cNvPr>
          <p:cNvSpPr txBox="1"/>
          <p:nvPr/>
        </p:nvSpPr>
        <p:spPr>
          <a:xfrm>
            <a:off x="7523163" y="1365250"/>
            <a:ext cx="371475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-7" baseline="-16203" dirty="0">
                <a:latin typeface="Bookman Old Style"/>
                <a:cs typeface="Bookman Old Style"/>
              </a:rPr>
              <a:t>R</a:t>
            </a:r>
            <a:r>
              <a:rPr sz="1600" spc="-10" dirty="0">
                <a:latin typeface="Bookman Old Style"/>
                <a:cs typeface="Bookman Old Style"/>
              </a:rPr>
              <a:t>3</a:t>
            </a:r>
            <a:endParaRPr sz="1600">
              <a:latin typeface="Bookman Old Style"/>
              <a:cs typeface="Bookman Old Style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116B0D01-1E13-41A9-AB0D-E7FC42948E65}"/>
              </a:ext>
            </a:extLst>
          </p:cNvPr>
          <p:cNvSpPr txBox="1"/>
          <p:nvPr/>
        </p:nvSpPr>
        <p:spPr>
          <a:xfrm>
            <a:off x="3200400" y="2517775"/>
            <a:ext cx="50704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131185" algn="l"/>
              </a:tabLst>
              <a:defRPr/>
            </a:pPr>
            <a:r>
              <a:rPr sz="2400" spc="-15" dirty="0">
                <a:latin typeface="Bookman Old Style"/>
                <a:cs typeface="Bookman Old Style"/>
              </a:rPr>
              <a:t>Transformasi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linear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Bookman Old Style"/>
                <a:cs typeface="Bookman Old Style"/>
              </a:rPr>
              <a:t>didefinisikan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8AFEE9F-EC36-4228-9976-A35670D97572}"/>
              </a:ext>
            </a:extLst>
          </p:cNvPr>
          <p:cNvSpPr txBox="1"/>
          <p:nvPr/>
        </p:nvSpPr>
        <p:spPr>
          <a:xfrm>
            <a:off x="4194175" y="3203575"/>
            <a:ext cx="33496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untu</a:t>
            </a:r>
            <a:r>
              <a:rPr sz="2400" dirty="0">
                <a:latin typeface="Bookman Old Style"/>
                <a:cs typeface="Bookman Old Style"/>
              </a:rPr>
              <a:t>k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setiap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Bookman Old Style"/>
                <a:cs typeface="Bookman Old Style"/>
              </a:rPr>
              <a:t>i</a:t>
            </a:r>
            <a:r>
              <a:rPr sz="2400" i="1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1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spc="-20" dirty="0">
                <a:latin typeface="Bookman Old Style"/>
                <a:cs typeface="Bookman Old Style"/>
              </a:rPr>
              <a:t>2,3.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A64D9551-4A61-4FB6-BE2F-129A8568BDAC}"/>
              </a:ext>
            </a:extLst>
          </p:cNvPr>
          <p:cNvSpPr txBox="1"/>
          <p:nvPr/>
        </p:nvSpPr>
        <p:spPr>
          <a:xfrm>
            <a:off x="1374775" y="5148263"/>
            <a:ext cx="29940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Matrix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trans</a:t>
            </a:r>
            <a:r>
              <a:rPr sz="2400" spc="-10" dirty="0">
                <a:latin typeface="Bookman Old Style"/>
                <a:cs typeface="Bookman Old Style"/>
              </a:rPr>
              <a:t>f</a:t>
            </a:r>
            <a:r>
              <a:rPr sz="2400" spc="-5" dirty="0">
                <a:latin typeface="Bookman Old Style"/>
                <a:cs typeface="Bookman Old Style"/>
              </a:rPr>
              <a:t>orma</a:t>
            </a:r>
            <a:r>
              <a:rPr sz="2400" spc="-10" dirty="0">
                <a:latin typeface="Bookman Old Style"/>
                <a:cs typeface="Bookman Old Style"/>
              </a:rPr>
              <a:t>s</a:t>
            </a:r>
            <a:r>
              <a:rPr sz="2400" dirty="0">
                <a:latin typeface="Bookman Old Style"/>
                <a:cs typeface="Bookman Old Style"/>
              </a:rPr>
              <a:t>i</a:t>
            </a:r>
            <a:endParaRPr sz="2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bject 2">
            <a:extLst>
              <a:ext uri="{FF2B5EF4-FFF2-40B4-BE49-F238E27FC236}">
                <a16:creationId xmlns:a16="http://schemas.microsoft.com/office/drawing/2014/main" id="{8587C4AD-BC8B-464D-B5E5-81E7DA8C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5B42EE5-E311-4B65-B497-7F37CD90949C}"/>
              </a:ext>
            </a:extLst>
          </p:cNvPr>
          <p:cNvSpPr txBox="1"/>
          <p:nvPr/>
        </p:nvSpPr>
        <p:spPr>
          <a:xfrm>
            <a:off x="1568450" y="1035050"/>
            <a:ext cx="1954213" cy="433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782445" algn="l"/>
              </a:tabLst>
              <a:defRPr/>
            </a:pPr>
            <a:r>
              <a:rPr sz="1900" i="1" spc="-110" dirty="0">
                <a:latin typeface="Times New Roman"/>
                <a:cs typeface="Times New Roman"/>
              </a:rPr>
              <a:t>p</a:t>
            </a:r>
            <a:r>
              <a:rPr sz="1900" spc="35" dirty="0">
                <a:latin typeface="Times New Roman"/>
                <a:cs typeface="Times New Roman"/>
              </a:rPr>
              <a:t>1</a:t>
            </a:r>
            <a:r>
              <a:rPr sz="1900" spc="-229" dirty="0">
                <a:latin typeface="Times New Roman"/>
                <a:cs typeface="Times New Roman"/>
              </a:rPr>
              <a:t> </a:t>
            </a:r>
            <a:r>
              <a:rPr sz="1900" spc="40" dirty="0">
                <a:latin typeface="Symbol"/>
                <a:cs typeface="Symbol"/>
              </a:rPr>
              <a:t></a:t>
            </a:r>
            <a:r>
              <a:rPr sz="1900" spc="-130" dirty="0">
                <a:latin typeface="Times New Roman"/>
                <a:cs typeface="Times New Roman"/>
              </a:rPr>
              <a:t> </a:t>
            </a:r>
            <a:r>
              <a:rPr sz="2600" spc="-545" dirty="0">
                <a:latin typeface="Symbol"/>
                <a:cs typeface="Symbol"/>
              </a:rPr>
              <a:t></a:t>
            </a:r>
            <a:r>
              <a:rPr sz="1900" spc="160" dirty="0">
                <a:latin typeface="Times New Roman"/>
                <a:cs typeface="Times New Roman"/>
              </a:rPr>
              <a:t>1</a:t>
            </a:r>
            <a:r>
              <a:rPr sz="1900" spc="40" dirty="0">
                <a:latin typeface="Symbol"/>
                <a:cs typeface="Symbol"/>
              </a:rPr>
              <a:t></a:t>
            </a:r>
            <a:r>
              <a:rPr sz="1900" spc="-80" dirty="0">
                <a:latin typeface="Times New Roman"/>
                <a:cs typeface="Times New Roman"/>
              </a:rPr>
              <a:t> </a:t>
            </a:r>
            <a:r>
              <a:rPr sz="1900" i="1" spc="75" dirty="0">
                <a:latin typeface="Times New Roman"/>
                <a:cs typeface="Times New Roman"/>
              </a:rPr>
              <a:t>x</a:t>
            </a:r>
            <a:r>
              <a:rPr sz="2600" spc="-325" dirty="0">
                <a:latin typeface="Symbol"/>
                <a:cs typeface="Symbol"/>
              </a:rPr>
              <a:t></a:t>
            </a:r>
            <a:r>
              <a:rPr sz="1650" i="1" spc="44" baseline="-22727" dirty="0">
                <a:latin typeface="Times New Roman"/>
                <a:cs typeface="Times New Roman"/>
              </a:rPr>
              <a:t>B</a:t>
            </a:r>
            <a:r>
              <a:rPr sz="1650" i="1" baseline="-22727" dirty="0">
                <a:latin typeface="Times New Roman"/>
                <a:cs typeface="Times New Roman"/>
              </a:rPr>
              <a:t> </a:t>
            </a:r>
            <a:r>
              <a:rPr sz="1650" i="1" spc="165" baseline="-22727" dirty="0">
                <a:latin typeface="Times New Roman"/>
                <a:cs typeface="Times New Roman"/>
              </a:rPr>
              <a:t> </a:t>
            </a:r>
            <a:r>
              <a:rPr sz="1900" spc="40" dirty="0">
                <a:latin typeface="Symbol"/>
                <a:cs typeface="Symbol"/>
              </a:rPr>
              <a:t></a:t>
            </a:r>
            <a:r>
              <a:rPr sz="1900" spc="-110" dirty="0">
                <a:latin typeface="Times New Roman"/>
                <a:cs typeface="Times New Roman"/>
              </a:rPr>
              <a:t> </a:t>
            </a:r>
            <a:r>
              <a:rPr sz="2850" spc="-1110" baseline="1461" dirty="0">
                <a:latin typeface="Symbol"/>
                <a:cs typeface="Symbol"/>
              </a:rPr>
              <a:t></a:t>
            </a:r>
            <a:r>
              <a:rPr sz="2850" spc="37" baseline="-20467" dirty="0">
                <a:latin typeface="Symbol"/>
                <a:cs typeface="Symbol"/>
              </a:rPr>
              <a:t></a:t>
            </a:r>
            <a:r>
              <a:rPr sz="2850" baseline="-20467" dirty="0">
                <a:latin typeface="Times New Roman"/>
                <a:cs typeface="Times New Roman"/>
              </a:rPr>
              <a:t>	</a:t>
            </a:r>
            <a:r>
              <a:rPr sz="2850" spc="-1110" baseline="1461" dirty="0">
                <a:latin typeface="Symbol"/>
                <a:cs typeface="Symbol"/>
              </a:rPr>
              <a:t></a:t>
            </a:r>
            <a:r>
              <a:rPr sz="2850" spc="-60" baseline="-20467" dirty="0">
                <a:latin typeface="Symbol"/>
                <a:cs typeface="Symbol"/>
              </a:rPr>
              <a:t></a:t>
            </a:r>
            <a:r>
              <a:rPr sz="1900" spc="20" dirty="0">
                <a:latin typeface="Times New Roman"/>
                <a:cs typeface="Times New Roman"/>
              </a:rPr>
              <a:t>;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EDC7D19-7BA1-4AEF-8932-CB6B01E9EDE8}"/>
              </a:ext>
            </a:extLst>
          </p:cNvPr>
          <p:cNvSpPr txBox="1"/>
          <p:nvPr/>
        </p:nvSpPr>
        <p:spPr>
          <a:xfrm>
            <a:off x="3740150" y="1035050"/>
            <a:ext cx="1490663" cy="433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317625" algn="l"/>
              </a:tabLst>
              <a:defRPr/>
            </a:pPr>
            <a:r>
              <a:rPr sz="1900" i="1" spc="35" dirty="0">
                <a:latin typeface="Times New Roman"/>
                <a:cs typeface="Times New Roman"/>
              </a:rPr>
              <a:t>p</a:t>
            </a:r>
            <a:r>
              <a:rPr sz="1650" spc="37" baseline="-25252" dirty="0">
                <a:latin typeface="Times New Roman"/>
                <a:cs typeface="Times New Roman"/>
              </a:rPr>
              <a:t>2 </a:t>
            </a:r>
            <a:r>
              <a:rPr sz="1650" spc="120" baseline="-25252" dirty="0">
                <a:latin typeface="Times New Roman"/>
                <a:cs typeface="Times New Roman"/>
              </a:rPr>
              <a:t> </a:t>
            </a:r>
            <a:r>
              <a:rPr sz="1900" spc="40" dirty="0">
                <a:latin typeface="Symbol"/>
                <a:cs typeface="Symbol"/>
              </a:rPr>
              <a:t></a:t>
            </a:r>
            <a:r>
              <a:rPr sz="1900" spc="-135" dirty="0">
                <a:latin typeface="Times New Roman"/>
                <a:cs typeface="Times New Roman"/>
              </a:rPr>
              <a:t> </a:t>
            </a:r>
            <a:r>
              <a:rPr sz="2600" spc="-545" dirty="0">
                <a:latin typeface="Symbol"/>
                <a:cs typeface="Symbol"/>
              </a:rPr>
              <a:t></a:t>
            </a:r>
            <a:r>
              <a:rPr sz="1900" spc="-120" dirty="0">
                <a:latin typeface="Times New Roman"/>
                <a:cs typeface="Times New Roman"/>
              </a:rPr>
              <a:t>1</a:t>
            </a:r>
            <a:r>
              <a:rPr sz="2600" spc="-325" dirty="0">
                <a:latin typeface="Symbol"/>
                <a:cs typeface="Symbol"/>
              </a:rPr>
              <a:t></a:t>
            </a:r>
            <a:r>
              <a:rPr sz="1650" i="1" spc="44" baseline="-22727" dirty="0">
                <a:latin typeface="Times New Roman"/>
                <a:cs typeface="Times New Roman"/>
              </a:rPr>
              <a:t>B</a:t>
            </a:r>
            <a:r>
              <a:rPr sz="1650" i="1" baseline="-22727" dirty="0">
                <a:latin typeface="Times New Roman"/>
                <a:cs typeface="Times New Roman"/>
              </a:rPr>
              <a:t> </a:t>
            </a:r>
            <a:r>
              <a:rPr sz="1650" i="1" spc="165" baseline="-22727" dirty="0">
                <a:latin typeface="Times New Roman"/>
                <a:cs typeface="Times New Roman"/>
              </a:rPr>
              <a:t> </a:t>
            </a:r>
            <a:r>
              <a:rPr sz="1900" spc="40" dirty="0">
                <a:latin typeface="Symbol"/>
                <a:cs typeface="Symbol"/>
              </a:rPr>
              <a:t></a:t>
            </a:r>
            <a:r>
              <a:rPr sz="1900" spc="-114" dirty="0">
                <a:latin typeface="Times New Roman"/>
                <a:cs typeface="Times New Roman"/>
              </a:rPr>
              <a:t> </a:t>
            </a:r>
            <a:r>
              <a:rPr sz="2850" spc="-1110" baseline="-20467" dirty="0">
                <a:latin typeface="Symbol"/>
                <a:cs typeface="Symbol"/>
              </a:rPr>
              <a:t></a:t>
            </a:r>
            <a:r>
              <a:rPr sz="2850" spc="37" baseline="1461" dirty="0">
                <a:latin typeface="Symbol"/>
                <a:cs typeface="Symbol"/>
              </a:rPr>
              <a:t></a:t>
            </a:r>
            <a:r>
              <a:rPr sz="2850" baseline="1461" dirty="0">
                <a:latin typeface="Times New Roman"/>
                <a:cs typeface="Times New Roman"/>
              </a:rPr>
              <a:t>	</a:t>
            </a:r>
            <a:r>
              <a:rPr sz="2850" spc="-1110" baseline="-20467" dirty="0">
                <a:latin typeface="Symbol"/>
                <a:cs typeface="Symbol"/>
              </a:rPr>
              <a:t></a:t>
            </a:r>
            <a:r>
              <a:rPr sz="2850" spc="-67" baseline="1461" dirty="0">
                <a:latin typeface="Symbol"/>
                <a:cs typeface="Symbol"/>
              </a:rPr>
              <a:t></a:t>
            </a:r>
            <a:r>
              <a:rPr sz="1900" spc="20" dirty="0">
                <a:latin typeface="Times New Roman"/>
                <a:cs typeface="Times New Roman"/>
              </a:rPr>
              <a:t>;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175BDFB-FC13-4E4F-B975-0316A112A9F6}"/>
              </a:ext>
            </a:extLst>
          </p:cNvPr>
          <p:cNvSpPr txBox="1"/>
          <p:nvPr/>
        </p:nvSpPr>
        <p:spPr>
          <a:xfrm>
            <a:off x="5446713" y="1035050"/>
            <a:ext cx="1600200" cy="433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489710" algn="l"/>
              </a:tabLst>
              <a:defRPr/>
            </a:pPr>
            <a:r>
              <a:rPr sz="1900" i="1" dirty="0">
                <a:latin typeface="Times New Roman"/>
                <a:cs typeface="Times New Roman"/>
              </a:rPr>
              <a:t>p</a:t>
            </a:r>
            <a:r>
              <a:rPr sz="1650" spc="37" baseline="-25252" dirty="0">
                <a:latin typeface="Times New Roman"/>
                <a:cs typeface="Times New Roman"/>
              </a:rPr>
              <a:t>3</a:t>
            </a:r>
            <a:r>
              <a:rPr sz="1650" baseline="-25252" dirty="0">
                <a:latin typeface="Times New Roman"/>
                <a:cs typeface="Times New Roman"/>
              </a:rPr>
              <a:t> </a:t>
            </a:r>
            <a:r>
              <a:rPr sz="1650" spc="67" baseline="-25252" dirty="0">
                <a:latin typeface="Times New Roman"/>
                <a:cs typeface="Times New Roman"/>
              </a:rPr>
              <a:t> </a:t>
            </a:r>
            <a:r>
              <a:rPr sz="1900" spc="40" dirty="0">
                <a:latin typeface="Symbol"/>
                <a:cs typeface="Symbol"/>
              </a:rPr>
              <a:t></a:t>
            </a:r>
            <a:r>
              <a:rPr sz="1900" spc="-130" dirty="0">
                <a:latin typeface="Times New Roman"/>
                <a:cs typeface="Times New Roman"/>
              </a:rPr>
              <a:t> </a:t>
            </a:r>
            <a:r>
              <a:rPr sz="2600" spc="-335" dirty="0">
                <a:latin typeface="Symbol"/>
                <a:cs typeface="Symbol"/>
              </a:rPr>
              <a:t></a:t>
            </a:r>
            <a:r>
              <a:rPr sz="1900" spc="135" dirty="0">
                <a:latin typeface="Times New Roman"/>
                <a:cs typeface="Times New Roman"/>
              </a:rPr>
              <a:t>2</a:t>
            </a:r>
            <a:r>
              <a:rPr sz="1900" i="1" spc="70" dirty="0">
                <a:latin typeface="Times New Roman"/>
                <a:cs typeface="Times New Roman"/>
              </a:rPr>
              <a:t>x</a:t>
            </a:r>
            <a:r>
              <a:rPr sz="2600" spc="-320" dirty="0">
                <a:latin typeface="Symbol"/>
                <a:cs typeface="Symbol"/>
              </a:rPr>
              <a:t></a:t>
            </a:r>
            <a:r>
              <a:rPr sz="1650" i="1" spc="44" baseline="-22727" dirty="0">
                <a:latin typeface="Times New Roman"/>
                <a:cs typeface="Times New Roman"/>
              </a:rPr>
              <a:t>B</a:t>
            </a:r>
            <a:r>
              <a:rPr sz="1650" i="1" baseline="-22727" dirty="0">
                <a:latin typeface="Times New Roman"/>
                <a:cs typeface="Times New Roman"/>
              </a:rPr>
              <a:t> </a:t>
            </a:r>
            <a:r>
              <a:rPr sz="1650" i="1" spc="165" baseline="-22727" dirty="0">
                <a:latin typeface="Times New Roman"/>
                <a:cs typeface="Times New Roman"/>
              </a:rPr>
              <a:t> </a:t>
            </a:r>
            <a:r>
              <a:rPr sz="1900" spc="40" dirty="0">
                <a:latin typeface="Symbol"/>
                <a:cs typeface="Symbol"/>
              </a:rPr>
              <a:t></a:t>
            </a:r>
            <a:r>
              <a:rPr sz="1900" spc="-114" dirty="0">
                <a:latin typeface="Times New Roman"/>
                <a:cs typeface="Times New Roman"/>
              </a:rPr>
              <a:t> </a:t>
            </a:r>
            <a:r>
              <a:rPr sz="2850" spc="-1110" baseline="-20467" dirty="0">
                <a:latin typeface="Symbol"/>
                <a:cs typeface="Symbol"/>
              </a:rPr>
              <a:t></a:t>
            </a:r>
            <a:r>
              <a:rPr sz="2850" spc="37" baseline="1461" dirty="0">
                <a:latin typeface="Symbol"/>
                <a:cs typeface="Symbol"/>
              </a:rPr>
              <a:t></a:t>
            </a:r>
            <a:r>
              <a:rPr sz="2850" baseline="1461" dirty="0">
                <a:latin typeface="Times New Roman"/>
                <a:cs typeface="Times New Roman"/>
              </a:rPr>
              <a:t>	</a:t>
            </a:r>
            <a:r>
              <a:rPr sz="2850" spc="-1110" baseline="-20467" dirty="0">
                <a:latin typeface="Symbol"/>
                <a:cs typeface="Symbol"/>
              </a:rPr>
              <a:t></a:t>
            </a:r>
            <a:r>
              <a:rPr sz="2850" spc="37" baseline="1461" dirty="0">
                <a:latin typeface="Symbol"/>
                <a:cs typeface="Symbol"/>
              </a:rPr>
              <a:t></a:t>
            </a:r>
            <a:endParaRPr sz="2850" baseline="1461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E7D2206-A781-4C3A-B2E6-0EB42615A20B}"/>
              </a:ext>
            </a:extLst>
          </p:cNvPr>
          <p:cNvSpPr txBox="1"/>
          <p:nvPr/>
        </p:nvSpPr>
        <p:spPr>
          <a:xfrm>
            <a:off x="6657975" y="1312863"/>
            <a:ext cx="388938" cy="312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25" dirty="0">
                <a:latin typeface="Symbol"/>
                <a:cs typeface="Symbol"/>
              </a:rPr>
              <a:t></a:t>
            </a:r>
            <a:r>
              <a:rPr sz="1900" spc="-270" dirty="0">
                <a:latin typeface="Times New Roman"/>
                <a:cs typeface="Times New Roman"/>
              </a:rPr>
              <a:t> </a:t>
            </a:r>
            <a:r>
              <a:rPr sz="2850" spc="240" baseline="13157" dirty="0">
                <a:latin typeface="Times New Roman"/>
                <a:cs typeface="Times New Roman"/>
              </a:rPr>
              <a:t>2</a:t>
            </a:r>
            <a:r>
              <a:rPr sz="1900" spc="25" dirty="0">
                <a:latin typeface="Symbol"/>
                <a:cs typeface="Symbol"/>
              </a:rPr>
              <a:t>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108A241-562B-4819-98B6-C26EF624CF91}"/>
              </a:ext>
            </a:extLst>
          </p:cNvPr>
          <p:cNvSpPr txBox="1"/>
          <p:nvPr/>
        </p:nvSpPr>
        <p:spPr>
          <a:xfrm>
            <a:off x="6657975" y="946150"/>
            <a:ext cx="388938" cy="271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25" dirty="0">
                <a:latin typeface="Symbol"/>
                <a:cs typeface="Symbol"/>
              </a:rPr>
              <a:t></a:t>
            </a:r>
            <a:r>
              <a:rPr sz="1900" spc="-280" dirty="0">
                <a:latin typeface="Times New Roman"/>
                <a:cs typeface="Times New Roman"/>
              </a:rPr>
              <a:t> </a:t>
            </a:r>
            <a:r>
              <a:rPr sz="2850" spc="262" baseline="4385" dirty="0">
                <a:latin typeface="Times New Roman"/>
                <a:cs typeface="Times New Roman"/>
              </a:rPr>
              <a:t>0</a:t>
            </a:r>
            <a:r>
              <a:rPr sz="1900" spc="25" dirty="0">
                <a:latin typeface="Symbol"/>
                <a:cs typeface="Symbol"/>
              </a:rPr>
              <a:t>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3FD3F3E-57DF-4378-BE68-F747D56626E9}"/>
              </a:ext>
            </a:extLst>
          </p:cNvPr>
          <p:cNvSpPr txBox="1"/>
          <p:nvPr/>
        </p:nvSpPr>
        <p:spPr>
          <a:xfrm>
            <a:off x="4783138" y="1312863"/>
            <a:ext cx="385762" cy="312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25" dirty="0">
                <a:latin typeface="Symbol"/>
                <a:cs typeface="Symbol"/>
              </a:rPr>
              <a:t></a:t>
            </a:r>
            <a:r>
              <a:rPr sz="1900" spc="-295" dirty="0">
                <a:latin typeface="Times New Roman"/>
                <a:cs typeface="Times New Roman"/>
              </a:rPr>
              <a:t> </a:t>
            </a:r>
            <a:r>
              <a:rPr sz="2850" spc="240" baseline="13157" dirty="0">
                <a:latin typeface="Times New Roman"/>
                <a:cs typeface="Times New Roman"/>
              </a:rPr>
              <a:t>0</a:t>
            </a:r>
            <a:r>
              <a:rPr sz="1900" spc="25" dirty="0">
                <a:latin typeface="Symbol"/>
                <a:cs typeface="Symbol"/>
              </a:rPr>
              <a:t>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7523C56-033D-41D3-B7AF-E9BFB38EADAE}"/>
              </a:ext>
            </a:extLst>
          </p:cNvPr>
          <p:cNvSpPr txBox="1"/>
          <p:nvPr/>
        </p:nvSpPr>
        <p:spPr>
          <a:xfrm>
            <a:off x="4783138" y="946150"/>
            <a:ext cx="385762" cy="271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85" dirty="0">
                <a:latin typeface="Symbol"/>
                <a:cs typeface="Symbol"/>
              </a:rPr>
              <a:t></a:t>
            </a:r>
            <a:r>
              <a:rPr sz="2850" spc="262" baseline="4385" dirty="0">
                <a:latin typeface="Times New Roman"/>
                <a:cs typeface="Times New Roman"/>
              </a:rPr>
              <a:t>1</a:t>
            </a:r>
            <a:r>
              <a:rPr sz="1900" spc="25" dirty="0">
                <a:latin typeface="Symbol"/>
                <a:cs typeface="Symbol"/>
              </a:rPr>
              <a:t>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D13F14D-7220-4A55-838E-4583E6506C84}"/>
              </a:ext>
            </a:extLst>
          </p:cNvPr>
          <p:cNvSpPr txBox="1"/>
          <p:nvPr/>
        </p:nvSpPr>
        <p:spPr>
          <a:xfrm>
            <a:off x="2940050" y="1295400"/>
            <a:ext cx="5207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spc="345" baseline="-13157" dirty="0">
                <a:latin typeface="Symbol"/>
                <a:cs typeface="Symbol"/>
              </a:rPr>
              <a:t></a:t>
            </a:r>
            <a:r>
              <a:rPr sz="1900" spc="125" dirty="0">
                <a:latin typeface="Symbol"/>
                <a:cs typeface="Symbol"/>
              </a:rPr>
              <a:t></a:t>
            </a:r>
            <a:r>
              <a:rPr sz="1900" spc="10" dirty="0">
                <a:latin typeface="Times New Roman"/>
                <a:cs typeface="Times New Roman"/>
              </a:rPr>
              <a:t>1</a:t>
            </a:r>
            <a:r>
              <a:rPr sz="2850" spc="37" baseline="-13157" dirty="0">
                <a:latin typeface="Symbol"/>
                <a:cs typeface="Symbol"/>
              </a:rPr>
              <a:t></a:t>
            </a:r>
            <a:endParaRPr sz="2850" baseline="-13157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801DB96-DAAA-4984-9123-ADF239D834B7}"/>
              </a:ext>
            </a:extLst>
          </p:cNvPr>
          <p:cNvSpPr txBox="1"/>
          <p:nvPr/>
        </p:nvSpPr>
        <p:spPr>
          <a:xfrm>
            <a:off x="2940050" y="946150"/>
            <a:ext cx="520700" cy="271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25" dirty="0">
                <a:latin typeface="Symbol"/>
                <a:cs typeface="Symbol"/>
              </a:rPr>
              <a:t></a:t>
            </a:r>
            <a:r>
              <a:rPr sz="1900" spc="215" dirty="0">
                <a:latin typeface="Times New Roman"/>
                <a:cs typeface="Times New Roman"/>
              </a:rPr>
              <a:t> </a:t>
            </a:r>
            <a:r>
              <a:rPr sz="2850" spc="52" baseline="4385" dirty="0">
                <a:latin typeface="Times New Roman"/>
                <a:cs typeface="Times New Roman"/>
              </a:rPr>
              <a:t>1</a:t>
            </a:r>
            <a:r>
              <a:rPr sz="2850" spc="300" baseline="4385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Symbol"/>
                <a:cs typeface="Symbol"/>
              </a:rPr>
              <a:t>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7420" name="object 12">
            <a:extLst>
              <a:ext uri="{FF2B5EF4-FFF2-40B4-BE49-F238E27FC236}">
                <a16:creationId xmlns:a16="http://schemas.microsoft.com/office/drawing/2014/main" id="{F3E362AD-71AB-4352-8A8F-59DD86B9AC82}"/>
              </a:ext>
            </a:extLst>
          </p:cNvPr>
          <p:cNvSpPr>
            <a:spLocks/>
          </p:cNvSpPr>
          <p:nvPr/>
        </p:nvSpPr>
        <p:spPr bwMode="auto">
          <a:xfrm>
            <a:off x="1597025" y="2193925"/>
            <a:ext cx="125413" cy="0"/>
          </a:xfrm>
          <a:custGeom>
            <a:avLst/>
            <a:gdLst>
              <a:gd name="T0" fmla="*/ 0 w 125094"/>
              <a:gd name="T1" fmla="*/ 125335 w 12509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5094">
                <a:moveTo>
                  <a:pt x="0" y="0"/>
                </a:moveTo>
                <a:lnTo>
                  <a:pt x="125016" y="0"/>
                </a:lnTo>
              </a:path>
            </a:pathLst>
          </a:custGeom>
          <a:noFill/>
          <a:ln w="116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B66DF72-089B-48C4-87B4-FB7CBA603CF4}"/>
              </a:ext>
            </a:extLst>
          </p:cNvPr>
          <p:cNvSpPr txBox="1"/>
          <p:nvPr/>
        </p:nvSpPr>
        <p:spPr>
          <a:xfrm>
            <a:off x="2738438" y="2122488"/>
            <a:ext cx="1119187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10" dirty="0">
                <a:latin typeface="Symbol"/>
                <a:cs typeface="Symbol"/>
              </a:rPr>
              <a:t></a:t>
            </a:r>
            <a:r>
              <a:rPr sz="1950" i="1" spc="22" baseline="-23504" dirty="0">
                <a:latin typeface="Times New Roman"/>
                <a:cs typeface="Times New Roman"/>
              </a:rPr>
              <a:t>i</a:t>
            </a:r>
            <a:r>
              <a:rPr sz="1950" i="1" baseline="-23504" dirty="0">
                <a:latin typeface="Times New Roman"/>
                <a:cs typeface="Times New Roman"/>
              </a:rPr>
              <a:t> </a:t>
            </a:r>
            <a:r>
              <a:rPr sz="1950" i="1" spc="179" baseline="-23504" dirty="0">
                <a:latin typeface="Times New Roman"/>
                <a:cs typeface="Times New Roman"/>
              </a:rPr>
              <a:t> </a:t>
            </a:r>
            <a:r>
              <a:rPr sz="2250" spc="45" dirty="0">
                <a:latin typeface="Symbol"/>
                <a:cs typeface="Symbol"/>
              </a:rPr>
              <a:t></a:t>
            </a:r>
            <a:r>
              <a:rPr sz="2250" spc="-340" dirty="0">
                <a:latin typeface="Times New Roman"/>
                <a:cs typeface="Times New Roman"/>
              </a:rPr>
              <a:t> </a:t>
            </a:r>
            <a:r>
              <a:rPr sz="2250" spc="-220" dirty="0">
                <a:latin typeface="Times New Roman"/>
                <a:cs typeface="Times New Roman"/>
              </a:rPr>
              <a:t>1</a:t>
            </a:r>
            <a:r>
              <a:rPr sz="2250" spc="25" dirty="0">
                <a:latin typeface="Times New Roman"/>
                <a:cs typeface="Times New Roman"/>
              </a:rPr>
              <a:t>,</a:t>
            </a:r>
            <a:r>
              <a:rPr sz="2250" spc="-40" dirty="0">
                <a:latin typeface="Times New Roman"/>
                <a:cs typeface="Times New Roman"/>
              </a:rPr>
              <a:t>2</a:t>
            </a:r>
            <a:r>
              <a:rPr sz="2250" spc="-45" dirty="0">
                <a:latin typeface="Times New Roman"/>
                <a:cs typeface="Times New Roman"/>
              </a:rPr>
              <a:t>,</a:t>
            </a:r>
            <a:r>
              <a:rPr sz="2250" spc="45" dirty="0">
                <a:latin typeface="Times New Roman"/>
                <a:cs typeface="Times New Roman"/>
              </a:rPr>
              <a:t>3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0B5BA698-0B65-4EA6-A5B6-ECCA2CFB81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DC1D837C-F584-4732-91D2-44D240597AB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7424" name="object 35">
            <a:extLst>
              <a:ext uri="{FF2B5EF4-FFF2-40B4-BE49-F238E27FC236}">
                <a16:creationId xmlns:a16="http://schemas.microsoft.com/office/drawing/2014/main" id="{F9571CD4-EB62-4323-BAE6-888F658A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916B8A-1245-4E8A-A33F-D515BC72C520}" type="slidenum">
              <a:rPr lang="id-ID" altLang="en-US">
                <a:latin typeface="Arial" panose="020B0604020202020204" pitchFamily="34" charset="0"/>
              </a:rPr>
              <a:pPr eaLnBrk="1" hangingPunct="1"/>
              <a:t>15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A3BB5622-37F5-4697-AEAA-5EEA81ADDFB3}"/>
              </a:ext>
            </a:extLst>
          </p:cNvPr>
          <p:cNvSpPr txBox="1"/>
          <p:nvPr/>
        </p:nvSpPr>
        <p:spPr>
          <a:xfrm>
            <a:off x="1835150" y="2122488"/>
            <a:ext cx="582613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45" dirty="0">
                <a:latin typeface="Symbol"/>
                <a:cs typeface="Symbol"/>
              </a:rPr>
              <a:t></a:t>
            </a:r>
            <a:r>
              <a:rPr sz="2250" spc="190" dirty="0">
                <a:latin typeface="Times New Roman"/>
                <a:cs typeface="Times New Roman"/>
              </a:rPr>
              <a:t> </a:t>
            </a:r>
            <a:r>
              <a:rPr sz="2250" i="1" spc="-20" dirty="0">
                <a:latin typeface="Times New Roman"/>
                <a:cs typeface="Times New Roman"/>
              </a:rPr>
              <a:t>p</a:t>
            </a:r>
            <a:r>
              <a:rPr sz="1950" i="1" spc="22" baseline="-23504" dirty="0">
                <a:latin typeface="Times New Roman"/>
                <a:cs typeface="Times New Roman"/>
              </a:rPr>
              <a:t>i</a:t>
            </a:r>
            <a:r>
              <a:rPr sz="1950" i="1" spc="-120" baseline="-23504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,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7426" name="object 15">
            <a:extLst>
              <a:ext uri="{FF2B5EF4-FFF2-40B4-BE49-F238E27FC236}">
                <a16:creationId xmlns:a16="http://schemas.microsoft.com/office/drawing/2014/main" id="{613E3A55-7A95-4BB4-A472-D94ABB094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1603375"/>
            <a:ext cx="1379538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Karena</a:t>
            </a:r>
          </a:p>
          <a:p>
            <a:pPr algn="r" eaLnBrk="1" hangingPunct="1">
              <a:spcBef>
                <a:spcPts val="1288"/>
              </a:spcBef>
            </a:pPr>
            <a:r>
              <a:rPr lang="id-ID" altLang="en-US" sz="2200">
                <a:latin typeface="Symbol" panose="05050102010706020507" pitchFamily="18" charset="2"/>
              </a:rPr>
              <a:t></a:t>
            </a:r>
            <a:r>
              <a:rPr lang="id-ID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id-ID" altLang="en-US" sz="1900" i="1" baseline="-24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altLang="en-US" sz="1900" baseline="-2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938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Maka</a:t>
            </a: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FEA9CF70-25BF-4729-AE9E-1C04746D0618}"/>
              </a:ext>
            </a:extLst>
          </p:cNvPr>
          <p:cNvSpPr txBox="1"/>
          <p:nvPr/>
        </p:nvSpPr>
        <p:spPr>
          <a:xfrm>
            <a:off x="4000500" y="3514725"/>
            <a:ext cx="268288" cy="495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925" spc="225" baseline="-45584" dirty="0">
                <a:latin typeface="Times New Roman"/>
                <a:cs typeface="Times New Roman"/>
              </a:rPr>
              <a:t>2</a:t>
            </a:r>
            <a:r>
              <a:rPr sz="2925" spc="-1132" baseline="-22792" dirty="0">
                <a:latin typeface="Symbol"/>
                <a:cs typeface="Symbol"/>
              </a:rPr>
              <a:t></a:t>
            </a:r>
            <a:r>
              <a:rPr sz="1950" spc="15" dirty="0">
                <a:latin typeface="Symbol"/>
                <a:cs typeface="Symbol"/>
              </a:rPr>
              <a:t>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D5D3663-4FE0-49F6-AF0B-AD90494089AA}"/>
              </a:ext>
            </a:extLst>
          </p:cNvPr>
          <p:cNvSpPr txBox="1"/>
          <p:nvPr/>
        </p:nvSpPr>
        <p:spPr>
          <a:xfrm>
            <a:off x="4144963" y="3776663"/>
            <a:ext cx="123825" cy="2778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50" spc="15" dirty="0">
                <a:latin typeface="Symbol"/>
                <a:cs typeface="Symbol"/>
              </a:rPr>
              <a:t>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7AAF9B88-EB00-40C9-90D3-52EF6B0396A2}"/>
              </a:ext>
            </a:extLst>
          </p:cNvPr>
          <p:cNvSpPr txBox="1"/>
          <p:nvPr/>
        </p:nvSpPr>
        <p:spPr>
          <a:xfrm>
            <a:off x="3001963" y="3354388"/>
            <a:ext cx="1266825" cy="700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46430" algn="l"/>
                <a:tab pos="1007744" algn="l"/>
              </a:tabLst>
              <a:defRPr/>
            </a:pPr>
            <a:r>
              <a:rPr sz="2925" spc="22" baseline="-2849" dirty="0">
                <a:latin typeface="Symbol"/>
                <a:cs typeface="Symbol"/>
              </a:rPr>
              <a:t></a:t>
            </a:r>
            <a:r>
              <a:rPr sz="2925" spc="22" baseline="-2849" dirty="0">
                <a:latin typeface="Times New Roman"/>
                <a:cs typeface="Times New Roman"/>
              </a:rPr>
              <a:t> </a:t>
            </a:r>
            <a:r>
              <a:rPr sz="2925" spc="-277" baseline="-2849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70" dirty="0">
                <a:latin typeface="Times New Roman"/>
                <a:cs typeface="Times New Roman"/>
              </a:rPr>
              <a:t>0</a:t>
            </a:r>
            <a:r>
              <a:rPr sz="2925" spc="22" baseline="-2849" dirty="0">
                <a:latin typeface="Symbol"/>
                <a:cs typeface="Symbol"/>
              </a:rPr>
              <a:t></a:t>
            </a:r>
            <a:endParaRPr sz="2925" baseline="-2849">
              <a:latin typeface="Symbol"/>
              <a:cs typeface="Symbol"/>
            </a:endParaRPr>
          </a:p>
          <a:p>
            <a:pPr marL="12700" fontAlgn="auto">
              <a:spcBef>
                <a:spcPts val="625"/>
              </a:spcBef>
              <a:spcAft>
                <a:spcPts val="0"/>
              </a:spcAft>
              <a:tabLst>
                <a:tab pos="648335" algn="l"/>
              </a:tabLst>
              <a:defRPr/>
            </a:pPr>
            <a:r>
              <a:rPr sz="2925" spc="337" baseline="-14245" dirty="0">
                <a:latin typeface="Symbol"/>
                <a:cs typeface="Symbol"/>
              </a:rPr>
              <a:t></a:t>
            </a:r>
            <a:r>
              <a:rPr sz="1950" spc="20" dirty="0">
                <a:latin typeface="Symbol"/>
                <a:cs typeface="Symbol"/>
              </a:rPr>
              <a:t></a:t>
            </a:r>
            <a:r>
              <a:rPr sz="1950" spc="-22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6B0D6E4A-A5AD-4E1B-B801-EC88739316D0}"/>
              </a:ext>
            </a:extLst>
          </p:cNvPr>
          <p:cNvSpPr txBox="1"/>
          <p:nvPr/>
        </p:nvSpPr>
        <p:spPr>
          <a:xfrm>
            <a:off x="1176338" y="3162300"/>
            <a:ext cx="1949450" cy="731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93040" fontAlgn="auto">
              <a:lnSpc>
                <a:spcPts val="1864"/>
              </a:lnSpc>
              <a:spcBef>
                <a:spcPts val="0"/>
              </a:spcBef>
              <a:spcAft>
                <a:spcPts val="0"/>
              </a:spcAft>
              <a:tabLst>
                <a:tab pos="906780" algn="l"/>
                <a:tab pos="1343025" algn="l"/>
              </a:tabLst>
              <a:defRPr/>
            </a:pPr>
            <a:r>
              <a:rPr sz="2925" spc="22" baseline="-4273" dirty="0">
                <a:latin typeface="Symbol"/>
                <a:cs typeface="Symbol"/>
              </a:rPr>
              <a:t></a:t>
            </a:r>
            <a:r>
              <a:rPr sz="2925" spc="22" baseline="-4273" dirty="0">
                <a:latin typeface="Times New Roman"/>
                <a:cs typeface="Times New Roman"/>
              </a:rPr>
              <a:t> </a:t>
            </a:r>
            <a:r>
              <a:rPr sz="2925" spc="-277" baseline="-4273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Times New Roman"/>
                <a:cs typeface="Times New Roman"/>
              </a:rPr>
              <a:t>0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50" dirty="0">
                <a:latin typeface="Times New Roman"/>
                <a:cs typeface="Times New Roman"/>
              </a:rPr>
              <a:t>0</a:t>
            </a:r>
            <a:r>
              <a:rPr sz="2925" spc="22" baseline="-4273" dirty="0">
                <a:latin typeface="Symbol"/>
                <a:cs typeface="Symbol"/>
              </a:rPr>
              <a:t></a:t>
            </a:r>
            <a:endParaRPr sz="2925" baseline="-4273">
              <a:latin typeface="Symbol"/>
              <a:cs typeface="Symbol"/>
            </a:endParaRPr>
          </a:p>
          <a:p>
            <a:pPr marL="193040" fontAlgn="auto">
              <a:lnSpc>
                <a:spcPts val="14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50" spc="15" dirty="0">
                <a:latin typeface="Symbol"/>
                <a:cs typeface="Symbol"/>
              </a:rPr>
              <a:t></a:t>
            </a:r>
            <a:endParaRPr sz="1950">
              <a:latin typeface="Symbol"/>
              <a:cs typeface="Symbol"/>
            </a:endParaRPr>
          </a:p>
          <a:p>
            <a:pPr marL="12700" fontAlgn="auto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tabLst>
                <a:tab pos="906144" algn="l"/>
                <a:tab pos="1343025" algn="l"/>
              </a:tabLst>
              <a:defRPr/>
            </a:pPr>
            <a:r>
              <a:rPr sz="1950" dirty="0">
                <a:latin typeface="Symbol"/>
                <a:cs typeface="Symbol"/>
              </a:rPr>
              <a:t></a:t>
            </a:r>
            <a:r>
              <a:rPr sz="2925" spc="22" baseline="-8547" dirty="0">
                <a:latin typeface="Symbol"/>
                <a:cs typeface="Symbol"/>
              </a:rPr>
              <a:t></a:t>
            </a:r>
            <a:r>
              <a:rPr sz="2925" baseline="-8547" dirty="0">
                <a:latin typeface="Times New Roman"/>
                <a:cs typeface="Times New Roman"/>
              </a:rPr>
              <a:t> </a:t>
            </a:r>
            <a:r>
              <a:rPr sz="2925" spc="-277" baseline="-8547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50" dirty="0">
                <a:latin typeface="Times New Roman"/>
                <a:cs typeface="Times New Roman"/>
              </a:rPr>
              <a:t>0</a:t>
            </a:r>
            <a:r>
              <a:rPr sz="2925" spc="22" baseline="-8547" dirty="0">
                <a:latin typeface="Symbol"/>
                <a:cs typeface="Symbol"/>
              </a:rPr>
              <a:t></a:t>
            </a:r>
            <a:r>
              <a:rPr sz="2925" spc="-30" baseline="-8547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Symbol"/>
                <a:cs typeface="Symbol"/>
              </a:rPr>
              <a:t>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2925" spc="-1132" baseline="-21367" dirty="0">
                <a:latin typeface="Symbol"/>
                <a:cs typeface="Symbol"/>
              </a:rPr>
              <a:t></a:t>
            </a:r>
            <a:r>
              <a:rPr sz="2925" spc="22" baseline="1424" dirty="0">
                <a:latin typeface="Symbol"/>
                <a:cs typeface="Symbol"/>
              </a:rPr>
              <a:t></a:t>
            </a:r>
            <a:endParaRPr sz="2925" baseline="1424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0852C76-F2C9-4489-B0D7-8E5D38F4FF74}"/>
              </a:ext>
            </a:extLst>
          </p:cNvPr>
          <p:cNvSpPr txBox="1"/>
          <p:nvPr/>
        </p:nvSpPr>
        <p:spPr>
          <a:xfrm>
            <a:off x="2652713" y="3800475"/>
            <a:ext cx="122237" cy="277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50" spc="15" dirty="0">
                <a:latin typeface="Symbol"/>
                <a:cs typeface="Symbol"/>
              </a:rPr>
              <a:t>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3A37079-A423-40F3-BD58-89C9D3E213F1}"/>
              </a:ext>
            </a:extLst>
          </p:cNvPr>
          <p:cNvSpPr txBox="1"/>
          <p:nvPr/>
        </p:nvSpPr>
        <p:spPr>
          <a:xfrm>
            <a:off x="2652713" y="3322638"/>
            <a:ext cx="122237" cy="2778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50" spc="15" dirty="0">
                <a:latin typeface="Symbol"/>
                <a:cs typeface="Symbol"/>
              </a:rPr>
              <a:t>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308D8B00-6A79-4F61-A5C1-91C8996EA454}"/>
              </a:ext>
            </a:extLst>
          </p:cNvPr>
          <p:cNvSpPr txBox="1"/>
          <p:nvPr/>
        </p:nvSpPr>
        <p:spPr>
          <a:xfrm>
            <a:off x="1357313" y="3898900"/>
            <a:ext cx="1417637" cy="3476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52145" algn="l"/>
                <a:tab pos="1160780" algn="l"/>
              </a:tabLst>
              <a:defRPr/>
            </a:pPr>
            <a:r>
              <a:rPr sz="2925" spc="337" baseline="-15669" dirty="0">
                <a:latin typeface="Symbol"/>
                <a:cs typeface="Symbol"/>
              </a:rPr>
              <a:t></a:t>
            </a:r>
            <a:r>
              <a:rPr sz="1950" spc="20" dirty="0">
                <a:latin typeface="Symbol"/>
                <a:cs typeface="Symbol"/>
              </a:rPr>
              <a:t></a:t>
            </a:r>
            <a:r>
              <a:rPr sz="1950" spc="-22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20" dirty="0">
                <a:latin typeface="Symbol"/>
                <a:cs typeface="Symbol"/>
              </a:rPr>
              <a:t></a:t>
            </a:r>
            <a:r>
              <a:rPr sz="1950" spc="-22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65" dirty="0">
                <a:latin typeface="Times New Roman"/>
                <a:cs typeface="Times New Roman"/>
              </a:rPr>
              <a:t>1</a:t>
            </a:r>
            <a:r>
              <a:rPr sz="2925" spc="22" baseline="-15669" dirty="0">
                <a:latin typeface="Symbol"/>
                <a:cs typeface="Symbol"/>
              </a:rPr>
              <a:t></a:t>
            </a:r>
            <a:endParaRPr sz="2925" baseline="-15669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619CC83-7FFB-45B5-A120-41FC355E23F0}"/>
              </a:ext>
            </a:extLst>
          </p:cNvPr>
          <p:cNvSpPr txBox="1"/>
          <p:nvPr/>
        </p:nvSpPr>
        <p:spPr>
          <a:xfrm>
            <a:off x="1357313" y="3800475"/>
            <a:ext cx="122237" cy="277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50" spc="15" dirty="0">
                <a:latin typeface="Symbol"/>
                <a:cs typeface="Symbol"/>
              </a:rPr>
              <a:t>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8F54A9BA-232D-40ED-9A2C-CDE44432D1DA}"/>
              </a:ext>
            </a:extLst>
          </p:cNvPr>
          <p:cNvSpPr txBox="1"/>
          <p:nvPr/>
        </p:nvSpPr>
        <p:spPr>
          <a:xfrm>
            <a:off x="4198938" y="4648200"/>
            <a:ext cx="542925" cy="428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75" spc="240" baseline="-29810" dirty="0">
                <a:latin typeface="Times New Roman"/>
                <a:cs typeface="Times New Roman"/>
              </a:rPr>
              <a:t>0</a:t>
            </a:r>
            <a:r>
              <a:rPr sz="3075" spc="112" baseline="-33875" dirty="0">
                <a:latin typeface="Symbol"/>
                <a:cs typeface="Symbol"/>
              </a:rPr>
              <a:t></a:t>
            </a:r>
            <a:r>
              <a:rPr sz="1900" spc="-20" dirty="0">
                <a:latin typeface="Symbol"/>
                <a:cs typeface="Symbol"/>
              </a:rPr>
              <a:t></a:t>
            </a:r>
            <a:r>
              <a:rPr sz="1900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043A6D1-5967-4035-8EA3-616F48C179E2}"/>
              </a:ext>
            </a:extLst>
          </p:cNvPr>
          <p:cNvSpPr txBox="1"/>
          <p:nvPr/>
        </p:nvSpPr>
        <p:spPr>
          <a:xfrm>
            <a:off x="2824163" y="4784725"/>
            <a:ext cx="1657350" cy="1136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7960" fontAlgn="auto">
              <a:spcBef>
                <a:spcPts val="0"/>
              </a:spcBef>
              <a:spcAft>
                <a:spcPts val="0"/>
              </a:spcAft>
              <a:tabLst>
                <a:tab pos="932180" algn="l"/>
                <a:tab pos="1541145" algn="l"/>
              </a:tabLst>
              <a:defRPr/>
            </a:pPr>
            <a:r>
              <a:rPr sz="3075" spc="22" baseline="-4065" dirty="0">
                <a:latin typeface="Symbol"/>
                <a:cs typeface="Symbol"/>
              </a:rPr>
              <a:t></a:t>
            </a:r>
            <a:r>
              <a:rPr sz="3075" spc="22" baseline="-4065" dirty="0">
                <a:latin typeface="Times New Roman"/>
                <a:cs typeface="Times New Roman"/>
              </a:rPr>
              <a:t> </a:t>
            </a:r>
            <a:r>
              <a:rPr sz="3075" spc="-315" baseline="-406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20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3075" spc="22" baseline="-39295" dirty="0">
                <a:latin typeface="Symbol"/>
                <a:cs typeface="Symbol"/>
              </a:rPr>
              <a:t></a:t>
            </a:r>
            <a:endParaRPr sz="3075" baseline="-39295">
              <a:latin typeface="Symbol"/>
              <a:cs typeface="Symbol"/>
            </a:endParaRPr>
          </a:p>
          <a:p>
            <a:pPr marL="12700" fontAlgn="auto">
              <a:spcBef>
                <a:spcPts val="650"/>
              </a:spcBef>
              <a:spcAft>
                <a:spcPts val="0"/>
              </a:spcAft>
              <a:tabLst>
                <a:tab pos="929640" algn="l"/>
                <a:tab pos="1388745" algn="l"/>
              </a:tabLst>
              <a:defRPr/>
            </a:pPr>
            <a:r>
              <a:rPr sz="3075" spc="-1192" baseline="-21680" dirty="0">
                <a:latin typeface="Symbol"/>
                <a:cs typeface="Symbol"/>
              </a:rPr>
              <a:t></a:t>
            </a:r>
            <a:r>
              <a:rPr sz="3075" spc="22" baseline="1355" dirty="0">
                <a:latin typeface="Symbol"/>
                <a:cs typeface="Symbol"/>
              </a:rPr>
              <a:t></a:t>
            </a:r>
            <a:r>
              <a:rPr sz="3075" spc="89" baseline="1355" dirty="0">
                <a:latin typeface="Times New Roman"/>
                <a:cs typeface="Times New Roman"/>
              </a:rPr>
              <a:t> </a:t>
            </a:r>
            <a:r>
              <a:rPr sz="3075" spc="22" baseline="-9485" dirty="0">
                <a:latin typeface="Symbol"/>
                <a:cs typeface="Symbol"/>
              </a:rPr>
              <a:t></a:t>
            </a:r>
            <a:r>
              <a:rPr sz="3075" baseline="-9485" dirty="0">
                <a:latin typeface="Times New Roman"/>
                <a:cs typeface="Times New Roman"/>
              </a:rPr>
              <a:t> </a:t>
            </a:r>
            <a:r>
              <a:rPr sz="3075" spc="-315" baseline="-948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2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60" dirty="0">
                <a:latin typeface="Times New Roman"/>
                <a:cs typeface="Times New Roman"/>
              </a:rPr>
              <a:t>0</a:t>
            </a:r>
            <a:r>
              <a:rPr sz="3075" spc="22" baseline="-9485" dirty="0">
                <a:latin typeface="Symbol"/>
                <a:cs typeface="Symbol"/>
              </a:rPr>
              <a:t></a:t>
            </a:r>
            <a:endParaRPr sz="3075" baseline="-9485">
              <a:latin typeface="Symbol"/>
              <a:cs typeface="Symbol"/>
            </a:endParaRPr>
          </a:p>
          <a:p>
            <a:pPr marL="187960" fontAlgn="auto">
              <a:spcBef>
                <a:spcPts val="650"/>
              </a:spcBef>
              <a:spcAft>
                <a:spcPts val="0"/>
              </a:spcAft>
              <a:tabLst>
                <a:tab pos="856615" algn="l"/>
                <a:tab pos="1386205" algn="l"/>
              </a:tabLst>
              <a:defRPr/>
            </a:pPr>
            <a:r>
              <a:rPr sz="3075" spc="375" baseline="-16260" dirty="0">
                <a:latin typeface="Symbol"/>
                <a:cs typeface="Symbol"/>
              </a:rPr>
              <a:t></a:t>
            </a:r>
            <a:r>
              <a:rPr sz="2050" spc="20" dirty="0">
                <a:latin typeface="Symbol"/>
                <a:cs typeface="Symbol"/>
              </a:rPr>
              <a:t>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20" dirty="0">
                <a:latin typeface="Symbol"/>
                <a:cs typeface="Symbol"/>
              </a:rPr>
              <a:t>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80" dirty="0">
                <a:latin typeface="Times New Roman"/>
                <a:cs typeface="Times New Roman"/>
              </a:rPr>
              <a:t>1</a:t>
            </a:r>
            <a:r>
              <a:rPr sz="3075" spc="22" baseline="-16260" dirty="0">
                <a:latin typeface="Symbol"/>
                <a:cs typeface="Symbol"/>
              </a:rPr>
              <a:t></a:t>
            </a:r>
            <a:endParaRPr sz="3075" baseline="-16260">
              <a:latin typeface="Symbol"/>
              <a:cs typeface="Symbo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092500BA-B690-4ADB-8A4C-C54A6A03C19E}"/>
              </a:ext>
            </a:extLst>
          </p:cNvPr>
          <p:cNvSpPr txBox="1"/>
          <p:nvPr/>
        </p:nvSpPr>
        <p:spPr>
          <a:xfrm>
            <a:off x="1625600" y="4986338"/>
            <a:ext cx="1501775" cy="758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74370" algn="l"/>
              </a:tabLst>
              <a:defRPr/>
            </a:pPr>
            <a:r>
              <a:rPr sz="3075" spc="22" baseline="-4065" dirty="0">
                <a:latin typeface="Symbol"/>
                <a:cs typeface="Symbol"/>
              </a:rPr>
              <a:t></a:t>
            </a:r>
            <a:r>
              <a:rPr sz="3075" spc="22" baseline="-4065" dirty="0">
                <a:latin typeface="Times New Roman"/>
                <a:cs typeface="Times New Roman"/>
              </a:rPr>
              <a:t> </a:t>
            </a:r>
            <a:r>
              <a:rPr sz="3075" spc="-322" baseline="-406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20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 marL="12700" fontAlgn="auto">
              <a:spcBef>
                <a:spcPts val="650"/>
              </a:spcBef>
              <a:spcAft>
                <a:spcPts val="0"/>
              </a:spcAft>
              <a:tabLst>
                <a:tab pos="676910" algn="l"/>
                <a:tab pos="1057275" algn="l"/>
              </a:tabLst>
              <a:defRPr/>
            </a:pPr>
            <a:r>
              <a:rPr sz="3075" spc="375" baseline="-13550" dirty="0">
                <a:latin typeface="Symbol"/>
                <a:cs typeface="Symbol"/>
              </a:rPr>
              <a:t></a:t>
            </a:r>
            <a:r>
              <a:rPr sz="2050" spc="20" dirty="0">
                <a:latin typeface="Symbol"/>
                <a:cs typeface="Symbol"/>
              </a:rPr>
              <a:t>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20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60" dirty="0">
                <a:latin typeface="Times New Roman"/>
                <a:cs typeface="Times New Roman"/>
              </a:rPr>
              <a:t>2</a:t>
            </a:r>
            <a:r>
              <a:rPr sz="3075" spc="22" baseline="-13550" dirty="0">
                <a:latin typeface="Symbol"/>
                <a:cs typeface="Symbol"/>
              </a:rPr>
              <a:t></a:t>
            </a:r>
            <a:r>
              <a:rPr sz="3075" spc="89" baseline="-13550" dirty="0">
                <a:latin typeface="Times New Roman"/>
                <a:cs typeface="Times New Roman"/>
              </a:rPr>
              <a:t> </a:t>
            </a:r>
            <a:r>
              <a:rPr sz="3075" spc="22" baseline="-18970" dirty="0">
                <a:latin typeface="Symbol"/>
                <a:cs typeface="Symbol"/>
              </a:rPr>
              <a:t></a:t>
            </a:r>
            <a:endParaRPr sz="3075" baseline="-18970">
              <a:latin typeface="Symbol"/>
              <a:cs typeface="Symbo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E4FF906A-E71B-43EE-9336-597B042862B0}"/>
              </a:ext>
            </a:extLst>
          </p:cNvPr>
          <p:cNvSpPr txBox="1"/>
          <p:nvPr/>
        </p:nvSpPr>
        <p:spPr>
          <a:xfrm>
            <a:off x="2668588" y="4954588"/>
            <a:ext cx="458787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75" spc="270" baseline="-4065" dirty="0">
                <a:latin typeface="Times New Roman"/>
                <a:cs typeface="Times New Roman"/>
              </a:rPr>
              <a:t>0</a:t>
            </a:r>
            <a:r>
              <a:rPr sz="3075" spc="22" baseline="-6775" dirty="0">
                <a:latin typeface="Symbol"/>
                <a:cs typeface="Symbol"/>
              </a:rPr>
              <a:t></a:t>
            </a:r>
            <a:r>
              <a:rPr sz="3075" spc="89" baseline="-6775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Symbol"/>
                <a:cs typeface="Symbol"/>
              </a:rPr>
              <a:t>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67EC802D-253A-48BB-BF7B-66EF9909EF27}"/>
              </a:ext>
            </a:extLst>
          </p:cNvPr>
          <p:cNvSpPr txBox="1"/>
          <p:nvPr/>
        </p:nvSpPr>
        <p:spPr>
          <a:xfrm>
            <a:off x="4352925" y="5456238"/>
            <a:ext cx="127000" cy="288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15" dirty="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D24AFE07-C8E2-4A9A-AC66-01E20F429228}"/>
              </a:ext>
            </a:extLst>
          </p:cNvPr>
          <p:cNvSpPr txBox="1"/>
          <p:nvPr/>
        </p:nvSpPr>
        <p:spPr>
          <a:xfrm>
            <a:off x="1177925" y="5156200"/>
            <a:ext cx="576263" cy="395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5" dirty="0">
                <a:latin typeface="Symbol"/>
                <a:cs typeface="Symbol"/>
              </a:rPr>
              <a:t>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</a:t>
            </a:r>
            <a:r>
              <a:rPr sz="2050" spc="-125" dirty="0">
                <a:latin typeface="Times New Roman"/>
                <a:cs typeface="Times New Roman"/>
              </a:rPr>
              <a:t> </a:t>
            </a:r>
            <a:r>
              <a:rPr sz="3075" spc="-1192" baseline="-21680" dirty="0">
                <a:latin typeface="Symbol"/>
                <a:cs typeface="Symbol"/>
              </a:rPr>
              <a:t></a:t>
            </a:r>
            <a:r>
              <a:rPr sz="3075" spc="22" baseline="1355" dirty="0">
                <a:latin typeface="Symbol"/>
                <a:cs typeface="Symbol"/>
              </a:rPr>
              <a:t></a:t>
            </a:r>
            <a:endParaRPr sz="3075" baseline="1355">
              <a:latin typeface="Symbol"/>
              <a:cs typeface="Symbo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7AFA4D3E-421D-4AB7-9AD1-85D2AF9BA43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51765" eaLnBrk="1" fontAlgn="auto" hangingPunct="1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/>
              <a:t>Jawa</a:t>
            </a:r>
            <a:r>
              <a:rPr b="1" dirty="0"/>
              <a:t>b</a:t>
            </a:r>
            <a:r>
              <a:rPr b="1" spc="204" dirty="0">
                <a:latin typeface="Times New Roman"/>
                <a:cs typeface="Times New Roman"/>
              </a:rPr>
              <a:t> </a:t>
            </a:r>
            <a:r>
              <a:rPr b="1" spc="-10" dirty="0"/>
              <a:t>:</a:t>
            </a: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AB09CD62-89AB-4932-ADB6-1CBD45EFBCBB}"/>
              </a:ext>
            </a:extLst>
          </p:cNvPr>
          <p:cNvSpPr txBox="1"/>
          <p:nvPr/>
        </p:nvSpPr>
        <p:spPr>
          <a:xfrm>
            <a:off x="765175" y="533400"/>
            <a:ext cx="2019300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tabLst>
                <a:tab pos="1909445" algn="l"/>
              </a:tabLst>
              <a:defRPr/>
            </a:pPr>
            <a:r>
              <a:rPr sz="2400" spc="-15" dirty="0">
                <a:latin typeface="Bookman Old Style"/>
                <a:cs typeface="Bookman Old Style"/>
              </a:rPr>
              <a:t>Definisikan</a:t>
            </a:r>
            <a:r>
              <a:rPr sz="2400" spc="-15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88CF276D-70E6-41D7-B1E7-6F3A3AA6BA42}"/>
              </a:ext>
            </a:extLst>
          </p:cNvPr>
          <p:cNvSpPr txBox="1"/>
          <p:nvPr/>
        </p:nvSpPr>
        <p:spPr>
          <a:xfrm>
            <a:off x="384175" y="4348163"/>
            <a:ext cx="7016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atau</a:t>
            </a:r>
            <a:endParaRPr sz="2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>
            <a:extLst>
              <a:ext uri="{FF2B5EF4-FFF2-40B4-BE49-F238E27FC236}">
                <a16:creationId xmlns:a16="http://schemas.microsoft.com/office/drawing/2014/main" id="{562E7E54-BA54-4A27-88C1-FD44F33EA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8435" name="object 3">
            <a:extLst>
              <a:ext uri="{FF2B5EF4-FFF2-40B4-BE49-F238E27FC236}">
                <a16:creationId xmlns:a16="http://schemas.microsoft.com/office/drawing/2014/main" id="{36EE56D3-EC0A-4765-9F16-01763679FDD5}"/>
              </a:ext>
            </a:extLst>
          </p:cNvPr>
          <p:cNvSpPr>
            <a:spLocks/>
          </p:cNvSpPr>
          <p:nvPr/>
        </p:nvSpPr>
        <p:spPr bwMode="auto">
          <a:xfrm>
            <a:off x="2586038" y="715963"/>
            <a:ext cx="0" cy="1128712"/>
          </a:xfrm>
          <a:custGeom>
            <a:avLst/>
            <a:gdLst>
              <a:gd name="T0" fmla="*/ 0 h 1128395"/>
              <a:gd name="T1" fmla="*/ 1128134 h 112839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28395">
                <a:moveTo>
                  <a:pt x="0" y="0"/>
                </a:moveTo>
                <a:lnTo>
                  <a:pt x="0" y="1127817"/>
                </a:lnTo>
              </a:path>
            </a:pathLst>
          </a:custGeom>
          <a:noFill/>
          <a:ln w="1135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B77AE98-9888-4F51-820D-EB24D8A25720}"/>
              </a:ext>
            </a:extLst>
          </p:cNvPr>
          <p:cNvSpPr txBox="1"/>
          <p:nvPr/>
        </p:nvSpPr>
        <p:spPr>
          <a:xfrm>
            <a:off x="984250" y="728663"/>
            <a:ext cx="2841625" cy="1177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44220" algn="l"/>
                <a:tab pos="1198880" algn="l"/>
                <a:tab pos="1802764" algn="l"/>
                <a:tab pos="2186305" algn="l"/>
                <a:tab pos="2723515" algn="l"/>
              </a:tabLst>
              <a:defRPr/>
            </a:pPr>
            <a:r>
              <a:rPr sz="3150" spc="7" baseline="-35714" dirty="0">
                <a:latin typeface="Symbol"/>
                <a:cs typeface="Symbol"/>
              </a:rPr>
              <a:t></a:t>
            </a:r>
            <a:r>
              <a:rPr sz="3150" spc="7" baseline="-35714" dirty="0">
                <a:latin typeface="Times New Roman"/>
                <a:cs typeface="Times New Roman"/>
              </a:rPr>
              <a:t>	</a:t>
            </a:r>
            <a:r>
              <a:rPr sz="2100" spc="10" dirty="0">
                <a:latin typeface="Times New Roman"/>
                <a:cs typeface="Times New Roman"/>
              </a:rPr>
              <a:t>0	0	1	0	</a:t>
            </a:r>
            <a:r>
              <a:rPr sz="3150" spc="7" baseline="-35714" dirty="0">
                <a:latin typeface="Symbol"/>
                <a:cs typeface="Symbol"/>
              </a:rPr>
              <a:t></a:t>
            </a:r>
            <a:endParaRPr sz="3150" baseline="-35714">
              <a:latin typeface="Symbol"/>
              <a:cs typeface="Symbol"/>
            </a:endParaRPr>
          </a:p>
          <a:p>
            <a:pPr marL="12700" fontAlgn="auto">
              <a:lnSpc>
                <a:spcPts val="2365"/>
              </a:lnSpc>
              <a:spcBef>
                <a:spcPts val="655"/>
              </a:spcBef>
              <a:spcAft>
                <a:spcPts val="0"/>
              </a:spcAft>
              <a:tabLst>
                <a:tab pos="742315" algn="l"/>
                <a:tab pos="1198880" algn="l"/>
                <a:tab pos="1804670" algn="l"/>
                <a:tab pos="2184400" algn="l"/>
                <a:tab pos="2567940" algn="l"/>
              </a:tabLst>
              <a:defRPr/>
            </a:pPr>
            <a:r>
              <a:rPr sz="3150" spc="7" baseline="-5291" dirty="0">
                <a:latin typeface="Symbol"/>
                <a:cs typeface="Symbol"/>
              </a:rPr>
              <a:t></a:t>
            </a:r>
            <a:r>
              <a:rPr sz="3150" spc="359" baseline="-5291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0" dirty="0">
                <a:latin typeface="Times New Roman"/>
                <a:cs typeface="Times New Roman"/>
              </a:rPr>
              <a:t>0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0" dirty="0">
                <a:latin typeface="Times New Roman"/>
                <a:cs typeface="Times New Roman"/>
              </a:rPr>
              <a:t>0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65" dirty="0">
                <a:latin typeface="Times New Roman"/>
                <a:cs typeface="Times New Roman"/>
              </a:rPr>
              <a:t>0</a:t>
            </a:r>
            <a:r>
              <a:rPr sz="3150" spc="7" baseline="-5291" dirty="0">
                <a:latin typeface="Symbol"/>
                <a:cs typeface="Symbol"/>
              </a:rPr>
              <a:t></a:t>
            </a:r>
            <a:endParaRPr sz="3150" baseline="-5291">
              <a:latin typeface="Symbol"/>
              <a:cs typeface="Symbol"/>
            </a:endParaRPr>
          </a:p>
          <a:p>
            <a:pPr marL="12700" fontAlgn="auto">
              <a:lnSpc>
                <a:spcPts val="1585"/>
              </a:lnSpc>
              <a:spcBef>
                <a:spcPts val="0"/>
              </a:spcBef>
              <a:spcAft>
                <a:spcPts val="0"/>
              </a:spcAft>
              <a:tabLst>
                <a:tab pos="2723515" algn="l"/>
              </a:tabLst>
              <a:defRPr/>
            </a:pPr>
            <a:r>
              <a:rPr sz="2100" spc="5" dirty="0">
                <a:latin typeface="Symbol"/>
                <a:cs typeface="Symbol"/>
              </a:rPr>
              <a:t></a:t>
            </a:r>
            <a:r>
              <a:rPr sz="2100" spc="5" dirty="0">
                <a:latin typeface="Times New Roman"/>
                <a:cs typeface="Times New Roman"/>
              </a:rPr>
              <a:t>	</a:t>
            </a:r>
            <a:r>
              <a:rPr sz="2100" spc="5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  <a:p>
            <a:pPr marL="12700" fontAlgn="auto">
              <a:lnSpc>
                <a:spcPts val="1739"/>
              </a:lnSpc>
              <a:spcBef>
                <a:spcPts val="0"/>
              </a:spcBef>
              <a:spcAft>
                <a:spcPts val="0"/>
              </a:spcAft>
              <a:tabLst>
                <a:tab pos="675005" algn="l"/>
                <a:tab pos="1196975" algn="l"/>
                <a:tab pos="1804670" algn="l"/>
                <a:tab pos="2186305" algn="l"/>
                <a:tab pos="2566035" algn="l"/>
              </a:tabLst>
              <a:defRPr/>
            </a:pPr>
            <a:r>
              <a:rPr sz="3150" spc="367" baseline="-19841" dirty="0">
                <a:latin typeface="Symbol"/>
                <a:cs typeface="Symbol"/>
              </a:rPr>
              <a:t></a:t>
            </a:r>
            <a:r>
              <a:rPr sz="2100" spc="120" dirty="0">
                <a:latin typeface="Symbol"/>
                <a:cs typeface="Symbol"/>
              </a:rPr>
              <a:t></a:t>
            </a:r>
            <a:r>
              <a:rPr sz="2100" spc="1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20" dirty="0">
                <a:latin typeface="Symbol"/>
                <a:cs typeface="Symbol"/>
              </a:rPr>
              <a:t></a:t>
            </a:r>
            <a:r>
              <a:rPr sz="2100" spc="1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0" dirty="0">
                <a:latin typeface="Times New Roman"/>
                <a:cs typeface="Times New Roman"/>
              </a:rPr>
              <a:t>0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0" dirty="0">
                <a:latin typeface="Times New Roman"/>
                <a:cs typeface="Times New Roman"/>
              </a:rPr>
              <a:t>0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75" dirty="0">
                <a:latin typeface="Times New Roman"/>
                <a:cs typeface="Times New Roman"/>
              </a:rPr>
              <a:t>1</a:t>
            </a:r>
            <a:r>
              <a:rPr sz="3150" spc="7" baseline="-19841" dirty="0">
                <a:latin typeface="Symbol"/>
                <a:cs typeface="Symbol"/>
              </a:rPr>
              <a:t></a:t>
            </a:r>
            <a:endParaRPr sz="3150" baseline="-19841"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14FFA90-AB94-421F-B6E0-5C36D0B9161D}"/>
              </a:ext>
            </a:extLst>
          </p:cNvPr>
          <p:cNvSpPr txBox="1"/>
          <p:nvPr/>
        </p:nvSpPr>
        <p:spPr>
          <a:xfrm>
            <a:off x="984250" y="708025"/>
            <a:ext cx="2841625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567940" algn="l"/>
              </a:tabLst>
              <a:defRPr/>
            </a:pPr>
            <a:r>
              <a:rPr sz="2100" spc="5" dirty="0">
                <a:latin typeface="Symbol"/>
                <a:cs typeface="Symbol"/>
              </a:rPr>
              <a:t></a:t>
            </a:r>
            <a:r>
              <a:rPr sz="2100" spc="24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65" dirty="0">
                <a:latin typeface="Times New Roman"/>
                <a:cs typeface="Times New Roman"/>
              </a:rPr>
              <a:t>0</a:t>
            </a:r>
            <a:r>
              <a:rPr sz="2100" spc="5" dirty="0">
                <a:latin typeface="Symbol"/>
                <a:cs typeface="Symbol"/>
              </a:rPr>
              <a:t>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8438" name="object 6">
            <a:extLst>
              <a:ext uri="{FF2B5EF4-FFF2-40B4-BE49-F238E27FC236}">
                <a16:creationId xmlns:a16="http://schemas.microsoft.com/office/drawing/2014/main" id="{954AA57D-03F4-457A-917D-2B228E8B72E3}"/>
              </a:ext>
            </a:extLst>
          </p:cNvPr>
          <p:cNvSpPr>
            <a:spLocks/>
          </p:cNvSpPr>
          <p:nvPr/>
        </p:nvSpPr>
        <p:spPr bwMode="auto">
          <a:xfrm>
            <a:off x="5648325" y="693738"/>
            <a:ext cx="0" cy="1122362"/>
          </a:xfrm>
          <a:custGeom>
            <a:avLst/>
            <a:gdLst>
              <a:gd name="T0" fmla="*/ 0 h 1121410"/>
              <a:gd name="T1" fmla="*/ 1121903 h 112141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21410">
                <a:moveTo>
                  <a:pt x="0" y="0"/>
                </a:moveTo>
                <a:lnTo>
                  <a:pt x="0" y="1120951"/>
                </a:lnTo>
              </a:path>
            </a:pathLst>
          </a:custGeom>
          <a:noFill/>
          <a:ln w="1126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9" name="object 7">
            <a:extLst>
              <a:ext uri="{FF2B5EF4-FFF2-40B4-BE49-F238E27FC236}">
                <a16:creationId xmlns:a16="http://schemas.microsoft.com/office/drawing/2014/main" id="{25A5B388-D099-49E2-99A1-CBE5FE2FF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685800"/>
            <a:ext cx="663575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4288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925"/>
              </a:lnSpc>
            </a:pP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0	0</a:t>
            </a:r>
            <a:r>
              <a:rPr lang="id-ID" altLang="en-US" sz="2100">
                <a:latin typeface="Symbol" panose="05050102010706020507" pitchFamily="18" charset="2"/>
              </a:rPr>
              <a:t></a:t>
            </a:r>
          </a:p>
          <a:p>
            <a:pPr algn="r" eaLnBrk="1" hangingPunct="1">
              <a:lnSpc>
                <a:spcPts val="1575"/>
              </a:lnSpc>
            </a:pPr>
            <a:r>
              <a:rPr lang="id-ID" altLang="en-US" sz="2100">
                <a:latin typeface="Symbol" panose="05050102010706020507" pitchFamily="18" charset="2"/>
              </a:rPr>
              <a:t></a:t>
            </a:r>
          </a:p>
          <a:p>
            <a:pPr eaLnBrk="1" hangingPunct="1">
              <a:lnSpc>
                <a:spcPts val="2013"/>
              </a:lnSpc>
            </a:pP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1	0</a:t>
            </a:r>
            <a:r>
              <a:rPr lang="id-ID" altLang="en-US" sz="3100" baseline="-5000">
                <a:latin typeface="Symbol" panose="05050102010706020507" pitchFamily="18" charset="2"/>
              </a:rPr>
              <a:t></a:t>
            </a:r>
          </a:p>
          <a:p>
            <a:pPr eaLnBrk="1" hangingPunct="1">
              <a:lnSpc>
                <a:spcPts val="2363"/>
              </a:lnSpc>
            </a:pPr>
            <a:r>
              <a:rPr lang="id-ID" altLang="en-US" sz="31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id-ID" altLang="en-US" sz="21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F3E3076-3213-4172-9C38-7747A9D33FF7}"/>
              </a:ext>
            </a:extLst>
          </p:cNvPr>
          <p:cNvSpPr txBox="1"/>
          <p:nvPr/>
        </p:nvSpPr>
        <p:spPr>
          <a:xfrm>
            <a:off x="6688138" y="1508125"/>
            <a:ext cx="28575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spc="170" dirty="0">
                <a:latin typeface="Times New Roman"/>
                <a:cs typeface="Times New Roman"/>
              </a:rPr>
              <a:t>1</a:t>
            </a:r>
            <a:r>
              <a:rPr sz="3150" baseline="-19841" dirty="0">
                <a:latin typeface="Symbol"/>
                <a:cs typeface="Symbol"/>
              </a:rPr>
              <a:t></a:t>
            </a:r>
            <a:endParaRPr sz="3150" baseline="-19841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496F85B-9B0F-455A-BDD8-EC3F37E929DA}"/>
              </a:ext>
            </a:extLst>
          </p:cNvPr>
          <p:cNvSpPr txBox="1"/>
          <p:nvPr/>
        </p:nvSpPr>
        <p:spPr>
          <a:xfrm>
            <a:off x="4002088" y="685800"/>
            <a:ext cx="1395412" cy="1192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535" fontAlgn="auto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tabLst>
                <a:tab pos="796290" algn="l"/>
                <a:tab pos="1247140" algn="l"/>
              </a:tabLst>
              <a:defRPr/>
            </a:pPr>
            <a:r>
              <a:rPr sz="2100" dirty="0">
                <a:latin typeface="Symbol"/>
                <a:cs typeface="Symbol"/>
              </a:rPr>
              <a:t></a:t>
            </a:r>
            <a:r>
              <a:rPr sz="2100" spc="-3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	0	0</a:t>
            </a:r>
            <a:endParaRPr sz="2100">
              <a:latin typeface="Times New Roman"/>
              <a:cs typeface="Times New Roman"/>
            </a:endParaRPr>
          </a:p>
          <a:p>
            <a:pPr marL="216535" fontAlgn="auto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100" dirty="0">
                <a:latin typeface="Symbol"/>
                <a:cs typeface="Symbol"/>
              </a:rPr>
              <a:t></a:t>
            </a:r>
            <a:endParaRPr sz="2100">
              <a:latin typeface="Symbol"/>
              <a:cs typeface="Symbol"/>
            </a:endParaRPr>
          </a:p>
          <a:p>
            <a:pPr marL="12700" fontAlgn="auto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tabLst>
                <a:tab pos="793750" algn="l"/>
                <a:tab pos="1247140" algn="l"/>
              </a:tabLst>
              <a:defRPr/>
            </a:pPr>
            <a:r>
              <a:rPr sz="2100" dirty="0">
                <a:latin typeface="Times New Roman"/>
                <a:cs typeface="Times New Roman"/>
              </a:rPr>
              <a:t>~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3150" baseline="-5291" dirty="0">
                <a:latin typeface="Symbol"/>
                <a:cs typeface="Symbol"/>
              </a:rPr>
              <a:t></a:t>
            </a:r>
            <a:r>
              <a:rPr sz="3150" spc="-487" baseline="-529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0	1	0</a:t>
            </a:r>
            <a:endParaRPr sz="2100">
              <a:latin typeface="Times New Roman"/>
              <a:cs typeface="Times New Roman"/>
            </a:endParaRPr>
          </a:p>
          <a:p>
            <a:pPr marL="216535" fontAlgn="auto">
              <a:lnSpc>
                <a:spcPts val="1635"/>
              </a:lnSpc>
              <a:spcBef>
                <a:spcPts val="630"/>
              </a:spcBef>
              <a:spcAft>
                <a:spcPts val="0"/>
              </a:spcAft>
              <a:tabLst>
                <a:tab pos="727710" algn="l"/>
                <a:tab pos="1245235" algn="l"/>
              </a:tabLst>
              <a:defRPr/>
            </a:pPr>
            <a:r>
              <a:rPr sz="3150" baseline="25132" dirty="0">
                <a:latin typeface="Symbol"/>
                <a:cs typeface="Symbol"/>
              </a:rPr>
              <a:t></a:t>
            </a:r>
            <a:r>
              <a:rPr sz="3150" spc="-487" baseline="2513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0	</a:t>
            </a:r>
            <a:r>
              <a:rPr sz="2100" spc="110" dirty="0">
                <a:latin typeface="Symbol"/>
                <a:cs typeface="Symbol"/>
              </a:rPr>
              <a:t></a:t>
            </a:r>
            <a:r>
              <a:rPr sz="2100" dirty="0">
                <a:latin typeface="Times New Roman"/>
                <a:cs typeface="Times New Roman"/>
              </a:rPr>
              <a:t>1	1</a:t>
            </a:r>
            <a:endParaRPr sz="2100">
              <a:latin typeface="Times New Roman"/>
              <a:cs typeface="Times New Roman"/>
            </a:endParaRPr>
          </a:p>
          <a:p>
            <a:pPr marL="216535" fontAlgn="auto">
              <a:lnSpc>
                <a:spcPts val="16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100" dirty="0">
                <a:latin typeface="Symbol"/>
                <a:cs typeface="Symbol"/>
              </a:rPr>
              <a:t>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8442" name="object 10">
            <a:extLst>
              <a:ext uri="{FF2B5EF4-FFF2-40B4-BE49-F238E27FC236}">
                <a16:creationId xmlns:a16="http://schemas.microsoft.com/office/drawing/2014/main" id="{B7F4DC05-9160-4DE0-A86D-B6B96A97A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8" y="720725"/>
            <a:ext cx="322262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 eaLnBrk="1" hangingPunct="1">
              <a:lnSpc>
                <a:spcPct val="125000"/>
              </a:lnSpc>
            </a:pPr>
            <a:r>
              <a:rPr lang="id-ID" altLang="en-US" sz="2100">
                <a:latin typeface="Symbol" panose="05050102010706020507" pitchFamily="18" charset="2"/>
              </a:rPr>
              <a:t></a:t>
            </a: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1 1</a:t>
            </a:r>
          </a:p>
        </p:txBody>
      </p:sp>
      <p:sp>
        <p:nvSpPr>
          <p:cNvPr id="18443" name="object 11">
            <a:extLst>
              <a:ext uri="{FF2B5EF4-FFF2-40B4-BE49-F238E27FC236}">
                <a16:creationId xmlns:a16="http://schemas.microsoft.com/office/drawing/2014/main" id="{C5E8EF8A-7240-45E8-87DE-7A0F4AE5E923}"/>
              </a:ext>
            </a:extLst>
          </p:cNvPr>
          <p:cNvSpPr>
            <a:spLocks/>
          </p:cNvSpPr>
          <p:nvPr/>
        </p:nvSpPr>
        <p:spPr bwMode="auto">
          <a:xfrm>
            <a:off x="5441950" y="2141538"/>
            <a:ext cx="0" cy="1104900"/>
          </a:xfrm>
          <a:custGeom>
            <a:avLst/>
            <a:gdLst>
              <a:gd name="T0" fmla="*/ 0 h 1104900"/>
              <a:gd name="T1" fmla="*/ 1104349 h 11049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04900">
                <a:moveTo>
                  <a:pt x="0" y="0"/>
                </a:moveTo>
                <a:lnTo>
                  <a:pt x="0" y="1104349"/>
                </a:lnTo>
              </a:path>
            </a:pathLst>
          </a:custGeom>
          <a:noFill/>
          <a:ln w="110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D0069F55-5B37-4ED8-B5F3-329D11A49E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7EEE23C4-26A9-4509-9B4E-6776EF995E6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8446" name="object 36">
            <a:extLst>
              <a:ext uri="{FF2B5EF4-FFF2-40B4-BE49-F238E27FC236}">
                <a16:creationId xmlns:a16="http://schemas.microsoft.com/office/drawing/2014/main" id="{33636D3E-D6F2-449F-80F2-991D8D2F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C8E135-95AA-473D-BAF2-ABB6DD1D46BE}" type="slidenum">
              <a:rPr lang="id-ID" altLang="en-US">
                <a:latin typeface="Arial" panose="020B0604020202020204" pitchFamily="34" charset="0"/>
              </a:rPr>
              <a:pPr eaLnBrk="1" hangingPunct="1"/>
              <a:t>16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6930C91-05B2-4799-BBE9-D23B5AEA74F3}"/>
              </a:ext>
            </a:extLst>
          </p:cNvPr>
          <p:cNvSpPr txBox="1"/>
          <p:nvPr/>
        </p:nvSpPr>
        <p:spPr>
          <a:xfrm>
            <a:off x="6616700" y="2805113"/>
            <a:ext cx="127000" cy="290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5" dirty="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0B3756D4-5AF7-4225-A9B2-A001DEB416DF}"/>
              </a:ext>
            </a:extLst>
          </p:cNvPr>
          <p:cNvSpPr txBox="1"/>
          <p:nvPr/>
        </p:nvSpPr>
        <p:spPr>
          <a:xfrm>
            <a:off x="4265613" y="2943225"/>
            <a:ext cx="2478087" cy="3635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10540" algn="l"/>
                <a:tab pos="880744" algn="l"/>
                <a:tab pos="1397635" algn="l"/>
                <a:tab pos="1838960" algn="l"/>
                <a:tab pos="2211070" algn="l"/>
              </a:tabLst>
              <a:defRPr/>
            </a:pPr>
            <a:r>
              <a:rPr sz="3075" spc="7" baseline="-20325" dirty="0">
                <a:latin typeface="Symbol"/>
                <a:cs typeface="Symbol"/>
              </a:rPr>
              <a:t></a:t>
            </a:r>
            <a:r>
              <a:rPr sz="3075" spc="-472" baseline="-2032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0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0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75" dirty="0">
                <a:latin typeface="Times New Roman"/>
                <a:cs typeface="Times New Roman"/>
              </a:rPr>
              <a:t>1</a:t>
            </a:r>
            <a:r>
              <a:rPr sz="3075" spc="7" baseline="-20325" dirty="0">
                <a:latin typeface="Symbol"/>
                <a:cs typeface="Symbol"/>
              </a:rPr>
              <a:t></a:t>
            </a:r>
            <a:endParaRPr sz="3075" baseline="-20325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841FBB7-F88F-4FDD-9874-1B26301005F9}"/>
              </a:ext>
            </a:extLst>
          </p:cNvPr>
          <p:cNvSpPr txBox="1"/>
          <p:nvPr/>
        </p:nvSpPr>
        <p:spPr>
          <a:xfrm>
            <a:off x="4265613" y="2805113"/>
            <a:ext cx="127000" cy="290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5" dirty="0">
                <a:latin typeface="Symbol"/>
                <a:cs typeface="Symbol"/>
              </a:rPr>
              <a:t>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E58AD67-78EF-4FF1-90AE-B485475874E9}"/>
              </a:ext>
            </a:extLst>
          </p:cNvPr>
          <p:cNvSpPr txBox="1"/>
          <p:nvPr/>
        </p:nvSpPr>
        <p:spPr>
          <a:xfrm>
            <a:off x="4065588" y="2547938"/>
            <a:ext cx="168275" cy="290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10" dirty="0">
                <a:latin typeface="Times New Roman"/>
                <a:cs typeface="Times New Roman"/>
              </a:rPr>
              <a:t>~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97B0437-E692-442E-8454-DE210B7F71D7}"/>
              </a:ext>
            </a:extLst>
          </p:cNvPr>
          <p:cNvSpPr txBox="1"/>
          <p:nvPr/>
        </p:nvSpPr>
        <p:spPr>
          <a:xfrm>
            <a:off x="6904038" y="4106863"/>
            <a:ext cx="128587" cy="3921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75" spc="-1192" baseline="-21680" dirty="0">
                <a:latin typeface="Symbol"/>
                <a:cs typeface="Symbol"/>
              </a:rPr>
              <a:t></a:t>
            </a:r>
            <a:r>
              <a:rPr sz="2050" spc="15" dirty="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CE9E24C2-F462-44F6-8257-E31E5FF1062D}"/>
              </a:ext>
            </a:extLst>
          </p:cNvPr>
          <p:cNvSpPr txBox="1"/>
          <p:nvPr/>
        </p:nvSpPr>
        <p:spPr>
          <a:xfrm>
            <a:off x="5718175" y="3935413"/>
            <a:ext cx="1316038" cy="735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61670" algn="l"/>
                <a:tab pos="1043940" algn="l"/>
              </a:tabLst>
              <a:defRPr/>
            </a:pPr>
            <a:r>
              <a:rPr sz="3075" spc="22" baseline="-4065" dirty="0">
                <a:latin typeface="Symbol"/>
                <a:cs typeface="Symbol"/>
              </a:rPr>
              <a:t></a:t>
            </a:r>
            <a:r>
              <a:rPr sz="3075" spc="22" baseline="-4065" dirty="0">
                <a:latin typeface="Times New Roman"/>
                <a:cs typeface="Times New Roman"/>
              </a:rPr>
              <a:t> </a:t>
            </a:r>
            <a:r>
              <a:rPr sz="3075" spc="-382" baseline="-406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2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80" dirty="0">
                <a:latin typeface="Times New Roman"/>
                <a:cs typeface="Times New Roman"/>
              </a:rPr>
              <a:t>0</a:t>
            </a:r>
            <a:r>
              <a:rPr sz="3075" spc="22" baseline="-4065" dirty="0">
                <a:latin typeface="Symbol"/>
                <a:cs typeface="Symbol"/>
              </a:rPr>
              <a:t></a:t>
            </a:r>
            <a:endParaRPr sz="3075" baseline="-4065">
              <a:latin typeface="Symbol"/>
              <a:cs typeface="Symbol"/>
            </a:endParaRPr>
          </a:p>
          <a:p>
            <a:pPr marL="12700" fontAlgn="auto">
              <a:spcBef>
                <a:spcPts val="670"/>
              </a:spcBef>
              <a:spcAft>
                <a:spcPts val="0"/>
              </a:spcAft>
              <a:tabLst>
                <a:tab pos="666115" algn="l"/>
                <a:tab pos="1045844" algn="l"/>
              </a:tabLst>
              <a:defRPr/>
            </a:pPr>
            <a:r>
              <a:rPr sz="3075" spc="375" baseline="-13550" dirty="0">
                <a:latin typeface="Symbol"/>
                <a:cs typeface="Symbol"/>
              </a:rPr>
              <a:t></a:t>
            </a:r>
            <a:r>
              <a:rPr sz="2050" spc="125" dirty="0">
                <a:latin typeface="Symbol"/>
                <a:cs typeface="Symbol"/>
              </a:rPr>
              <a:t></a:t>
            </a:r>
            <a:r>
              <a:rPr sz="2050" spc="2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20" dirty="0">
                <a:latin typeface="Times New Roman"/>
                <a:cs typeface="Times New Roman"/>
              </a:rPr>
              <a:t>2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70" dirty="0">
                <a:latin typeface="Times New Roman"/>
                <a:cs typeface="Times New Roman"/>
              </a:rPr>
              <a:t>2</a:t>
            </a:r>
            <a:r>
              <a:rPr sz="3075" spc="22" baseline="-13550" dirty="0">
                <a:latin typeface="Symbol"/>
                <a:cs typeface="Symbol"/>
              </a:rPr>
              <a:t></a:t>
            </a:r>
            <a:endParaRPr sz="3075" baseline="-13550">
              <a:latin typeface="Symbol"/>
              <a:cs typeface="Symbol"/>
            </a:endParaRPr>
          </a:p>
        </p:txBody>
      </p:sp>
      <p:sp>
        <p:nvSpPr>
          <p:cNvPr id="18453" name="object 19">
            <a:extLst>
              <a:ext uri="{FF2B5EF4-FFF2-40B4-BE49-F238E27FC236}">
                <a16:creationId xmlns:a16="http://schemas.microsoft.com/office/drawing/2014/main" id="{4995988F-C95F-43C4-937B-E3B4BC5F5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288" y="3733800"/>
            <a:ext cx="16414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660400" algn="l"/>
                <a:tab pos="1036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660400" algn="l"/>
                <a:tab pos="1036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660400" algn="l"/>
                <a:tab pos="1036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660400" algn="l"/>
                <a:tab pos="1036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660400" algn="l"/>
                <a:tab pos="1036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0400" algn="l"/>
                <a:tab pos="1036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0400" algn="l"/>
                <a:tab pos="1036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0400" algn="l"/>
                <a:tab pos="1036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0400" algn="l"/>
                <a:tab pos="10366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3000" baseline="-4000">
                <a:latin typeface="Symbol" panose="05050102010706020507" pitchFamily="18" charset="2"/>
              </a:rPr>
              <a:t></a:t>
            </a:r>
            <a:r>
              <a:rPr lang="id-ID" altLang="en-US" sz="3000" baseline="-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	0	0</a:t>
            </a:r>
            <a:r>
              <a:rPr lang="id-ID" altLang="en-US" sz="3000" baseline="-4000">
                <a:latin typeface="Symbol" panose="05050102010706020507" pitchFamily="18" charset="2"/>
              </a:rPr>
              <a:t></a:t>
            </a:r>
          </a:p>
          <a:p>
            <a:pPr eaLnBrk="1" hangingPunct="1">
              <a:spcBef>
                <a:spcPts val="675"/>
              </a:spcBef>
            </a:pP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	0</a:t>
            </a:r>
            <a:r>
              <a:rPr lang="id-ID" altLang="en-US" sz="3000" baseline="-9000">
                <a:latin typeface="Symbol" panose="05050102010706020507" pitchFamily="18" charset="2"/>
              </a:rPr>
              <a:t></a:t>
            </a:r>
            <a:r>
              <a:rPr lang="id-ID" altLang="en-US" sz="3000" baseline="-9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000">
                <a:latin typeface="Symbol" panose="05050102010706020507" pitchFamily="18" charset="2"/>
              </a:rPr>
              <a:t>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3000" baseline="-20000">
                <a:latin typeface="Symbol" panose="05050102010706020507" pitchFamily="18" charset="2"/>
              </a:rPr>
              <a:t></a:t>
            </a:r>
            <a:r>
              <a:rPr lang="id-ID" altLang="en-US" sz="3000" baseline="1000">
                <a:latin typeface="Symbol" panose="05050102010706020507" pitchFamily="18" charset="2"/>
              </a:rPr>
              <a:t></a:t>
            </a:r>
          </a:p>
          <a:p>
            <a:pPr algn="ctr" eaLnBrk="1" hangingPunct="1">
              <a:spcBef>
                <a:spcPts val="675"/>
              </a:spcBef>
            </a:pP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B282553-7D65-4293-8498-0A06618EC2EF}"/>
              </a:ext>
            </a:extLst>
          </p:cNvPr>
          <p:cNvSpPr txBox="1"/>
          <p:nvPr/>
        </p:nvSpPr>
        <p:spPr>
          <a:xfrm>
            <a:off x="5383213" y="4411663"/>
            <a:ext cx="128587" cy="290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15" dirty="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3644139F-B460-45C6-87AC-A465D3884FE0}"/>
              </a:ext>
            </a:extLst>
          </p:cNvPr>
          <p:cNvSpPr txBox="1"/>
          <p:nvPr/>
        </p:nvSpPr>
        <p:spPr>
          <a:xfrm>
            <a:off x="5383213" y="3903663"/>
            <a:ext cx="128587" cy="290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15" dirty="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D6C95ED6-CE74-4E2C-B975-818C9F7237DF}"/>
              </a:ext>
            </a:extLst>
          </p:cNvPr>
          <p:cNvSpPr txBox="1"/>
          <p:nvPr/>
        </p:nvSpPr>
        <p:spPr>
          <a:xfrm>
            <a:off x="4205288" y="4527550"/>
            <a:ext cx="1306512" cy="344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035685" algn="l"/>
              </a:tabLst>
              <a:defRPr/>
            </a:pPr>
            <a:r>
              <a:rPr sz="3075" spc="22" baseline="-14905" dirty="0">
                <a:latin typeface="Symbol"/>
                <a:cs typeface="Symbol"/>
              </a:rPr>
              <a:t></a:t>
            </a:r>
            <a:r>
              <a:rPr sz="3075" spc="22" baseline="-14905" dirty="0">
                <a:latin typeface="Times New Roman"/>
                <a:cs typeface="Times New Roman"/>
              </a:rPr>
              <a:t> </a:t>
            </a:r>
            <a:r>
              <a:rPr sz="3075" spc="-390" baseline="-1490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80" dirty="0">
                <a:latin typeface="Times New Roman"/>
                <a:cs typeface="Times New Roman"/>
              </a:rPr>
              <a:t>1</a:t>
            </a:r>
            <a:r>
              <a:rPr sz="3075" spc="22" baseline="-14905" dirty="0">
                <a:latin typeface="Symbol"/>
                <a:cs typeface="Symbol"/>
              </a:rPr>
              <a:t></a:t>
            </a:r>
            <a:endParaRPr sz="3075" baseline="-14905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5783720C-7017-4BA2-8FAD-D32F4FEBA133}"/>
              </a:ext>
            </a:extLst>
          </p:cNvPr>
          <p:cNvSpPr txBox="1"/>
          <p:nvPr/>
        </p:nvSpPr>
        <p:spPr>
          <a:xfrm>
            <a:off x="2844800" y="3935413"/>
            <a:ext cx="1489075" cy="7667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59765" algn="l"/>
              </a:tabLst>
              <a:defRPr/>
            </a:pPr>
            <a:r>
              <a:rPr sz="3075" spc="22" baseline="-4065" dirty="0">
                <a:latin typeface="Symbol"/>
                <a:cs typeface="Symbol"/>
              </a:rPr>
              <a:t></a:t>
            </a:r>
            <a:r>
              <a:rPr sz="3075" spc="359" baseline="-406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20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 marL="12700" fontAlgn="auto">
              <a:spcBef>
                <a:spcPts val="670"/>
              </a:spcBef>
              <a:spcAft>
                <a:spcPts val="0"/>
              </a:spcAft>
              <a:tabLst>
                <a:tab pos="661670" algn="l"/>
                <a:tab pos="1042035" algn="l"/>
              </a:tabLst>
              <a:defRPr/>
            </a:pPr>
            <a:r>
              <a:rPr sz="3075" spc="367" baseline="-13550" dirty="0">
                <a:latin typeface="Symbol"/>
                <a:cs typeface="Symbol"/>
              </a:rPr>
              <a:t></a:t>
            </a:r>
            <a:r>
              <a:rPr sz="2050" spc="125" dirty="0">
                <a:latin typeface="Symbol"/>
                <a:cs typeface="Symbol"/>
              </a:rPr>
              <a:t></a:t>
            </a:r>
            <a:r>
              <a:rPr sz="2050" spc="2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20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60" dirty="0">
                <a:latin typeface="Times New Roman"/>
                <a:cs typeface="Times New Roman"/>
              </a:rPr>
              <a:t>2</a:t>
            </a:r>
            <a:r>
              <a:rPr sz="3075" spc="22" baseline="-13550" dirty="0">
                <a:latin typeface="Symbol"/>
                <a:cs typeface="Symbol"/>
              </a:rPr>
              <a:t></a:t>
            </a:r>
            <a:r>
              <a:rPr sz="3075" spc="120" baseline="-13550" dirty="0">
                <a:latin typeface="Times New Roman"/>
                <a:cs typeface="Times New Roman"/>
              </a:rPr>
              <a:t> </a:t>
            </a:r>
            <a:r>
              <a:rPr sz="3075" spc="22" baseline="-20325" dirty="0">
                <a:latin typeface="Symbol"/>
                <a:cs typeface="Symbol"/>
              </a:rPr>
              <a:t></a:t>
            </a:r>
            <a:endParaRPr sz="3075" baseline="-20325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F833C9D0-0AA7-46E6-A4EE-11037A45B57F}"/>
              </a:ext>
            </a:extLst>
          </p:cNvPr>
          <p:cNvSpPr txBox="1"/>
          <p:nvPr/>
        </p:nvSpPr>
        <p:spPr>
          <a:xfrm>
            <a:off x="4027488" y="4106863"/>
            <a:ext cx="630237" cy="3921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75" spc="-1192" baseline="-20325" dirty="0">
                <a:latin typeface="Symbol"/>
                <a:cs typeface="Symbol"/>
              </a:rPr>
              <a:t></a:t>
            </a:r>
            <a:r>
              <a:rPr sz="3075" spc="22" baseline="1355" dirty="0">
                <a:latin typeface="Symbol"/>
                <a:cs typeface="Symbol"/>
              </a:rPr>
              <a:t></a:t>
            </a:r>
            <a:r>
              <a:rPr sz="3075" spc="120" baseline="1355" dirty="0">
                <a:latin typeface="Times New Roman"/>
                <a:cs typeface="Times New Roman"/>
              </a:rPr>
              <a:t> </a:t>
            </a:r>
            <a:r>
              <a:rPr sz="3075" spc="367" baseline="-9485" dirty="0">
                <a:latin typeface="Symbol"/>
                <a:cs typeface="Symbol"/>
              </a:rPr>
              <a:t></a:t>
            </a:r>
            <a:r>
              <a:rPr sz="2050" spc="125" dirty="0">
                <a:latin typeface="Symbol"/>
                <a:cs typeface="Symbol"/>
              </a:rPr>
              <a:t></a:t>
            </a:r>
            <a:r>
              <a:rPr sz="2050" spc="20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76F3D33E-6FAB-41CE-9DEB-1377DCC1A341}"/>
              </a:ext>
            </a:extLst>
          </p:cNvPr>
          <p:cNvSpPr txBox="1"/>
          <p:nvPr/>
        </p:nvSpPr>
        <p:spPr>
          <a:xfrm>
            <a:off x="3871913" y="3903663"/>
            <a:ext cx="461962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75" spc="270" baseline="-2710" dirty="0">
                <a:latin typeface="Times New Roman"/>
                <a:cs typeface="Times New Roman"/>
              </a:rPr>
              <a:t>0</a:t>
            </a:r>
            <a:r>
              <a:rPr sz="3075" spc="22" baseline="-6775" dirty="0">
                <a:latin typeface="Symbol"/>
                <a:cs typeface="Symbol"/>
              </a:rPr>
              <a:t></a:t>
            </a:r>
            <a:r>
              <a:rPr sz="3075" spc="120" baseline="-6775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Symbol"/>
                <a:cs typeface="Symbol"/>
              </a:rPr>
              <a:t>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144895FB-88BC-4783-BCF0-36167CFB0FBF}"/>
              </a:ext>
            </a:extLst>
          </p:cNvPr>
          <p:cNvSpPr txBox="1"/>
          <p:nvPr/>
        </p:nvSpPr>
        <p:spPr>
          <a:xfrm>
            <a:off x="2393950" y="4106863"/>
            <a:ext cx="577850" cy="3921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5" dirty="0">
                <a:latin typeface="Symbol"/>
                <a:cs typeface="Symbol"/>
              </a:rPr>
              <a:t>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</a:t>
            </a:r>
            <a:r>
              <a:rPr sz="2050" spc="-110" dirty="0">
                <a:latin typeface="Times New Roman"/>
                <a:cs typeface="Times New Roman"/>
              </a:rPr>
              <a:t> </a:t>
            </a:r>
            <a:r>
              <a:rPr sz="3075" spc="-1192" baseline="-20325" dirty="0">
                <a:latin typeface="Symbol"/>
                <a:cs typeface="Symbol"/>
              </a:rPr>
              <a:t></a:t>
            </a:r>
            <a:r>
              <a:rPr sz="3075" spc="22" baseline="1355" dirty="0">
                <a:latin typeface="Symbol"/>
                <a:cs typeface="Symbol"/>
              </a:rPr>
              <a:t></a:t>
            </a:r>
            <a:endParaRPr sz="3075" baseline="1355">
              <a:latin typeface="Symbol"/>
              <a:cs typeface="Symbo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BDDF2061-2FB2-4FC2-A167-E5FE2FD591F6}"/>
              </a:ext>
            </a:extLst>
          </p:cNvPr>
          <p:cNvSpPr txBox="1"/>
          <p:nvPr/>
        </p:nvSpPr>
        <p:spPr>
          <a:xfrm>
            <a:off x="7734300" y="5094288"/>
            <a:ext cx="157163" cy="493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975" spc="-1545" baseline="-22012" dirty="0">
                <a:latin typeface="Symbol"/>
                <a:cs typeface="Symbol"/>
              </a:rPr>
              <a:t></a:t>
            </a:r>
            <a:r>
              <a:rPr sz="2650" spc="10" dirty="0">
                <a:latin typeface="Symbol"/>
                <a:cs typeface="Symbol"/>
              </a:rPr>
              <a:t>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7EDA470F-E4E0-4CD6-9711-88917700447F}"/>
              </a:ext>
            </a:extLst>
          </p:cNvPr>
          <p:cNvSpPr txBox="1"/>
          <p:nvPr/>
        </p:nvSpPr>
        <p:spPr>
          <a:xfrm>
            <a:off x="6200775" y="4876800"/>
            <a:ext cx="1690688" cy="927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55980" fontAlgn="auto">
              <a:spcBef>
                <a:spcPts val="0"/>
              </a:spcBef>
              <a:spcAft>
                <a:spcPts val="0"/>
              </a:spcAft>
              <a:tabLst>
                <a:tab pos="1346835" algn="l"/>
              </a:tabLst>
              <a:defRPr/>
            </a:pPr>
            <a:r>
              <a:rPr sz="2650" spc="25" dirty="0">
                <a:latin typeface="Times New Roman"/>
                <a:cs typeface="Times New Roman"/>
              </a:rPr>
              <a:t>1	</a:t>
            </a:r>
            <a:r>
              <a:rPr sz="2650" spc="235" dirty="0">
                <a:latin typeface="Times New Roman"/>
                <a:cs typeface="Times New Roman"/>
              </a:rPr>
              <a:t>0</a:t>
            </a:r>
            <a:r>
              <a:rPr sz="3975" spc="15" baseline="-4192" dirty="0">
                <a:latin typeface="Symbol"/>
                <a:cs typeface="Symbol"/>
              </a:rPr>
              <a:t></a:t>
            </a:r>
            <a:endParaRPr sz="3975" baseline="-4192">
              <a:latin typeface="Symbol"/>
              <a:cs typeface="Symbol"/>
            </a:endParaRPr>
          </a:p>
          <a:p>
            <a:pPr marL="12700" fontAlgn="auto">
              <a:spcBef>
                <a:spcPts val="805"/>
              </a:spcBef>
              <a:spcAft>
                <a:spcPts val="0"/>
              </a:spcAft>
              <a:tabLst>
                <a:tab pos="861060" algn="l"/>
                <a:tab pos="1349375" algn="l"/>
              </a:tabLst>
              <a:defRPr/>
            </a:pPr>
            <a:r>
              <a:rPr sz="3975" spc="450" baseline="-13626" dirty="0">
                <a:latin typeface="Symbol"/>
                <a:cs typeface="Symbol"/>
              </a:rPr>
              <a:t></a:t>
            </a:r>
            <a:r>
              <a:rPr sz="2650" spc="25" dirty="0">
                <a:latin typeface="Symbol"/>
                <a:cs typeface="Symbol"/>
              </a:rPr>
              <a:t></a:t>
            </a:r>
            <a:r>
              <a:rPr sz="2650" spc="-434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Times New Roman"/>
                <a:cs typeface="Times New Roman"/>
              </a:rPr>
              <a:t>1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25" dirty="0">
                <a:latin typeface="Times New Roman"/>
                <a:cs typeface="Times New Roman"/>
              </a:rPr>
              <a:t>2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215" dirty="0">
                <a:latin typeface="Times New Roman"/>
                <a:cs typeface="Times New Roman"/>
              </a:rPr>
              <a:t>2</a:t>
            </a:r>
            <a:r>
              <a:rPr sz="3975" spc="15" baseline="-13626" dirty="0">
                <a:latin typeface="Symbol"/>
                <a:cs typeface="Symbol"/>
              </a:rPr>
              <a:t></a:t>
            </a:r>
            <a:endParaRPr sz="3975" baseline="-13626">
              <a:latin typeface="Symbol"/>
              <a:cs typeface="Symbo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4C008203-B3B2-4883-88F2-0F646E96E2BF}"/>
              </a:ext>
            </a:extLst>
          </p:cNvPr>
          <p:cNvSpPr txBox="1"/>
          <p:nvPr/>
        </p:nvSpPr>
        <p:spPr>
          <a:xfrm>
            <a:off x="6200775" y="5094288"/>
            <a:ext cx="157163" cy="493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975" spc="-1545" baseline="-22012" dirty="0">
                <a:latin typeface="Symbol"/>
                <a:cs typeface="Symbol"/>
              </a:rPr>
              <a:t></a:t>
            </a:r>
            <a:r>
              <a:rPr sz="2650" spc="10" dirty="0">
                <a:latin typeface="Symbol"/>
                <a:cs typeface="Symbol"/>
              </a:rPr>
              <a:t>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93F839E9-4BBC-425C-818E-F071CAAB4357}"/>
              </a:ext>
            </a:extLst>
          </p:cNvPr>
          <p:cNvSpPr txBox="1"/>
          <p:nvPr/>
        </p:nvSpPr>
        <p:spPr>
          <a:xfrm>
            <a:off x="6200775" y="4876800"/>
            <a:ext cx="458788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74955" algn="l"/>
              </a:tabLst>
              <a:defRPr/>
            </a:pPr>
            <a:r>
              <a:rPr sz="3975" spc="15" baseline="-4192" dirty="0">
                <a:latin typeface="Symbol"/>
                <a:cs typeface="Symbol"/>
              </a:rPr>
              <a:t></a:t>
            </a:r>
            <a:r>
              <a:rPr sz="3975" spc="15" baseline="-4192" dirty="0">
                <a:latin typeface="Times New Roman"/>
                <a:cs typeface="Times New Roman"/>
              </a:rPr>
              <a:t>	</a:t>
            </a:r>
            <a:r>
              <a:rPr sz="2650" spc="25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8D8C9194-F03F-405C-A9C1-616D64652CAA}"/>
              </a:ext>
            </a:extLst>
          </p:cNvPr>
          <p:cNvSpPr txBox="1"/>
          <p:nvPr/>
        </p:nvSpPr>
        <p:spPr>
          <a:xfrm>
            <a:off x="688975" y="244475"/>
            <a:ext cx="5381625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tabLst>
                <a:tab pos="5271135" algn="l"/>
              </a:tabLst>
              <a:defRPr/>
            </a:pPr>
            <a:r>
              <a:rPr sz="2400" spc="-15" dirty="0">
                <a:latin typeface="Bookman Old Style"/>
                <a:cs typeface="Bookman Old Style"/>
              </a:rPr>
              <a:t>invers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matriks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dicar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denga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OBE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24315AE8-701B-40F8-B679-7A8B1FD64BB6}"/>
              </a:ext>
            </a:extLst>
          </p:cNvPr>
          <p:cNvSpPr txBox="1"/>
          <p:nvPr/>
        </p:nvSpPr>
        <p:spPr>
          <a:xfrm>
            <a:off x="727075" y="3643313"/>
            <a:ext cx="13843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Sehingga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CAE3515F-F84F-4F9D-A0F9-BCFCA3CD2200}"/>
              </a:ext>
            </a:extLst>
          </p:cNvPr>
          <p:cNvSpPr txBox="1"/>
          <p:nvPr/>
        </p:nvSpPr>
        <p:spPr>
          <a:xfrm>
            <a:off x="658813" y="4881563"/>
            <a:ext cx="5303837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Jad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matriks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transformasi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adalah</a:t>
            </a:r>
            <a:endParaRPr sz="2400">
              <a:latin typeface="Bookman Old Style"/>
              <a:cs typeface="Bookman Old Style"/>
            </a:endParaRPr>
          </a:p>
        </p:txBody>
      </p:sp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39318A0F-5ACF-4E13-888C-8E81BD67319C}"/>
              </a:ext>
            </a:extLst>
          </p:cNvPr>
          <p:cNvGraphicFramePr>
            <a:graphicFrameLocks noGrp="1"/>
          </p:cNvGraphicFramePr>
          <p:nvPr/>
        </p:nvGraphicFramePr>
        <p:xfrm>
          <a:off x="4243388" y="2141538"/>
          <a:ext cx="2522537" cy="702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567">
                <a:tc>
                  <a:txBody>
                    <a:bodyPr/>
                    <a:lstStyle/>
                    <a:p>
                      <a:pPr marL="34925">
                        <a:lnSpc>
                          <a:spcPts val="1880"/>
                        </a:lnSpc>
                      </a:pPr>
                      <a:r>
                        <a:rPr sz="1900" dirty="0">
                          <a:latin typeface="Symbol"/>
                          <a:cs typeface="Symbol"/>
                        </a:rPr>
                        <a:t></a:t>
                      </a:r>
                      <a:r>
                        <a:rPr sz="1900" spc="-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ts val="1130"/>
                        </a:lnSpc>
                      </a:pPr>
                      <a:r>
                        <a:rPr sz="1900" dirty="0">
                          <a:latin typeface="Symbol"/>
                          <a:cs typeface="Symbol"/>
                        </a:rPr>
                        <a:t>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106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06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880"/>
                        </a:lnSpc>
                      </a:pPr>
                      <a:r>
                        <a:rPr sz="1900" spc="15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</a:t>
                      </a:r>
                      <a:endParaRPr sz="1900">
                        <a:latin typeface="Symbol"/>
                        <a:cs typeface="Symbol"/>
                      </a:endParaRPr>
                    </a:p>
                    <a:p>
                      <a:pPr marL="270510">
                        <a:lnSpc>
                          <a:spcPts val="1130"/>
                        </a:lnSpc>
                      </a:pPr>
                      <a:r>
                        <a:rPr sz="1900" dirty="0">
                          <a:latin typeface="Symbol"/>
                          <a:cs typeface="Symbol"/>
                        </a:rPr>
                        <a:t>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70">
                <a:tc>
                  <a:txBody>
                    <a:bodyPr/>
                    <a:lstStyle/>
                    <a:p>
                      <a:pPr marL="34925">
                        <a:lnSpc>
                          <a:spcPts val="2370"/>
                        </a:lnSpc>
                      </a:pPr>
                      <a:r>
                        <a:rPr sz="3000" baseline="-5420" dirty="0">
                          <a:latin typeface="Symbol"/>
                          <a:cs typeface="Symbol"/>
                        </a:rPr>
                        <a:t></a:t>
                      </a:r>
                      <a:r>
                        <a:rPr sz="3000" spc="-472" baseline="-5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37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37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106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2370"/>
                        </a:lnSpc>
                      </a:pPr>
                      <a:r>
                        <a:rPr sz="1900" spc="114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1063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370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370"/>
                        </a:lnSpc>
                      </a:pPr>
                      <a:r>
                        <a:rPr sz="1900" spc="15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3000" baseline="-5420" dirty="0">
                          <a:latin typeface="Symbol"/>
                          <a:cs typeface="Symbol"/>
                        </a:rPr>
                        <a:t></a:t>
                      </a:r>
                      <a:endParaRPr sz="3000" baseline="-542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7294A04-8854-47E4-959A-9F6AA2945E47}"/>
              </a:ext>
            </a:extLst>
          </p:cNvPr>
          <p:cNvSpPr txBox="1"/>
          <p:nvPr/>
        </p:nvSpPr>
        <p:spPr>
          <a:xfrm>
            <a:off x="1100138" y="1323975"/>
            <a:ext cx="1679575" cy="320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08634" algn="l"/>
                <a:tab pos="1167765" algn="l"/>
                <a:tab pos="1570355" algn="l"/>
              </a:tabLst>
              <a:defRPr/>
            </a:pPr>
            <a:r>
              <a:rPr sz="2850" spc="-7" baseline="-11695" dirty="0">
                <a:latin typeface="Symbol"/>
                <a:cs typeface="Symbol"/>
              </a:rPr>
              <a:t></a:t>
            </a:r>
            <a:r>
              <a:rPr sz="1900" spc="10" dirty="0">
                <a:latin typeface="Symbol"/>
                <a:cs typeface="Symbol"/>
              </a:rPr>
              <a:t>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45" dirty="0">
                <a:latin typeface="Symbol"/>
                <a:cs typeface="Symbol"/>
              </a:rPr>
              <a:t></a:t>
            </a:r>
            <a:r>
              <a:rPr sz="2850" spc="15" baseline="-11695" dirty="0">
                <a:latin typeface="Symbol"/>
                <a:cs typeface="Symbol"/>
              </a:rPr>
              <a:t></a:t>
            </a:r>
            <a:r>
              <a:rPr sz="2850" baseline="-11695" dirty="0">
                <a:latin typeface="Times New Roman"/>
                <a:cs typeface="Times New Roman"/>
              </a:rPr>
              <a:t>	</a:t>
            </a:r>
            <a:r>
              <a:rPr sz="1900" spc="10" dirty="0">
                <a:latin typeface="Symbol"/>
                <a:cs typeface="Symbol"/>
              </a:rPr>
              <a:t>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10" dirty="0">
                <a:latin typeface="Symbol"/>
                <a:cs typeface="Symbol"/>
              </a:rPr>
              <a:t>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48DE1482-FB9B-4327-9FDB-8A53673994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0FA4F914-41C2-4D0D-964E-1A7FFCC21DD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9461" name="object 36">
            <a:extLst>
              <a:ext uri="{FF2B5EF4-FFF2-40B4-BE49-F238E27FC236}">
                <a16:creationId xmlns:a16="http://schemas.microsoft.com/office/drawing/2014/main" id="{69B1EE54-5D50-4D98-9292-54D41BFE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116D10-CED3-44D8-9310-0D02108EF8F1}" type="slidenum">
              <a:rPr lang="id-ID" altLang="en-US">
                <a:latin typeface="Arial" panose="020B0604020202020204" pitchFamily="34" charset="0"/>
              </a:rPr>
              <a:pPr eaLnBrk="1" hangingPunct="1"/>
              <a:t>17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ADD92D0-D338-4621-A243-463055405B15}"/>
              </a:ext>
            </a:extLst>
          </p:cNvPr>
          <p:cNvSpPr txBox="1"/>
          <p:nvPr/>
        </p:nvSpPr>
        <p:spPr>
          <a:xfrm>
            <a:off x="942975" y="1055688"/>
            <a:ext cx="1836738" cy="3571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55" dirty="0">
                <a:latin typeface="Symbol"/>
                <a:cs typeface="Symbol"/>
              </a:rPr>
              <a:t></a:t>
            </a:r>
            <a:r>
              <a:rPr sz="2850" spc="-7" baseline="-20467" dirty="0">
                <a:latin typeface="Symbol"/>
                <a:cs typeface="Symbol"/>
              </a:rPr>
              <a:t></a:t>
            </a:r>
            <a:r>
              <a:rPr sz="2850" spc="337" baseline="-8771" dirty="0">
                <a:latin typeface="Symbol"/>
                <a:cs typeface="Symbol"/>
              </a:rPr>
              <a:t></a:t>
            </a:r>
            <a:r>
              <a:rPr sz="1900" spc="20" dirty="0">
                <a:latin typeface="Symbol"/>
                <a:cs typeface="Symbol"/>
              </a:rPr>
              <a:t></a:t>
            </a:r>
            <a:r>
              <a:rPr sz="1900" spc="-31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1</a:t>
            </a:r>
            <a:r>
              <a:rPr sz="2850" spc="67" baseline="-8771" dirty="0">
                <a:latin typeface="Symbol"/>
                <a:cs typeface="Symbol"/>
              </a:rPr>
              <a:t></a:t>
            </a:r>
            <a:r>
              <a:rPr sz="2850" spc="15" baseline="-20467" dirty="0">
                <a:latin typeface="Symbol"/>
                <a:cs typeface="Symbol"/>
              </a:rPr>
              <a:t></a:t>
            </a:r>
            <a:r>
              <a:rPr sz="2850" spc="179" baseline="-20467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Symbol"/>
                <a:cs typeface="Symbol"/>
              </a:rPr>
              <a:t>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</a:t>
            </a:r>
            <a:r>
              <a:rPr sz="2850" spc="337" baseline="-8771" dirty="0">
                <a:latin typeface="Symbol"/>
                <a:cs typeface="Symbol"/>
              </a:rPr>
              <a:t></a:t>
            </a:r>
            <a:r>
              <a:rPr sz="1900" spc="20" dirty="0">
                <a:latin typeface="Symbol"/>
                <a:cs typeface="Symbol"/>
              </a:rPr>
              <a:t></a:t>
            </a:r>
            <a:r>
              <a:rPr sz="1900" spc="-3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1</a:t>
            </a:r>
            <a:r>
              <a:rPr sz="2850" spc="15" baseline="-8771" dirty="0">
                <a:latin typeface="Symbol"/>
                <a:cs typeface="Symbol"/>
              </a:rPr>
              <a:t></a:t>
            </a:r>
            <a:endParaRPr sz="2850" baseline="-8771">
              <a:latin typeface="Symbol"/>
              <a:cs typeface="Symbo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F5CC9F6-8E4A-43B9-8F59-C9F7219532E8}"/>
              </a:ext>
            </a:extLst>
          </p:cNvPr>
          <p:cNvSpPr txBox="1"/>
          <p:nvPr/>
        </p:nvSpPr>
        <p:spPr>
          <a:xfrm>
            <a:off x="1100138" y="858838"/>
            <a:ext cx="1679575" cy="322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08634" algn="l"/>
                <a:tab pos="1167765" algn="l"/>
                <a:tab pos="1570355" algn="l"/>
              </a:tabLst>
              <a:defRPr/>
            </a:pPr>
            <a:r>
              <a:rPr sz="2850" spc="-7" baseline="-11695" dirty="0">
                <a:latin typeface="Symbol"/>
                <a:cs typeface="Symbol"/>
              </a:rPr>
              <a:t></a:t>
            </a:r>
            <a:r>
              <a:rPr sz="1900" spc="10" dirty="0">
                <a:latin typeface="Symbol"/>
                <a:cs typeface="Symbol"/>
              </a:rPr>
              <a:t>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45" dirty="0">
                <a:latin typeface="Symbol"/>
                <a:cs typeface="Symbol"/>
              </a:rPr>
              <a:t></a:t>
            </a:r>
            <a:r>
              <a:rPr sz="2850" spc="15" baseline="-11695" dirty="0">
                <a:latin typeface="Symbol"/>
                <a:cs typeface="Symbol"/>
              </a:rPr>
              <a:t></a:t>
            </a:r>
            <a:r>
              <a:rPr sz="2850" baseline="-11695" dirty="0">
                <a:latin typeface="Times New Roman"/>
                <a:cs typeface="Times New Roman"/>
              </a:rPr>
              <a:t>	</a:t>
            </a:r>
            <a:r>
              <a:rPr sz="1900" spc="10" dirty="0">
                <a:latin typeface="Symbol"/>
                <a:cs typeface="Symbol"/>
              </a:rPr>
              <a:t>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10" dirty="0">
                <a:latin typeface="Symbol"/>
                <a:cs typeface="Symbol"/>
              </a:rPr>
              <a:t>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7337B17-E72C-42B1-98D5-22CADC864986}"/>
              </a:ext>
            </a:extLst>
          </p:cNvPr>
          <p:cNvSpPr txBox="1"/>
          <p:nvPr/>
        </p:nvSpPr>
        <p:spPr>
          <a:xfrm>
            <a:off x="1100138" y="1439863"/>
            <a:ext cx="1679575" cy="346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167765" algn="l"/>
              </a:tabLst>
              <a:defRPr/>
            </a:pPr>
            <a:r>
              <a:rPr sz="2850" spc="-7" baseline="-5847" dirty="0">
                <a:latin typeface="Symbol"/>
                <a:cs typeface="Symbol"/>
              </a:rPr>
              <a:t></a:t>
            </a:r>
            <a:r>
              <a:rPr sz="1900" spc="10" dirty="0">
                <a:latin typeface="Symbol"/>
                <a:cs typeface="Symbol"/>
              </a:rPr>
              <a:t>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95" dirty="0">
                <a:latin typeface="Times New Roman"/>
                <a:cs typeface="Times New Roman"/>
              </a:rPr>
              <a:t> </a:t>
            </a:r>
            <a:r>
              <a:rPr sz="2850" spc="22" baseline="16081" dirty="0">
                <a:latin typeface="Times New Roman"/>
                <a:cs typeface="Times New Roman"/>
              </a:rPr>
              <a:t>2</a:t>
            </a:r>
            <a:r>
              <a:rPr sz="2850" spc="307" baseline="16081" dirty="0">
                <a:latin typeface="Times New Roman"/>
                <a:cs typeface="Times New Roman"/>
              </a:rPr>
              <a:t> </a:t>
            </a:r>
            <a:r>
              <a:rPr sz="1900" spc="45" dirty="0">
                <a:latin typeface="Symbol"/>
                <a:cs typeface="Symbol"/>
              </a:rPr>
              <a:t></a:t>
            </a:r>
            <a:r>
              <a:rPr sz="2850" spc="15" baseline="-5847" dirty="0">
                <a:latin typeface="Symbol"/>
                <a:cs typeface="Symbol"/>
              </a:rPr>
              <a:t></a:t>
            </a:r>
            <a:r>
              <a:rPr sz="2850" baseline="-5847" dirty="0">
                <a:latin typeface="Times New Roman"/>
                <a:cs typeface="Times New Roman"/>
              </a:rPr>
              <a:t>	</a:t>
            </a:r>
            <a:r>
              <a:rPr sz="1900" spc="10" dirty="0">
                <a:latin typeface="Symbol"/>
                <a:cs typeface="Symbol"/>
              </a:rPr>
              <a:t>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95" dirty="0">
                <a:latin typeface="Times New Roman"/>
                <a:cs typeface="Times New Roman"/>
              </a:rPr>
              <a:t> </a:t>
            </a:r>
            <a:r>
              <a:rPr sz="2850" spc="22" baseline="16081" dirty="0">
                <a:latin typeface="Times New Roman"/>
                <a:cs typeface="Times New Roman"/>
              </a:rPr>
              <a:t>2</a:t>
            </a:r>
            <a:r>
              <a:rPr sz="2850" spc="315" baseline="16081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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C21EC8C-23F2-4924-AA63-CE50DCD15DF1}"/>
              </a:ext>
            </a:extLst>
          </p:cNvPr>
          <p:cNvSpPr txBox="1"/>
          <p:nvPr/>
        </p:nvSpPr>
        <p:spPr>
          <a:xfrm>
            <a:off x="2255838" y="703263"/>
            <a:ext cx="523875" cy="2746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0" dirty="0">
                <a:latin typeface="Symbol"/>
                <a:cs typeface="Symbol"/>
              </a:rPr>
              <a:t>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220" dirty="0">
                <a:latin typeface="Times New Roman"/>
                <a:cs typeface="Times New Roman"/>
              </a:rPr>
              <a:t> </a:t>
            </a:r>
            <a:r>
              <a:rPr sz="2850" spc="22" baseline="2923" dirty="0">
                <a:latin typeface="Times New Roman"/>
                <a:cs typeface="Times New Roman"/>
              </a:rPr>
              <a:t>1</a:t>
            </a:r>
            <a:r>
              <a:rPr sz="2850" spc="352" baseline="2923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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E3293EA-4F95-4047-9A83-668FFCAA5370}"/>
              </a:ext>
            </a:extLst>
          </p:cNvPr>
          <p:cNvSpPr txBox="1"/>
          <p:nvPr/>
        </p:nvSpPr>
        <p:spPr>
          <a:xfrm>
            <a:off x="1100138" y="677863"/>
            <a:ext cx="717550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spc="-7" baseline="2923" dirty="0">
                <a:latin typeface="Symbol"/>
                <a:cs typeface="Symbol"/>
              </a:rPr>
              <a:t></a:t>
            </a:r>
            <a:r>
              <a:rPr sz="2850" spc="15" baseline="-2923" dirty="0">
                <a:latin typeface="Symbol"/>
                <a:cs typeface="Symbol"/>
              </a:rPr>
              <a:t></a:t>
            </a:r>
            <a:r>
              <a:rPr sz="2850" baseline="-2923" dirty="0">
                <a:latin typeface="Times New Roman"/>
                <a:cs typeface="Times New Roman"/>
              </a:rPr>
              <a:t> </a:t>
            </a:r>
            <a:r>
              <a:rPr sz="2850" spc="-330" baseline="-2923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1</a:t>
            </a:r>
            <a:r>
              <a:rPr sz="1900" spc="229" dirty="0">
                <a:latin typeface="Times New Roman"/>
                <a:cs typeface="Times New Roman"/>
              </a:rPr>
              <a:t> </a:t>
            </a:r>
            <a:r>
              <a:rPr sz="2850" spc="67" baseline="-2923" dirty="0">
                <a:latin typeface="Symbol"/>
                <a:cs typeface="Symbol"/>
              </a:rPr>
              <a:t></a:t>
            </a:r>
            <a:r>
              <a:rPr sz="2850" spc="15" baseline="2923" dirty="0">
                <a:latin typeface="Symbol"/>
                <a:cs typeface="Symbol"/>
              </a:rPr>
              <a:t></a:t>
            </a:r>
            <a:endParaRPr sz="2850" baseline="2923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0A925AB-7327-45FF-B81A-12D1B224E728}"/>
              </a:ext>
            </a:extLst>
          </p:cNvPr>
          <p:cNvSpPr txBox="1"/>
          <p:nvPr/>
        </p:nvSpPr>
        <p:spPr>
          <a:xfrm>
            <a:off x="3657600" y="2243138"/>
            <a:ext cx="141288" cy="449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25" spc="-1372" baseline="-22458" dirty="0">
                <a:latin typeface="Symbol"/>
                <a:cs typeface="Symbol"/>
              </a:rPr>
              <a:t></a:t>
            </a:r>
            <a:r>
              <a:rPr sz="2350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7A667DF-42C3-469A-A7C8-B2E7CB41A8B1}"/>
              </a:ext>
            </a:extLst>
          </p:cNvPr>
          <p:cNvSpPr txBox="1"/>
          <p:nvPr/>
        </p:nvSpPr>
        <p:spPr>
          <a:xfrm>
            <a:off x="3155950" y="2505075"/>
            <a:ext cx="642938" cy="3794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dirty="0">
                <a:latin typeface="Symbol"/>
                <a:cs typeface="Symbol"/>
              </a:rPr>
              <a:t>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spc="-245" dirty="0">
                <a:latin typeface="Times New Roman"/>
                <a:cs typeface="Times New Roman"/>
              </a:rPr>
              <a:t> </a:t>
            </a:r>
            <a:r>
              <a:rPr sz="3525" baseline="14184" dirty="0">
                <a:latin typeface="Times New Roman"/>
                <a:cs typeface="Times New Roman"/>
              </a:rPr>
              <a:t>1 </a:t>
            </a:r>
            <a:r>
              <a:rPr sz="3525" spc="-390" baseline="14184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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79EE3B5-8C96-4B50-A1C0-1C292D4EFDE9}"/>
              </a:ext>
            </a:extLst>
          </p:cNvPr>
          <p:cNvSpPr txBox="1"/>
          <p:nvPr/>
        </p:nvSpPr>
        <p:spPr>
          <a:xfrm>
            <a:off x="3155950" y="2032000"/>
            <a:ext cx="642938" cy="3476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25" spc="419" baseline="-3546" dirty="0">
                <a:latin typeface="Symbol"/>
                <a:cs typeface="Symbol"/>
              </a:rPr>
              <a:t></a:t>
            </a:r>
            <a:r>
              <a:rPr sz="2350" dirty="0">
                <a:latin typeface="Symbol"/>
                <a:cs typeface="Symbol"/>
              </a:rPr>
              <a:t></a:t>
            </a:r>
            <a:r>
              <a:rPr sz="2350" spc="-325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1</a:t>
            </a:r>
            <a:r>
              <a:rPr sz="3525" baseline="-3546" dirty="0">
                <a:latin typeface="Symbol"/>
                <a:cs typeface="Symbol"/>
              </a:rPr>
              <a:t></a:t>
            </a:r>
            <a:endParaRPr sz="3525" baseline="-3546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F0864C1-85F2-4796-AE46-73912D6747F0}"/>
              </a:ext>
            </a:extLst>
          </p:cNvPr>
          <p:cNvSpPr txBox="1"/>
          <p:nvPr/>
        </p:nvSpPr>
        <p:spPr>
          <a:xfrm>
            <a:off x="2933700" y="2243138"/>
            <a:ext cx="365125" cy="449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dirty="0">
                <a:latin typeface="Symbol"/>
                <a:cs typeface="Symbol"/>
              </a:rPr>
              <a:t>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3525" spc="-1372" baseline="-21276" dirty="0">
                <a:latin typeface="Symbol"/>
                <a:cs typeface="Symbol"/>
              </a:rPr>
              <a:t></a:t>
            </a:r>
            <a:r>
              <a:rPr sz="3525" baseline="2364" dirty="0">
                <a:latin typeface="Symbol"/>
                <a:cs typeface="Symbol"/>
              </a:rPr>
              <a:t></a:t>
            </a:r>
            <a:endParaRPr sz="3525" baseline="2364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600D821B-B733-467F-A300-C6844A0820C4}"/>
              </a:ext>
            </a:extLst>
          </p:cNvPr>
          <p:cNvSpPr txBox="1"/>
          <p:nvPr/>
        </p:nvSpPr>
        <p:spPr>
          <a:xfrm>
            <a:off x="5224463" y="1397000"/>
            <a:ext cx="141287" cy="327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B21A1FC-EA73-415D-97A5-E22D927DD98F}"/>
              </a:ext>
            </a:extLst>
          </p:cNvPr>
          <p:cNvSpPr txBox="1"/>
          <p:nvPr/>
        </p:nvSpPr>
        <p:spPr>
          <a:xfrm>
            <a:off x="4524375" y="1054100"/>
            <a:ext cx="841375" cy="449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25" spc="-1372" baseline="-21276" dirty="0">
                <a:latin typeface="Symbol"/>
                <a:cs typeface="Symbol"/>
              </a:rPr>
              <a:t></a:t>
            </a:r>
            <a:r>
              <a:rPr sz="3525" baseline="1182" dirty="0">
                <a:latin typeface="Symbol"/>
                <a:cs typeface="Symbol"/>
              </a:rPr>
              <a:t></a:t>
            </a:r>
            <a:r>
              <a:rPr sz="3525" spc="104" baseline="1182" dirty="0">
                <a:latin typeface="Times New Roman"/>
                <a:cs typeface="Times New Roman"/>
              </a:rPr>
              <a:t> </a:t>
            </a:r>
            <a:r>
              <a:rPr sz="3525" spc="419" baseline="-8274" dirty="0">
                <a:latin typeface="Symbol"/>
                <a:cs typeface="Symbol"/>
              </a:rPr>
              <a:t></a:t>
            </a:r>
            <a:r>
              <a:rPr sz="2350" dirty="0">
                <a:latin typeface="Symbol"/>
                <a:cs typeface="Symbol"/>
              </a:rPr>
              <a:t></a:t>
            </a:r>
            <a:r>
              <a:rPr sz="2350" spc="-325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1</a:t>
            </a:r>
            <a:r>
              <a:rPr sz="3525" baseline="-8274" dirty="0">
                <a:latin typeface="Symbol"/>
                <a:cs typeface="Symbol"/>
              </a:rPr>
              <a:t></a:t>
            </a:r>
            <a:endParaRPr sz="3525" baseline="-8274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07CA1C02-B042-4446-B682-4A4FE881665C}"/>
              </a:ext>
            </a:extLst>
          </p:cNvPr>
          <p:cNvSpPr txBox="1"/>
          <p:nvPr/>
        </p:nvSpPr>
        <p:spPr>
          <a:xfrm>
            <a:off x="4348163" y="825500"/>
            <a:ext cx="1017587" cy="366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89000" algn="l"/>
              </a:tabLst>
              <a:defRPr/>
            </a:pPr>
            <a:r>
              <a:rPr sz="3525" spc="300" baseline="-3546" dirty="0">
                <a:latin typeface="Times New Roman"/>
                <a:cs typeface="Times New Roman"/>
              </a:rPr>
              <a:t>0</a:t>
            </a:r>
            <a:r>
              <a:rPr sz="3525" baseline="-7092" dirty="0">
                <a:latin typeface="Symbol"/>
                <a:cs typeface="Symbol"/>
              </a:rPr>
              <a:t></a:t>
            </a:r>
            <a:r>
              <a:rPr sz="3525" spc="104" baseline="-7092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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85C6C11-9D77-4D3F-8005-9936BC0C4480}"/>
              </a:ext>
            </a:extLst>
          </p:cNvPr>
          <p:cNvSpPr txBox="1"/>
          <p:nvPr/>
        </p:nvSpPr>
        <p:spPr>
          <a:xfrm>
            <a:off x="4722813" y="1536700"/>
            <a:ext cx="642937" cy="39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dirty="0">
                <a:latin typeface="Symbol"/>
                <a:cs typeface="Symbol"/>
              </a:rPr>
              <a:t>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spc="-204" dirty="0">
                <a:latin typeface="Times New Roman"/>
                <a:cs typeface="Times New Roman"/>
              </a:rPr>
              <a:t> </a:t>
            </a:r>
            <a:r>
              <a:rPr sz="3525" baseline="15366" dirty="0">
                <a:latin typeface="Times New Roman"/>
                <a:cs typeface="Times New Roman"/>
              </a:rPr>
              <a:t>2</a:t>
            </a:r>
            <a:r>
              <a:rPr sz="3525" spc="427" baseline="15366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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96FAFA5C-DF9A-4132-BDD0-E21237E8E16A}"/>
              </a:ext>
            </a:extLst>
          </p:cNvPr>
          <p:cNvSpPr txBox="1"/>
          <p:nvPr/>
        </p:nvSpPr>
        <p:spPr>
          <a:xfrm>
            <a:off x="4722813" y="631825"/>
            <a:ext cx="642937" cy="328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dirty="0">
                <a:latin typeface="Symbol"/>
                <a:cs typeface="Symbol"/>
              </a:rPr>
              <a:t>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spc="-245" dirty="0">
                <a:latin typeface="Times New Roman"/>
                <a:cs typeface="Times New Roman"/>
              </a:rPr>
              <a:t> </a:t>
            </a:r>
            <a:r>
              <a:rPr sz="3525" baseline="3546" dirty="0">
                <a:latin typeface="Times New Roman"/>
                <a:cs typeface="Times New Roman"/>
              </a:rPr>
              <a:t>1 </a:t>
            </a:r>
            <a:r>
              <a:rPr sz="3525" spc="-390" baseline="3546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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337558E-D76B-4ECC-A490-E25D9D795211}"/>
              </a:ext>
            </a:extLst>
          </p:cNvPr>
          <p:cNvSpPr txBox="1"/>
          <p:nvPr/>
        </p:nvSpPr>
        <p:spPr>
          <a:xfrm>
            <a:off x="4524375" y="1370013"/>
            <a:ext cx="339725" cy="355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dirty="0">
                <a:latin typeface="Symbol"/>
                <a:cs typeface="Symbol"/>
              </a:rPr>
              <a:t></a:t>
            </a:r>
            <a:r>
              <a:rPr sz="2350" spc="70" dirty="0">
                <a:latin typeface="Times New Roman"/>
                <a:cs typeface="Times New Roman"/>
              </a:rPr>
              <a:t> </a:t>
            </a:r>
            <a:r>
              <a:rPr sz="3525" baseline="-4728" dirty="0">
                <a:latin typeface="Symbol"/>
                <a:cs typeface="Symbol"/>
              </a:rPr>
              <a:t></a:t>
            </a:r>
            <a:endParaRPr sz="3525" baseline="-4728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91A757E-1B4C-4D30-8B70-1C84583BD05D}"/>
              </a:ext>
            </a:extLst>
          </p:cNvPr>
          <p:cNvSpPr txBox="1"/>
          <p:nvPr/>
        </p:nvSpPr>
        <p:spPr>
          <a:xfrm>
            <a:off x="2933700" y="1054100"/>
            <a:ext cx="365125" cy="449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dirty="0">
                <a:latin typeface="Symbol"/>
                <a:cs typeface="Symbol"/>
              </a:rPr>
              <a:t>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3525" spc="-1372" baseline="-21276" dirty="0">
                <a:latin typeface="Symbol"/>
                <a:cs typeface="Symbol"/>
              </a:rPr>
              <a:t></a:t>
            </a:r>
            <a:r>
              <a:rPr sz="3525" baseline="1182" dirty="0">
                <a:latin typeface="Symbol"/>
                <a:cs typeface="Symbol"/>
              </a:rPr>
              <a:t></a:t>
            </a:r>
            <a:endParaRPr sz="3525" baseline="1182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C9E44618-1716-4F9F-83B5-C24BE9015AA8}"/>
              </a:ext>
            </a:extLst>
          </p:cNvPr>
          <p:cNvSpPr txBox="1"/>
          <p:nvPr/>
        </p:nvSpPr>
        <p:spPr>
          <a:xfrm>
            <a:off x="3155950" y="1370013"/>
            <a:ext cx="142875" cy="327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dirty="0">
                <a:latin typeface="Symbol"/>
                <a:cs typeface="Symbol"/>
              </a:rPr>
              <a:t>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FD81AAB-6E30-46C2-86D4-23D2C5EF046F}"/>
              </a:ext>
            </a:extLst>
          </p:cNvPr>
          <p:cNvSpPr txBox="1"/>
          <p:nvPr/>
        </p:nvSpPr>
        <p:spPr>
          <a:xfrm>
            <a:off x="3155950" y="862013"/>
            <a:ext cx="1370013" cy="781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67715" algn="l"/>
              </a:tabLst>
              <a:defRPr/>
            </a:pPr>
            <a:r>
              <a:rPr sz="3525" baseline="-3546" dirty="0">
                <a:latin typeface="Symbol"/>
                <a:cs typeface="Symbol"/>
              </a:rPr>
              <a:t></a:t>
            </a:r>
            <a:r>
              <a:rPr sz="3525" baseline="-3546" dirty="0">
                <a:latin typeface="Times New Roman"/>
                <a:cs typeface="Times New Roman"/>
              </a:rPr>
              <a:t> </a:t>
            </a:r>
            <a:r>
              <a:rPr sz="3525" spc="-337" baseline="-3546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0	1</a:t>
            </a:r>
            <a:endParaRPr sz="2350">
              <a:latin typeface="Times New Roman"/>
              <a:cs typeface="Times New Roman"/>
            </a:endParaRPr>
          </a:p>
          <a:p>
            <a:pPr marL="163830" fontAlgn="auto">
              <a:spcBef>
                <a:spcPts val="735"/>
              </a:spcBef>
              <a:spcAft>
                <a:spcPts val="0"/>
              </a:spcAft>
              <a:tabLst>
                <a:tab pos="772795" algn="l"/>
                <a:tab pos="1205230" algn="l"/>
              </a:tabLst>
              <a:defRPr/>
            </a:pPr>
            <a:r>
              <a:rPr sz="2350" dirty="0">
                <a:latin typeface="Symbol"/>
                <a:cs typeface="Symbol"/>
              </a:rPr>
              <a:t></a:t>
            </a:r>
            <a:r>
              <a:rPr sz="2350" spc="-32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1	2	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159097F6-2322-4022-95D4-102AA13565CC}"/>
              </a:ext>
            </a:extLst>
          </p:cNvPr>
          <p:cNvSpPr txBox="1"/>
          <p:nvPr/>
        </p:nvSpPr>
        <p:spPr>
          <a:xfrm>
            <a:off x="2578100" y="3108325"/>
            <a:ext cx="879475" cy="355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20" dirty="0">
                <a:latin typeface="Symbol"/>
                <a:cs typeface="Symbol"/>
              </a:rPr>
              <a:t></a:t>
            </a:r>
            <a:r>
              <a:rPr sz="3600" spc="7" baseline="-4629" dirty="0">
                <a:latin typeface="Symbol"/>
                <a:cs typeface="Symbol"/>
              </a:rPr>
              <a:t></a:t>
            </a:r>
            <a:r>
              <a:rPr sz="3600" spc="-427" baseline="-4629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ymbol"/>
                <a:cs typeface="Symbol"/>
              </a:rPr>
              <a:t></a:t>
            </a:r>
            <a:r>
              <a:rPr sz="2400" spc="40" dirty="0">
                <a:latin typeface="Times New Roman"/>
                <a:cs typeface="Times New Roman"/>
              </a:rPr>
              <a:t>1</a:t>
            </a:r>
            <a:r>
              <a:rPr sz="3600" spc="135" baseline="-4629" dirty="0">
                <a:latin typeface="Symbol"/>
                <a:cs typeface="Symbol"/>
              </a:rPr>
              <a:t></a:t>
            </a:r>
            <a:r>
              <a:rPr sz="2400" spc="5" dirty="0">
                <a:latin typeface="Symbol"/>
                <a:cs typeface="Symbol"/>
              </a:rPr>
              <a:t>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B20E821-27DC-4E5B-96F9-E4EC49274DEA}"/>
              </a:ext>
            </a:extLst>
          </p:cNvPr>
          <p:cNvSpPr txBox="1"/>
          <p:nvPr/>
        </p:nvSpPr>
        <p:spPr>
          <a:xfrm>
            <a:off x="3668713" y="3333750"/>
            <a:ext cx="984250" cy="354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ymbol"/>
                <a:cs typeface="Symbol"/>
              </a:rPr>
              <a:t></a:t>
            </a:r>
            <a:r>
              <a:rPr sz="2400" spc="175" dirty="0">
                <a:latin typeface="Times New Roman"/>
                <a:cs typeface="Times New Roman"/>
              </a:rPr>
              <a:t>1</a:t>
            </a:r>
            <a:r>
              <a:rPr sz="2400" spc="10" dirty="0">
                <a:latin typeface="Symbol"/>
                <a:cs typeface="Symbol"/>
              </a:rPr>
              <a:t>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A6EB2377-0152-4DF5-B325-40862D937977}"/>
              </a:ext>
            </a:extLst>
          </p:cNvPr>
          <p:cNvSpPr txBox="1"/>
          <p:nvPr/>
        </p:nvSpPr>
        <p:spPr>
          <a:xfrm>
            <a:off x="2578100" y="3589338"/>
            <a:ext cx="879475" cy="407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30" baseline="-4629" dirty="0">
                <a:latin typeface="Symbol"/>
                <a:cs typeface="Symbol"/>
              </a:rPr>
              <a:t></a:t>
            </a:r>
            <a:r>
              <a:rPr sz="2400" spc="5" dirty="0">
                <a:latin typeface="Symbol"/>
                <a:cs typeface="Symbol"/>
              </a:rPr>
              <a:t>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3600" spc="15" baseline="12731" dirty="0">
                <a:latin typeface="Times New Roman"/>
                <a:cs typeface="Times New Roman"/>
              </a:rPr>
              <a:t>1</a:t>
            </a:r>
            <a:r>
              <a:rPr sz="3600" spc="330" baseline="12731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Symbol"/>
                <a:cs typeface="Symbol"/>
              </a:rPr>
              <a:t></a:t>
            </a:r>
            <a:r>
              <a:rPr sz="3600" spc="7" baseline="-4629" dirty="0">
                <a:latin typeface="Symbol"/>
                <a:cs typeface="Symbol"/>
              </a:rPr>
              <a:t></a:t>
            </a:r>
            <a:endParaRPr sz="3600" baseline="-4629">
              <a:latin typeface="Symbol"/>
              <a:cs typeface="Symbol"/>
            </a:endParaRPr>
          </a:p>
        </p:txBody>
      </p:sp>
      <p:sp>
        <p:nvSpPr>
          <p:cNvPr id="19483" name="object 24">
            <a:extLst>
              <a:ext uri="{FF2B5EF4-FFF2-40B4-BE49-F238E27FC236}">
                <a16:creationId xmlns:a16="http://schemas.microsoft.com/office/drawing/2014/main" id="{55A27850-F424-4AB2-9EF9-65F5D0DAC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3817938"/>
            <a:ext cx="1365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id-ID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9229B47-BB1A-4E21-B8C3-AEE31BBFF1B3}"/>
              </a:ext>
            </a:extLst>
          </p:cNvPr>
          <p:cNvSpPr txBox="1"/>
          <p:nvPr/>
        </p:nvSpPr>
        <p:spPr>
          <a:xfrm>
            <a:off x="2578100" y="3402013"/>
            <a:ext cx="879475" cy="344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17855" algn="l"/>
              </a:tabLst>
              <a:defRPr/>
            </a:pPr>
            <a:r>
              <a:rPr sz="3600" spc="30" baseline="2314" dirty="0">
                <a:latin typeface="Symbol"/>
                <a:cs typeface="Symbol"/>
              </a:rPr>
              <a:t></a:t>
            </a:r>
            <a:r>
              <a:rPr sz="2400" spc="5" dirty="0">
                <a:latin typeface="Symbol"/>
                <a:cs typeface="Symbol"/>
              </a:rPr>
              <a:t>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95" dirty="0">
                <a:latin typeface="Symbol"/>
                <a:cs typeface="Symbol"/>
              </a:rPr>
              <a:t></a:t>
            </a:r>
            <a:r>
              <a:rPr sz="3600" spc="7" baseline="2314" dirty="0">
                <a:latin typeface="Symbol"/>
                <a:cs typeface="Symbol"/>
              </a:rPr>
              <a:t></a:t>
            </a:r>
            <a:endParaRPr sz="3600" baseline="2314">
              <a:latin typeface="Symbol"/>
              <a:cs typeface="Symbo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A13A5BAA-7864-435A-AFB0-8E5FD952F126}"/>
              </a:ext>
            </a:extLst>
          </p:cNvPr>
          <p:cNvSpPr txBox="1"/>
          <p:nvPr/>
        </p:nvSpPr>
        <p:spPr>
          <a:xfrm>
            <a:off x="214313" y="3279775"/>
            <a:ext cx="18542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ingat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bahwa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CEBE8C2D-6BDB-4DF5-8F49-C4299F223487}"/>
              </a:ext>
            </a:extLst>
          </p:cNvPr>
          <p:cNvSpPr txBox="1"/>
          <p:nvPr/>
        </p:nvSpPr>
        <p:spPr>
          <a:xfrm>
            <a:off x="554038" y="4424363"/>
            <a:ext cx="5746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jadi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864704F0-85BB-440D-A8EF-7C9A2CE9C0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73159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Sementar</a:t>
            </a:r>
            <a:r>
              <a:rPr dirty="0"/>
              <a:t>a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10" dirty="0"/>
              <a:t>itu,</a:t>
            </a: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93E0473A-9335-4C6D-88A4-25DB6EDCE5B2}"/>
              </a:ext>
            </a:extLst>
          </p:cNvPr>
          <p:cNvSpPr txBox="1"/>
          <p:nvPr/>
        </p:nvSpPr>
        <p:spPr>
          <a:xfrm>
            <a:off x="1323975" y="4978400"/>
            <a:ext cx="1936750" cy="425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50" dirty="0">
                <a:latin typeface="Symbol"/>
                <a:cs typeface="Symbol"/>
              </a:rPr>
              <a:t></a:t>
            </a:r>
            <a:r>
              <a:rPr sz="2850" spc="-30" baseline="-20467" dirty="0">
                <a:latin typeface="Symbol"/>
                <a:cs typeface="Symbol"/>
              </a:rPr>
              <a:t></a:t>
            </a:r>
            <a:r>
              <a:rPr sz="2850" spc="330" baseline="-8771" dirty="0">
                <a:latin typeface="Symbol"/>
                <a:cs typeface="Symbol"/>
              </a:rPr>
              <a:t></a:t>
            </a:r>
            <a:r>
              <a:rPr sz="1900" spc="10" dirty="0">
                <a:latin typeface="Symbol"/>
                <a:cs typeface="Symbol"/>
              </a:rPr>
              <a:t></a:t>
            </a:r>
            <a:r>
              <a:rPr sz="1900" spc="-2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1</a:t>
            </a:r>
            <a:r>
              <a:rPr sz="2850" spc="60" baseline="-8771" dirty="0">
                <a:latin typeface="Symbol"/>
                <a:cs typeface="Symbol"/>
              </a:rPr>
              <a:t></a:t>
            </a:r>
            <a:r>
              <a:rPr sz="2850" spc="7" baseline="-20467" dirty="0">
                <a:latin typeface="Symbol"/>
                <a:cs typeface="Symbol"/>
              </a:rPr>
              <a:t></a:t>
            </a:r>
            <a:r>
              <a:rPr sz="2850" spc="60" baseline="-20467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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2550" spc="-275" dirty="0">
                <a:latin typeface="Symbol"/>
                <a:cs typeface="Symbol"/>
              </a:rPr>
              <a:t></a:t>
            </a:r>
            <a:r>
              <a:rPr sz="1900" spc="10" dirty="0">
                <a:latin typeface="Symbol"/>
                <a:cs typeface="Symbol"/>
              </a:rPr>
              <a:t></a:t>
            </a:r>
            <a:r>
              <a:rPr sz="1900" spc="-21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1</a:t>
            </a:r>
            <a:r>
              <a:rPr sz="1900" spc="-18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Symbol"/>
                <a:cs typeface="Symbol"/>
              </a:rPr>
              <a:t></a:t>
            </a:r>
            <a:r>
              <a:rPr sz="1900" spc="114" dirty="0">
                <a:latin typeface="Times New Roman"/>
                <a:cs typeface="Times New Roman"/>
              </a:rPr>
              <a:t> </a:t>
            </a:r>
            <a:r>
              <a:rPr sz="1900" i="1" spc="100" dirty="0">
                <a:latin typeface="Times New Roman"/>
                <a:cs typeface="Times New Roman"/>
              </a:rPr>
              <a:t>x</a:t>
            </a:r>
            <a:r>
              <a:rPr sz="2550" spc="-225" dirty="0">
                <a:latin typeface="Symbol"/>
                <a:cs typeface="Symbol"/>
              </a:rPr>
              <a:t>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36FD2F38-CCA6-44B3-8433-F65E46420208}"/>
              </a:ext>
            </a:extLst>
          </p:cNvPr>
          <p:cNvSpPr txBox="1"/>
          <p:nvPr/>
        </p:nvSpPr>
        <p:spPr>
          <a:xfrm>
            <a:off x="1477963" y="5314950"/>
            <a:ext cx="717550" cy="319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12445" algn="l"/>
              </a:tabLst>
              <a:defRPr/>
            </a:pPr>
            <a:r>
              <a:rPr sz="2850" spc="-30" baseline="-11695" dirty="0">
                <a:latin typeface="Symbol"/>
                <a:cs typeface="Symbol"/>
              </a:rPr>
              <a:t></a:t>
            </a:r>
            <a:r>
              <a:rPr sz="1900" spc="5" dirty="0">
                <a:latin typeface="Symbol"/>
                <a:cs typeface="Symbol"/>
              </a:rPr>
              <a:t>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40" dirty="0">
                <a:latin typeface="Symbol"/>
                <a:cs typeface="Symbol"/>
              </a:rPr>
              <a:t></a:t>
            </a:r>
            <a:r>
              <a:rPr sz="2850" spc="7" baseline="-11695" dirty="0">
                <a:latin typeface="Symbol"/>
                <a:cs typeface="Symbol"/>
              </a:rPr>
              <a:t></a:t>
            </a:r>
            <a:endParaRPr sz="2850" baseline="-11695">
              <a:latin typeface="Symbol"/>
              <a:cs typeface="Symbol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A0CBB161-4E5B-4E68-AD58-8FC8412BDDF8}"/>
              </a:ext>
            </a:extLst>
          </p:cNvPr>
          <p:cNvSpPr txBox="1"/>
          <p:nvPr/>
        </p:nvSpPr>
        <p:spPr>
          <a:xfrm>
            <a:off x="1477963" y="4856163"/>
            <a:ext cx="717550" cy="319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12445" algn="l"/>
              </a:tabLst>
              <a:defRPr/>
            </a:pPr>
            <a:r>
              <a:rPr sz="2850" spc="-30" baseline="-11695" dirty="0">
                <a:latin typeface="Symbol"/>
                <a:cs typeface="Symbol"/>
              </a:rPr>
              <a:t></a:t>
            </a:r>
            <a:r>
              <a:rPr sz="1900" spc="5" dirty="0">
                <a:latin typeface="Symbol"/>
                <a:cs typeface="Symbol"/>
              </a:rPr>
              <a:t>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40" dirty="0">
                <a:latin typeface="Symbol"/>
                <a:cs typeface="Symbol"/>
              </a:rPr>
              <a:t></a:t>
            </a:r>
            <a:r>
              <a:rPr sz="2850" spc="7" baseline="-11695" dirty="0">
                <a:latin typeface="Symbol"/>
                <a:cs typeface="Symbol"/>
              </a:rPr>
              <a:t></a:t>
            </a:r>
            <a:endParaRPr sz="2850" baseline="-11695">
              <a:latin typeface="Symbol"/>
              <a:cs typeface="Symbol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AB1B3F64-8711-4B5B-906B-FDE62A4E4D35}"/>
              </a:ext>
            </a:extLst>
          </p:cNvPr>
          <p:cNvSpPr txBox="1"/>
          <p:nvPr/>
        </p:nvSpPr>
        <p:spPr>
          <a:xfrm>
            <a:off x="1477963" y="5429250"/>
            <a:ext cx="717550" cy="344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spc="-30" baseline="-5847" dirty="0">
                <a:latin typeface="Symbol"/>
                <a:cs typeface="Symbol"/>
              </a:rPr>
              <a:t></a:t>
            </a:r>
            <a:r>
              <a:rPr sz="1900" spc="5" dirty="0">
                <a:latin typeface="Symbol"/>
                <a:cs typeface="Symbol"/>
              </a:rPr>
              <a:t>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55" dirty="0">
                <a:latin typeface="Times New Roman"/>
                <a:cs typeface="Times New Roman"/>
              </a:rPr>
              <a:t> </a:t>
            </a:r>
            <a:r>
              <a:rPr sz="2850" spc="7" baseline="16081" dirty="0">
                <a:latin typeface="Times New Roman"/>
                <a:cs typeface="Times New Roman"/>
              </a:rPr>
              <a:t>2</a:t>
            </a:r>
            <a:r>
              <a:rPr sz="2850" baseline="16081" dirty="0">
                <a:latin typeface="Times New Roman"/>
                <a:cs typeface="Times New Roman"/>
              </a:rPr>
              <a:t> </a:t>
            </a:r>
            <a:r>
              <a:rPr sz="2850" spc="-337" baseline="16081" dirty="0">
                <a:latin typeface="Times New Roman"/>
                <a:cs typeface="Times New Roman"/>
              </a:rPr>
              <a:t> </a:t>
            </a:r>
            <a:r>
              <a:rPr sz="1900" spc="40" dirty="0">
                <a:latin typeface="Symbol"/>
                <a:cs typeface="Symbol"/>
              </a:rPr>
              <a:t></a:t>
            </a:r>
            <a:r>
              <a:rPr sz="2850" spc="7" baseline="-5847" dirty="0">
                <a:latin typeface="Symbol"/>
                <a:cs typeface="Symbol"/>
              </a:rPr>
              <a:t></a:t>
            </a:r>
            <a:endParaRPr sz="2850" baseline="-5847">
              <a:latin typeface="Symbol"/>
              <a:cs typeface="Symbol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F37C8FED-4576-4992-BDBF-EBA80841E242}"/>
              </a:ext>
            </a:extLst>
          </p:cNvPr>
          <p:cNvSpPr txBox="1"/>
          <p:nvPr/>
        </p:nvSpPr>
        <p:spPr>
          <a:xfrm>
            <a:off x="1477963" y="4678363"/>
            <a:ext cx="717550" cy="295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spc="-30" baseline="2923" dirty="0">
                <a:latin typeface="Symbol"/>
                <a:cs typeface="Symbol"/>
              </a:rPr>
              <a:t></a:t>
            </a:r>
            <a:r>
              <a:rPr sz="2850" spc="7" baseline="-2923" dirty="0">
                <a:latin typeface="Symbol"/>
                <a:cs typeface="Symbol"/>
              </a:rPr>
              <a:t></a:t>
            </a:r>
            <a:r>
              <a:rPr sz="2850" baseline="-2923" dirty="0">
                <a:latin typeface="Times New Roman"/>
                <a:cs typeface="Times New Roman"/>
              </a:rPr>
              <a:t> </a:t>
            </a:r>
            <a:r>
              <a:rPr sz="2850" spc="-270" baseline="-2923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1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200" dirty="0">
                <a:latin typeface="Times New Roman"/>
                <a:cs typeface="Times New Roman"/>
              </a:rPr>
              <a:t> </a:t>
            </a:r>
            <a:r>
              <a:rPr sz="2850" spc="60" baseline="-2923" dirty="0">
                <a:latin typeface="Symbol"/>
                <a:cs typeface="Symbol"/>
              </a:rPr>
              <a:t></a:t>
            </a:r>
            <a:r>
              <a:rPr sz="2850" spc="7" baseline="2923" dirty="0">
                <a:latin typeface="Symbol"/>
                <a:cs typeface="Symbol"/>
              </a:rPr>
              <a:t></a:t>
            </a:r>
            <a:endParaRPr sz="2850" baseline="2923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>
            <a:extLst>
              <a:ext uri="{FF2B5EF4-FFF2-40B4-BE49-F238E27FC236}">
                <a16:creationId xmlns:a16="http://schemas.microsoft.com/office/drawing/2014/main" id="{248814D6-2A85-4880-9EE2-D1E44C24D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E22552F-FCF8-4E17-8001-63FABC5835B9}"/>
              </a:ext>
            </a:extLst>
          </p:cNvPr>
          <p:cNvSpPr txBox="1"/>
          <p:nvPr/>
        </p:nvSpPr>
        <p:spPr>
          <a:xfrm>
            <a:off x="180975" y="231775"/>
            <a:ext cx="7500938" cy="2173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785"/>
              </a:lnSpc>
              <a:spcBef>
                <a:spcPts val="0"/>
              </a:spcBef>
              <a:spcAft>
                <a:spcPts val="0"/>
              </a:spcAft>
              <a:tabLst>
                <a:tab pos="1377950" algn="l"/>
              </a:tabLst>
              <a:defRPr/>
            </a:pPr>
            <a:r>
              <a:rPr sz="2400" b="1" dirty="0">
                <a:latin typeface="Bookman Old Style"/>
                <a:cs typeface="Bookman Old Style"/>
              </a:rPr>
              <a:t>Contoh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Bookman Old Style"/>
                <a:cs typeface="Bookman Old Style"/>
              </a:rPr>
              <a:t>4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  <a:p>
            <a:pPr marL="622300" fontAlgn="auto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Diketahui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basi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dar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polino</a:t>
            </a:r>
            <a:r>
              <a:rPr sz="2400" spc="-25" dirty="0">
                <a:latin typeface="Bookman Old Style"/>
                <a:cs typeface="Bookman Old Style"/>
              </a:rPr>
              <a:t>m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ord</a:t>
            </a:r>
            <a:r>
              <a:rPr sz="2400" dirty="0">
                <a:latin typeface="Bookman Old Style"/>
                <a:cs typeface="Bookman Old Style"/>
              </a:rPr>
              <a:t>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du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adalah</a:t>
            </a:r>
            <a:endParaRPr sz="2400">
              <a:latin typeface="Bookman Old Style"/>
              <a:cs typeface="Bookman Old Style"/>
            </a:endParaRPr>
          </a:p>
          <a:p>
            <a:pPr marL="1454150" fontAlgn="auto">
              <a:lnSpc>
                <a:spcPts val="5245"/>
              </a:lnSpc>
              <a:spcBef>
                <a:spcPts val="0"/>
              </a:spcBef>
              <a:spcAft>
                <a:spcPts val="0"/>
              </a:spcAft>
              <a:tabLst>
                <a:tab pos="2506980" algn="l"/>
              </a:tabLst>
              <a:defRPr/>
            </a:pPr>
            <a:r>
              <a:rPr sz="4750" spc="-994" dirty="0">
                <a:latin typeface="Symbol"/>
                <a:cs typeface="Symbol"/>
              </a:rPr>
              <a:t></a:t>
            </a:r>
            <a:r>
              <a:rPr sz="2350" spc="55" dirty="0">
                <a:latin typeface="Times New Roman"/>
                <a:cs typeface="Times New Roman"/>
              </a:rPr>
              <a:t>1</a:t>
            </a:r>
            <a:r>
              <a:rPr sz="2350" spc="-275" dirty="0">
                <a:latin typeface="Times New Roman"/>
                <a:cs typeface="Times New Roman"/>
              </a:rPr>
              <a:t> </a:t>
            </a:r>
            <a:r>
              <a:rPr sz="2350" spc="60" dirty="0">
                <a:latin typeface="Symbol"/>
                <a:cs typeface="Symbol"/>
              </a:rPr>
              <a:t></a:t>
            </a:r>
            <a:r>
              <a:rPr sz="2350" spc="90" dirty="0">
                <a:latin typeface="Times New Roman"/>
                <a:cs typeface="Times New Roman"/>
              </a:rPr>
              <a:t> </a:t>
            </a:r>
            <a:r>
              <a:rPr sz="2350" i="1" spc="25" dirty="0">
                <a:latin typeface="Times New Roman"/>
                <a:cs typeface="Times New Roman"/>
              </a:rPr>
              <a:t>x</a:t>
            </a:r>
            <a:r>
              <a:rPr sz="2350" spc="25" dirty="0">
                <a:latin typeface="Times New Roman"/>
                <a:cs typeface="Times New Roman"/>
              </a:rPr>
              <a:t>,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60" dirty="0">
                <a:latin typeface="Symbol"/>
                <a:cs typeface="Symbol"/>
              </a:rPr>
              <a:t></a:t>
            </a:r>
            <a:r>
              <a:rPr sz="2350" spc="55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x</a:t>
            </a:r>
            <a:r>
              <a:rPr sz="2350" i="1" spc="-20" dirty="0">
                <a:latin typeface="Times New Roman"/>
                <a:cs typeface="Times New Roman"/>
              </a:rPr>
              <a:t> </a:t>
            </a:r>
            <a:r>
              <a:rPr sz="2350" spc="60" dirty="0">
                <a:latin typeface="Symbol"/>
                <a:cs typeface="Symbol"/>
              </a:rPr>
              <a:t></a:t>
            </a:r>
            <a:r>
              <a:rPr sz="2350" spc="90" dirty="0">
                <a:latin typeface="Times New Roman"/>
                <a:cs typeface="Times New Roman"/>
              </a:rPr>
              <a:t> </a:t>
            </a:r>
            <a:r>
              <a:rPr sz="2350" i="1" spc="155" dirty="0">
                <a:latin typeface="Times New Roman"/>
                <a:cs typeface="Times New Roman"/>
              </a:rPr>
              <a:t>x</a:t>
            </a:r>
            <a:r>
              <a:rPr sz="2775" spc="82" baseline="31531" dirty="0">
                <a:latin typeface="Times New Roman"/>
                <a:cs typeface="Times New Roman"/>
              </a:rPr>
              <a:t>2</a:t>
            </a:r>
            <a:r>
              <a:rPr sz="2775" spc="-434" baseline="31531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Times New Roman"/>
                <a:cs typeface="Times New Roman"/>
              </a:rPr>
              <a:t>,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spc="-195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Times New Roman"/>
                <a:cs typeface="Times New Roman"/>
              </a:rPr>
              <a:t>1</a:t>
            </a:r>
            <a:r>
              <a:rPr sz="2350" spc="-265" dirty="0">
                <a:latin typeface="Times New Roman"/>
                <a:cs typeface="Times New Roman"/>
              </a:rPr>
              <a:t> </a:t>
            </a:r>
            <a:r>
              <a:rPr sz="2350" spc="60" dirty="0">
                <a:latin typeface="Symbol"/>
                <a:cs typeface="Symbol"/>
              </a:rPr>
              <a:t></a:t>
            </a:r>
            <a:r>
              <a:rPr sz="2350" spc="90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x</a:t>
            </a:r>
            <a:r>
              <a:rPr sz="2350" i="1" spc="-20" dirty="0">
                <a:latin typeface="Times New Roman"/>
                <a:cs typeface="Times New Roman"/>
              </a:rPr>
              <a:t> </a:t>
            </a:r>
            <a:r>
              <a:rPr sz="2350" spc="60" dirty="0">
                <a:latin typeface="Symbol"/>
                <a:cs typeface="Symbol"/>
              </a:rPr>
              <a:t></a:t>
            </a:r>
            <a:r>
              <a:rPr sz="2350" spc="55" dirty="0">
                <a:latin typeface="Times New Roman"/>
                <a:cs typeface="Times New Roman"/>
              </a:rPr>
              <a:t> </a:t>
            </a:r>
            <a:r>
              <a:rPr sz="2350" i="1" spc="155" dirty="0">
                <a:latin typeface="Times New Roman"/>
                <a:cs typeface="Times New Roman"/>
              </a:rPr>
              <a:t>x</a:t>
            </a:r>
            <a:r>
              <a:rPr sz="2775" spc="82" baseline="31531" dirty="0">
                <a:latin typeface="Times New Roman"/>
                <a:cs typeface="Times New Roman"/>
              </a:rPr>
              <a:t>2</a:t>
            </a:r>
            <a:r>
              <a:rPr sz="2775" spc="254" baseline="31531" dirty="0">
                <a:latin typeface="Times New Roman"/>
                <a:cs typeface="Times New Roman"/>
              </a:rPr>
              <a:t> </a:t>
            </a:r>
            <a:r>
              <a:rPr sz="4750" spc="-1120" dirty="0">
                <a:latin typeface="Symbol"/>
                <a:cs typeface="Symbol"/>
              </a:rPr>
              <a:t></a:t>
            </a:r>
            <a:endParaRPr sz="4750">
              <a:latin typeface="Symbol"/>
              <a:cs typeface="Symbol"/>
            </a:endParaRPr>
          </a:p>
          <a:p>
            <a:pPr marL="482600" fontAlgn="auto">
              <a:spcBef>
                <a:spcPts val="1265"/>
              </a:spcBef>
              <a:spcAft>
                <a:spcPts val="0"/>
              </a:spcAft>
              <a:tabLst>
                <a:tab pos="131635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Jik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: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</a:t>
            </a:r>
            <a:r>
              <a:rPr sz="2400" spc="-15" baseline="-24305" dirty="0">
                <a:latin typeface="Bookman Old Style"/>
                <a:cs typeface="Bookman Old Style"/>
              </a:rPr>
              <a:t>2</a:t>
            </a:r>
            <a:r>
              <a:rPr sz="2400" baseline="-24305" dirty="0">
                <a:latin typeface="Times New Roman"/>
                <a:cs typeface="Times New Roman"/>
              </a:rPr>
              <a:t> </a:t>
            </a:r>
            <a:r>
              <a:rPr sz="2400" spc="-60" baseline="-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R</a:t>
            </a:r>
            <a:r>
              <a:rPr sz="2400" spc="-15" baseline="24305" dirty="0">
                <a:latin typeface="Bookman Old Style"/>
                <a:cs typeface="Bookman Old Style"/>
              </a:rPr>
              <a:t>3</a:t>
            </a:r>
            <a:r>
              <a:rPr sz="2400" baseline="24305" dirty="0">
                <a:latin typeface="Times New Roman"/>
                <a:cs typeface="Times New Roman"/>
              </a:rPr>
              <a:t> </a:t>
            </a:r>
            <a:r>
              <a:rPr sz="2400" spc="-82" baseline="24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adala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transf</a:t>
            </a:r>
            <a:r>
              <a:rPr sz="2400" spc="-10" dirty="0">
                <a:latin typeface="Bookman Old Style"/>
                <a:cs typeface="Bookman Old Style"/>
              </a:rPr>
              <a:t>o</a:t>
            </a:r>
            <a:r>
              <a:rPr sz="2400" dirty="0">
                <a:latin typeface="Bookman Old Style"/>
                <a:cs typeface="Bookman Old Style"/>
              </a:rPr>
              <a:t>rmasi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linear</a:t>
            </a:r>
            <a:endParaRPr sz="2400">
              <a:latin typeface="Bookman Old Style"/>
              <a:cs typeface="Bookman Old Style"/>
            </a:endParaRPr>
          </a:p>
          <a:p>
            <a:pPr marL="482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dimana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0484" name="object 4">
            <a:extLst>
              <a:ext uri="{FF2B5EF4-FFF2-40B4-BE49-F238E27FC236}">
                <a16:creationId xmlns:a16="http://schemas.microsoft.com/office/drawing/2014/main" id="{5323714F-ED58-4120-B328-26244242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2819400"/>
            <a:ext cx="1609725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ts val="3300"/>
              </a:lnSpc>
            </a:pPr>
            <a:r>
              <a:rPr lang="id-ID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id-ID" altLang="en-US" sz="2900">
                <a:latin typeface="Symbol" panose="05050102010706020507" pitchFamily="18" charset="2"/>
              </a:rPr>
              <a:t></a:t>
            </a:r>
            <a:r>
              <a:rPr lang="id-ID" altLang="en-US" sz="2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id-ID" altLang="en-US" sz="2000">
                <a:latin typeface="Symbol" panose="05050102010706020507" pitchFamily="18" charset="2"/>
              </a:rPr>
              <a:t>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d-ID" altLang="en-US" sz="2900">
                <a:latin typeface="Symbol" panose="05050102010706020507" pitchFamily="18" charset="2"/>
              </a:rPr>
              <a:t></a:t>
            </a:r>
            <a:r>
              <a:rPr lang="id-ID" altLang="en-US" sz="2000">
                <a:latin typeface="Symbol" panose="05050102010706020507" pitchFamily="18" charset="2"/>
              </a:rPr>
              <a:t>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3000" baseline="-8000">
                <a:latin typeface="Symbol" panose="05050102010706020507" pitchFamily="18" charset="2"/>
              </a:rPr>
              <a:t></a:t>
            </a:r>
            <a:r>
              <a:rPr lang="id-ID" altLang="en-US" sz="3000" baseline="-8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id-ID" altLang="en-US" sz="3000" baseline="-8000">
                <a:latin typeface="Symbol" panose="05050102010706020507" pitchFamily="18" charset="2"/>
              </a:rPr>
              <a:t></a:t>
            </a:r>
          </a:p>
          <a:p>
            <a:pPr algn="r" eaLnBrk="1" hangingPunct="1">
              <a:lnSpc>
                <a:spcPts val="2288"/>
              </a:lnSpc>
            </a:pPr>
            <a:r>
              <a:rPr lang="id-ID" altLang="en-US" sz="2000">
                <a:latin typeface="Symbol" panose="05050102010706020507" pitchFamily="18" charset="2"/>
              </a:rPr>
              <a:t>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0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77167EF-A5AC-4E36-8E50-C0BAC2488163}"/>
              </a:ext>
            </a:extLst>
          </p:cNvPr>
          <p:cNvSpPr txBox="1"/>
          <p:nvPr/>
        </p:nvSpPr>
        <p:spPr>
          <a:xfrm>
            <a:off x="2286000" y="2695575"/>
            <a:ext cx="409575" cy="290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95275" algn="l"/>
              </a:tabLst>
              <a:defRPr/>
            </a:pPr>
            <a:r>
              <a:rPr sz="2050" spc="5" dirty="0">
                <a:latin typeface="Symbol"/>
                <a:cs typeface="Symbol"/>
              </a:rPr>
              <a:t></a:t>
            </a:r>
            <a:r>
              <a:rPr sz="2050" spc="5" dirty="0">
                <a:latin typeface="Times New Roman"/>
                <a:cs typeface="Times New Roman"/>
              </a:rPr>
              <a:t>	</a:t>
            </a:r>
            <a:r>
              <a:rPr sz="2050" spc="5" dirty="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3493E76-B3D6-4C11-B9A3-D44F49C26761}"/>
              </a:ext>
            </a:extLst>
          </p:cNvPr>
          <p:cNvSpPr txBox="1"/>
          <p:nvPr/>
        </p:nvSpPr>
        <p:spPr>
          <a:xfrm>
            <a:off x="2286000" y="3322638"/>
            <a:ext cx="409575" cy="347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5" dirty="0">
                <a:latin typeface="Symbol"/>
                <a:cs typeface="Symbol"/>
              </a:rPr>
              <a:t></a:t>
            </a:r>
            <a:r>
              <a:rPr sz="2050" spc="-275" dirty="0">
                <a:latin typeface="Times New Roman"/>
                <a:cs typeface="Times New Roman"/>
              </a:rPr>
              <a:t> </a:t>
            </a:r>
            <a:r>
              <a:rPr sz="3075" spc="247" baseline="16260" dirty="0">
                <a:latin typeface="Times New Roman"/>
                <a:cs typeface="Times New Roman"/>
              </a:rPr>
              <a:t>2</a:t>
            </a:r>
            <a:r>
              <a:rPr sz="2050" spc="5" dirty="0">
                <a:latin typeface="Symbol"/>
                <a:cs typeface="Symbol"/>
              </a:rPr>
              <a:t>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854BA49-C62D-40D1-8E80-2F7EFD76EECF}"/>
              </a:ext>
            </a:extLst>
          </p:cNvPr>
          <p:cNvSpPr txBox="1"/>
          <p:nvPr/>
        </p:nvSpPr>
        <p:spPr>
          <a:xfrm>
            <a:off x="2286000" y="2527300"/>
            <a:ext cx="2628900" cy="295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227580" algn="l"/>
              </a:tabLst>
              <a:defRPr/>
            </a:pPr>
            <a:r>
              <a:rPr sz="2050" spc="5" dirty="0">
                <a:latin typeface="Symbol"/>
                <a:cs typeface="Symbol"/>
              </a:rPr>
              <a:t>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3075" spc="262" baseline="2710" dirty="0">
                <a:latin typeface="Times New Roman"/>
                <a:cs typeface="Times New Roman"/>
              </a:rPr>
              <a:t>0</a:t>
            </a:r>
            <a:r>
              <a:rPr sz="2050" spc="5" dirty="0">
                <a:latin typeface="Symbol"/>
                <a:cs typeface="Symbol"/>
              </a:rPr>
              <a:t>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Symbol"/>
                <a:cs typeface="Symbol"/>
              </a:rPr>
              <a:t></a:t>
            </a:r>
            <a:r>
              <a:rPr sz="2100" spc="-325" dirty="0">
                <a:latin typeface="Times New Roman"/>
                <a:cs typeface="Times New Roman"/>
              </a:rPr>
              <a:t> </a:t>
            </a:r>
            <a:r>
              <a:rPr sz="3150" baseline="2645" dirty="0">
                <a:latin typeface="Times New Roman"/>
                <a:cs typeface="Times New Roman"/>
              </a:rPr>
              <a:t>1</a:t>
            </a:r>
            <a:r>
              <a:rPr sz="3150" spc="-509" baseline="26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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DD2A014-7A2B-4E9E-BC63-BC40A5272A9A}"/>
              </a:ext>
            </a:extLst>
          </p:cNvPr>
          <p:cNvSpPr txBox="1"/>
          <p:nvPr/>
        </p:nvSpPr>
        <p:spPr>
          <a:xfrm>
            <a:off x="2936875" y="2671763"/>
            <a:ext cx="1855788" cy="579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210"/>
              </a:lnSpc>
              <a:spcBef>
                <a:spcPts val="0"/>
              </a:spcBef>
              <a:spcAft>
                <a:spcPts val="0"/>
              </a:spcAft>
              <a:tabLst>
                <a:tab pos="1266190" algn="l"/>
                <a:tab pos="1709420" algn="l"/>
              </a:tabLst>
              <a:defRPr/>
            </a:pP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i="1" spc="-275" dirty="0">
                <a:latin typeface="Times New Roman"/>
                <a:cs typeface="Times New Roman"/>
              </a:rPr>
              <a:t> </a:t>
            </a:r>
            <a:r>
              <a:rPr sz="4350" spc="-620" dirty="0">
                <a:latin typeface="Symbol"/>
                <a:cs typeface="Symbol"/>
              </a:rPr>
              <a:t>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i="1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	</a:t>
            </a:r>
            <a:r>
              <a:rPr sz="4350" spc="-620" dirty="0">
                <a:latin typeface="Symbol"/>
                <a:cs typeface="Symbol"/>
              </a:rPr>
              <a:t>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dirty="0">
                <a:latin typeface="Times New Roman"/>
                <a:cs typeface="Times New Roman"/>
              </a:rPr>
              <a:t>	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489" name="object 9">
            <a:extLst>
              <a:ext uri="{FF2B5EF4-FFF2-40B4-BE49-F238E27FC236}">
                <a16:creationId xmlns:a16="http://schemas.microsoft.com/office/drawing/2014/main" id="{94ABC67D-D515-4E13-9D70-D6EA42B2D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200400"/>
            <a:ext cx="4143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100">
                <a:latin typeface="Symbol" panose="05050102010706020507" pitchFamily="18" charset="2"/>
              </a:rPr>
              <a:t></a:t>
            </a: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1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20490" name="object 10">
            <a:extLst>
              <a:ext uri="{FF2B5EF4-FFF2-40B4-BE49-F238E27FC236}">
                <a16:creationId xmlns:a16="http://schemas.microsoft.com/office/drawing/2014/main" id="{83E8CE1F-3B6C-4BDB-A2D0-D90186351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947988"/>
            <a:ext cx="4143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100">
                <a:latin typeface="Symbol" panose="05050102010706020507" pitchFamily="18" charset="2"/>
              </a:rPr>
              <a:t></a:t>
            </a: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1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20491" name="object 11">
            <a:extLst>
              <a:ext uri="{FF2B5EF4-FFF2-40B4-BE49-F238E27FC236}">
                <a16:creationId xmlns:a16="http://schemas.microsoft.com/office/drawing/2014/main" id="{E4531B65-5078-43FC-A9D6-B150BD69C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697163"/>
            <a:ext cx="41433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6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100">
                <a:latin typeface="Symbol" panose="05050102010706020507" pitchFamily="18" charset="2"/>
              </a:rPr>
              <a:t></a:t>
            </a: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1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03D6E4B-0BC2-45CD-A30A-8D34A1C9B004}"/>
              </a:ext>
            </a:extLst>
          </p:cNvPr>
          <p:cNvSpPr txBox="1"/>
          <p:nvPr/>
        </p:nvSpPr>
        <p:spPr>
          <a:xfrm>
            <a:off x="4500563" y="3325813"/>
            <a:ext cx="414337" cy="349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dirty="0">
                <a:latin typeface="Symbol"/>
                <a:cs typeface="Symbol"/>
              </a:rPr>
              <a:t></a:t>
            </a:r>
            <a:r>
              <a:rPr sz="2100" spc="-305" dirty="0">
                <a:latin typeface="Times New Roman"/>
                <a:cs typeface="Times New Roman"/>
              </a:rPr>
              <a:t> </a:t>
            </a:r>
            <a:r>
              <a:rPr sz="3150" spc="247" baseline="15873" dirty="0">
                <a:latin typeface="Times New Roman"/>
                <a:cs typeface="Times New Roman"/>
              </a:rPr>
              <a:t>0</a:t>
            </a:r>
            <a:r>
              <a:rPr sz="2100" dirty="0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D47AB97-37B4-4F60-8794-F1CA55C07518}"/>
              </a:ext>
            </a:extLst>
          </p:cNvPr>
          <p:cNvSpPr txBox="1"/>
          <p:nvPr/>
        </p:nvSpPr>
        <p:spPr>
          <a:xfrm>
            <a:off x="3997325" y="2849563"/>
            <a:ext cx="131763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50" spc="5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7242A5F-BA19-4311-B7AB-71F42BC558ED}"/>
              </a:ext>
            </a:extLst>
          </p:cNvPr>
          <p:cNvSpPr txBox="1"/>
          <p:nvPr/>
        </p:nvSpPr>
        <p:spPr>
          <a:xfrm>
            <a:off x="5345113" y="2601913"/>
            <a:ext cx="2093912" cy="593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330"/>
              </a:lnSpc>
              <a:spcBef>
                <a:spcPts val="0"/>
              </a:spcBef>
              <a:spcAft>
                <a:spcPts val="0"/>
              </a:spcAft>
              <a:tabLst>
                <a:tab pos="1496695" algn="l"/>
                <a:tab pos="1944370" algn="l"/>
              </a:tabLst>
              <a:defRPr/>
            </a:pPr>
            <a:r>
              <a:rPr sz="2150" i="1" spc="-15" dirty="0">
                <a:latin typeface="Times New Roman"/>
                <a:cs typeface="Times New Roman"/>
              </a:rPr>
              <a:t>T</a:t>
            </a:r>
            <a:r>
              <a:rPr sz="2150" i="1" spc="-280" dirty="0">
                <a:latin typeface="Times New Roman"/>
                <a:cs typeface="Times New Roman"/>
              </a:rPr>
              <a:t> </a:t>
            </a:r>
            <a:r>
              <a:rPr sz="4450" spc="-445" dirty="0">
                <a:latin typeface="Symbol"/>
                <a:cs typeface="Symbol"/>
              </a:rPr>
              <a:t></a:t>
            </a:r>
            <a:r>
              <a:rPr sz="2150" spc="-15" dirty="0">
                <a:latin typeface="Times New Roman"/>
                <a:cs typeface="Times New Roman"/>
              </a:rPr>
              <a:t>1</a:t>
            </a:r>
            <a:r>
              <a:rPr sz="2150" spc="-210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Symbol"/>
                <a:cs typeface="Symbol"/>
              </a:rPr>
              <a:t>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i="1" spc="-10" dirty="0">
                <a:latin typeface="Times New Roman"/>
                <a:cs typeface="Times New Roman"/>
              </a:rPr>
              <a:t>x</a:t>
            </a:r>
            <a:r>
              <a:rPr sz="2150" i="1" spc="10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Symbol"/>
                <a:cs typeface="Symbol"/>
              </a:rPr>
              <a:t>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i="1" spc="-10" dirty="0">
                <a:latin typeface="Times New Roman"/>
                <a:cs typeface="Times New Roman"/>
              </a:rPr>
              <a:t>x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4450" spc="-640" dirty="0">
                <a:latin typeface="Symbol"/>
                <a:cs typeface="Symbol"/>
              </a:rPr>
              <a:t></a:t>
            </a:r>
            <a:r>
              <a:rPr sz="2150" spc="-15" dirty="0">
                <a:latin typeface="Symbol"/>
                <a:cs typeface="Symbol"/>
              </a:rPr>
              <a:t>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6691430-39B0-4489-A0DA-BD926C5A2F1B}"/>
              </a:ext>
            </a:extLst>
          </p:cNvPr>
          <p:cNvSpPr txBox="1"/>
          <p:nvPr/>
        </p:nvSpPr>
        <p:spPr>
          <a:xfrm>
            <a:off x="7146925" y="3144838"/>
            <a:ext cx="420688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03530" algn="l"/>
              </a:tabLst>
              <a:defRPr/>
            </a:pPr>
            <a:r>
              <a:rPr sz="2150" spc="-10" dirty="0">
                <a:latin typeface="Symbol"/>
                <a:cs typeface="Symbol"/>
              </a:rPr>
              <a:t></a:t>
            </a:r>
            <a:r>
              <a:rPr sz="2150" spc="-1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28533397-6F27-4694-9849-66C5527BAC78}"/>
              </a:ext>
            </a:extLst>
          </p:cNvPr>
          <p:cNvSpPr txBox="1"/>
          <p:nvPr/>
        </p:nvSpPr>
        <p:spPr>
          <a:xfrm>
            <a:off x="7146925" y="2886075"/>
            <a:ext cx="420688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03530" algn="l"/>
              </a:tabLst>
              <a:defRPr/>
            </a:pPr>
            <a:r>
              <a:rPr sz="2150" spc="-10" dirty="0">
                <a:latin typeface="Symbol"/>
                <a:cs typeface="Symbol"/>
              </a:rPr>
              <a:t></a:t>
            </a:r>
            <a:r>
              <a:rPr sz="2150" spc="-1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9E014A3-3DCC-43C9-93CF-8D61CB1E00EB}"/>
              </a:ext>
            </a:extLst>
          </p:cNvPr>
          <p:cNvSpPr txBox="1"/>
          <p:nvPr/>
        </p:nvSpPr>
        <p:spPr>
          <a:xfrm>
            <a:off x="7146925" y="2627313"/>
            <a:ext cx="420688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03530" algn="l"/>
              </a:tabLst>
              <a:defRPr/>
            </a:pPr>
            <a:r>
              <a:rPr sz="2150" spc="-10" dirty="0">
                <a:latin typeface="Symbol"/>
                <a:cs typeface="Symbol"/>
              </a:rPr>
              <a:t></a:t>
            </a:r>
            <a:r>
              <a:rPr sz="2150" spc="-1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537CAF4-0441-4468-B05E-0D90B5F44982}"/>
              </a:ext>
            </a:extLst>
          </p:cNvPr>
          <p:cNvSpPr txBox="1"/>
          <p:nvPr/>
        </p:nvSpPr>
        <p:spPr>
          <a:xfrm>
            <a:off x="7146925" y="3273425"/>
            <a:ext cx="420688" cy="3571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-10" dirty="0">
                <a:latin typeface="Symbol"/>
                <a:cs typeface="Symbol"/>
              </a:rPr>
              <a:t></a:t>
            </a:r>
            <a:r>
              <a:rPr sz="2150" spc="-315" dirty="0">
                <a:latin typeface="Times New Roman"/>
                <a:cs typeface="Times New Roman"/>
              </a:rPr>
              <a:t> </a:t>
            </a:r>
            <a:r>
              <a:rPr sz="3225" spc="225" baseline="15503" dirty="0">
                <a:latin typeface="Times New Roman"/>
                <a:cs typeface="Times New Roman"/>
              </a:rPr>
              <a:t>0</a:t>
            </a:r>
            <a:r>
              <a:rPr sz="2150" spc="-10" dirty="0">
                <a:latin typeface="Symbol"/>
                <a:cs typeface="Symbol"/>
              </a:rPr>
              <a:t>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27751D5-6263-4958-BDA1-C9EEAEA20964}"/>
              </a:ext>
            </a:extLst>
          </p:cNvPr>
          <p:cNvSpPr txBox="1"/>
          <p:nvPr/>
        </p:nvSpPr>
        <p:spPr>
          <a:xfrm>
            <a:off x="7146925" y="2452688"/>
            <a:ext cx="420688" cy="303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-10" dirty="0">
                <a:latin typeface="Symbol"/>
                <a:cs typeface="Symbol"/>
              </a:rPr>
              <a:t></a:t>
            </a:r>
            <a:r>
              <a:rPr sz="2150" spc="-305" dirty="0">
                <a:latin typeface="Times New Roman"/>
                <a:cs typeface="Times New Roman"/>
              </a:rPr>
              <a:t> </a:t>
            </a:r>
            <a:r>
              <a:rPr sz="3225" spc="209" baseline="2583" dirty="0">
                <a:latin typeface="Times New Roman"/>
                <a:cs typeface="Times New Roman"/>
              </a:rPr>
              <a:t>2</a:t>
            </a:r>
            <a:r>
              <a:rPr sz="2150" spc="-10" dirty="0">
                <a:latin typeface="Symbol"/>
                <a:cs typeface="Symbol"/>
              </a:rPr>
              <a:t>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979D3647-3EAB-4555-B9B6-8C95D9FC4245}"/>
              </a:ext>
            </a:extLst>
          </p:cNvPr>
          <p:cNvSpPr txBox="1"/>
          <p:nvPr/>
        </p:nvSpPr>
        <p:spPr>
          <a:xfrm>
            <a:off x="6632575" y="2784475"/>
            <a:ext cx="134938" cy="242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00" spc="5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3B198B79-B3C2-413E-9F27-0BCF6AD5E5CD}"/>
              </a:ext>
            </a:extLst>
          </p:cNvPr>
          <p:cNvSpPr txBox="1"/>
          <p:nvPr/>
        </p:nvSpPr>
        <p:spPr>
          <a:xfrm>
            <a:off x="688975" y="3903663"/>
            <a:ext cx="1960563" cy="946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entukan</a:t>
            </a:r>
            <a:endParaRPr sz="2400">
              <a:latin typeface="Bookman Old Style"/>
              <a:cs typeface="Bookman Old Style"/>
            </a:endParaRPr>
          </a:p>
          <a:p>
            <a:pPr marL="394335" fontAlgn="auto">
              <a:spcBef>
                <a:spcPts val="440"/>
              </a:spcBef>
              <a:spcAft>
                <a:spcPts val="0"/>
              </a:spcAft>
              <a:defRPr/>
            </a:pPr>
            <a:r>
              <a:rPr sz="2300" i="1" spc="50" dirty="0">
                <a:latin typeface="Times New Roman"/>
                <a:cs typeface="Times New Roman"/>
              </a:rPr>
              <a:t>T</a:t>
            </a:r>
            <a:r>
              <a:rPr sz="2300" i="1" spc="-315" dirty="0">
                <a:latin typeface="Times New Roman"/>
                <a:cs typeface="Times New Roman"/>
              </a:rPr>
              <a:t> </a:t>
            </a:r>
            <a:r>
              <a:rPr sz="3750" spc="-465" dirty="0">
                <a:latin typeface="Symbol"/>
                <a:cs typeface="Symbol"/>
              </a:rPr>
              <a:t></a:t>
            </a:r>
            <a:r>
              <a:rPr sz="3750" spc="-490" dirty="0">
                <a:latin typeface="Times New Roman"/>
                <a:cs typeface="Times New Roman"/>
              </a:rPr>
              <a:t> </a:t>
            </a:r>
            <a:r>
              <a:rPr sz="2300" spc="175" dirty="0">
                <a:latin typeface="Times New Roman"/>
                <a:cs typeface="Times New Roman"/>
              </a:rPr>
              <a:t>1</a:t>
            </a:r>
            <a:r>
              <a:rPr sz="2300" spc="50" dirty="0">
                <a:latin typeface="Symbol"/>
                <a:cs typeface="Symbol"/>
              </a:rPr>
              <a:t>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300" i="1" spc="40" dirty="0">
                <a:latin typeface="Times New Roman"/>
                <a:cs typeface="Times New Roman"/>
              </a:rPr>
              <a:t>x</a:t>
            </a:r>
            <a:r>
              <a:rPr sz="2300" i="1" spc="-195" dirty="0">
                <a:latin typeface="Times New Roman"/>
                <a:cs typeface="Times New Roman"/>
              </a:rPr>
              <a:t> </a:t>
            </a:r>
            <a:r>
              <a:rPr sz="2300" spc="50" dirty="0">
                <a:latin typeface="Symbol"/>
                <a:cs typeface="Symbol"/>
              </a:rPr>
              <a:t>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i="1" spc="145" dirty="0">
                <a:latin typeface="Times New Roman"/>
                <a:cs typeface="Times New Roman"/>
              </a:rPr>
              <a:t>x</a:t>
            </a:r>
            <a:r>
              <a:rPr sz="2025" spc="37" baseline="43209" dirty="0">
                <a:latin typeface="Times New Roman"/>
                <a:cs typeface="Times New Roman"/>
              </a:rPr>
              <a:t>2</a:t>
            </a:r>
            <a:r>
              <a:rPr sz="2025" spc="-44" baseline="43209" dirty="0">
                <a:latin typeface="Times New Roman"/>
                <a:cs typeface="Times New Roman"/>
              </a:rPr>
              <a:t> </a:t>
            </a:r>
            <a:r>
              <a:rPr sz="3750" spc="-465" dirty="0">
                <a:latin typeface="Symbol"/>
                <a:cs typeface="Symbol"/>
              </a:rPr>
              <a:t></a:t>
            </a:r>
            <a:endParaRPr sz="375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85BB918-AC5C-4B66-8FFA-63197917A63B}"/>
              </a:ext>
            </a:extLst>
          </p:cNvPr>
          <p:cNvSpPr txBox="1"/>
          <p:nvPr/>
        </p:nvSpPr>
        <p:spPr>
          <a:xfrm>
            <a:off x="2538413" y="5454650"/>
            <a:ext cx="68262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503" name="object 23">
            <a:extLst>
              <a:ext uri="{FF2B5EF4-FFF2-40B4-BE49-F238E27FC236}">
                <a16:creationId xmlns:a16="http://schemas.microsoft.com/office/drawing/2014/main" id="{94CDB349-B9B7-4640-B57D-8A4CC9F6E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75" y="5219700"/>
            <a:ext cx="1228725" cy="7239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0504" name="object 24">
            <a:extLst>
              <a:ext uri="{FF2B5EF4-FFF2-40B4-BE49-F238E27FC236}">
                <a16:creationId xmlns:a16="http://schemas.microsoft.com/office/drawing/2014/main" id="{F753A029-9514-40B2-B5E2-CFDF5FB89F78}"/>
              </a:ext>
            </a:extLst>
          </p:cNvPr>
          <p:cNvSpPr>
            <a:spLocks/>
          </p:cNvSpPr>
          <p:nvPr/>
        </p:nvSpPr>
        <p:spPr bwMode="auto">
          <a:xfrm>
            <a:off x="4418013" y="3892550"/>
            <a:ext cx="2517775" cy="1600200"/>
          </a:xfrm>
          <a:custGeom>
            <a:avLst/>
            <a:gdLst>
              <a:gd name="T0" fmla="*/ 985048 w 2518409"/>
              <a:gd name="T1" fmla="*/ 1478279 h 1600200"/>
              <a:gd name="T2" fmla="*/ 1022317 w 2518409"/>
              <a:gd name="T3" fmla="*/ 1511807 h 1600200"/>
              <a:gd name="T4" fmla="*/ 1064467 w 2518409"/>
              <a:gd name="T5" fmla="*/ 1542287 h 1600200"/>
              <a:gd name="T6" fmla="*/ 1110874 w 2518409"/>
              <a:gd name="T7" fmla="*/ 1563623 h 1600200"/>
              <a:gd name="T8" fmla="*/ 1173917 w 2518409"/>
              <a:gd name="T9" fmla="*/ 1588007 h 1600200"/>
              <a:gd name="T10" fmla="*/ 1446378 w 2518409"/>
              <a:gd name="T11" fmla="*/ 1572767 h 1600200"/>
              <a:gd name="T12" fmla="*/ 1607522 w 2518409"/>
              <a:gd name="T13" fmla="*/ 1459991 h 1600200"/>
              <a:gd name="T14" fmla="*/ 445111 w 2518409"/>
              <a:gd name="T15" fmla="*/ 176783 h 1600200"/>
              <a:gd name="T16" fmla="*/ 272910 w 2518409"/>
              <a:gd name="T17" fmla="*/ 320039 h 1600200"/>
              <a:gd name="T18" fmla="*/ 225986 w 2518409"/>
              <a:gd name="T19" fmla="*/ 499871 h 1600200"/>
              <a:gd name="T20" fmla="*/ 194883 w 2518409"/>
              <a:gd name="T21" fmla="*/ 536447 h 1600200"/>
              <a:gd name="T22" fmla="*/ 143528 w 2518409"/>
              <a:gd name="T23" fmla="*/ 554735 h 1600200"/>
              <a:gd name="T24" fmla="*/ 97517 w 2518409"/>
              <a:gd name="T25" fmla="*/ 579119 h 1600200"/>
              <a:gd name="T26" fmla="*/ 5467 w 2518409"/>
              <a:gd name="T27" fmla="*/ 707135 h 1600200"/>
              <a:gd name="T28" fmla="*/ 38089 w 2518409"/>
              <a:gd name="T29" fmla="*/ 871727 h 1600200"/>
              <a:gd name="T30" fmla="*/ 89182 w 2518409"/>
              <a:gd name="T31" fmla="*/ 923543 h 1600200"/>
              <a:gd name="T32" fmla="*/ 103872 w 2518409"/>
              <a:gd name="T33" fmla="*/ 963167 h 1600200"/>
              <a:gd name="T34" fmla="*/ 76040 w 2518409"/>
              <a:gd name="T35" fmla="*/ 1008887 h 1600200"/>
              <a:gd name="T36" fmla="*/ 57092 w 2518409"/>
              <a:gd name="T37" fmla="*/ 1103375 h 1600200"/>
              <a:gd name="T38" fmla="*/ 111721 w 2518409"/>
              <a:gd name="T39" fmla="*/ 1228343 h 1600200"/>
              <a:gd name="T40" fmla="*/ 239547 w 2518409"/>
              <a:gd name="T41" fmla="*/ 1301495 h 1600200"/>
              <a:gd name="T42" fmla="*/ 343060 w 2518409"/>
              <a:gd name="T43" fmla="*/ 1313687 h 1600200"/>
              <a:gd name="T44" fmla="*/ 494266 w 2518409"/>
              <a:gd name="T45" fmla="*/ 1447799 h 1600200"/>
              <a:gd name="T46" fmla="*/ 760922 w 2518409"/>
              <a:gd name="T47" fmla="*/ 1508759 h 1600200"/>
              <a:gd name="T48" fmla="*/ 1607522 w 2518409"/>
              <a:gd name="T49" fmla="*/ 1459991 h 1600200"/>
              <a:gd name="T50" fmla="*/ 2039192 w 2518409"/>
              <a:gd name="T51" fmla="*/ 1347215 h 1600200"/>
              <a:gd name="T52" fmla="*/ 2113555 w 2518409"/>
              <a:gd name="T53" fmla="*/ 1286255 h 1600200"/>
              <a:gd name="T54" fmla="*/ 2172038 w 2518409"/>
              <a:gd name="T55" fmla="*/ 1182623 h 1600200"/>
              <a:gd name="T56" fmla="*/ 2260557 w 2518409"/>
              <a:gd name="T57" fmla="*/ 1097279 h 1600200"/>
              <a:gd name="T58" fmla="*/ 2308153 w 2518409"/>
              <a:gd name="T59" fmla="*/ 1078991 h 1600200"/>
              <a:gd name="T60" fmla="*/ 2431378 w 2518409"/>
              <a:gd name="T61" fmla="*/ 990599 h 1600200"/>
              <a:gd name="T62" fmla="*/ 2501529 w 2518409"/>
              <a:gd name="T63" fmla="*/ 871727 h 1600200"/>
              <a:gd name="T64" fmla="*/ 2504633 w 2518409"/>
              <a:gd name="T65" fmla="*/ 688847 h 1600200"/>
              <a:gd name="T66" fmla="*/ 2441079 w 2518409"/>
              <a:gd name="T67" fmla="*/ 557783 h 1600200"/>
              <a:gd name="T68" fmla="*/ 2453907 w 2518409"/>
              <a:gd name="T69" fmla="*/ 405383 h 1600200"/>
              <a:gd name="T70" fmla="*/ 2392777 w 2518409"/>
              <a:gd name="T71" fmla="*/ 292607 h 1600200"/>
              <a:gd name="T72" fmla="*/ 2230474 w 2518409"/>
              <a:gd name="T73" fmla="*/ 195071 h 1600200"/>
              <a:gd name="T74" fmla="*/ 782175 w 2518409"/>
              <a:gd name="T75" fmla="*/ 173735 h 1600200"/>
              <a:gd name="T76" fmla="*/ 708267 w 2518409"/>
              <a:gd name="T77" fmla="*/ 149351 h 1600200"/>
              <a:gd name="T78" fmla="*/ 1666798 w 2518409"/>
              <a:gd name="T79" fmla="*/ 1359407 h 1600200"/>
              <a:gd name="T80" fmla="*/ 1725193 w 2518409"/>
              <a:gd name="T81" fmla="*/ 1386839 h 1600200"/>
              <a:gd name="T82" fmla="*/ 1867108 w 2518409"/>
              <a:gd name="T83" fmla="*/ 1402079 h 1600200"/>
              <a:gd name="T84" fmla="*/ 1994643 w 2518409"/>
              <a:gd name="T85" fmla="*/ 1371599 h 1600200"/>
              <a:gd name="T86" fmla="*/ 1070599 w 2518409"/>
              <a:gd name="T87" fmla="*/ 45719 h 1600200"/>
              <a:gd name="T88" fmla="*/ 895331 w 2518409"/>
              <a:gd name="T89" fmla="*/ 106679 h 1600200"/>
              <a:gd name="T90" fmla="*/ 2228823 w 2518409"/>
              <a:gd name="T91" fmla="*/ 188975 h 1600200"/>
              <a:gd name="T92" fmla="*/ 2213082 w 2518409"/>
              <a:gd name="T93" fmla="*/ 149351 h 1600200"/>
              <a:gd name="T94" fmla="*/ 1301850 w 2518409"/>
              <a:gd name="T95" fmla="*/ 115823 h 1600200"/>
              <a:gd name="T96" fmla="*/ 1142733 w 2518409"/>
              <a:gd name="T97" fmla="*/ 48767 h 1600200"/>
              <a:gd name="T98" fmla="*/ 630940 w 2518409"/>
              <a:gd name="T99" fmla="*/ 143255 h 1600200"/>
              <a:gd name="T100" fmla="*/ 1512638 w 2518409"/>
              <a:gd name="T101" fmla="*/ 3047 h 1600200"/>
              <a:gd name="T102" fmla="*/ 1384017 w 2518409"/>
              <a:gd name="T103" fmla="*/ 42671 h 1600200"/>
              <a:gd name="T104" fmla="*/ 2167407 w 2518409"/>
              <a:gd name="T105" fmla="*/ 85343 h 1600200"/>
              <a:gd name="T106" fmla="*/ 1705350 w 2518409"/>
              <a:gd name="T107" fmla="*/ 57911 h 1600200"/>
              <a:gd name="T108" fmla="*/ 1552167 w 2518409"/>
              <a:gd name="T109" fmla="*/ 0 h 1600200"/>
              <a:gd name="T110" fmla="*/ 1824198 w 2518409"/>
              <a:gd name="T111" fmla="*/ 24383 h 1600200"/>
              <a:gd name="T112" fmla="*/ 2164170 w 2518409"/>
              <a:gd name="T113" fmla="*/ 82295 h 1600200"/>
              <a:gd name="T114" fmla="*/ 1973662 w 2518409"/>
              <a:gd name="T115" fmla="*/ 0 h 160020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518409" h="1600200">
                <a:moveTo>
                  <a:pt x="1607927" y="1459991"/>
                </a:moveTo>
                <a:lnTo>
                  <a:pt x="968682" y="1459991"/>
                </a:lnTo>
                <a:lnTo>
                  <a:pt x="976812" y="1469135"/>
                </a:lnTo>
                <a:lnTo>
                  <a:pt x="985296" y="1478279"/>
                </a:lnTo>
                <a:lnTo>
                  <a:pt x="994123" y="1487423"/>
                </a:lnTo>
                <a:lnTo>
                  <a:pt x="1003286" y="1496567"/>
                </a:lnTo>
                <a:lnTo>
                  <a:pt x="1012772" y="1502663"/>
                </a:lnTo>
                <a:lnTo>
                  <a:pt x="1022574" y="1511807"/>
                </a:lnTo>
                <a:lnTo>
                  <a:pt x="1032681" y="1520951"/>
                </a:lnTo>
                <a:lnTo>
                  <a:pt x="1043083" y="1527047"/>
                </a:lnTo>
                <a:lnTo>
                  <a:pt x="1053771" y="1533143"/>
                </a:lnTo>
                <a:lnTo>
                  <a:pt x="1064735" y="1542287"/>
                </a:lnTo>
                <a:lnTo>
                  <a:pt x="1075965" y="1548383"/>
                </a:lnTo>
                <a:lnTo>
                  <a:pt x="1087451" y="1554479"/>
                </a:lnTo>
                <a:lnTo>
                  <a:pt x="1099184" y="1560575"/>
                </a:lnTo>
                <a:lnTo>
                  <a:pt x="1111154" y="1563623"/>
                </a:lnTo>
                <a:lnTo>
                  <a:pt x="1135765" y="1575815"/>
                </a:lnTo>
                <a:lnTo>
                  <a:pt x="1148386" y="1578863"/>
                </a:lnTo>
                <a:lnTo>
                  <a:pt x="1161206" y="1584959"/>
                </a:lnTo>
                <a:lnTo>
                  <a:pt x="1174213" y="1588007"/>
                </a:lnTo>
                <a:lnTo>
                  <a:pt x="1236733" y="1600199"/>
                </a:lnTo>
                <a:lnTo>
                  <a:pt x="1329655" y="1600199"/>
                </a:lnTo>
                <a:lnTo>
                  <a:pt x="1389585" y="1591055"/>
                </a:lnTo>
                <a:lnTo>
                  <a:pt x="1446742" y="1572767"/>
                </a:lnTo>
                <a:lnTo>
                  <a:pt x="1500135" y="1548383"/>
                </a:lnTo>
                <a:lnTo>
                  <a:pt x="1548772" y="1517903"/>
                </a:lnTo>
                <a:lnTo>
                  <a:pt x="1591660" y="1478279"/>
                </a:lnTo>
                <a:lnTo>
                  <a:pt x="1607927" y="1459991"/>
                </a:lnTo>
                <a:close/>
              </a:path>
              <a:path w="2518409" h="1600200">
                <a:moveTo>
                  <a:pt x="670059" y="143255"/>
                </a:moveTo>
                <a:lnTo>
                  <a:pt x="565650" y="143255"/>
                </a:lnTo>
                <a:lnTo>
                  <a:pt x="503154" y="155447"/>
                </a:lnTo>
                <a:lnTo>
                  <a:pt x="445223" y="176783"/>
                </a:lnTo>
                <a:lnTo>
                  <a:pt x="392549" y="204215"/>
                </a:lnTo>
                <a:lnTo>
                  <a:pt x="345822" y="237743"/>
                </a:lnTo>
                <a:lnTo>
                  <a:pt x="305735" y="277367"/>
                </a:lnTo>
                <a:lnTo>
                  <a:pt x="272979" y="320039"/>
                </a:lnTo>
                <a:lnTo>
                  <a:pt x="248244" y="368807"/>
                </a:lnTo>
                <a:lnTo>
                  <a:pt x="232224" y="417575"/>
                </a:lnTo>
                <a:lnTo>
                  <a:pt x="225608" y="472439"/>
                </a:lnTo>
                <a:lnTo>
                  <a:pt x="226043" y="499871"/>
                </a:lnTo>
                <a:lnTo>
                  <a:pt x="229089" y="527303"/>
                </a:lnTo>
                <a:lnTo>
                  <a:pt x="222110" y="533399"/>
                </a:lnTo>
                <a:lnTo>
                  <a:pt x="208418" y="536447"/>
                </a:lnTo>
                <a:lnTo>
                  <a:pt x="194932" y="536447"/>
                </a:lnTo>
                <a:lnTo>
                  <a:pt x="181678" y="539495"/>
                </a:lnTo>
                <a:lnTo>
                  <a:pt x="168682" y="545591"/>
                </a:lnTo>
                <a:lnTo>
                  <a:pt x="155969" y="548639"/>
                </a:lnTo>
                <a:lnTo>
                  <a:pt x="143564" y="554735"/>
                </a:lnTo>
                <a:lnTo>
                  <a:pt x="131494" y="557783"/>
                </a:lnTo>
                <a:lnTo>
                  <a:pt x="119783" y="563879"/>
                </a:lnTo>
                <a:lnTo>
                  <a:pt x="108457" y="569975"/>
                </a:lnTo>
                <a:lnTo>
                  <a:pt x="97542" y="579119"/>
                </a:lnTo>
                <a:lnTo>
                  <a:pt x="87063" y="585215"/>
                </a:lnTo>
                <a:lnTo>
                  <a:pt x="58499" y="612647"/>
                </a:lnTo>
                <a:lnTo>
                  <a:pt x="25015" y="655319"/>
                </a:lnTo>
                <a:lnTo>
                  <a:pt x="5468" y="707135"/>
                </a:lnTo>
                <a:lnTo>
                  <a:pt x="0" y="758951"/>
                </a:lnTo>
                <a:lnTo>
                  <a:pt x="1186" y="774191"/>
                </a:lnTo>
                <a:lnTo>
                  <a:pt x="13411" y="822959"/>
                </a:lnTo>
                <a:lnTo>
                  <a:pt x="38099" y="871727"/>
                </a:lnTo>
                <a:lnTo>
                  <a:pt x="48978" y="883919"/>
                </a:lnTo>
                <a:lnTo>
                  <a:pt x="61139" y="899159"/>
                </a:lnTo>
                <a:lnTo>
                  <a:pt x="74556" y="911351"/>
                </a:lnTo>
                <a:lnTo>
                  <a:pt x="89204" y="923543"/>
                </a:lnTo>
                <a:lnTo>
                  <a:pt x="105057" y="935735"/>
                </a:lnTo>
                <a:lnTo>
                  <a:pt x="122090" y="944879"/>
                </a:lnTo>
                <a:lnTo>
                  <a:pt x="112647" y="954023"/>
                </a:lnTo>
                <a:lnTo>
                  <a:pt x="103898" y="963167"/>
                </a:lnTo>
                <a:lnTo>
                  <a:pt x="95853" y="975359"/>
                </a:lnTo>
                <a:lnTo>
                  <a:pt x="88524" y="984503"/>
                </a:lnTo>
                <a:lnTo>
                  <a:pt x="81922" y="996695"/>
                </a:lnTo>
                <a:lnTo>
                  <a:pt x="76059" y="1008887"/>
                </a:lnTo>
                <a:lnTo>
                  <a:pt x="70945" y="1018031"/>
                </a:lnTo>
                <a:lnTo>
                  <a:pt x="60219" y="1054607"/>
                </a:lnTo>
                <a:lnTo>
                  <a:pt x="56652" y="1091183"/>
                </a:lnTo>
                <a:lnTo>
                  <a:pt x="57106" y="1103375"/>
                </a:lnTo>
                <a:lnTo>
                  <a:pt x="66504" y="1152143"/>
                </a:lnTo>
                <a:lnTo>
                  <a:pt x="89729" y="1200911"/>
                </a:lnTo>
                <a:lnTo>
                  <a:pt x="100134" y="1213103"/>
                </a:lnTo>
                <a:lnTo>
                  <a:pt x="111749" y="1228343"/>
                </a:lnTo>
                <a:lnTo>
                  <a:pt x="153141" y="1264919"/>
                </a:lnTo>
                <a:lnTo>
                  <a:pt x="202832" y="1289303"/>
                </a:lnTo>
                <a:lnTo>
                  <a:pt x="220903" y="1298447"/>
                </a:lnTo>
                <a:lnTo>
                  <a:pt x="239607" y="1301495"/>
                </a:lnTo>
                <a:lnTo>
                  <a:pt x="258872" y="1307591"/>
                </a:lnTo>
                <a:lnTo>
                  <a:pt x="278626" y="1310639"/>
                </a:lnTo>
                <a:lnTo>
                  <a:pt x="341622" y="1310639"/>
                </a:lnTo>
                <a:lnTo>
                  <a:pt x="343146" y="1313687"/>
                </a:lnTo>
                <a:lnTo>
                  <a:pt x="344791" y="1316735"/>
                </a:lnTo>
                <a:lnTo>
                  <a:pt x="387401" y="1368551"/>
                </a:lnTo>
                <a:lnTo>
                  <a:pt x="437676" y="1411223"/>
                </a:lnTo>
                <a:lnTo>
                  <a:pt x="494390" y="1447799"/>
                </a:lnTo>
                <a:lnTo>
                  <a:pt x="556317" y="1475231"/>
                </a:lnTo>
                <a:lnTo>
                  <a:pt x="622231" y="1496567"/>
                </a:lnTo>
                <a:lnTo>
                  <a:pt x="725895" y="1508759"/>
                </a:lnTo>
                <a:lnTo>
                  <a:pt x="761114" y="1508759"/>
                </a:lnTo>
                <a:lnTo>
                  <a:pt x="831630" y="1502663"/>
                </a:lnTo>
                <a:lnTo>
                  <a:pt x="901229" y="1484375"/>
                </a:lnTo>
                <a:lnTo>
                  <a:pt x="968682" y="1459991"/>
                </a:lnTo>
                <a:lnTo>
                  <a:pt x="1607927" y="1459991"/>
                </a:lnTo>
                <a:lnTo>
                  <a:pt x="1643043" y="1411223"/>
                </a:lnTo>
                <a:lnTo>
                  <a:pt x="1667218" y="1359407"/>
                </a:lnTo>
                <a:lnTo>
                  <a:pt x="2022317" y="1359407"/>
                </a:lnTo>
                <a:lnTo>
                  <a:pt x="2039705" y="1347215"/>
                </a:lnTo>
                <a:lnTo>
                  <a:pt x="2060267" y="1335023"/>
                </a:lnTo>
                <a:lnTo>
                  <a:pt x="2079574" y="1319783"/>
                </a:lnTo>
                <a:lnTo>
                  <a:pt x="2097541" y="1304543"/>
                </a:lnTo>
                <a:lnTo>
                  <a:pt x="2114087" y="1286255"/>
                </a:lnTo>
                <a:lnTo>
                  <a:pt x="2129128" y="1267967"/>
                </a:lnTo>
                <a:lnTo>
                  <a:pt x="2142582" y="1246631"/>
                </a:lnTo>
                <a:lnTo>
                  <a:pt x="2154364" y="1228343"/>
                </a:lnTo>
                <a:lnTo>
                  <a:pt x="2172585" y="1182623"/>
                </a:lnTo>
                <a:lnTo>
                  <a:pt x="2183127" y="1136903"/>
                </a:lnTo>
                <a:lnTo>
                  <a:pt x="2185310" y="1112519"/>
                </a:lnTo>
                <a:lnTo>
                  <a:pt x="2198238" y="1112519"/>
                </a:lnTo>
                <a:lnTo>
                  <a:pt x="2261126" y="1097279"/>
                </a:lnTo>
                <a:lnTo>
                  <a:pt x="2273283" y="1091183"/>
                </a:lnTo>
                <a:lnTo>
                  <a:pt x="2285277" y="1088135"/>
                </a:lnTo>
                <a:lnTo>
                  <a:pt x="2297097" y="1082039"/>
                </a:lnTo>
                <a:lnTo>
                  <a:pt x="2308734" y="1078991"/>
                </a:lnTo>
                <a:lnTo>
                  <a:pt x="2331418" y="1066799"/>
                </a:lnTo>
                <a:lnTo>
                  <a:pt x="2388671" y="1030223"/>
                </a:lnTo>
                <a:lnTo>
                  <a:pt x="2411402" y="1008887"/>
                </a:lnTo>
                <a:lnTo>
                  <a:pt x="2431990" y="990599"/>
                </a:lnTo>
                <a:lnTo>
                  <a:pt x="2450419" y="966215"/>
                </a:lnTo>
                <a:lnTo>
                  <a:pt x="2466668" y="944879"/>
                </a:lnTo>
                <a:lnTo>
                  <a:pt x="2480720" y="920495"/>
                </a:lnTo>
                <a:lnTo>
                  <a:pt x="2502159" y="871727"/>
                </a:lnTo>
                <a:lnTo>
                  <a:pt x="2514587" y="819911"/>
                </a:lnTo>
                <a:lnTo>
                  <a:pt x="2517856" y="768095"/>
                </a:lnTo>
                <a:lnTo>
                  <a:pt x="2516010" y="740663"/>
                </a:lnTo>
                <a:lnTo>
                  <a:pt x="2505264" y="688847"/>
                </a:lnTo>
                <a:lnTo>
                  <a:pt x="2484990" y="640079"/>
                </a:lnTo>
                <a:lnTo>
                  <a:pt x="2455041" y="591311"/>
                </a:lnTo>
                <a:lnTo>
                  <a:pt x="2436392" y="566927"/>
                </a:lnTo>
                <a:lnTo>
                  <a:pt x="2441694" y="557783"/>
                </a:lnTo>
                <a:lnTo>
                  <a:pt x="2456247" y="512063"/>
                </a:lnTo>
                <a:lnTo>
                  <a:pt x="2461423" y="469391"/>
                </a:lnTo>
                <a:lnTo>
                  <a:pt x="2461023" y="448055"/>
                </a:lnTo>
                <a:lnTo>
                  <a:pt x="2454525" y="405383"/>
                </a:lnTo>
                <a:lnTo>
                  <a:pt x="2440793" y="365759"/>
                </a:lnTo>
                <a:lnTo>
                  <a:pt x="2420265" y="326135"/>
                </a:lnTo>
                <a:lnTo>
                  <a:pt x="2407589" y="310895"/>
                </a:lnTo>
                <a:lnTo>
                  <a:pt x="2393380" y="292607"/>
                </a:lnTo>
                <a:lnTo>
                  <a:pt x="2360576" y="262127"/>
                </a:lnTo>
                <a:lnTo>
                  <a:pt x="2322291" y="234695"/>
                </a:lnTo>
                <a:lnTo>
                  <a:pt x="2278966" y="213359"/>
                </a:lnTo>
                <a:lnTo>
                  <a:pt x="2231036" y="195071"/>
                </a:lnTo>
                <a:lnTo>
                  <a:pt x="2229384" y="188975"/>
                </a:lnTo>
                <a:lnTo>
                  <a:pt x="817353" y="188975"/>
                </a:lnTo>
                <a:lnTo>
                  <a:pt x="794204" y="176783"/>
                </a:lnTo>
                <a:lnTo>
                  <a:pt x="782372" y="173735"/>
                </a:lnTo>
                <a:lnTo>
                  <a:pt x="770383" y="167639"/>
                </a:lnTo>
                <a:lnTo>
                  <a:pt x="758248" y="164591"/>
                </a:lnTo>
                <a:lnTo>
                  <a:pt x="745976" y="158495"/>
                </a:lnTo>
                <a:lnTo>
                  <a:pt x="708445" y="149351"/>
                </a:lnTo>
                <a:lnTo>
                  <a:pt x="695731" y="149351"/>
                </a:lnTo>
                <a:lnTo>
                  <a:pt x="670059" y="143255"/>
                </a:lnTo>
                <a:close/>
              </a:path>
              <a:path w="2518409" h="1600200">
                <a:moveTo>
                  <a:pt x="2022317" y="1359407"/>
                </a:moveTo>
                <a:lnTo>
                  <a:pt x="1667218" y="1359407"/>
                </a:lnTo>
                <a:lnTo>
                  <a:pt x="1678487" y="1365503"/>
                </a:lnTo>
                <a:lnTo>
                  <a:pt x="1701672" y="1377695"/>
                </a:lnTo>
                <a:lnTo>
                  <a:pt x="1713560" y="1380743"/>
                </a:lnTo>
                <a:lnTo>
                  <a:pt x="1725627" y="1386839"/>
                </a:lnTo>
                <a:lnTo>
                  <a:pt x="1775401" y="1399031"/>
                </a:lnTo>
                <a:lnTo>
                  <a:pt x="1788151" y="1399031"/>
                </a:lnTo>
                <a:lnTo>
                  <a:pt x="1800995" y="1402079"/>
                </a:lnTo>
                <a:lnTo>
                  <a:pt x="1867578" y="1402079"/>
                </a:lnTo>
                <a:lnTo>
                  <a:pt x="1920962" y="1395983"/>
                </a:lnTo>
                <a:lnTo>
                  <a:pt x="1946558" y="1389887"/>
                </a:lnTo>
                <a:lnTo>
                  <a:pt x="1971313" y="1380743"/>
                </a:lnTo>
                <a:lnTo>
                  <a:pt x="1995145" y="1371599"/>
                </a:lnTo>
                <a:lnTo>
                  <a:pt x="2017970" y="1362455"/>
                </a:lnTo>
                <a:lnTo>
                  <a:pt x="2022317" y="1359407"/>
                </a:lnTo>
                <a:close/>
              </a:path>
              <a:path w="2518409" h="1600200">
                <a:moveTo>
                  <a:pt x="1118942" y="45719"/>
                </a:moveTo>
                <a:lnTo>
                  <a:pt x="1070869" y="45719"/>
                </a:lnTo>
                <a:lnTo>
                  <a:pt x="1023629" y="51815"/>
                </a:lnTo>
                <a:lnTo>
                  <a:pt x="978087" y="64007"/>
                </a:lnTo>
                <a:lnTo>
                  <a:pt x="935108" y="82295"/>
                </a:lnTo>
                <a:lnTo>
                  <a:pt x="895556" y="106679"/>
                </a:lnTo>
                <a:lnTo>
                  <a:pt x="860298" y="134111"/>
                </a:lnTo>
                <a:lnTo>
                  <a:pt x="830199" y="170687"/>
                </a:lnTo>
                <a:lnTo>
                  <a:pt x="817353" y="188975"/>
                </a:lnTo>
                <a:lnTo>
                  <a:pt x="2229384" y="188975"/>
                </a:lnTo>
                <a:lnTo>
                  <a:pt x="2227731" y="182879"/>
                </a:lnTo>
                <a:lnTo>
                  <a:pt x="2223720" y="170687"/>
                </a:lnTo>
                <a:lnTo>
                  <a:pt x="2219018" y="158495"/>
                </a:lnTo>
                <a:lnTo>
                  <a:pt x="2213639" y="149351"/>
                </a:lnTo>
                <a:lnTo>
                  <a:pt x="2207597" y="137159"/>
                </a:lnTo>
                <a:lnTo>
                  <a:pt x="2200907" y="124967"/>
                </a:lnTo>
                <a:lnTo>
                  <a:pt x="2193583" y="115823"/>
                </a:lnTo>
                <a:lnTo>
                  <a:pt x="1302178" y="115823"/>
                </a:lnTo>
                <a:lnTo>
                  <a:pt x="1292203" y="109727"/>
                </a:lnTo>
                <a:lnTo>
                  <a:pt x="1260138" y="88391"/>
                </a:lnTo>
                <a:lnTo>
                  <a:pt x="1214128" y="67055"/>
                </a:lnTo>
                <a:lnTo>
                  <a:pt x="1143021" y="48767"/>
                </a:lnTo>
                <a:lnTo>
                  <a:pt x="1118942" y="45719"/>
                </a:lnTo>
                <a:close/>
              </a:path>
              <a:path w="2518409" h="1600200">
                <a:moveTo>
                  <a:pt x="618033" y="140207"/>
                </a:moveTo>
                <a:lnTo>
                  <a:pt x="604944" y="143255"/>
                </a:lnTo>
                <a:lnTo>
                  <a:pt x="631099" y="143255"/>
                </a:lnTo>
                <a:lnTo>
                  <a:pt x="618033" y="140207"/>
                </a:lnTo>
                <a:close/>
              </a:path>
              <a:path w="2518409" h="1600200">
                <a:moveTo>
                  <a:pt x="1552558" y="0"/>
                </a:moveTo>
                <a:lnTo>
                  <a:pt x="1532744" y="0"/>
                </a:lnTo>
                <a:lnTo>
                  <a:pt x="1513019" y="3047"/>
                </a:lnTo>
                <a:lnTo>
                  <a:pt x="1493466" y="3047"/>
                </a:lnTo>
                <a:lnTo>
                  <a:pt x="1455206" y="12191"/>
                </a:lnTo>
                <a:lnTo>
                  <a:pt x="1418620" y="24383"/>
                </a:lnTo>
                <a:lnTo>
                  <a:pt x="1384366" y="42671"/>
                </a:lnTo>
                <a:lnTo>
                  <a:pt x="1338798" y="76199"/>
                </a:lnTo>
                <a:lnTo>
                  <a:pt x="1302178" y="115823"/>
                </a:lnTo>
                <a:lnTo>
                  <a:pt x="2193583" y="115823"/>
                </a:lnTo>
                <a:lnTo>
                  <a:pt x="2167953" y="85343"/>
                </a:lnTo>
                <a:lnTo>
                  <a:pt x="1733725" y="82295"/>
                </a:lnTo>
                <a:lnTo>
                  <a:pt x="1724922" y="73151"/>
                </a:lnTo>
                <a:lnTo>
                  <a:pt x="1715598" y="64007"/>
                </a:lnTo>
                <a:lnTo>
                  <a:pt x="1705779" y="57911"/>
                </a:lnTo>
                <a:lnTo>
                  <a:pt x="1695488" y="48767"/>
                </a:lnTo>
                <a:lnTo>
                  <a:pt x="1662031" y="30479"/>
                </a:lnTo>
                <a:lnTo>
                  <a:pt x="1611717" y="9143"/>
                </a:lnTo>
                <a:lnTo>
                  <a:pt x="1552558" y="0"/>
                </a:lnTo>
                <a:close/>
              </a:path>
              <a:path w="2518409" h="1600200">
                <a:moveTo>
                  <a:pt x="1974159" y="0"/>
                </a:moveTo>
                <a:lnTo>
                  <a:pt x="1930451" y="0"/>
                </a:lnTo>
                <a:lnTo>
                  <a:pt x="1887142" y="6095"/>
                </a:lnTo>
                <a:lnTo>
                  <a:pt x="1824657" y="24383"/>
                </a:lnTo>
                <a:lnTo>
                  <a:pt x="1785808" y="42671"/>
                </a:lnTo>
                <a:lnTo>
                  <a:pt x="1750129" y="67055"/>
                </a:lnTo>
                <a:lnTo>
                  <a:pt x="1733725" y="82295"/>
                </a:lnTo>
                <a:lnTo>
                  <a:pt x="2164715" y="82295"/>
                </a:lnTo>
                <a:lnTo>
                  <a:pt x="2118841" y="45719"/>
                </a:lnTo>
                <a:lnTo>
                  <a:pt x="2079975" y="27431"/>
                </a:lnTo>
                <a:lnTo>
                  <a:pt x="2017473" y="6095"/>
                </a:lnTo>
                <a:lnTo>
                  <a:pt x="197415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5" name="object 25">
            <a:extLst>
              <a:ext uri="{FF2B5EF4-FFF2-40B4-BE49-F238E27FC236}">
                <a16:creationId xmlns:a16="http://schemas.microsoft.com/office/drawing/2014/main" id="{E86AB91D-3AD3-4C38-A1E6-48C6D764ED6F}"/>
              </a:ext>
            </a:extLst>
          </p:cNvPr>
          <p:cNvSpPr>
            <a:spLocks/>
          </p:cNvSpPr>
          <p:nvPr/>
        </p:nvSpPr>
        <p:spPr bwMode="auto">
          <a:xfrm>
            <a:off x="7364413" y="5226050"/>
            <a:ext cx="87312" cy="87313"/>
          </a:xfrm>
          <a:custGeom>
            <a:avLst/>
            <a:gdLst>
              <a:gd name="T0" fmla="*/ 35118 w 87629"/>
              <a:gd name="T1" fmla="*/ 0 h 86360"/>
              <a:gd name="T2" fmla="*/ 1239 w 87629"/>
              <a:gd name="T3" fmla="*/ 37342 h 86360"/>
              <a:gd name="T4" fmla="*/ 0 w 87629"/>
              <a:gd name="T5" fmla="*/ 54705 h 86360"/>
              <a:gd name="T6" fmla="*/ 4655 w 87629"/>
              <a:gd name="T7" fmla="*/ 65802 h 86360"/>
              <a:gd name="T8" fmla="*/ 12687 w 87629"/>
              <a:gd name="T9" fmla="*/ 75114 h 86360"/>
              <a:gd name="T10" fmla="*/ 24042 w 87629"/>
              <a:gd name="T11" fmla="*/ 82109 h 86360"/>
              <a:gd name="T12" fmla="*/ 38664 w 87629"/>
              <a:gd name="T13" fmla="*/ 86261 h 86360"/>
              <a:gd name="T14" fmla="*/ 56499 w 87629"/>
              <a:gd name="T15" fmla="*/ 87039 h 86360"/>
              <a:gd name="T16" fmla="*/ 68863 w 87629"/>
              <a:gd name="T17" fmla="*/ 80723 h 86360"/>
              <a:gd name="T18" fmla="*/ 78611 w 87629"/>
              <a:gd name="T19" fmla="*/ 70967 h 86360"/>
              <a:gd name="T20" fmla="*/ 85002 w 87629"/>
              <a:gd name="T21" fmla="*/ 58542 h 86360"/>
              <a:gd name="T22" fmla="*/ 87297 w 87629"/>
              <a:gd name="T23" fmla="*/ 44218 h 86360"/>
              <a:gd name="T24" fmla="*/ 86903 w 87629"/>
              <a:gd name="T25" fmla="*/ 38229 h 86360"/>
              <a:gd name="T26" fmla="*/ 51659 w 87629"/>
              <a:gd name="T27" fmla="*/ 1610 h 86360"/>
              <a:gd name="T28" fmla="*/ 35118 w 87629"/>
              <a:gd name="T29" fmla="*/ 0 h 863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7629" h="86360">
                <a:moveTo>
                  <a:pt x="35245" y="0"/>
                </a:moveTo>
                <a:lnTo>
                  <a:pt x="1244" y="36934"/>
                </a:lnTo>
                <a:lnTo>
                  <a:pt x="0" y="54108"/>
                </a:lnTo>
                <a:lnTo>
                  <a:pt x="4672" y="65084"/>
                </a:lnTo>
                <a:lnTo>
                  <a:pt x="12733" y="74294"/>
                </a:lnTo>
                <a:lnTo>
                  <a:pt x="24129" y="81213"/>
                </a:lnTo>
                <a:lnTo>
                  <a:pt x="38804" y="85319"/>
                </a:lnTo>
                <a:lnTo>
                  <a:pt x="56704" y="86089"/>
                </a:lnTo>
                <a:lnTo>
                  <a:pt x="69113" y="79842"/>
                </a:lnTo>
                <a:lnTo>
                  <a:pt x="78896" y="70192"/>
                </a:lnTo>
                <a:lnTo>
                  <a:pt x="85311" y="57903"/>
                </a:lnTo>
                <a:lnTo>
                  <a:pt x="87614" y="43735"/>
                </a:lnTo>
                <a:lnTo>
                  <a:pt x="87219" y="37812"/>
                </a:lnTo>
                <a:lnTo>
                  <a:pt x="51847" y="1592"/>
                </a:lnTo>
                <a:lnTo>
                  <a:pt x="3524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6" name="object 26">
            <a:extLst>
              <a:ext uri="{FF2B5EF4-FFF2-40B4-BE49-F238E27FC236}">
                <a16:creationId xmlns:a16="http://schemas.microsoft.com/office/drawing/2014/main" id="{784515DB-543D-49D8-ADC3-1C699400178A}"/>
              </a:ext>
            </a:extLst>
          </p:cNvPr>
          <p:cNvSpPr>
            <a:spLocks/>
          </p:cNvSpPr>
          <p:nvPr/>
        </p:nvSpPr>
        <p:spPr bwMode="auto">
          <a:xfrm>
            <a:off x="7140575" y="5121275"/>
            <a:ext cx="177800" cy="177800"/>
          </a:xfrm>
          <a:custGeom>
            <a:avLst/>
            <a:gdLst>
              <a:gd name="T0" fmla="*/ 81816 w 177800"/>
              <a:gd name="T1" fmla="*/ 0 h 177164"/>
              <a:gd name="T2" fmla="*/ 43731 w 177800"/>
              <a:gd name="T3" fmla="*/ 12152 h 177164"/>
              <a:gd name="T4" fmla="*/ 15318 w 177800"/>
              <a:gd name="T5" fmla="*/ 40541 h 177164"/>
              <a:gd name="T6" fmla="*/ 928 w 177800"/>
              <a:gd name="T7" fmla="*/ 82217 h 177164"/>
              <a:gd name="T8" fmla="*/ 0 w 177800"/>
              <a:gd name="T9" fmla="*/ 98552 h 177164"/>
              <a:gd name="T10" fmla="*/ 2440 w 177800"/>
              <a:gd name="T11" fmla="*/ 111642 h 177164"/>
              <a:gd name="T12" fmla="*/ 21051 w 177800"/>
              <a:gd name="T13" fmla="*/ 145819 h 177164"/>
              <a:gd name="T14" fmla="*/ 54827 w 177800"/>
              <a:gd name="T15" fmla="*/ 169081 h 177164"/>
              <a:gd name="T16" fmla="*/ 101490 w 177800"/>
              <a:gd name="T17" fmla="*/ 177228 h 177164"/>
              <a:gd name="T18" fmla="*/ 115368 w 177800"/>
              <a:gd name="T19" fmla="*/ 173996 h 177164"/>
              <a:gd name="T20" fmla="*/ 150719 w 177800"/>
              <a:gd name="T21" fmla="*/ 152533 h 177164"/>
              <a:gd name="T22" fmla="*/ 172649 w 177800"/>
              <a:gd name="T23" fmla="*/ 117424 h 177164"/>
              <a:gd name="T24" fmla="*/ 177279 w 177800"/>
              <a:gd name="T25" fmla="*/ 88981 h 177164"/>
              <a:gd name="T26" fmla="*/ 177188 w 177800"/>
              <a:gd name="T27" fmla="*/ 84911 h 177164"/>
              <a:gd name="T28" fmla="*/ 165867 w 177800"/>
              <a:gd name="T29" fmla="*/ 45608 h 177164"/>
              <a:gd name="T30" fmla="*/ 138127 w 177800"/>
              <a:gd name="T31" fmla="*/ 16127 h 177164"/>
              <a:gd name="T32" fmla="*/ 97565 w 177800"/>
              <a:gd name="T33" fmla="*/ 1040 h 177164"/>
              <a:gd name="T34" fmla="*/ 81816 w 177800"/>
              <a:gd name="T35" fmla="*/ 0 h 17716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77800" h="177164">
                <a:moveTo>
                  <a:pt x="81816" y="0"/>
                </a:moveTo>
                <a:lnTo>
                  <a:pt x="43731" y="12109"/>
                </a:lnTo>
                <a:lnTo>
                  <a:pt x="15318" y="40396"/>
                </a:lnTo>
                <a:lnTo>
                  <a:pt x="928" y="81923"/>
                </a:lnTo>
                <a:lnTo>
                  <a:pt x="0" y="98199"/>
                </a:lnTo>
                <a:lnTo>
                  <a:pt x="2440" y="111243"/>
                </a:lnTo>
                <a:lnTo>
                  <a:pt x="21051" y="145297"/>
                </a:lnTo>
                <a:lnTo>
                  <a:pt x="54827" y="168476"/>
                </a:lnTo>
                <a:lnTo>
                  <a:pt x="101490" y="176594"/>
                </a:lnTo>
                <a:lnTo>
                  <a:pt x="115368" y="173374"/>
                </a:lnTo>
                <a:lnTo>
                  <a:pt x="150719" y="151987"/>
                </a:lnTo>
                <a:lnTo>
                  <a:pt x="172649" y="117004"/>
                </a:lnTo>
                <a:lnTo>
                  <a:pt x="177279" y="88663"/>
                </a:lnTo>
                <a:lnTo>
                  <a:pt x="177188" y="84607"/>
                </a:lnTo>
                <a:lnTo>
                  <a:pt x="165867" y="45445"/>
                </a:lnTo>
                <a:lnTo>
                  <a:pt x="138127" y="16069"/>
                </a:lnTo>
                <a:lnTo>
                  <a:pt x="97565" y="1036"/>
                </a:lnTo>
                <a:lnTo>
                  <a:pt x="8181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7" name="object 27">
            <a:extLst>
              <a:ext uri="{FF2B5EF4-FFF2-40B4-BE49-F238E27FC236}">
                <a16:creationId xmlns:a16="http://schemas.microsoft.com/office/drawing/2014/main" id="{4E8C32A4-52A8-4F94-B9E3-CB46F2B7E749}"/>
              </a:ext>
            </a:extLst>
          </p:cNvPr>
          <p:cNvSpPr>
            <a:spLocks/>
          </p:cNvSpPr>
          <p:nvPr/>
        </p:nvSpPr>
        <p:spPr bwMode="auto">
          <a:xfrm>
            <a:off x="6832600" y="4987925"/>
            <a:ext cx="266700" cy="266700"/>
          </a:xfrm>
          <a:custGeom>
            <a:avLst/>
            <a:gdLst>
              <a:gd name="T0" fmla="*/ 128314 w 266700"/>
              <a:gd name="T1" fmla="*/ 0 h 266064"/>
              <a:gd name="T2" fmla="*/ 87507 w 266700"/>
              <a:gd name="T3" fmla="*/ 8011 h 266064"/>
              <a:gd name="T4" fmla="*/ 52207 w 266700"/>
              <a:gd name="T5" fmla="*/ 27894 h 266064"/>
              <a:gd name="T6" fmla="*/ 24479 w 266700"/>
              <a:gd name="T7" fmla="*/ 57962 h 266064"/>
              <a:gd name="T8" fmla="*/ 6389 w 266700"/>
              <a:gd name="T9" fmla="*/ 96531 h 266064"/>
              <a:gd name="T10" fmla="*/ 0 w 266700"/>
              <a:gd name="T11" fmla="*/ 141918 h 266064"/>
              <a:gd name="T12" fmla="*/ 1573 w 266700"/>
              <a:gd name="T13" fmla="*/ 155701 h 266064"/>
              <a:gd name="T14" fmla="*/ 14421 w 266700"/>
              <a:gd name="T15" fmla="*/ 193981 h 266064"/>
              <a:gd name="T16" fmla="*/ 38356 w 266700"/>
              <a:gd name="T17" fmla="*/ 226115 h 266064"/>
              <a:gd name="T18" fmla="*/ 71957 w 266700"/>
              <a:gd name="T19" fmla="*/ 250120 h 266064"/>
              <a:gd name="T20" fmla="*/ 113807 w 266700"/>
              <a:gd name="T21" fmla="*/ 264013 h 266064"/>
              <a:gd name="T22" fmla="*/ 145588 w 266700"/>
              <a:gd name="T23" fmla="*/ 266674 h 266064"/>
              <a:gd name="T24" fmla="*/ 159878 w 266700"/>
              <a:gd name="T25" fmla="*/ 264557 h 266064"/>
              <a:gd name="T26" fmla="*/ 199201 w 266700"/>
              <a:gd name="T27" fmla="*/ 249704 h 266064"/>
              <a:gd name="T28" fmla="*/ 231444 w 266700"/>
              <a:gd name="T29" fmla="*/ 223864 h 266064"/>
              <a:gd name="T30" fmla="*/ 254345 w 266700"/>
              <a:gd name="T31" fmla="*/ 189304 h 266064"/>
              <a:gd name="T32" fmla="*/ 265646 w 266700"/>
              <a:gd name="T33" fmla="*/ 148296 h 266064"/>
              <a:gd name="T34" fmla="*/ 266444 w 266700"/>
              <a:gd name="T35" fmla="*/ 133584 h 266064"/>
              <a:gd name="T36" fmla="*/ 266432 w 266700"/>
              <a:gd name="T37" fmla="*/ 131795 h 266064"/>
              <a:gd name="T38" fmla="*/ 259172 w 266700"/>
              <a:gd name="T39" fmla="*/ 90043 h 266064"/>
              <a:gd name="T40" fmla="*/ 239813 w 266700"/>
              <a:gd name="T41" fmla="*/ 53836 h 266064"/>
              <a:gd name="T42" fmla="*/ 210273 w 266700"/>
              <a:gd name="T43" fmla="*/ 25327 h 266064"/>
              <a:gd name="T44" fmla="*/ 172468 w 266700"/>
              <a:gd name="T45" fmla="*/ 6665 h 266064"/>
              <a:gd name="T46" fmla="*/ 128314 w 266700"/>
              <a:gd name="T47" fmla="*/ 0 h 26606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66700" h="266064">
                <a:moveTo>
                  <a:pt x="128314" y="0"/>
                </a:moveTo>
                <a:lnTo>
                  <a:pt x="87507" y="7992"/>
                </a:lnTo>
                <a:lnTo>
                  <a:pt x="52207" y="27827"/>
                </a:lnTo>
                <a:lnTo>
                  <a:pt x="24479" y="57824"/>
                </a:lnTo>
                <a:lnTo>
                  <a:pt x="6389" y="96301"/>
                </a:lnTo>
                <a:lnTo>
                  <a:pt x="0" y="141580"/>
                </a:lnTo>
                <a:lnTo>
                  <a:pt x="1573" y="155330"/>
                </a:lnTo>
                <a:lnTo>
                  <a:pt x="14421" y="193518"/>
                </a:lnTo>
                <a:lnTo>
                  <a:pt x="38356" y="225576"/>
                </a:lnTo>
                <a:lnTo>
                  <a:pt x="71957" y="249524"/>
                </a:lnTo>
                <a:lnTo>
                  <a:pt x="113807" y="263383"/>
                </a:lnTo>
                <a:lnTo>
                  <a:pt x="145588" y="266038"/>
                </a:lnTo>
                <a:lnTo>
                  <a:pt x="159878" y="263926"/>
                </a:lnTo>
                <a:lnTo>
                  <a:pt x="199201" y="249109"/>
                </a:lnTo>
                <a:lnTo>
                  <a:pt x="231444" y="223330"/>
                </a:lnTo>
                <a:lnTo>
                  <a:pt x="254345" y="188853"/>
                </a:lnTo>
                <a:lnTo>
                  <a:pt x="265646" y="147942"/>
                </a:lnTo>
                <a:lnTo>
                  <a:pt x="266444" y="133265"/>
                </a:lnTo>
                <a:lnTo>
                  <a:pt x="266432" y="131481"/>
                </a:lnTo>
                <a:lnTo>
                  <a:pt x="259172" y="89828"/>
                </a:lnTo>
                <a:lnTo>
                  <a:pt x="239813" y="53708"/>
                </a:lnTo>
                <a:lnTo>
                  <a:pt x="210273" y="25267"/>
                </a:lnTo>
                <a:lnTo>
                  <a:pt x="172468" y="6649"/>
                </a:lnTo>
                <a:lnTo>
                  <a:pt x="12831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8" name="object 28">
            <a:extLst>
              <a:ext uri="{FF2B5EF4-FFF2-40B4-BE49-F238E27FC236}">
                <a16:creationId xmlns:a16="http://schemas.microsoft.com/office/drawing/2014/main" id="{71204A97-2D5B-43EF-9576-27ABF8A0C4C4}"/>
              </a:ext>
            </a:extLst>
          </p:cNvPr>
          <p:cNvSpPr>
            <a:spLocks/>
          </p:cNvSpPr>
          <p:nvPr/>
        </p:nvSpPr>
        <p:spPr bwMode="auto">
          <a:xfrm>
            <a:off x="4418013" y="3890963"/>
            <a:ext cx="2517775" cy="1601787"/>
          </a:xfrm>
          <a:custGeom>
            <a:avLst/>
            <a:gdLst>
              <a:gd name="T0" fmla="*/ 225551 w 2518409"/>
              <a:gd name="T1" fmla="*/ 472013 h 1601470"/>
              <a:gd name="T2" fmla="*/ 259500 w 2518409"/>
              <a:gd name="T3" fmla="*/ 342764 h 1601470"/>
              <a:gd name="T4" fmla="*/ 368306 w 2518409"/>
              <a:gd name="T5" fmla="*/ 218839 h 1601470"/>
              <a:gd name="T6" fmla="*/ 533740 w 2518409"/>
              <a:gd name="T7" fmla="*/ 148998 h 1601470"/>
              <a:gd name="T8" fmla="*/ 630940 w 2518409"/>
              <a:gd name="T9" fmla="*/ 141162 h 1601470"/>
              <a:gd name="T10" fmla="*/ 745788 w 2518409"/>
              <a:gd name="T11" fmla="*/ 159343 h 1601470"/>
              <a:gd name="T12" fmla="*/ 829990 w 2518409"/>
              <a:gd name="T13" fmla="*/ 168585 h 1601470"/>
              <a:gd name="T14" fmla="*/ 934873 w 2518409"/>
              <a:gd name="T15" fmla="*/ 81361 h 1601470"/>
              <a:gd name="T16" fmla="*/ 1070599 w 2518409"/>
              <a:gd name="T17" fmla="*/ 45352 h 1601470"/>
              <a:gd name="T18" fmla="*/ 1166690 w 2518409"/>
              <a:gd name="T19" fmla="*/ 52835 h 1601470"/>
              <a:gd name="T20" fmla="*/ 1291878 w 2518409"/>
              <a:gd name="T21" fmla="*/ 108612 h 1601470"/>
              <a:gd name="T22" fmla="*/ 1352762 w 2518409"/>
              <a:gd name="T23" fmla="*/ 61851 h 1601470"/>
              <a:gd name="T24" fmla="*/ 1473797 w 2518409"/>
              <a:gd name="T25" fmla="*/ 6274 h 1601470"/>
              <a:gd name="T26" fmla="*/ 1552167 w 2518409"/>
              <a:gd name="T27" fmla="*/ 465 h 1601470"/>
              <a:gd name="T28" fmla="*/ 1673169 w 2518409"/>
              <a:gd name="T29" fmla="*/ 34929 h 1601470"/>
              <a:gd name="T30" fmla="*/ 1749688 w 2518409"/>
              <a:gd name="T31" fmla="*/ 67547 h 1601470"/>
              <a:gd name="T32" fmla="*/ 1865414 w 2518409"/>
              <a:gd name="T33" fmla="*/ 10898 h 1601470"/>
              <a:gd name="T34" fmla="*/ 1973662 w 2518409"/>
              <a:gd name="T35" fmla="*/ 790 h 1601470"/>
              <a:gd name="T36" fmla="*/ 2099225 w 2518409"/>
              <a:gd name="T37" fmla="*/ 35290 h 1601470"/>
              <a:gd name="T38" fmla="*/ 2193031 w 2518409"/>
              <a:gd name="T39" fmla="*/ 114720 h 1601470"/>
              <a:gd name="T40" fmla="*/ 2254981 w 2518409"/>
              <a:gd name="T41" fmla="*/ 202546 h 1601470"/>
              <a:gd name="T42" fmla="*/ 2377091 w 2518409"/>
              <a:gd name="T43" fmla="*/ 275975 h 1601470"/>
              <a:gd name="T44" fmla="*/ 2447920 w 2518409"/>
              <a:gd name="T45" fmla="*/ 384485 h 1601470"/>
              <a:gd name="T46" fmla="*/ 2459230 w 2518409"/>
              <a:gd name="T47" fmla="*/ 489203 h 1601470"/>
              <a:gd name="T48" fmla="*/ 2454423 w 2518409"/>
              <a:gd name="T49" fmla="*/ 590587 h 1601470"/>
              <a:gd name="T50" fmla="*/ 2515377 w 2518409"/>
              <a:gd name="T51" fmla="*/ 741598 h 1601470"/>
              <a:gd name="T52" fmla="*/ 2508876 w 2518409"/>
              <a:gd name="T53" fmla="*/ 846091 h 1601470"/>
              <a:gd name="T54" fmla="*/ 2431378 w 2518409"/>
              <a:gd name="T55" fmla="*/ 988856 h 1601470"/>
              <a:gd name="T56" fmla="*/ 2308153 w 2518409"/>
              <a:gd name="T57" fmla="*/ 1077393 h 1601470"/>
              <a:gd name="T58" fmla="*/ 2197685 w 2518409"/>
              <a:gd name="T59" fmla="*/ 1111218 h 1601470"/>
              <a:gd name="T60" fmla="*/ 2172038 w 2518409"/>
              <a:gd name="T61" fmla="*/ 1183434 h 1601470"/>
              <a:gd name="T62" fmla="*/ 2097013 w 2518409"/>
              <a:gd name="T63" fmla="*/ 1302907 h 1601470"/>
              <a:gd name="T64" fmla="*/ 1970817 w 2518409"/>
              <a:gd name="T65" fmla="*/ 1381035 h 1601470"/>
              <a:gd name="T66" fmla="*/ 1839494 w 2518409"/>
              <a:gd name="T67" fmla="*/ 1403051 h 1601470"/>
              <a:gd name="T68" fmla="*/ 1749800 w 2518409"/>
              <a:gd name="T69" fmla="*/ 1391881 h 1601470"/>
              <a:gd name="T70" fmla="*/ 1655804 w 2518409"/>
              <a:gd name="T71" fmla="*/ 1386656 h 1601470"/>
              <a:gd name="T72" fmla="*/ 1548382 w 2518409"/>
              <a:gd name="T73" fmla="*/ 1516602 h 1601470"/>
              <a:gd name="T74" fmla="*/ 1389235 w 2518409"/>
              <a:gd name="T75" fmla="*/ 1589940 h 1601470"/>
              <a:gd name="T76" fmla="*/ 1267626 w 2518409"/>
              <a:gd name="T77" fmla="*/ 1601007 h 1601470"/>
              <a:gd name="T78" fmla="*/ 1123068 w 2518409"/>
              <a:gd name="T79" fmla="*/ 1569874 h 1601470"/>
              <a:gd name="T80" fmla="*/ 1022317 w 2518409"/>
              <a:gd name="T81" fmla="*/ 1511534 h 1601470"/>
              <a:gd name="T82" fmla="*/ 935065 w 2518409"/>
              <a:gd name="T83" fmla="*/ 1472804 h 1601470"/>
              <a:gd name="T84" fmla="*/ 725712 w 2518409"/>
              <a:gd name="T85" fmla="*/ 1507990 h 1601470"/>
              <a:gd name="T86" fmla="*/ 556177 w 2518409"/>
              <a:gd name="T87" fmla="*/ 1475590 h 1601470"/>
              <a:gd name="T88" fmla="*/ 387303 w 2518409"/>
              <a:gd name="T89" fmla="*/ 1367826 h 1601470"/>
              <a:gd name="T90" fmla="*/ 319231 w 2518409"/>
              <a:gd name="T91" fmla="*/ 1310445 h 1601470"/>
              <a:gd name="T92" fmla="*/ 202781 w 2518409"/>
              <a:gd name="T93" fmla="*/ 1289947 h 1601470"/>
              <a:gd name="T94" fmla="*/ 80588 w 2518409"/>
              <a:gd name="T95" fmla="*/ 1184407 h 1601470"/>
              <a:gd name="T96" fmla="*/ 57013 w 2518409"/>
              <a:gd name="T97" fmla="*/ 1079357 h 1601470"/>
              <a:gd name="T98" fmla="*/ 112619 w 2518409"/>
              <a:gd name="T99" fmla="*/ 954079 h 1601470"/>
              <a:gd name="T100" fmla="*/ 74537 w 2518409"/>
              <a:gd name="T101" fmla="*/ 911090 h 1601470"/>
              <a:gd name="T102" fmla="*/ 1186 w 2518409"/>
              <a:gd name="T103" fmla="*/ 774050 h 1601470"/>
              <a:gd name="T104" fmla="*/ 10382 w 2518409"/>
              <a:gd name="T105" fmla="*/ 689046 h 1601470"/>
              <a:gd name="T106" fmla="*/ 97517 w 2518409"/>
              <a:gd name="T107" fmla="*/ 577671 h 1601470"/>
              <a:gd name="T108" fmla="*/ 208366 w 2518409"/>
              <a:gd name="T109" fmla="*/ 534588 h 160147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518409" h="1601470">
                <a:moveTo>
                  <a:pt x="229089" y="527235"/>
                </a:moveTo>
                <a:lnTo>
                  <a:pt x="226043" y="499417"/>
                </a:lnTo>
                <a:lnTo>
                  <a:pt x="225608" y="471920"/>
                </a:lnTo>
                <a:lnTo>
                  <a:pt x="227697" y="444842"/>
                </a:lnTo>
                <a:lnTo>
                  <a:pt x="239102" y="392339"/>
                </a:lnTo>
                <a:lnTo>
                  <a:pt x="259565" y="342696"/>
                </a:lnTo>
                <a:lnTo>
                  <a:pt x="288397" y="296700"/>
                </a:lnTo>
                <a:lnTo>
                  <a:pt x="324906" y="255138"/>
                </a:lnTo>
                <a:lnTo>
                  <a:pt x="368399" y="218796"/>
                </a:lnTo>
                <a:lnTo>
                  <a:pt x="418186" y="188462"/>
                </a:lnTo>
                <a:lnTo>
                  <a:pt x="473575" y="164924"/>
                </a:lnTo>
                <a:lnTo>
                  <a:pt x="533874" y="148969"/>
                </a:lnTo>
                <a:lnTo>
                  <a:pt x="578742" y="142729"/>
                </a:lnTo>
                <a:lnTo>
                  <a:pt x="618033" y="140965"/>
                </a:lnTo>
                <a:lnTo>
                  <a:pt x="631099" y="141134"/>
                </a:lnTo>
                <a:lnTo>
                  <a:pt x="670059" y="143884"/>
                </a:lnTo>
                <a:lnTo>
                  <a:pt x="708445" y="149961"/>
                </a:lnTo>
                <a:lnTo>
                  <a:pt x="745976" y="159311"/>
                </a:lnTo>
                <a:lnTo>
                  <a:pt x="782372" y="171886"/>
                </a:lnTo>
                <a:lnTo>
                  <a:pt x="817353" y="187633"/>
                </a:lnTo>
                <a:lnTo>
                  <a:pt x="830199" y="168552"/>
                </a:lnTo>
                <a:lnTo>
                  <a:pt x="860298" y="134174"/>
                </a:lnTo>
                <a:lnTo>
                  <a:pt x="895556" y="105029"/>
                </a:lnTo>
                <a:lnTo>
                  <a:pt x="935108" y="81345"/>
                </a:lnTo>
                <a:lnTo>
                  <a:pt x="978087" y="63351"/>
                </a:lnTo>
                <a:lnTo>
                  <a:pt x="1023629" y="51274"/>
                </a:lnTo>
                <a:lnTo>
                  <a:pt x="1070869" y="45343"/>
                </a:lnTo>
                <a:lnTo>
                  <a:pt x="1094856" y="44752"/>
                </a:lnTo>
                <a:lnTo>
                  <a:pt x="1118942" y="45784"/>
                </a:lnTo>
                <a:lnTo>
                  <a:pt x="1166984" y="52825"/>
                </a:lnTo>
                <a:lnTo>
                  <a:pt x="1214128" y="66695"/>
                </a:lnTo>
                <a:lnTo>
                  <a:pt x="1260138" y="87968"/>
                </a:lnTo>
                <a:lnTo>
                  <a:pt x="1292203" y="108591"/>
                </a:lnTo>
                <a:lnTo>
                  <a:pt x="1302178" y="116265"/>
                </a:lnTo>
                <a:lnTo>
                  <a:pt x="1313254" y="101261"/>
                </a:lnTo>
                <a:lnTo>
                  <a:pt x="1353103" y="61839"/>
                </a:lnTo>
                <a:lnTo>
                  <a:pt x="1401160" y="31425"/>
                </a:lnTo>
                <a:lnTo>
                  <a:pt x="1436662" y="16550"/>
                </a:lnTo>
                <a:lnTo>
                  <a:pt x="1474168" y="6273"/>
                </a:lnTo>
                <a:lnTo>
                  <a:pt x="1513019" y="832"/>
                </a:lnTo>
                <a:lnTo>
                  <a:pt x="1532744" y="0"/>
                </a:lnTo>
                <a:lnTo>
                  <a:pt x="1552558" y="465"/>
                </a:lnTo>
                <a:lnTo>
                  <a:pt x="1592127" y="5409"/>
                </a:lnTo>
                <a:lnTo>
                  <a:pt x="1631068" y="15902"/>
                </a:lnTo>
                <a:lnTo>
                  <a:pt x="1673590" y="34922"/>
                </a:lnTo>
                <a:lnTo>
                  <a:pt x="1705779" y="56133"/>
                </a:lnTo>
                <a:lnTo>
                  <a:pt x="1733725" y="81536"/>
                </a:lnTo>
                <a:lnTo>
                  <a:pt x="1750129" y="67534"/>
                </a:lnTo>
                <a:lnTo>
                  <a:pt x="1785808" y="43395"/>
                </a:lnTo>
                <a:lnTo>
                  <a:pt x="1824657" y="24485"/>
                </a:lnTo>
                <a:lnTo>
                  <a:pt x="1865884" y="10896"/>
                </a:lnTo>
                <a:lnTo>
                  <a:pt x="1908697" y="2717"/>
                </a:lnTo>
                <a:lnTo>
                  <a:pt x="1952305" y="38"/>
                </a:lnTo>
                <a:lnTo>
                  <a:pt x="1974159" y="790"/>
                </a:lnTo>
                <a:lnTo>
                  <a:pt x="2017473" y="6531"/>
                </a:lnTo>
                <a:lnTo>
                  <a:pt x="2059602" y="17999"/>
                </a:lnTo>
                <a:lnTo>
                  <a:pt x="2099754" y="35283"/>
                </a:lnTo>
                <a:lnTo>
                  <a:pt x="2137137" y="58474"/>
                </a:lnTo>
                <a:lnTo>
                  <a:pt x="2167953" y="84828"/>
                </a:lnTo>
                <a:lnTo>
                  <a:pt x="2193583" y="114697"/>
                </a:lnTo>
                <a:lnTo>
                  <a:pt x="2213639" y="147518"/>
                </a:lnTo>
                <a:lnTo>
                  <a:pt x="2231036" y="194897"/>
                </a:lnTo>
                <a:lnTo>
                  <a:pt x="2255549" y="202506"/>
                </a:lnTo>
                <a:lnTo>
                  <a:pt x="2301231" y="222010"/>
                </a:lnTo>
                <a:lnTo>
                  <a:pt x="2342091" y="246696"/>
                </a:lnTo>
                <a:lnTo>
                  <a:pt x="2377690" y="275920"/>
                </a:lnTo>
                <a:lnTo>
                  <a:pt x="2407589" y="309042"/>
                </a:lnTo>
                <a:lnTo>
                  <a:pt x="2431351" y="345419"/>
                </a:lnTo>
                <a:lnTo>
                  <a:pt x="2448536" y="384409"/>
                </a:lnTo>
                <a:lnTo>
                  <a:pt x="2458706" y="425371"/>
                </a:lnTo>
                <a:lnTo>
                  <a:pt x="2461423" y="467662"/>
                </a:lnTo>
                <a:lnTo>
                  <a:pt x="2459849" y="489106"/>
                </a:lnTo>
                <a:lnTo>
                  <a:pt x="2450563" y="532188"/>
                </a:lnTo>
                <a:lnTo>
                  <a:pt x="2436392" y="567555"/>
                </a:lnTo>
                <a:lnTo>
                  <a:pt x="2455041" y="590470"/>
                </a:lnTo>
                <a:lnTo>
                  <a:pt x="2484990" y="638720"/>
                </a:lnTo>
                <a:lnTo>
                  <a:pt x="2505264" y="689375"/>
                </a:lnTo>
                <a:lnTo>
                  <a:pt x="2516010" y="741451"/>
                </a:lnTo>
                <a:lnTo>
                  <a:pt x="2517856" y="767714"/>
                </a:lnTo>
                <a:lnTo>
                  <a:pt x="2517375" y="793962"/>
                </a:lnTo>
                <a:lnTo>
                  <a:pt x="2509508" y="845924"/>
                </a:lnTo>
                <a:lnTo>
                  <a:pt x="2492557" y="896350"/>
                </a:lnTo>
                <a:lnTo>
                  <a:pt x="2466668" y="944258"/>
                </a:lnTo>
                <a:lnTo>
                  <a:pt x="2431990" y="988660"/>
                </a:lnTo>
                <a:lnTo>
                  <a:pt x="2388671" y="1028573"/>
                </a:lnTo>
                <a:lnTo>
                  <a:pt x="2353248" y="1053308"/>
                </a:lnTo>
                <a:lnTo>
                  <a:pt x="2308734" y="1077180"/>
                </a:lnTo>
                <a:lnTo>
                  <a:pt x="2273283" y="1091600"/>
                </a:lnTo>
                <a:lnTo>
                  <a:pt x="2236361" y="1102910"/>
                </a:lnTo>
                <a:lnTo>
                  <a:pt x="2198238" y="1110998"/>
                </a:lnTo>
                <a:lnTo>
                  <a:pt x="2185310" y="1112959"/>
                </a:lnTo>
                <a:lnTo>
                  <a:pt x="2183127" y="1136955"/>
                </a:lnTo>
                <a:lnTo>
                  <a:pt x="2172585" y="1183200"/>
                </a:lnTo>
                <a:lnTo>
                  <a:pt x="2154364" y="1226625"/>
                </a:lnTo>
                <a:lnTo>
                  <a:pt x="2129128" y="1266638"/>
                </a:lnTo>
                <a:lnTo>
                  <a:pt x="2097541" y="1302649"/>
                </a:lnTo>
                <a:lnTo>
                  <a:pt x="2060267" y="1334067"/>
                </a:lnTo>
                <a:lnTo>
                  <a:pt x="2017970" y="1360302"/>
                </a:lnTo>
                <a:lnTo>
                  <a:pt x="1971313" y="1380762"/>
                </a:lnTo>
                <a:lnTo>
                  <a:pt x="1920962" y="1394857"/>
                </a:lnTo>
                <a:lnTo>
                  <a:pt x="1867578" y="1401996"/>
                </a:lnTo>
                <a:lnTo>
                  <a:pt x="1839957" y="1402773"/>
                </a:lnTo>
                <a:lnTo>
                  <a:pt x="1826913" y="1402473"/>
                </a:lnTo>
                <a:lnTo>
                  <a:pt x="1788151" y="1398958"/>
                </a:lnTo>
                <a:lnTo>
                  <a:pt x="1750241" y="1391606"/>
                </a:lnTo>
                <a:lnTo>
                  <a:pt x="1713560" y="1380525"/>
                </a:lnTo>
                <a:lnTo>
                  <a:pt x="1667218" y="1360133"/>
                </a:lnTo>
                <a:lnTo>
                  <a:pt x="1656221" y="1386382"/>
                </a:lnTo>
                <a:lnTo>
                  <a:pt x="1627807" y="1435180"/>
                </a:lnTo>
                <a:lnTo>
                  <a:pt x="1591660" y="1478646"/>
                </a:lnTo>
                <a:lnTo>
                  <a:pt x="1548772" y="1516302"/>
                </a:lnTo>
                <a:lnTo>
                  <a:pt x="1500135" y="1547669"/>
                </a:lnTo>
                <a:lnTo>
                  <a:pt x="1446742" y="1572269"/>
                </a:lnTo>
                <a:lnTo>
                  <a:pt x="1389585" y="1589625"/>
                </a:lnTo>
                <a:lnTo>
                  <a:pt x="1329655" y="1599258"/>
                </a:lnTo>
                <a:lnTo>
                  <a:pt x="1298960" y="1601029"/>
                </a:lnTo>
                <a:lnTo>
                  <a:pt x="1267945" y="1600690"/>
                </a:lnTo>
                <a:lnTo>
                  <a:pt x="1205447" y="1593443"/>
                </a:lnTo>
                <a:lnTo>
                  <a:pt x="1161206" y="1582763"/>
                </a:lnTo>
                <a:lnTo>
                  <a:pt x="1123351" y="1569563"/>
                </a:lnTo>
                <a:lnTo>
                  <a:pt x="1087451" y="1553131"/>
                </a:lnTo>
                <a:lnTo>
                  <a:pt x="1053771" y="1533633"/>
                </a:lnTo>
                <a:lnTo>
                  <a:pt x="1022574" y="1511235"/>
                </a:lnTo>
                <a:lnTo>
                  <a:pt x="985296" y="1477150"/>
                </a:lnTo>
                <a:lnTo>
                  <a:pt x="968682" y="1458408"/>
                </a:lnTo>
                <a:lnTo>
                  <a:pt x="935300" y="1472513"/>
                </a:lnTo>
                <a:lnTo>
                  <a:pt x="866621" y="1493548"/>
                </a:lnTo>
                <a:lnTo>
                  <a:pt x="796410" y="1505200"/>
                </a:lnTo>
                <a:lnTo>
                  <a:pt x="725895" y="1507692"/>
                </a:lnTo>
                <a:lnTo>
                  <a:pt x="690906" y="1505572"/>
                </a:lnTo>
                <a:lnTo>
                  <a:pt x="622231" y="1494738"/>
                </a:lnTo>
                <a:lnTo>
                  <a:pt x="556317" y="1475298"/>
                </a:lnTo>
                <a:lnTo>
                  <a:pt x="494390" y="1447473"/>
                </a:lnTo>
                <a:lnTo>
                  <a:pt x="437676" y="1411484"/>
                </a:lnTo>
                <a:lnTo>
                  <a:pt x="387401" y="1367555"/>
                </a:lnTo>
                <a:lnTo>
                  <a:pt x="344791" y="1315905"/>
                </a:lnTo>
                <a:lnTo>
                  <a:pt x="340098" y="1308797"/>
                </a:lnTo>
                <a:lnTo>
                  <a:pt x="319311" y="1310186"/>
                </a:lnTo>
                <a:lnTo>
                  <a:pt x="278626" y="1308646"/>
                </a:lnTo>
                <a:lnTo>
                  <a:pt x="239607" y="1301683"/>
                </a:lnTo>
                <a:lnTo>
                  <a:pt x="202832" y="1289692"/>
                </a:lnTo>
                <a:lnTo>
                  <a:pt x="153141" y="1263150"/>
                </a:lnTo>
                <a:lnTo>
                  <a:pt x="111749" y="1227530"/>
                </a:lnTo>
                <a:lnTo>
                  <a:pt x="80608" y="1184173"/>
                </a:lnTo>
                <a:lnTo>
                  <a:pt x="61667" y="1134418"/>
                </a:lnTo>
                <a:lnTo>
                  <a:pt x="56652" y="1091598"/>
                </a:lnTo>
                <a:lnTo>
                  <a:pt x="57027" y="1079143"/>
                </a:lnTo>
                <a:lnTo>
                  <a:pt x="66594" y="1030434"/>
                </a:lnTo>
                <a:lnTo>
                  <a:pt x="88524" y="984881"/>
                </a:lnTo>
                <a:lnTo>
                  <a:pt x="112647" y="953890"/>
                </a:lnTo>
                <a:lnTo>
                  <a:pt x="122090" y="944318"/>
                </a:lnTo>
                <a:lnTo>
                  <a:pt x="105057" y="934140"/>
                </a:lnTo>
                <a:lnTo>
                  <a:pt x="74556" y="910910"/>
                </a:lnTo>
                <a:lnTo>
                  <a:pt x="38099" y="870011"/>
                </a:lnTo>
                <a:lnTo>
                  <a:pt x="13411" y="823661"/>
                </a:lnTo>
                <a:lnTo>
                  <a:pt x="1186" y="773897"/>
                </a:lnTo>
                <a:lnTo>
                  <a:pt x="0" y="756903"/>
                </a:lnTo>
                <a:lnTo>
                  <a:pt x="301" y="739832"/>
                </a:lnTo>
                <a:lnTo>
                  <a:pt x="10385" y="688910"/>
                </a:lnTo>
                <a:lnTo>
                  <a:pt x="34779" y="640011"/>
                </a:lnTo>
                <a:lnTo>
                  <a:pt x="67516" y="601557"/>
                </a:lnTo>
                <a:lnTo>
                  <a:pt x="97542" y="577557"/>
                </a:lnTo>
                <a:lnTo>
                  <a:pt x="131494" y="558126"/>
                </a:lnTo>
                <a:lnTo>
                  <a:pt x="168682" y="543642"/>
                </a:lnTo>
                <a:lnTo>
                  <a:pt x="208418" y="534482"/>
                </a:lnTo>
                <a:lnTo>
                  <a:pt x="222110" y="532677"/>
                </a:lnTo>
                <a:lnTo>
                  <a:pt x="229089" y="527235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9" name="object 29">
            <a:extLst>
              <a:ext uri="{FF2B5EF4-FFF2-40B4-BE49-F238E27FC236}">
                <a16:creationId xmlns:a16="http://schemas.microsoft.com/office/drawing/2014/main" id="{C323625B-6749-4A9C-BC05-287268AA91EC}"/>
              </a:ext>
            </a:extLst>
          </p:cNvPr>
          <p:cNvSpPr>
            <a:spLocks/>
          </p:cNvSpPr>
          <p:nvPr/>
        </p:nvSpPr>
        <p:spPr bwMode="auto">
          <a:xfrm>
            <a:off x="7364413" y="5226050"/>
            <a:ext cx="87312" cy="87313"/>
          </a:xfrm>
          <a:custGeom>
            <a:avLst/>
            <a:gdLst>
              <a:gd name="T0" fmla="*/ 87297 w 87629"/>
              <a:gd name="T1" fmla="*/ 44218 h 86360"/>
              <a:gd name="T2" fmla="*/ 85002 w 87629"/>
              <a:gd name="T3" fmla="*/ 58542 h 86360"/>
              <a:gd name="T4" fmla="*/ 78611 w 87629"/>
              <a:gd name="T5" fmla="*/ 70967 h 86360"/>
              <a:gd name="T6" fmla="*/ 68863 w 87629"/>
              <a:gd name="T7" fmla="*/ 80723 h 86360"/>
              <a:gd name="T8" fmla="*/ 56499 w 87629"/>
              <a:gd name="T9" fmla="*/ 87039 h 86360"/>
              <a:gd name="T10" fmla="*/ 38664 w 87629"/>
              <a:gd name="T11" fmla="*/ 86261 h 86360"/>
              <a:gd name="T12" fmla="*/ 24042 w 87629"/>
              <a:gd name="T13" fmla="*/ 82109 h 86360"/>
              <a:gd name="T14" fmla="*/ 12687 w 87629"/>
              <a:gd name="T15" fmla="*/ 75114 h 86360"/>
              <a:gd name="T16" fmla="*/ 4655 w 87629"/>
              <a:gd name="T17" fmla="*/ 65802 h 86360"/>
              <a:gd name="T18" fmla="*/ 0 w 87629"/>
              <a:gd name="T19" fmla="*/ 54705 h 86360"/>
              <a:gd name="T20" fmla="*/ 1239 w 87629"/>
              <a:gd name="T21" fmla="*/ 37342 h 86360"/>
              <a:gd name="T22" fmla="*/ 5930 w 87629"/>
              <a:gd name="T23" fmla="*/ 23018 h 86360"/>
              <a:gd name="T24" fmla="*/ 13514 w 87629"/>
              <a:gd name="T25" fmla="*/ 11906 h 86360"/>
              <a:gd name="T26" fmla="*/ 23430 w 87629"/>
              <a:gd name="T27" fmla="*/ 4177 h 86360"/>
              <a:gd name="T28" fmla="*/ 35118 w 87629"/>
              <a:gd name="T29" fmla="*/ 0 h 86360"/>
              <a:gd name="T30" fmla="*/ 51659 w 87629"/>
              <a:gd name="T31" fmla="*/ 1610 h 86360"/>
              <a:gd name="T32" fmla="*/ 83254 w 87629"/>
              <a:gd name="T33" fmla="*/ 25756 h 86360"/>
              <a:gd name="T34" fmla="*/ 87297 w 87629"/>
              <a:gd name="T35" fmla="*/ 44218 h 8636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7629" h="86360">
                <a:moveTo>
                  <a:pt x="87614" y="43735"/>
                </a:moveTo>
                <a:lnTo>
                  <a:pt x="85311" y="57903"/>
                </a:lnTo>
                <a:lnTo>
                  <a:pt x="78896" y="70192"/>
                </a:lnTo>
                <a:lnTo>
                  <a:pt x="69113" y="79842"/>
                </a:lnTo>
                <a:lnTo>
                  <a:pt x="56704" y="86089"/>
                </a:lnTo>
                <a:lnTo>
                  <a:pt x="38804" y="85319"/>
                </a:lnTo>
                <a:lnTo>
                  <a:pt x="24129" y="81213"/>
                </a:lnTo>
                <a:lnTo>
                  <a:pt x="12733" y="74294"/>
                </a:lnTo>
                <a:lnTo>
                  <a:pt x="4672" y="65084"/>
                </a:lnTo>
                <a:lnTo>
                  <a:pt x="0" y="54108"/>
                </a:lnTo>
                <a:lnTo>
                  <a:pt x="1244" y="36934"/>
                </a:lnTo>
                <a:lnTo>
                  <a:pt x="5952" y="22767"/>
                </a:lnTo>
                <a:lnTo>
                  <a:pt x="13563" y="11776"/>
                </a:lnTo>
                <a:lnTo>
                  <a:pt x="23515" y="4131"/>
                </a:lnTo>
                <a:lnTo>
                  <a:pt x="35245" y="0"/>
                </a:lnTo>
                <a:lnTo>
                  <a:pt x="51847" y="1592"/>
                </a:lnTo>
                <a:lnTo>
                  <a:pt x="83556" y="25475"/>
                </a:lnTo>
                <a:lnTo>
                  <a:pt x="87614" y="43735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0" name="object 30">
            <a:extLst>
              <a:ext uri="{FF2B5EF4-FFF2-40B4-BE49-F238E27FC236}">
                <a16:creationId xmlns:a16="http://schemas.microsoft.com/office/drawing/2014/main" id="{D57DB751-FE7E-48E3-886D-4CD570AD6F55}"/>
              </a:ext>
            </a:extLst>
          </p:cNvPr>
          <p:cNvSpPr>
            <a:spLocks/>
          </p:cNvSpPr>
          <p:nvPr/>
        </p:nvSpPr>
        <p:spPr bwMode="auto">
          <a:xfrm>
            <a:off x="7140575" y="5121275"/>
            <a:ext cx="177800" cy="177800"/>
          </a:xfrm>
          <a:custGeom>
            <a:avLst/>
            <a:gdLst>
              <a:gd name="T0" fmla="*/ 177279 w 177800"/>
              <a:gd name="T1" fmla="*/ 88981 h 177164"/>
              <a:gd name="T2" fmla="*/ 167147 w 177800"/>
              <a:gd name="T3" fmla="*/ 130325 h 177164"/>
              <a:gd name="T4" fmla="*/ 140173 w 177800"/>
              <a:gd name="T5" fmla="*/ 161458 h 177164"/>
              <a:gd name="T6" fmla="*/ 101490 w 177800"/>
              <a:gd name="T7" fmla="*/ 177228 h 177164"/>
              <a:gd name="T8" fmla="*/ 84644 w 177800"/>
              <a:gd name="T9" fmla="*/ 176451 h 177164"/>
              <a:gd name="T10" fmla="*/ 42024 w 177800"/>
              <a:gd name="T11" fmla="*/ 162798 h 177164"/>
              <a:gd name="T12" fmla="*/ 13050 w 177800"/>
              <a:gd name="T13" fmla="*/ 135431 h 177164"/>
              <a:gd name="T14" fmla="*/ 0 w 177800"/>
              <a:gd name="T15" fmla="*/ 98552 h 177164"/>
              <a:gd name="T16" fmla="*/ 928 w 177800"/>
              <a:gd name="T17" fmla="*/ 82217 h 177164"/>
              <a:gd name="T18" fmla="*/ 15318 w 177800"/>
              <a:gd name="T19" fmla="*/ 40541 h 177164"/>
              <a:gd name="T20" fmla="*/ 43731 w 177800"/>
              <a:gd name="T21" fmla="*/ 12152 h 177164"/>
              <a:gd name="T22" fmla="*/ 81816 w 177800"/>
              <a:gd name="T23" fmla="*/ 0 h 177164"/>
              <a:gd name="T24" fmla="*/ 97565 w 177800"/>
              <a:gd name="T25" fmla="*/ 1040 h 177164"/>
              <a:gd name="T26" fmla="*/ 138127 w 177800"/>
              <a:gd name="T27" fmla="*/ 16127 h 177164"/>
              <a:gd name="T28" fmla="*/ 165867 w 177800"/>
              <a:gd name="T29" fmla="*/ 45608 h 177164"/>
              <a:gd name="T30" fmla="*/ 177188 w 177800"/>
              <a:gd name="T31" fmla="*/ 84911 h 177164"/>
              <a:gd name="T32" fmla="*/ 177279 w 177800"/>
              <a:gd name="T33" fmla="*/ 88981 h 1771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77800" h="177164">
                <a:moveTo>
                  <a:pt x="177279" y="88663"/>
                </a:moveTo>
                <a:lnTo>
                  <a:pt x="167147" y="129859"/>
                </a:lnTo>
                <a:lnTo>
                  <a:pt x="140173" y="160880"/>
                </a:lnTo>
                <a:lnTo>
                  <a:pt x="101490" y="176594"/>
                </a:lnTo>
                <a:lnTo>
                  <a:pt x="84644" y="175820"/>
                </a:lnTo>
                <a:lnTo>
                  <a:pt x="42024" y="162216"/>
                </a:lnTo>
                <a:lnTo>
                  <a:pt x="13050" y="134947"/>
                </a:lnTo>
                <a:lnTo>
                  <a:pt x="0" y="98199"/>
                </a:lnTo>
                <a:lnTo>
                  <a:pt x="928" y="81923"/>
                </a:lnTo>
                <a:lnTo>
                  <a:pt x="15318" y="40396"/>
                </a:lnTo>
                <a:lnTo>
                  <a:pt x="43731" y="12109"/>
                </a:lnTo>
                <a:lnTo>
                  <a:pt x="81816" y="0"/>
                </a:lnTo>
                <a:lnTo>
                  <a:pt x="97565" y="1036"/>
                </a:lnTo>
                <a:lnTo>
                  <a:pt x="138127" y="16069"/>
                </a:lnTo>
                <a:lnTo>
                  <a:pt x="165867" y="45445"/>
                </a:lnTo>
                <a:lnTo>
                  <a:pt x="177188" y="84607"/>
                </a:lnTo>
                <a:lnTo>
                  <a:pt x="177279" y="88663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1" name="object 31">
            <a:extLst>
              <a:ext uri="{FF2B5EF4-FFF2-40B4-BE49-F238E27FC236}">
                <a16:creationId xmlns:a16="http://schemas.microsoft.com/office/drawing/2014/main" id="{885B7349-2C22-4058-9FE8-8E95A0DFADB7}"/>
              </a:ext>
            </a:extLst>
          </p:cNvPr>
          <p:cNvSpPr>
            <a:spLocks/>
          </p:cNvSpPr>
          <p:nvPr/>
        </p:nvSpPr>
        <p:spPr bwMode="auto">
          <a:xfrm>
            <a:off x="6832600" y="4987925"/>
            <a:ext cx="266700" cy="266700"/>
          </a:xfrm>
          <a:custGeom>
            <a:avLst/>
            <a:gdLst>
              <a:gd name="T0" fmla="*/ 266444 w 266700"/>
              <a:gd name="T1" fmla="*/ 133584 h 266064"/>
              <a:gd name="T2" fmla="*/ 259513 w 266700"/>
              <a:gd name="T3" fmla="*/ 176239 h 266064"/>
              <a:gd name="T4" fmla="*/ 240227 w 266700"/>
              <a:gd name="T5" fmla="*/ 213201 h 266064"/>
              <a:gd name="T6" fmla="*/ 210847 w 266700"/>
              <a:gd name="T7" fmla="*/ 242200 h 266064"/>
              <a:gd name="T8" fmla="*/ 173633 w 266700"/>
              <a:gd name="T9" fmla="*/ 260967 h 266064"/>
              <a:gd name="T10" fmla="*/ 145588 w 266700"/>
              <a:gd name="T11" fmla="*/ 266674 h 266064"/>
              <a:gd name="T12" fmla="*/ 129344 w 266700"/>
              <a:gd name="T13" fmla="*/ 266052 h 266064"/>
              <a:gd name="T14" fmla="*/ 85060 w 266700"/>
              <a:gd name="T15" fmla="*/ 255973 h 266064"/>
              <a:gd name="T16" fmla="*/ 48552 w 266700"/>
              <a:gd name="T17" fmla="*/ 235119 h 266064"/>
              <a:gd name="T18" fmla="*/ 21238 w 266700"/>
              <a:gd name="T19" fmla="*/ 205473 h 266064"/>
              <a:gd name="T20" fmla="*/ 4537 w 266700"/>
              <a:gd name="T21" fmla="*/ 169021 h 266064"/>
              <a:gd name="T22" fmla="*/ 0 w 266700"/>
              <a:gd name="T23" fmla="*/ 141918 h 266064"/>
              <a:gd name="T24" fmla="*/ 702 w 266700"/>
              <a:gd name="T25" fmla="*/ 126136 h 266064"/>
              <a:gd name="T26" fmla="*/ 11221 w 266700"/>
              <a:gd name="T27" fmla="*/ 82835 h 266064"/>
              <a:gd name="T28" fmla="*/ 32753 w 266700"/>
              <a:gd name="T29" fmla="*/ 46911 h 266064"/>
              <a:gd name="T30" fmla="*/ 63234 w 266700"/>
              <a:gd name="T31" fmla="*/ 20051 h 266064"/>
              <a:gd name="T32" fmla="*/ 100600 w 266700"/>
              <a:gd name="T33" fmla="*/ 3938 h 266064"/>
              <a:gd name="T34" fmla="*/ 128314 w 266700"/>
              <a:gd name="T35" fmla="*/ 0 h 266064"/>
              <a:gd name="T36" fmla="*/ 143619 w 266700"/>
              <a:gd name="T37" fmla="*/ 756 h 266064"/>
              <a:gd name="T38" fmla="*/ 185870 w 266700"/>
              <a:gd name="T39" fmla="*/ 11659 h 266064"/>
              <a:gd name="T40" fmla="*/ 221133 w 266700"/>
              <a:gd name="T41" fmla="*/ 33843 h 266064"/>
              <a:gd name="T42" fmla="*/ 247492 w 266700"/>
              <a:gd name="T43" fmla="*/ 65156 h 266064"/>
              <a:gd name="T44" fmla="*/ 263031 w 266700"/>
              <a:gd name="T45" fmla="*/ 103450 h 266064"/>
              <a:gd name="T46" fmla="*/ 266444 w 266700"/>
              <a:gd name="T47" fmla="*/ 133584 h 26606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66700" h="266064">
                <a:moveTo>
                  <a:pt x="266444" y="133265"/>
                </a:moveTo>
                <a:lnTo>
                  <a:pt x="259513" y="175819"/>
                </a:lnTo>
                <a:lnTo>
                  <a:pt x="240227" y="212693"/>
                </a:lnTo>
                <a:lnTo>
                  <a:pt x="210847" y="241622"/>
                </a:lnTo>
                <a:lnTo>
                  <a:pt x="173633" y="260345"/>
                </a:lnTo>
                <a:lnTo>
                  <a:pt x="145588" y="266038"/>
                </a:lnTo>
                <a:lnTo>
                  <a:pt x="129344" y="265418"/>
                </a:lnTo>
                <a:lnTo>
                  <a:pt x="85060" y="255363"/>
                </a:lnTo>
                <a:lnTo>
                  <a:pt x="48552" y="234558"/>
                </a:lnTo>
                <a:lnTo>
                  <a:pt x="21238" y="204983"/>
                </a:lnTo>
                <a:lnTo>
                  <a:pt x="4537" y="168618"/>
                </a:lnTo>
                <a:lnTo>
                  <a:pt x="0" y="141580"/>
                </a:lnTo>
                <a:lnTo>
                  <a:pt x="702" y="125835"/>
                </a:lnTo>
                <a:lnTo>
                  <a:pt x="11221" y="82637"/>
                </a:lnTo>
                <a:lnTo>
                  <a:pt x="32753" y="46799"/>
                </a:lnTo>
                <a:lnTo>
                  <a:pt x="63234" y="20003"/>
                </a:lnTo>
                <a:lnTo>
                  <a:pt x="100600" y="3929"/>
                </a:lnTo>
                <a:lnTo>
                  <a:pt x="128314" y="0"/>
                </a:lnTo>
                <a:lnTo>
                  <a:pt x="143619" y="754"/>
                </a:lnTo>
                <a:lnTo>
                  <a:pt x="185870" y="11631"/>
                </a:lnTo>
                <a:lnTo>
                  <a:pt x="221133" y="33762"/>
                </a:lnTo>
                <a:lnTo>
                  <a:pt x="247492" y="65001"/>
                </a:lnTo>
                <a:lnTo>
                  <a:pt x="263031" y="103203"/>
                </a:lnTo>
                <a:lnTo>
                  <a:pt x="266444" y="133265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2" name="object 32">
            <a:extLst>
              <a:ext uri="{FF2B5EF4-FFF2-40B4-BE49-F238E27FC236}">
                <a16:creationId xmlns:a16="http://schemas.microsoft.com/office/drawing/2014/main" id="{F8DFA07A-7FA9-4EF6-A139-556B1DCC289C}"/>
              </a:ext>
            </a:extLst>
          </p:cNvPr>
          <p:cNvSpPr>
            <a:spLocks/>
          </p:cNvSpPr>
          <p:nvPr/>
        </p:nvSpPr>
        <p:spPr bwMode="auto">
          <a:xfrm>
            <a:off x="4556125" y="4830763"/>
            <a:ext cx="136525" cy="25400"/>
          </a:xfrm>
          <a:custGeom>
            <a:avLst/>
            <a:gdLst>
              <a:gd name="T0" fmla="*/ 135957 w 137160"/>
              <a:gd name="T1" fmla="*/ 24352 h 25400"/>
              <a:gd name="T2" fmla="*/ 123116 w 137160"/>
              <a:gd name="T3" fmla="*/ 24925 h 25400"/>
              <a:gd name="T4" fmla="*/ 110301 w 137160"/>
              <a:gd name="T5" fmla="*/ 24927 h 25400"/>
              <a:gd name="T6" fmla="*/ 97534 w 137160"/>
              <a:gd name="T7" fmla="*/ 24363 h 25400"/>
              <a:gd name="T8" fmla="*/ 59763 w 137160"/>
              <a:gd name="T9" fmla="*/ 19318 h 25400"/>
              <a:gd name="T10" fmla="*/ 11522 w 137160"/>
              <a:gd name="T11" fmla="*/ 4933 h 25400"/>
              <a:gd name="T12" fmla="*/ 0 w 137160"/>
              <a:gd name="T13" fmla="*/ 0 h 254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7160" h="25400">
                <a:moveTo>
                  <a:pt x="136589" y="24352"/>
                </a:moveTo>
                <a:lnTo>
                  <a:pt x="123689" y="24925"/>
                </a:lnTo>
                <a:lnTo>
                  <a:pt x="110814" y="24927"/>
                </a:lnTo>
                <a:lnTo>
                  <a:pt x="97988" y="24363"/>
                </a:lnTo>
                <a:lnTo>
                  <a:pt x="60041" y="19318"/>
                </a:lnTo>
                <a:lnTo>
                  <a:pt x="11576" y="4933"/>
                </a:lnTo>
                <a:lnTo>
                  <a:pt x="0" y="0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3" name="object 33">
            <a:extLst>
              <a:ext uri="{FF2B5EF4-FFF2-40B4-BE49-F238E27FC236}">
                <a16:creationId xmlns:a16="http://schemas.microsoft.com/office/drawing/2014/main" id="{B4169666-FF87-49DD-AEE5-FA5B931236DB}"/>
              </a:ext>
            </a:extLst>
          </p:cNvPr>
          <p:cNvSpPr>
            <a:spLocks/>
          </p:cNvSpPr>
          <p:nvPr/>
        </p:nvSpPr>
        <p:spPr bwMode="auto">
          <a:xfrm>
            <a:off x="4760913" y="5178425"/>
            <a:ext cx="61912" cy="14288"/>
          </a:xfrm>
          <a:custGeom>
            <a:avLst/>
            <a:gdLst>
              <a:gd name="T0" fmla="*/ 61639 w 62229"/>
              <a:gd name="T1" fmla="*/ 0 h 13970"/>
              <a:gd name="T2" fmla="*/ 49661 w 62229"/>
              <a:gd name="T3" fmla="*/ 3922 h 13970"/>
              <a:gd name="T4" fmla="*/ 37497 w 62229"/>
              <a:gd name="T5" fmla="*/ 7297 h 13970"/>
              <a:gd name="T6" fmla="*/ 25158 w 62229"/>
              <a:gd name="T7" fmla="*/ 10126 h 13970"/>
              <a:gd name="T8" fmla="*/ 12656 w 62229"/>
              <a:gd name="T9" fmla="*/ 12406 h 13970"/>
              <a:gd name="T10" fmla="*/ 0 w 62229"/>
              <a:gd name="T11" fmla="*/ 14139 h 139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229" h="13970">
                <a:moveTo>
                  <a:pt x="61955" y="0"/>
                </a:moveTo>
                <a:lnTo>
                  <a:pt x="49915" y="3835"/>
                </a:lnTo>
                <a:lnTo>
                  <a:pt x="37689" y="7135"/>
                </a:lnTo>
                <a:lnTo>
                  <a:pt x="25287" y="9901"/>
                </a:lnTo>
                <a:lnTo>
                  <a:pt x="12721" y="12130"/>
                </a:lnTo>
                <a:lnTo>
                  <a:pt x="0" y="13824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4" name="object 34">
            <a:extLst>
              <a:ext uri="{FF2B5EF4-FFF2-40B4-BE49-F238E27FC236}">
                <a16:creationId xmlns:a16="http://schemas.microsoft.com/office/drawing/2014/main" id="{63DE517C-2EDF-4304-A2BC-05927C13FDC9}"/>
              </a:ext>
            </a:extLst>
          </p:cNvPr>
          <p:cNvSpPr>
            <a:spLocks/>
          </p:cNvSpPr>
          <p:nvPr/>
        </p:nvSpPr>
        <p:spPr bwMode="auto">
          <a:xfrm>
            <a:off x="5345113" y="5280025"/>
            <a:ext cx="33337" cy="53975"/>
          </a:xfrm>
          <a:custGeom>
            <a:avLst/>
            <a:gdLst>
              <a:gd name="T0" fmla="*/ 32922 w 34289"/>
              <a:gd name="T1" fmla="*/ 53909 h 53975"/>
              <a:gd name="T2" fmla="*/ 25485 w 34289"/>
              <a:gd name="T3" fmla="*/ 43561 h 53975"/>
              <a:gd name="T4" fmla="*/ 18464 w 34289"/>
              <a:gd name="T5" fmla="*/ 32985 h 53975"/>
              <a:gd name="T6" fmla="*/ 11869 w 34289"/>
              <a:gd name="T7" fmla="*/ 22191 h 53975"/>
              <a:gd name="T8" fmla="*/ 5711 w 34289"/>
              <a:gd name="T9" fmla="*/ 11192 h 53975"/>
              <a:gd name="T10" fmla="*/ 0 w 34289"/>
              <a:gd name="T11" fmla="*/ 0 h 539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289" h="53975">
                <a:moveTo>
                  <a:pt x="33862" y="53909"/>
                </a:moveTo>
                <a:lnTo>
                  <a:pt x="26213" y="43561"/>
                </a:lnTo>
                <a:lnTo>
                  <a:pt x="18991" y="32985"/>
                </a:lnTo>
                <a:lnTo>
                  <a:pt x="12208" y="22191"/>
                </a:lnTo>
                <a:lnTo>
                  <a:pt x="5874" y="11192"/>
                </a:lnTo>
                <a:lnTo>
                  <a:pt x="0" y="0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5" name="object 35">
            <a:extLst>
              <a:ext uri="{FF2B5EF4-FFF2-40B4-BE49-F238E27FC236}">
                <a16:creationId xmlns:a16="http://schemas.microsoft.com/office/drawing/2014/main" id="{865626D8-5EE5-4635-A7EB-30204F8EDD11}"/>
              </a:ext>
            </a:extLst>
          </p:cNvPr>
          <p:cNvSpPr>
            <a:spLocks/>
          </p:cNvSpPr>
          <p:nvPr/>
        </p:nvSpPr>
        <p:spPr bwMode="auto">
          <a:xfrm>
            <a:off x="6084888" y="5173663"/>
            <a:ext cx="12700" cy="61912"/>
          </a:xfrm>
          <a:custGeom>
            <a:avLst/>
            <a:gdLst>
              <a:gd name="T0" fmla="*/ 12659 w 12700"/>
              <a:gd name="T1" fmla="*/ 0 h 62229"/>
              <a:gd name="T2" fmla="*/ 11187 w 12700"/>
              <a:gd name="T3" fmla="*/ 12527 h 62229"/>
              <a:gd name="T4" fmla="*/ 9180 w 12700"/>
              <a:gd name="T5" fmla="*/ 24981 h 62229"/>
              <a:gd name="T6" fmla="*/ 6643 w 12700"/>
              <a:gd name="T7" fmla="*/ 37358 h 62229"/>
              <a:gd name="T8" fmla="*/ 3582 w 12700"/>
              <a:gd name="T9" fmla="*/ 49653 h 62229"/>
              <a:gd name="T10" fmla="*/ 0 w 12700"/>
              <a:gd name="T11" fmla="*/ 61862 h 622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00" h="62229">
                <a:moveTo>
                  <a:pt x="12659" y="0"/>
                </a:moveTo>
                <a:lnTo>
                  <a:pt x="11187" y="12591"/>
                </a:lnTo>
                <a:lnTo>
                  <a:pt x="9180" y="25109"/>
                </a:lnTo>
                <a:lnTo>
                  <a:pt x="6643" y="37549"/>
                </a:lnTo>
                <a:lnTo>
                  <a:pt x="3582" y="49907"/>
                </a:lnTo>
                <a:lnTo>
                  <a:pt x="0" y="62179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6" name="object 36">
            <a:extLst>
              <a:ext uri="{FF2B5EF4-FFF2-40B4-BE49-F238E27FC236}">
                <a16:creationId xmlns:a16="http://schemas.microsoft.com/office/drawing/2014/main" id="{3E619FCD-B86B-4C9B-9A47-C7FF924513C3}"/>
              </a:ext>
            </a:extLst>
          </p:cNvPr>
          <p:cNvSpPr>
            <a:spLocks/>
          </p:cNvSpPr>
          <p:nvPr/>
        </p:nvSpPr>
        <p:spPr bwMode="auto">
          <a:xfrm>
            <a:off x="6405563" y="4737100"/>
            <a:ext cx="190500" cy="263525"/>
          </a:xfrm>
          <a:custGeom>
            <a:avLst/>
            <a:gdLst>
              <a:gd name="T0" fmla="*/ 0 w 189865"/>
              <a:gd name="T1" fmla="*/ 0 h 264795"/>
              <a:gd name="T2" fmla="*/ 49672 w 189865"/>
              <a:gd name="T3" fmla="*/ 25470 h 264795"/>
              <a:gd name="T4" fmla="*/ 92872 w 189865"/>
              <a:gd name="T5" fmla="*/ 57266 h 264795"/>
              <a:gd name="T6" fmla="*/ 128957 w 189865"/>
              <a:gd name="T7" fmla="*/ 94493 h 264795"/>
              <a:gd name="T8" fmla="*/ 157283 w 189865"/>
              <a:gd name="T9" fmla="*/ 136257 h 264795"/>
              <a:gd name="T10" fmla="*/ 177210 w 189865"/>
              <a:gd name="T11" fmla="*/ 181668 h 264795"/>
              <a:gd name="T12" fmla="*/ 188092 w 189865"/>
              <a:gd name="T13" fmla="*/ 229830 h 264795"/>
              <a:gd name="T14" fmla="*/ 189598 w 189865"/>
              <a:gd name="T15" fmla="*/ 246342 h 264795"/>
              <a:gd name="T16" fmla="*/ 190005 w 189865"/>
              <a:gd name="T17" fmla="*/ 263027 h 2647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9865" h="264795">
                <a:moveTo>
                  <a:pt x="0" y="0"/>
                </a:moveTo>
                <a:lnTo>
                  <a:pt x="49506" y="25593"/>
                </a:lnTo>
                <a:lnTo>
                  <a:pt x="92562" y="57542"/>
                </a:lnTo>
                <a:lnTo>
                  <a:pt x="128527" y="94948"/>
                </a:lnTo>
                <a:lnTo>
                  <a:pt x="156759" y="136914"/>
                </a:lnTo>
                <a:lnTo>
                  <a:pt x="176619" y="182544"/>
                </a:lnTo>
                <a:lnTo>
                  <a:pt x="187465" y="230938"/>
                </a:lnTo>
                <a:lnTo>
                  <a:pt x="188966" y="247529"/>
                </a:lnTo>
                <a:lnTo>
                  <a:pt x="189372" y="264295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7" name="object 37">
            <a:extLst>
              <a:ext uri="{FF2B5EF4-FFF2-40B4-BE49-F238E27FC236}">
                <a16:creationId xmlns:a16="http://schemas.microsoft.com/office/drawing/2014/main" id="{20D7D3DA-9EE4-4D04-BF11-C4DEA3F3821F}"/>
              </a:ext>
            </a:extLst>
          </p:cNvPr>
          <p:cNvSpPr>
            <a:spLocks/>
          </p:cNvSpPr>
          <p:nvPr/>
        </p:nvSpPr>
        <p:spPr bwMode="auto">
          <a:xfrm>
            <a:off x="6770688" y="4454525"/>
            <a:ext cx="82550" cy="98425"/>
          </a:xfrm>
          <a:custGeom>
            <a:avLst/>
            <a:gdLst>
              <a:gd name="T0" fmla="*/ 82231 w 81915"/>
              <a:gd name="T1" fmla="*/ 0 h 97789"/>
              <a:gd name="T2" fmla="*/ 55549 w 81915"/>
              <a:gd name="T3" fmla="*/ 42927 h 97789"/>
              <a:gd name="T4" fmla="*/ 29970 w 81915"/>
              <a:gd name="T5" fmla="*/ 71963 h 97789"/>
              <a:gd name="T6" fmla="*/ 10455 w 81915"/>
              <a:gd name="T7" fmla="*/ 89603 h 97789"/>
              <a:gd name="T8" fmla="*/ 0 w 81915"/>
              <a:gd name="T9" fmla="*/ 97865 h 977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915" h="97789">
                <a:moveTo>
                  <a:pt x="81598" y="0"/>
                </a:moveTo>
                <a:lnTo>
                  <a:pt x="55122" y="42650"/>
                </a:lnTo>
                <a:lnTo>
                  <a:pt x="29739" y="71498"/>
                </a:lnTo>
                <a:lnTo>
                  <a:pt x="10375" y="89024"/>
                </a:lnTo>
                <a:lnTo>
                  <a:pt x="0" y="97233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8" name="object 38">
            <a:extLst>
              <a:ext uri="{FF2B5EF4-FFF2-40B4-BE49-F238E27FC236}">
                <a16:creationId xmlns:a16="http://schemas.microsoft.com/office/drawing/2014/main" id="{B8E80F68-1401-4A6B-8A34-6F8D4D8D6855}"/>
              </a:ext>
            </a:extLst>
          </p:cNvPr>
          <p:cNvSpPr>
            <a:spLocks/>
          </p:cNvSpPr>
          <p:nvPr/>
        </p:nvSpPr>
        <p:spPr bwMode="auto">
          <a:xfrm>
            <a:off x="6650038" y="4087813"/>
            <a:ext cx="4762" cy="38100"/>
          </a:xfrm>
          <a:custGeom>
            <a:avLst/>
            <a:gdLst>
              <a:gd name="T0" fmla="*/ 0 w 4445"/>
              <a:gd name="T1" fmla="*/ 0 h 38100"/>
              <a:gd name="T2" fmla="*/ 2419 w 4445"/>
              <a:gd name="T3" fmla="*/ 12531 h 38100"/>
              <a:gd name="T4" fmla="*/ 3979 w 4445"/>
              <a:gd name="T5" fmla="*/ 25169 h 38100"/>
              <a:gd name="T6" fmla="*/ 4706 w 4445"/>
              <a:gd name="T7" fmla="*/ 37853 h 381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45" h="38100">
                <a:moveTo>
                  <a:pt x="0" y="0"/>
                </a:moveTo>
                <a:lnTo>
                  <a:pt x="2258" y="12531"/>
                </a:lnTo>
                <a:lnTo>
                  <a:pt x="3714" y="25169"/>
                </a:lnTo>
                <a:lnTo>
                  <a:pt x="4393" y="37853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9" name="object 39">
            <a:extLst>
              <a:ext uri="{FF2B5EF4-FFF2-40B4-BE49-F238E27FC236}">
                <a16:creationId xmlns:a16="http://schemas.microsoft.com/office/drawing/2014/main" id="{B80BE5CC-1C0D-43D1-A8C7-BEFD8FD2B87D}"/>
              </a:ext>
            </a:extLst>
          </p:cNvPr>
          <p:cNvSpPr>
            <a:spLocks/>
          </p:cNvSpPr>
          <p:nvPr/>
        </p:nvSpPr>
        <p:spPr bwMode="auto">
          <a:xfrm>
            <a:off x="6111875" y="3979863"/>
            <a:ext cx="36513" cy="53975"/>
          </a:xfrm>
          <a:custGeom>
            <a:avLst/>
            <a:gdLst>
              <a:gd name="T0" fmla="*/ 0 w 36195"/>
              <a:gd name="T1" fmla="*/ 53401 h 52704"/>
              <a:gd name="T2" fmla="*/ 6077 w 36195"/>
              <a:gd name="T3" fmla="*/ 42097 h 52704"/>
              <a:gd name="T4" fmla="*/ 12760 w 36195"/>
              <a:gd name="T5" fmla="*/ 31078 h 52704"/>
              <a:gd name="T6" fmla="*/ 20042 w 36195"/>
              <a:gd name="T7" fmla="*/ 20370 h 52704"/>
              <a:gd name="T8" fmla="*/ 27915 w 36195"/>
              <a:gd name="T9" fmla="*/ 10000 h 52704"/>
              <a:gd name="T10" fmla="*/ 36372 w 36195"/>
              <a:gd name="T11" fmla="*/ 0 h 52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195" h="52704">
                <a:moveTo>
                  <a:pt x="0" y="52144"/>
                </a:moveTo>
                <a:lnTo>
                  <a:pt x="6024" y="41106"/>
                </a:lnTo>
                <a:lnTo>
                  <a:pt x="12649" y="30346"/>
                </a:lnTo>
                <a:lnTo>
                  <a:pt x="19867" y="19890"/>
                </a:lnTo>
                <a:lnTo>
                  <a:pt x="27672" y="9765"/>
                </a:lnTo>
                <a:lnTo>
                  <a:pt x="36055" y="0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20" name="object 40">
            <a:extLst>
              <a:ext uri="{FF2B5EF4-FFF2-40B4-BE49-F238E27FC236}">
                <a16:creationId xmlns:a16="http://schemas.microsoft.com/office/drawing/2014/main" id="{B8A60176-38AA-45D4-AD4B-1C0AE62459A7}"/>
              </a:ext>
            </a:extLst>
          </p:cNvPr>
          <p:cNvSpPr>
            <a:spLocks/>
          </p:cNvSpPr>
          <p:nvPr/>
        </p:nvSpPr>
        <p:spPr bwMode="auto">
          <a:xfrm>
            <a:off x="5708650" y="4013200"/>
            <a:ext cx="19050" cy="47625"/>
          </a:xfrm>
          <a:custGeom>
            <a:avLst/>
            <a:gdLst>
              <a:gd name="T0" fmla="*/ 0 w 19050"/>
              <a:gd name="T1" fmla="*/ 47248 h 47625"/>
              <a:gd name="T2" fmla="*/ 3459 w 19050"/>
              <a:gd name="T3" fmla="*/ 35094 h 47625"/>
              <a:gd name="T4" fmla="*/ 7726 w 19050"/>
              <a:gd name="T5" fmla="*/ 23155 h 47625"/>
              <a:gd name="T6" fmla="*/ 12769 w 19050"/>
              <a:gd name="T7" fmla="*/ 11451 h 47625"/>
              <a:gd name="T8" fmla="*/ 18559 w 19050"/>
              <a:gd name="T9" fmla="*/ 0 h 476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050" h="47625">
                <a:moveTo>
                  <a:pt x="0" y="47248"/>
                </a:moveTo>
                <a:lnTo>
                  <a:pt x="3459" y="35094"/>
                </a:lnTo>
                <a:lnTo>
                  <a:pt x="7726" y="23155"/>
                </a:lnTo>
                <a:lnTo>
                  <a:pt x="12769" y="11451"/>
                </a:lnTo>
                <a:lnTo>
                  <a:pt x="18559" y="0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21" name="object 41">
            <a:extLst>
              <a:ext uri="{FF2B5EF4-FFF2-40B4-BE49-F238E27FC236}">
                <a16:creationId xmlns:a16="http://schemas.microsoft.com/office/drawing/2014/main" id="{390E3401-7BB1-4CEE-8289-EF04B5B82AF5}"/>
              </a:ext>
            </a:extLst>
          </p:cNvPr>
          <p:cNvSpPr>
            <a:spLocks/>
          </p:cNvSpPr>
          <p:nvPr/>
        </p:nvSpPr>
        <p:spPr bwMode="auto">
          <a:xfrm>
            <a:off x="5233988" y="4078288"/>
            <a:ext cx="74612" cy="49212"/>
          </a:xfrm>
          <a:custGeom>
            <a:avLst/>
            <a:gdLst>
              <a:gd name="T0" fmla="*/ 0 w 74295"/>
              <a:gd name="T1" fmla="*/ 0 h 49529"/>
              <a:gd name="T2" fmla="*/ 33612 w 74295"/>
              <a:gd name="T3" fmla="*/ 18965 h 49529"/>
              <a:gd name="T4" fmla="*/ 64775 w 74295"/>
              <a:gd name="T5" fmla="*/ 40755 h 49529"/>
              <a:gd name="T6" fmla="*/ 74573 w 74295"/>
              <a:gd name="T7" fmla="*/ 48627 h 4952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295" h="49529">
                <a:moveTo>
                  <a:pt x="0" y="0"/>
                </a:moveTo>
                <a:lnTo>
                  <a:pt x="33469" y="19087"/>
                </a:lnTo>
                <a:lnTo>
                  <a:pt x="64500" y="41018"/>
                </a:lnTo>
                <a:lnTo>
                  <a:pt x="74256" y="48940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22" name="object 42">
            <a:extLst>
              <a:ext uri="{FF2B5EF4-FFF2-40B4-BE49-F238E27FC236}">
                <a16:creationId xmlns:a16="http://schemas.microsoft.com/office/drawing/2014/main" id="{A967853A-2340-4179-9A42-E3FD835EF856}"/>
              </a:ext>
            </a:extLst>
          </p:cNvPr>
          <p:cNvSpPr>
            <a:spLocks/>
          </p:cNvSpPr>
          <p:nvPr/>
        </p:nvSpPr>
        <p:spPr bwMode="auto">
          <a:xfrm>
            <a:off x="4646613" y="4421188"/>
            <a:ext cx="12700" cy="50800"/>
          </a:xfrm>
          <a:custGeom>
            <a:avLst/>
            <a:gdLst>
              <a:gd name="T0" fmla="*/ 12650 w 12700"/>
              <a:gd name="T1" fmla="*/ 50488 h 49529"/>
              <a:gd name="T2" fmla="*/ 8658 w 12700"/>
              <a:gd name="T3" fmla="*/ 38048 h 49529"/>
              <a:gd name="T4" fmla="*/ 5235 w 12700"/>
              <a:gd name="T5" fmla="*/ 25465 h 49529"/>
              <a:gd name="T6" fmla="*/ 2356 w 12700"/>
              <a:gd name="T7" fmla="*/ 12773 h 49529"/>
              <a:gd name="T8" fmla="*/ 0 w 12700"/>
              <a:gd name="T9" fmla="*/ 0 h 495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00" h="49529">
                <a:moveTo>
                  <a:pt x="12650" y="49225"/>
                </a:moveTo>
                <a:lnTo>
                  <a:pt x="8658" y="37096"/>
                </a:lnTo>
                <a:lnTo>
                  <a:pt x="5235" y="24828"/>
                </a:lnTo>
                <a:lnTo>
                  <a:pt x="2356" y="12453"/>
                </a:lnTo>
                <a:lnTo>
                  <a:pt x="0" y="0"/>
                </a:lnTo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23" name="object 43">
            <a:extLst>
              <a:ext uri="{FF2B5EF4-FFF2-40B4-BE49-F238E27FC236}">
                <a16:creationId xmlns:a16="http://schemas.microsoft.com/office/drawing/2014/main" id="{1D61F638-7BC8-4107-B819-080434DC3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1888" y="4198938"/>
            <a:ext cx="12922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id-ID" altLang="en-US">
                <a:latin typeface="Arial" panose="020B0604020202020204" pitchFamily="34" charset="0"/>
              </a:rPr>
              <a:t>Gunakan</a:t>
            </a:r>
            <a:r>
              <a:rPr lang="id-ID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>
                <a:latin typeface="Arial" panose="020B0604020202020204" pitchFamily="34" charset="0"/>
              </a:rPr>
              <a:t>Definisi</a:t>
            </a:r>
            <a:r>
              <a:rPr lang="id-ID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>
                <a:latin typeface="Arial" panose="020B0604020202020204" pitchFamily="34" charset="0"/>
              </a:rPr>
              <a:t>Membangun</a:t>
            </a: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12C17BB2-138C-4320-A0B8-3D65A06728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B2ED91E3-F648-49CF-A72D-6EDEA0001B3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0526" name="object 46">
            <a:extLst>
              <a:ext uri="{FF2B5EF4-FFF2-40B4-BE49-F238E27FC236}">
                <a16:creationId xmlns:a16="http://schemas.microsoft.com/office/drawing/2014/main" id="{7BA45A9D-43F0-44F5-AA10-699B9971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418468-56EE-46A5-A467-B9AA879E9734}" type="slidenum">
              <a:rPr lang="id-ID" altLang="en-US">
                <a:latin typeface="Arial" panose="020B0604020202020204" pitchFamily="34" charset="0"/>
              </a:rPr>
              <a:pPr eaLnBrk="1" hangingPunct="1"/>
              <a:t>18</a:t>
            </a:fld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bject 2">
            <a:extLst>
              <a:ext uri="{FF2B5EF4-FFF2-40B4-BE49-F238E27FC236}">
                <a16:creationId xmlns:a16="http://schemas.microsoft.com/office/drawing/2014/main" id="{D1656A3C-7586-4386-B5EB-05449127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1507" name="object 3">
            <a:extLst>
              <a:ext uri="{FF2B5EF4-FFF2-40B4-BE49-F238E27FC236}">
                <a16:creationId xmlns:a16="http://schemas.microsoft.com/office/drawing/2014/main" id="{5A30F5A3-347A-4885-90A0-5FAC3162F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46038"/>
            <a:ext cx="7394575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 b="1">
                <a:latin typeface="Bookman Old Style" panose="02050604050505020204" pitchFamily="18" charset="0"/>
              </a:rPr>
              <a:t>Jawab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:</a:t>
            </a:r>
            <a:endParaRPr lang="id-ID" altLang="en-US" sz="2400">
              <a:latin typeface="Bookman Old Style" panose="02050604050505020204" pitchFamily="18" charset="0"/>
            </a:endParaRPr>
          </a:p>
          <a:p>
            <a:pPr eaLnBrk="1" hangingPunct="1">
              <a:spcBef>
                <a:spcPts val="263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Perhatikan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bahwa</a:t>
            </a:r>
          </a:p>
          <a:p>
            <a:pPr eaLnBrk="1" hangingPunct="1">
              <a:lnSpc>
                <a:spcPct val="110000"/>
              </a:lnSpc>
            </a:pPr>
            <a:r>
              <a:rPr lang="id-ID" altLang="en-US" sz="2400">
                <a:latin typeface="Bookman Old Style" panose="02050604050505020204" pitchFamily="18" charset="0"/>
              </a:rPr>
              <a:t>himpunan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3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polinom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tersebut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adalah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basis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bagi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polinom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orde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2</a:t>
            </a:r>
          </a:p>
          <a:p>
            <a:pPr eaLnBrk="1" hangingPunct="1">
              <a:spcBef>
                <a:spcPts val="288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maka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polinom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tersebut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ditulis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nejadi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5D8B15C-7FE5-4399-B9A4-69F04C2B2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10008F1-D7D1-4AB9-BEB0-2DC6B597E7D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1510" name="object 16">
            <a:extLst>
              <a:ext uri="{FF2B5EF4-FFF2-40B4-BE49-F238E27FC236}">
                <a16:creationId xmlns:a16="http://schemas.microsoft.com/office/drawing/2014/main" id="{B3CCBB44-DEF7-4EB7-BB4B-E792D3EC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8D2197-1EAE-4EDC-8A65-64B5152E0FF5}" type="slidenum">
              <a:rPr lang="id-ID" altLang="en-US">
                <a:latin typeface="Arial" panose="020B0604020202020204" pitchFamily="34" charset="0"/>
              </a:rPr>
              <a:pPr eaLnBrk="1" hangingPunct="1"/>
              <a:t>19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21511" name="object 4">
            <a:extLst>
              <a:ext uri="{FF2B5EF4-FFF2-40B4-BE49-F238E27FC236}">
                <a16:creationId xmlns:a16="http://schemas.microsoft.com/office/drawing/2014/main" id="{7168271F-8BF0-498C-B509-5ACEB0444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2860675"/>
            <a:ext cx="429260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id-ID" altLang="en-US" sz="2400">
                <a:latin typeface="Bookman Old Style" panose="02050604050505020204" pitchFamily="18" charset="0"/>
              </a:rPr>
              <a:t>Samakan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suku-suku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sejenis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sehingga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diperoleh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SPL</a:t>
            </a:r>
          </a:p>
          <a:p>
            <a:pPr eaLnBrk="1" hangingPunct="1">
              <a:spcBef>
                <a:spcPts val="1763"/>
              </a:spcBef>
            </a:pPr>
            <a:r>
              <a:rPr lang="id-ID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d-ID" altLang="en-US" sz="2200" baseline="-2400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id-ID" altLang="en-US" sz="2600">
                <a:latin typeface="Symbol" panose="05050102010706020507" pitchFamily="18" charset="2"/>
              </a:rPr>
              <a:t></a:t>
            </a:r>
            <a:r>
              <a:rPr lang="id-ID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d-ID" altLang="en-US" sz="2200" baseline="-2400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id-ID" altLang="en-US" sz="2600">
                <a:latin typeface="Symbol" panose="05050102010706020507" pitchFamily="18" charset="2"/>
              </a:rPr>
              <a:t></a:t>
            </a:r>
            <a:r>
              <a:rPr lang="id-ID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eaLnBrk="1" hangingPunct="1">
              <a:spcBef>
                <a:spcPts val="875"/>
              </a:spcBef>
            </a:pPr>
            <a:r>
              <a:rPr lang="id-ID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d-ID" altLang="en-US" sz="2200" baseline="-2400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id-ID" altLang="en-US" sz="2600">
                <a:latin typeface="Symbol" panose="05050102010706020507" pitchFamily="18" charset="2"/>
              </a:rPr>
              <a:t></a:t>
            </a:r>
            <a:r>
              <a:rPr lang="id-ID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d-ID" altLang="en-US" sz="2200" baseline="-2400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id-ID" altLang="en-US" sz="2600">
                <a:latin typeface="Symbol" panose="05050102010706020507" pitchFamily="18" charset="2"/>
              </a:rPr>
              <a:t></a:t>
            </a:r>
            <a:r>
              <a:rPr lang="id-ID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d-ID" altLang="en-US" sz="2200" baseline="-2400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id-ID" altLang="en-US" sz="2600">
                <a:latin typeface="Symbol" panose="05050102010706020507" pitchFamily="18" charset="2"/>
              </a:rPr>
              <a:t></a:t>
            </a:r>
            <a:r>
              <a:rPr lang="id-ID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600">
                <a:latin typeface="Symbol" panose="05050102010706020507" pitchFamily="18" charset="2"/>
              </a:rPr>
              <a:t></a:t>
            </a:r>
            <a:r>
              <a:rPr lang="id-ID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875"/>
              </a:spcBef>
            </a:pPr>
            <a:r>
              <a:rPr lang="id-ID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d-ID" altLang="en-US" sz="2200" baseline="-2400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id-ID" altLang="en-US" sz="2600">
                <a:latin typeface="Symbol" panose="05050102010706020507" pitchFamily="18" charset="2"/>
              </a:rPr>
              <a:t></a:t>
            </a:r>
            <a:r>
              <a:rPr lang="id-ID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d-ID" altLang="en-US" sz="2200" baseline="-2400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id-ID" altLang="en-US" sz="2600">
                <a:latin typeface="Symbol" panose="05050102010706020507" pitchFamily="18" charset="2"/>
              </a:rPr>
              <a:t></a:t>
            </a:r>
            <a:r>
              <a:rPr lang="id-ID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F04626D-31CB-45BF-87AF-1AC4D03EAC53}"/>
              </a:ext>
            </a:extLst>
          </p:cNvPr>
          <p:cNvSpPr txBox="1"/>
          <p:nvPr/>
        </p:nvSpPr>
        <p:spPr>
          <a:xfrm>
            <a:off x="422275" y="5340350"/>
            <a:ext cx="20923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denga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solusi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B49B52B-158C-411F-91F8-DBA1EB9839C8}"/>
              </a:ext>
            </a:extLst>
          </p:cNvPr>
          <p:cNvSpPr txBox="1"/>
          <p:nvPr/>
        </p:nvSpPr>
        <p:spPr>
          <a:xfrm>
            <a:off x="2676525" y="5340350"/>
            <a:ext cx="2160588" cy="384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177290" algn="l"/>
              </a:tabLst>
              <a:defRPr/>
            </a:pPr>
            <a:r>
              <a:rPr sz="2400" i="1" spc="-5" dirty="0">
                <a:latin typeface="Bookman Old Style"/>
                <a:cs typeface="Bookman Old Style"/>
              </a:rPr>
              <a:t>k</a:t>
            </a:r>
            <a:r>
              <a:rPr sz="2400" spc="-15" baseline="-20833" dirty="0">
                <a:latin typeface="Bookman Old Style"/>
                <a:cs typeface="Bookman Old Style"/>
              </a:rPr>
              <a:t>1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spc="-52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=</a:t>
            </a:r>
            <a:r>
              <a:rPr sz="2400" dirty="0">
                <a:latin typeface="Bookman Old Style"/>
                <a:cs typeface="Bookman Old Style"/>
              </a:rPr>
              <a:t>0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Bookman Old Style"/>
                <a:cs typeface="Bookman Old Style"/>
              </a:rPr>
              <a:t>k</a:t>
            </a:r>
            <a:r>
              <a:rPr sz="2400" spc="-15" baseline="-20833" dirty="0">
                <a:latin typeface="Bookman Old Style"/>
                <a:cs typeface="Bookman Old Style"/>
              </a:rPr>
              <a:t>2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spc="-7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2,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B4AA0DA-F391-4D9E-8E05-EE54319E1346}"/>
              </a:ext>
            </a:extLst>
          </p:cNvPr>
          <p:cNvSpPr txBox="1"/>
          <p:nvPr/>
        </p:nvSpPr>
        <p:spPr>
          <a:xfrm>
            <a:off x="5100638" y="5340350"/>
            <a:ext cx="1852612" cy="384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72795" algn="l"/>
                <a:tab pos="127444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Bookman Old Style"/>
                <a:cs typeface="Bookman Old Style"/>
              </a:rPr>
              <a:t>k</a:t>
            </a:r>
            <a:r>
              <a:rPr sz="2400" spc="-15" baseline="-20833" dirty="0">
                <a:latin typeface="Bookman Old Style"/>
                <a:cs typeface="Bookman Old Style"/>
              </a:rPr>
              <a:t>3</a:t>
            </a:r>
            <a:r>
              <a:rPr sz="2400" baseline="-20833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1.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7F8FF22-EC8F-41BF-93D9-EA2A5802026D}"/>
              </a:ext>
            </a:extLst>
          </p:cNvPr>
          <p:cNvSpPr txBox="1"/>
          <p:nvPr/>
        </p:nvSpPr>
        <p:spPr>
          <a:xfrm>
            <a:off x="992188" y="2195513"/>
            <a:ext cx="2005012" cy="455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925320" algn="l"/>
              </a:tabLst>
              <a:defRPr/>
            </a:pPr>
            <a:r>
              <a:rPr sz="2500" spc="85" dirty="0">
                <a:latin typeface="Times New Roman"/>
                <a:cs typeface="Times New Roman"/>
              </a:rPr>
              <a:t>1</a:t>
            </a:r>
            <a:r>
              <a:rPr sz="2500" spc="-409" dirty="0">
                <a:latin typeface="Times New Roman"/>
                <a:cs typeface="Times New Roman"/>
              </a:rPr>
              <a:t> </a:t>
            </a:r>
            <a:r>
              <a:rPr sz="2500" spc="95" dirty="0">
                <a:latin typeface="Symbol"/>
                <a:cs typeface="Symbol"/>
              </a:rPr>
              <a:t>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i="1" spc="75" dirty="0">
                <a:latin typeface="Times New Roman"/>
                <a:cs typeface="Times New Roman"/>
              </a:rPr>
              <a:t>x</a:t>
            </a:r>
            <a:r>
              <a:rPr sz="2500" i="1" spc="-135" dirty="0">
                <a:latin typeface="Times New Roman"/>
                <a:cs typeface="Times New Roman"/>
              </a:rPr>
              <a:t> </a:t>
            </a:r>
            <a:r>
              <a:rPr sz="2500" spc="95" dirty="0">
                <a:latin typeface="Symbol"/>
                <a:cs typeface="Symbol"/>
              </a:rPr>
              <a:t>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i="1" spc="155" dirty="0">
                <a:latin typeface="Times New Roman"/>
                <a:cs typeface="Times New Roman"/>
              </a:rPr>
              <a:t>x</a:t>
            </a:r>
            <a:r>
              <a:rPr sz="2175" spc="75" baseline="44061" dirty="0">
                <a:latin typeface="Times New Roman"/>
                <a:cs typeface="Times New Roman"/>
              </a:rPr>
              <a:t>2</a:t>
            </a:r>
            <a:r>
              <a:rPr sz="2175" baseline="44061" dirty="0">
                <a:latin typeface="Times New Roman"/>
                <a:cs typeface="Times New Roman"/>
              </a:rPr>
              <a:t>  </a:t>
            </a:r>
            <a:r>
              <a:rPr sz="2175" spc="-247" baseline="44061" dirty="0">
                <a:latin typeface="Times New Roman"/>
                <a:cs typeface="Times New Roman"/>
              </a:rPr>
              <a:t> </a:t>
            </a:r>
            <a:r>
              <a:rPr sz="2500" spc="95" dirty="0">
                <a:latin typeface="Symbol"/>
                <a:cs typeface="Symbol"/>
              </a:rPr>
              <a:t>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i="1" spc="75" dirty="0">
                <a:latin typeface="Times New Roman"/>
                <a:cs typeface="Times New Roman"/>
              </a:rPr>
              <a:t>k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3300" spc="-580" dirty="0">
                <a:latin typeface="Symbol"/>
                <a:cs typeface="Symbol"/>
              </a:rPr>
              <a:t>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26C043F-2B37-4158-A967-A4C7A2BB8FC2}"/>
              </a:ext>
            </a:extLst>
          </p:cNvPr>
          <p:cNvSpPr txBox="1"/>
          <p:nvPr/>
        </p:nvSpPr>
        <p:spPr>
          <a:xfrm>
            <a:off x="2971800" y="2120900"/>
            <a:ext cx="4505325" cy="541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315085" algn="l"/>
                <a:tab pos="2140585" algn="l"/>
                <a:tab pos="2440305" algn="l"/>
                <a:tab pos="4081145" algn="l"/>
                <a:tab pos="4380865" algn="l"/>
              </a:tabLst>
              <a:defRPr/>
            </a:pPr>
            <a:r>
              <a:rPr sz="2500" spc="85" dirty="0">
                <a:latin typeface="Times New Roman"/>
                <a:cs typeface="Times New Roman"/>
              </a:rPr>
              <a:t>1</a:t>
            </a:r>
            <a:r>
              <a:rPr sz="2500" spc="-409" dirty="0">
                <a:latin typeface="Times New Roman"/>
                <a:cs typeface="Times New Roman"/>
              </a:rPr>
              <a:t> </a:t>
            </a:r>
            <a:r>
              <a:rPr sz="2500" spc="95" dirty="0">
                <a:latin typeface="Symbol"/>
                <a:cs typeface="Symbol"/>
              </a:rPr>
              <a:t>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i="1" spc="160" dirty="0">
                <a:latin typeface="Times New Roman"/>
                <a:cs typeface="Times New Roman"/>
              </a:rPr>
              <a:t>x</a:t>
            </a:r>
            <a:r>
              <a:rPr sz="3300" spc="45" dirty="0">
                <a:latin typeface="Symbol"/>
                <a:cs typeface="Symbol"/>
              </a:rPr>
              <a:t></a:t>
            </a:r>
            <a:r>
              <a:rPr sz="2500" spc="95" dirty="0">
                <a:latin typeface="Symbol"/>
                <a:cs typeface="Symbol"/>
              </a:rPr>
              <a:t></a:t>
            </a:r>
            <a:r>
              <a:rPr sz="2500" spc="-140" dirty="0">
                <a:latin typeface="Times New Roman"/>
                <a:cs typeface="Times New Roman"/>
              </a:rPr>
              <a:t> </a:t>
            </a:r>
            <a:r>
              <a:rPr sz="2500" i="1" spc="75" dirty="0">
                <a:latin typeface="Times New Roman"/>
                <a:cs typeface="Times New Roman"/>
              </a:rPr>
              <a:t>k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4050" spc="-475" dirty="0">
                <a:latin typeface="Symbol"/>
                <a:cs typeface="Symbol"/>
              </a:rPr>
              <a:t></a:t>
            </a:r>
            <a:r>
              <a:rPr sz="4050" dirty="0">
                <a:latin typeface="Times New Roman"/>
                <a:cs typeface="Times New Roman"/>
              </a:rPr>
              <a:t>	</a:t>
            </a:r>
            <a:r>
              <a:rPr sz="2500" i="1" spc="75" dirty="0">
                <a:latin typeface="Times New Roman"/>
                <a:cs typeface="Times New Roman"/>
              </a:rPr>
              <a:t>x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4050" spc="-310" dirty="0">
                <a:latin typeface="Symbol"/>
                <a:cs typeface="Symbol"/>
              </a:rPr>
              <a:t></a:t>
            </a:r>
            <a:r>
              <a:rPr sz="2500" spc="95" dirty="0">
                <a:latin typeface="Symbol"/>
                <a:cs typeface="Symbol"/>
              </a:rPr>
              <a:t></a:t>
            </a:r>
            <a:r>
              <a:rPr sz="2500" spc="-140" dirty="0">
                <a:latin typeface="Times New Roman"/>
                <a:cs typeface="Times New Roman"/>
              </a:rPr>
              <a:t> </a:t>
            </a:r>
            <a:r>
              <a:rPr sz="2500" i="1" spc="75" dirty="0">
                <a:latin typeface="Times New Roman"/>
                <a:cs typeface="Times New Roman"/>
              </a:rPr>
              <a:t>k</a:t>
            </a:r>
            <a:r>
              <a:rPr sz="2500" i="1" dirty="0">
                <a:latin typeface="Times New Roman"/>
                <a:cs typeface="Times New Roman"/>
              </a:rPr>
              <a:t> </a:t>
            </a:r>
            <a:r>
              <a:rPr sz="2500" i="1" spc="-315" dirty="0">
                <a:latin typeface="Times New Roman"/>
                <a:cs typeface="Times New Roman"/>
              </a:rPr>
              <a:t> </a:t>
            </a:r>
            <a:r>
              <a:rPr sz="4050" spc="-475" dirty="0">
                <a:latin typeface="Symbol"/>
                <a:cs typeface="Symbol"/>
              </a:rPr>
              <a:t></a:t>
            </a:r>
            <a:r>
              <a:rPr sz="4050" dirty="0">
                <a:latin typeface="Times New Roman"/>
                <a:cs typeface="Times New Roman"/>
              </a:rPr>
              <a:t>	</a:t>
            </a:r>
            <a:r>
              <a:rPr sz="2500" i="1" spc="75" dirty="0">
                <a:latin typeface="Times New Roman"/>
                <a:cs typeface="Times New Roman"/>
              </a:rPr>
              <a:t>x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4050" spc="-475" dirty="0">
                <a:latin typeface="Symbol"/>
                <a:cs typeface="Symbol"/>
              </a:rPr>
              <a:t></a:t>
            </a:r>
            <a:endParaRPr sz="405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B43F5B7A-6F51-4E11-BE67-36F2526D5552}"/>
              </a:ext>
            </a:extLst>
          </p:cNvPr>
          <p:cNvSpPr txBox="1"/>
          <p:nvPr/>
        </p:nvSpPr>
        <p:spPr>
          <a:xfrm>
            <a:off x="5260975" y="2260600"/>
            <a:ext cx="2065338" cy="212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953260" algn="l"/>
              </a:tabLst>
              <a:defRPr/>
            </a:pPr>
            <a:r>
              <a:rPr sz="1450" spc="50" dirty="0">
                <a:latin typeface="Times New Roman"/>
                <a:cs typeface="Times New Roman"/>
              </a:rPr>
              <a:t>2	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BECA054-50F9-4932-8E0C-D881FBFFE541}"/>
              </a:ext>
            </a:extLst>
          </p:cNvPr>
          <p:cNvSpPr txBox="1"/>
          <p:nvPr/>
        </p:nvSpPr>
        <p:spPr>
          <a:xfrm>
            <a:off x="4144963" y="2484438"/>
            <a:ext cx="1909762" cy="212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795780" algn="l"/>
              </a:tabLst>
              <a:defRPr/>
            </a:pPr>
            <a:r>
              <a:rPr sz="1450" spc="50" dirty="0">
                <a:latin typeface="Times New Roman"/>
                <a:cs typeface="Times New Roman"/>
              </a:rPr>
              <a:t>2	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795B46E-3E48-4E8D-ABD1-29B98F484733}"/>
              </a:ext>
            </a:extLst>
          </p:cNvPr>
          <p:cNvSpPr txBox="1"/>
          <p:nvPr/>
        </p:nvSpPr>
        <p:spPr>
          <a:xfrm>
            <a:off x="2708275" y="2484438"/>
            <a:ext cx="125413" cy="212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5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5257EE02-CCBA-478C-95E7-605D21FE9741}"/>
              </a:ext>
            </a:extLst>
          </p:cNvPr>
          <p:cNvSpPr txBox="1"/>
          <p:nvPr/>
        </p:nvSpPr>
        <p:spPr>
          <a:xfrm>
            <a:off x="4360863" y="2281238"/>
            <a:ext cx="2632075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754505" algn="l"/>
              </a:tabLst>
              <a:defRPr/>
            </a:pPr>
            <a:r>
              <a:rPr sz="2500" spc="95" dirty="0">
                <a:latin typeface="Symbol"/>
                <a:cs typeface="Symbol"/>
              </a:rPr>
              <a:t>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i="1" spc="75" dirty="0">
                <a:latin typeface="Times New Roman"/>
                <a:cs typeface="Times New Roman"/>
              </a:rPr>
              <a:t>x</a:t>
            </a:r>
            <a:r>
              <a:rPr sz="2500" i="1" spc="-135" dirty="0">
                <a:latin typeface="Times New Roman"/>
                <a:cs typeface="Times New Roman"/>
              </a:rPr>
              <a:t> </a:t>
            </a:r>
            <a:r>
              <a:rPr sz="2500" spc="95" dirty="0">
                <a:latin typeface="Symbol"/>
                <a:cs typeface="Symbol"/>
              </a:rPr>
              <a:t>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85" dirty="0">
                <a:latin typeface="Times New Roman"/>
                <a:cs typeface="Times New Roman"/>
              </a:rPr>
              <a:t>1</a:t>
            </a:r>
            <a:r>
              <a:rPr sz="2500" spc="-409" dirty="0">
                <a:latin typeface="Times New Roman"/>
                <a:cs typeface="Times New Roman"/>
              </a:rPr>
              <a:t> </a:t>
            </a:r>
            <a:r>
              <a:rPr sz="2500" spc="95" dirty="0">
                <a:latin typeface="Symbol"/>
                <a:cs typeface="Symbol"/>
              </a:rPr>
              <a:t>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i="1" spc="75" dirty="0">
                <a:latin typeface="Times New Roman"/>
                <a:cs typeface="Times New Roman"/>
              </a:rPr>
              <a:t>x</a:t>
            </a:r>
            <a:r>
              <a:rPr sz="2500" i="1" spc="-135" dirty="0">
                <a:latin typeface="Times New Roman"/>
                <a:cs typeface="Times New Roman"/>
              </a:rPr>
              <a:t> </a:t>
            </a:r>
            <a:r>
              <a:rPr sz="2500" spc="95" dirty="0">
                <a:latin typeface="Symbol"/>
                <a:cs typeface="Symbol"/>
              </a:rPr>
              <a:t></a:t>
            </a:r>
            <a:endParaRPr sz="25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2">
            <a:extLst>
              <a:ext uri="{FF2B5EF4-FFF2-40B4-BE49-F238E27FC236}">
                <a16:creationId xmlns:a16="http://schemas.microsoft.com/office/drawing/2014/main" id="{92468171-9E8D-4EF5-8235-8CBB989F5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313861A-3899-47B9-9B5E-5BC29F8A2F11}"/>
              </a:ext>
            </a:extLst>
          </p:cNvPr>
          <p:cNvSpPr txBox="1"/>
          <p:nvPr/>
        </p:nvSpPr>
        <p:spPr>
          <a:xfrm>
            <a:off x="168275" y="557213"/>
            <a:ext cx="4659313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916305" algn="l"/>
              </a:tabLst>
              <a:defRPr/>
            </a:pPr>
            <a:r>
              <a:rPr sz="2800" b="1" spc="-25" dirty="0">
                <a:latin typeface="Bookman Old Style"/>
                <a:cs typeface="Bookman Old Style"/>
              </a:rPr>
              <a:t>VI</a:t>
            </a:r>
            <a:r>
              <a:rPr sz="2800" b="1" spc="-15" dirty="0">
                <a:latin typeface="Bookman Old Style"/>
                <a:cs typeface="Bookman Old Style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Bookman Old Style"/>
                <a:cs typeface="Bookman Old Style"/>
              </a:rPr>
              <a:t>Tra</a:t>
            </a:r>
            <a:r>
              <a:rPr sz="2800" b="1" spc="-35" dirty="0">
                <a:latin typeface="Bookman Old Style"/>
                <a:cs typeface="Bookman Old Style"/>
              </a:rPr>
              <a:t>n</a:t>
            </a:r>
            <a:r>
              <a:rPr sz="2800" b="1" spc="-15" dirty="0">
                <a:latin typeface="Bookman Old Style"/>
                <a:cs typeface="Bookman Old Style"/>
              </a:rPr>
              <a:t>sfo</a:t>
            </a:r>
            <a:r>
              <a:rPr sz="2800" b="1" spc="-25" dirty="0">
                <a:latin typeface="Bookman Old Style"/>
                <a:cs typeface="Bookman Old Style"/>
              </a:rPr>
              <a:t>rmas</a:t>
            </a:r>
            <a:r>
              <a:rPr sz="2800" b="1" spc="-10" dirty="0">
                <a:latin typeface="Bookman Old Style"/>
                <a:cs typeface="Bookman Old Style"/>
              </a:rPr>
              <a:t>i</a:t>
            </a:r>
            <a:r>
              <a:rPr sz="2800" b="1" spc="28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Bookman Old Style"/>
                <a:cs typeface="Bookman Old Style"/>
              </a:rPr>
              <a:t>Li</a:t>
            </a:r>
            <a:r>
              <a:rPr sz="2800" b="1" spc="-30" dirty="0">
                <a:latin typeface="Bookman Old Style"/>
                <a:cs typeface="Bookman Old Style"/>
              </a:rPr>
              <a:t>n</a:t>
            </a:r>
            <a:r>
              <a:rPr sz="2800" b="1" spc="-25" dirty="0">
                <a:latin typeface="Bookman Old Style"/>
                <a:cs typeface="Bookman Old Style"/>
              </a:rPr>
              <a:t>ear</a:t>
            </a:r>
            <a:endParaRPr sz="280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F0256AF-07DE-4D46-B93D-273F2B76E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BEDAE70-247B-4D35-8F3E-B3871A83133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3630613" y="6307138"/>
            <a:ext cx="2541587" cy="398462"/>
          </a:xfrm>
        </p:spPr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4102" name="object 7">
            <a:extLst>
              <a:ext uri="{FF2B5EF4-FFF2-40B4-BE49-F238E27FC236}">
                <a16:creationId xmlns:a16="http://schemas.microsoft.com/office/drawing/2014/main" id="{3AAC70FF-4B2C-4029-8439-B166470B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287814-95FD-43EF-B916-487FC3BDDF67}" type="slidenum">
              <a:rPr lang="id-ID" altLang="en-US">
                <a:latin typeface="Arial" panose="020B0604020202020204" pitchFamily="34" charset="0"/>
              </a:rPr>
              <a:pPr eaLnBrk="1" hangingPunct="1"/>
              <a:t>2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016D608-EA21-48FF-A986-8D3C08C2BE69}"/>
              </a:ext>
            </a:extLst>
          </p:cNvPr>
          <p:cNvSpPr txBox="1"/>
          <p:nvPr/>
        </p:nvSpPr>
        <p:spPr>
          <a:xfrm>
            <a:off x="168275" y="1341438"/>
            <a:ext cx="6143625" cy="3840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Su</a:t>
            </a:r>
            <a:r>
              <a:rPr sz="2400" b="1" dirty="0">
                <a:latin typeface="Bookman Old Style"/>
                <a:cs typeface="Bookman Old Style"/>
              </a:rPr>
              <a:t>b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poko</a:t>
            </a:r>
            <a:r>
              <a:rPr sz="2400" b="1" dirty="0">
                <a:latin typeface="Bookman Old Style"/>
                <a:cs typeface="Bookman Old Style"/>
              </a:rPr>
              <a:t>k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Bahasan</a:t>
            </a:r>
            <a:endParaRPr sz="2400">
              <a:latin typeface="Bookman Old Style"/>
              <a:cs typeface="Bookman Old Style"/>
            </a:endParaRPr>
          </a:p>
          <a:p>
            <a:pPr marL="355600" indent="-342900" fontAlgn="auto">
              <a:spcBef>
                <a:spcPts val="550"/>
              </a:spcBef>
              <a:spcAft>
                <a:spcPts val="0"/>
              </a:spcAft>
              <a:buFont typeface="Bookman Old Style"/>
              <a:buChar char="•"/>
              <a:tabLst>
                <a:tab pos="355600" algn="l"/>
                <a:tab pos="1685289" algn="l"/>
              </a:tabLst>
              <a:defRPr/>
            </a:pPr>
            <a:r>
              <a:rPr sz="2400" spc="-15" dirty="0">
                <a:latin typeface="Bookman Old Style"/>
                <a:cs typeface="Bookman Old Style"/>
              </a:rPr>
              <a:t>Definisi</a:t>
            </a:r>
            <a:r>
              <a:rPr sz="2400" spc="-15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Bookman Old Style"/>
                <a:cs typeface="Bookman Old Style"/>
              </a:rPr>
              <a:t>Transformasi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Linear</a:t>
            </a:r>
            <a:endParaRPr sz="2400">
              <a:latin typeface="Bookman Old Style"/>
              <a:cs typeface="Bookman Old Style"/>
            </a:endParaRPr>
          </a:p>
          <a:p>
            <a:pPr marL="355600" indent="-342900" fontAlgn="auto">
              <a:spcBef>
                <a:spcPts val="580"/>
              </a:spcBef>
              <a:spcAft>
                <a:spcPts val="0"/>
              </a:spcAft>
              <a:buFont typeface="Bookman Old Style"/>
              <a:buChar char="•"/>
              <a:tabLst>
                <a:tab pos="355600" algn="l"/>
              </a:tabLst>
              <a:defRPr/>
            </a:pPr>
            <a:r>
              <a:rPr sz="2400" dirty="0">
                <a:latin typeface="Bookman Old Style"/>
                <a:cs typeface="Bookman Old Style"/>
              </a:rPr>
              <a:t>Matri</a:t>
            </a:r>
            <a:r>
              <a:rPr sz="2400" spc="-10" dirty="0">
                <a:latin typeface="Bookman Old Style"/>
                <a:cs typeface="Bookman Old Style"/>
              </a:rPr>
              <a:t>k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ransf</a:t>
            </a:r>
            <a:r>
              <a:rPr sz="2400" spc="-10" dirty="0">
                <a:latin typeface="Bookman Old Style"/>
                <a:cs typeface="Bookman Old Style"/>
              </a:rPr>
              <a:t>o</a:t>
            </a:r>
            <a:r>
              <a:rPr sz="2400" dirty="0">
                <a:latin typeface="Bookman Old Style"/>
                <a:cs typeface="Bookman Old Style"/>
              </a:rPr>
              <a:t>rmasi</a:t>
            </a:r>
            <a:endParaRPr sz="2400">
              <a:latin typeface="Bookman Old Style"/>
              <a:cs typeface="Bookman Old Style"/>
            </a:endParaRPr>
          </a:p>
          <a:p>
            <a:pPr marL="355600" indent="-342900" fontAlgn="auto">
              <a:spcBef>
                <a:spcPts val="575"/>
              </a:spcBef>
              <a:spcAft>
                <a:spcPts val="0"/>
              </a:spcAft>
              <a:buFont typeface="Bookman Old Style"/>
              <a:buChar char="•"/>
              <a:tabLst>
                <a:tab pos="355600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Kerne</a:t>
            </a:r>
            <a:r>
              <a:rPr sz="2400" dirty="0">
                <a:latin typeface="Bookman Old Style"/>
                <a:cs typeface="Bookman Old Style"/>
              </a:rPr>
              <a:t>l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Jangkauan</a:t>
            </a:r>
            <a:endParaRPr sz="2400">
              <a:latin typeface="Bookman Old Style"/>
              <a:cs typeface="Bookman Old Style"/>
            </a:endParaRPr>
          </a:p>
          <a:p>
            <a:pPr fontAlgn="auto">
              <a:spcBef>
                <a:spcPts val="33"/>
              </a:spcBef>
              <a:spcAft>
                <a:spcPts val="0"/>
              </a:spcAft>
              <a:buFont typeface="Bookman Old Style"/>
              <a:buChar char="•"/>
              <a:defRPr/>
            </a:pPr>
            <a:endParaRPr sz="35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Beberap</a:t>
            </a:r>
            <a:r>
              <a:rPr sz="2400" b="1" dirty="0">
                <a:latin typeface="Bookman Old Style"/>
                <a:cs typeface="Bookman Old Style"/>
              </a:rPr>
              <a:t>a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Aplikas</a:t>
            </a:r>
            <a:r>
              <a:rPr sz="2400" b="1" dirty="0">
                <a:latin typeface="Bookman Old Style"/>
                <a:cs typeface="Bookman Old Style"/>
              </a:rPr>
              <a:t>i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Transformas</a:t>
            </a:r>
            <a:r>
              <a:rPr sz="2400" b="1" dirty="0">
                <a:latin typeface="Bookman Old Style"/>
                <a:cs typeface="Bookman Old Style"/>
              </a:rPr>
              <a:t>i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Linear</a:t>
            </a:r>
            <a:endParaRPr sz="2400">
              <a:latin typeface="Bookman Old Style"/>
              <a:cs typeface="Bookman Old Style"/>
            </a:endParaRPr>
          </a:p>
          <a:p>
            <a:pPr marL="355600" indent="-342900" fontAlgn="auto">
              <a:spcBef>
                <a:spcPts val="550"/>
              </a:spcBef>
              <a:spcAft>
                <a:spcPts val="0"/>
              </a:spcAft>
              <a:buFont typeface="Bookman Old Style"/>
              <a:buChar char="•"/>
              <a:tabLst>
                <a:tab pos="355600" algn="l"/>
              </a:tabLst>
              <a:defRPr/>
            </a:pPr>
            <a:r>
              <a:rPr sz="2400" spc="-15" dirty="0">
                <a:latin typeface="Bookman Old Style"/>
                <a:cs typeface="Bookman Old Style"/>
              </a:rPr>
              <a:t>Grafika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Komputer</a:t>
            </a:r>
            <a:endParaRPr sz="2400">
              <a:latin typeface="Bookman Old Style"/>
              <a:cs typeface="Bookman Old Style"/>
            </a:endParaRPr>
          </a:p>
          <a:p>
            <a:pPr marL="355600" indent="-342900" fontAlgn="auto">
              <a:spcBef>
                <a:spcPts val="575"/>
              </a:spcBef>
              <a:spcAft>
                <a:spcPts val="0"/>
              </a:spcAft>
              <a:buFont typeface="Bookman Old Style"/>
              <a:buChar char="•"/>
              <a:tabLst>
                <a:tab pos="355600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Penyederhanaa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Model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Matematis</a:t>
            </a:r>
            <a:endParaRPr sz="2400">
              <a:latin typeface="Bookman Old Style"/>
              <a:cs typeface="Bookman Old Style"/>
            </a:endParaRPr>
          </a:p>
          <a:p>
            <a:pPr marL="355600" indent="-342900" fontAlgn="auto">
              <a:spcBef>
                <a:spcPts val="575"/>
              </a:spcBef>
              <a:spcAft>
                <a:spcPts val="0"/>
              </a:spcAft>
              <a:buFont typeface="Bookman Old Style"/>
              <a:buChar char="•"/>
              <a:tabLst>
                <a:tab pos="355600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lain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lain</a:t>
            </a:r>
            <a:endParaRPr sz="2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2">
            <a:extLst>
              <a:ext uri="{FF2B5EF4-FFF2-40B4-BE49-F238E27FC236}">
                <a16:creationId xmlns:a16="http://schemas.microsoft.com/office/drawing/2014/main" id="{8B5BD012-9679-4C50-A676-BFC6DA75C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DACE30A-66C7-45D9-BAD9-B7096B47347B}"/>
              </a:ext>
            </a:extLst>
          </p:cNvPr>
          <p:cNvSpPr txBox="1"/>
          <p:nvPr/>
        </p:nvSpPr>
        <p:spPr>
          <a:xfrm>
            <a:off x="511175" y="168275"/>
            <a:ext cx="6107113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Jad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kombinas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linear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diata</a:t>
            </a:r>
            <a:r>
              <a:rPr sz="2400" spc="-15" dirty="0">
                <a:latin typeface="Bookman Old Style"/>
                <a:cs typeface="Bookman Old Style"/>
              </a:rPr>
              <a:t>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berbentu</a:t>
            </a:r>
            <a:r>
              <a:rPr sz="2400" dirty="0">
                <a:latin typeface="Bookman Old Style"/>
                <a:cs typeface="Bookman Old Style"/>
              </a:rPr>
              <a:t>k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CFDF7EE-1D65-4D93-92DF-295F0BB324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8F34E5F-66EB-4EA7-B0F1-2631F27F089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7039369D-CA77-4288-94AF-02EEA8610C32}"/>
              </a:ext>
            </a:extLst>
          </p:cNvPr>
          <p:cNvSpPr txBox="1"/>
          <p:nvPr/>
        </p:nvSpPr>
        <p:spPr>
          <a:xfrm>
            <a:off x="8383588" y="6307138"/>
            <a:ext cx="223837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1633800-86E4-4CF1-A9A3-509765152666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2700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atau</a:t>
            </a:r>
          </a:p>
          <a:p>
            <a:pPr marL="553720" indent="0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sz="2350" i="1" spc="50" dirty="0">
                <a:latin typeface="Times New Roman"/>
                <a:cs typeface="Times New Roman"/>
              </a:rPr>
              <a:t>T</a:t>
            </a:r>
            <a:r>
              <a:rPr sz="2350" i="1" spc="250" dirty="0">
                <a:latin typeface="Times New Roman"/>
                <a:cs typeface="Times New Roman"/>
              </a:rPr>
              <a:t> </a:t>
            </a:r>
            <a:r>
              <a:rPr sz="3750" spc="-890" dirty="0">
                <a:latin typeface="Symbol"/>
                <a:cs typeface="Symbol"/>
              </a:rPr>
              <a:t></a:t>
            </a:r>
            <a:r>
              <a:rPr sz="2350" spc="245" dirty="0">
                <a:latin typeface="Times New Roman"/>
                <a:cs typeface="Times New Roman"/>
              </a:rPr>
              <a:t>1</a:t>
            </a:r>
            <a:r>
              <a:rPr sz="2350" spc="50" dirty="0">
                <a:latin typeface="Symbol"/>
                <a:cs typeface="Symbol"/>
              </a:rPr>
              <a:t>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350" i="1" spc="40" dirty="0">
                <a:latin typeface="Times New Roman"/>
                <a:cs typeface="Times New Roman"/>
              </a:rPr>
              <a:t>x</a:t>
            </a:r>
            <a:r>
              <a:rPr sz="2350" i="1" spc="-145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Symbol"/>
                <a:cs typeface="Symbol"/>
              </a:rPr>
              <a:t></a:t>
            </a:r>
            <a:r>
              <a:rPr sz="2350" spc="-35" dirty="0">
                <a:latin typeface="Times New Roman"/>
                <a:cs typeface="Times New Roman"/>
              </a:rPr>
              <a:t> </a:t>
            </a:r>
            <a:r>
              <a:rPr sz="2350" i="1" spc="105" dirty="0">
                <a:latin typeface="Times New Roman"/>
                <a:cs typeface="Times New Roman"/>
              </a:rPr>
              <a:t>x</a:t>
            </a:r>
            <a:r>
              <a:rPr sz="2025" spc="60" baseline="43209" dirty="0">
                <a:latin typeface="Times New Roman"/>
                <a:cs typeface="Times New Roman"/>
              </a:rPr>
              <a:t>2</a:t>
            </a:r>
            <a:r>
              <a:rPr sz="2025" spc="-104" baseline="43209" dirty="0">
                <a:latin typeface="Times New Roman"/>
                <a:cs typeface="Times New Roman"/>
              </a:rPr>
              <a:t> </a:t>
            </a:r>
            <a:r>
              <a:rPr sz="3750" spc="-450" dirty="0">
                <a:latin typeface="Symbol"/>
                <a:cs typeface="Symbol"/>
              </a:rPr>
              <a:t></a:t>
            </a:r>
            <a:r>
              <a:rPr sz="3750" spc="-590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Symbol"/>
                <a:cs typeface="Symbol"/>
              </a:rPr>
              <a:t>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T</a:t>
            </a:r>
            <a:r>
              <a:rPr sz="2350" i="1" spc="250" dirty="0">
                <a:latin typeface="Times New Roman"/>
                <a:cs typeface="Times New Roman"/>
              </a:rPr>
              <a:t> </a:t>
            </a:r>
            <a:r>
              <a:rPr sz="3750" spc="-665" dirty="0">
                <a:latin typeface="Symbol"/>
                <a:cs typeface="Symbol"/>
              </a:rPr>
              <a:t></a:t>
            </a:r>
            <a:r>
              <a:rPr sz="2350" spc="45" dirty="0">
                <a:latin typeface="Times New Roman"/>
                <a:cs typeface="Times New Roman"/>
              </a:rPr>
              <a:t>0</a:t>
            </a:r>
            <a:r>
              <a:rPr sz="2350" spc="-60" dirty="0">
                <a:latin typeface="Times New Roman"/>
                <a:cs typeface="Times New Roman"/>
              </a:rPr>
              <a:t> </a:t>
            </a:r>
            <a:r>
              <a:rPr sz="3100" spc="-565" dirty="0">
                <a:latin typeface="Symbol"/>
                <a:cs typeface="Symbol"/>
              </a:rPr>
              <a:t></a:t>
            </a:r>
            <a:r>
              <a:rPr sz="2350" spc="245" dirty="0">
                <a:latin typeface="Times New Roman"/>
                <a:cs typeface="Times New Roman"/>
              </a:rPr>
              <a:t>1</a:t>
            </a:r>
            <a:r>
              <a:rPr sz="2350" spc="50" dirty="0">
                <a:latin typeface="Symbol"/>
                <a:cs typeface="Symbol"/>
              </a:rPr>
              <a:t>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i="1" spc="114" dirty="0">
                <a:latin typeface="Times New Roman"/>
                <a:cs typeface="Times New Roman"/>
              </a:rPr>
              <a:t>x</a:t>
            </a:r>
            <a:r>
              <a:rPr sz="3100" spc="5" dirty="0">
                <a:latin typeface="Symbol"/>
                <a:cs typeface="Symbol"/>
              </a:rPr>
              <a:t></a:t>
            </a:r>
            <a:r>
              <a:rPr sz="2350" spc="50" dirty="0">
                <a:latin typeface="Symbol"/>
                <a:cs typeface="Symbol"/>
              </a:rPr>
              <a:t></a:t>
            </a:r>
            <a:r>
              <a:rPr sz="2350" spc="-150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Times New Roman"/>
                <a:cs typeface="Times New Roman"/>
              </a:rPr>
              <a:t>2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3750" spc="-630" dirty="0">
                <a:latin typeface="Symbol"/>
                <a:cs typeface="Symbol"/>
              </a:rPr>
              <a:t></a:t>
            </a:r>
            <a:r>
              <a:rPr sz="2350" spc="50" dirty="0">
                <a:latin typeface="Symbol"/>
                <a:cs typeface="Symbol"/>
              </a:rPr>
              <a:t>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350" i="1" spc="40" dirty="0">
                <a:latin typeface="Times New Roman"/>
                <a:cs typeface="Times New Roman"/>
              </a:rPr>
              <a:t>x</a:t>
            </a:r>
            <a:r>
              <a:rPr sz="2350" i="1" spc="-145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Symbol"/>
                <a:cs typeface="Symbol"/>
              </a:rPr>
              <a:t></a:t>
            </a:r>
            <a:r>
              <a:rPr sz="2350" spc="-35" dirty="0">
                <a:latin typeface="Times New Roman"/>
                <a:cs typeface="Times New Roman"/>
              </a:rPr>
              <a:t> </a:t>
            </a:r>
            <a:r>
              <a:rPr sz="2350" i="1" spc="105" dirty="0">
                <a:latin typeface="Times New Roman"/>
                <a:cs typeface="Times New Roman"/>
              </a:rPr>
              <a:t>x</a:t>
            </a:r>
            <a:r>
              <a:rPr sz="2025" spc="60" baseline="43209" dirty="0">
                <a:latin typeface="Times New Roman"/>
                <a:cs typeface="Times New Roman"/>
              </a:rPr>
              <a:t>2</a:t>
            </a:r>
            <a:r>
              <a:rPr sz="2025" spc="-104" baseline="43209" dirty="0">
                <a:latin typeface="Times New Roman"/>
                <a:cs typeface="Times New Roman"/>
              </a:rPr>
              <a:t> </a:t>
            </a:r>
            <a:r>
              <a:rPr sz="3750" spc="-300" dirty="0">
                <a:latin typeface="Symbol"/>
                <a:cs typeface="Symbol"/>
              </a:rPr>
              <a:t></a:t>
            </a:r>
            <a:r>
              <a:rPr sz="2350" spc="229" dirty="0">
                <a:latin typeface="Symbol"/>
                <a:cs typeface="Symbol"/>
              </a:rPr>
              <a:t></a:t>
            </a:r>
            <a:r>
              <a:rPr sz="2350" spc="45" dirty="0">
                <a:latin typeface="Times New Roman"/>
                <a:cs typeface="Times New Roman"/>
              </a:rPr>
              <a:t>1</a:t>
            </a:r>
            <a:r>
              <a:rPr sz="2350" spc="-229" dirty="0">
                <a:latin typeface="Times New Roman"/>
                <a:cs typeface="Times New Roman"/>
              </a:rPr>
              <a:t> </a:t>
            </a:r>
            <a:r>
              <a:rPr sz="3750" spc="-885" dirty="0">
                <a:latin typeface="Symbol"/>
                <a:cs typeface="Symbol"/>
              </a:rPr>
              <a:t></a:t>
            </a:r>
            <a:r>
              <a:rPr sz="2350" spc="235" dirty="0">
                <a:latin typeface="Times New Roman"/>
                <a:cs typeface="Times New Roman"/>
              </a:rPr>
              <a:t>1</a:t>
            </a:r>
            <a:r>
              <a:rPr sz="2350" spc="50" dirty="0">
                <a:latin typeface="Symbol"/>
                <a:cs typeface="Symbol"/>
              </a:rPr>
              <a:t>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i="1" spc="40" dirty="0">
                <a:latin typeface="Times New Roman"/>
                <a:cs typeface="Times New Roman"/>
              </a:rPr>
              <a:t>x</a:t>
            </a:r>
            <a:r>
              <a:rPr sz="2350" i="1" spc="-145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Symbol"/>
                <a:cs typeface="Symbol"/>
              </a:rPr>
              <a:t>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350" i="1" spc="105" dirty="0">
                <a:latin typeface="Times New Roman"/>
                <a:cs typeface="Times New Roman"/>
              </a:rPr>
              <a:t>x</a:t>
            </a:r>
            <a:r>
              <a:rPr sz="2025" spc="60" baseline="43209" dirty="0">
                <a:latin typeface="Times New Roman"/>
                <a:cs typeface="Times New Roman"/>
              </a:rPr>
              <a:t>2</a:t>
            </a:r>
            <a:r>
              <a:rPr sz="2025" spc="-97" baseline="43209" dirty="0">
                <a:latin typeface="Times New Roman"/>
                <a:cs typeface="Times New Roman"/>
              </a:rPr>
              <a:t> </a:t>
            </a:r>
            <a:r>
              <a:rPr sz="3750" spc="-450" dirty="0">
                <a:latin typeface="Symbol"/>
                <a:cs typeface="Symbol"/>
              </a:rPr>
              <a:t></a:t>
            </a:r>
            <a:endParaRPr sz="3750">
              <a:latin typeface="Symbol"/>
              <a:cs typeface="Symbol"/>
            </a:endParaRPr>
          </a:p>
          <a:p>
            <a:pPr marL="12700" indent="0" eaLnBrk="1" fontAlgn="auto" hangingPunct="1">
              <a:spcBef>
                <a:spcPts val="1250"/>
              </a:spcBef>
              <a:spcAft>
                <a:spcPts val="0"/>
              </a:spcAft>
              <a:defRPr/>
            </a:pPr>
            <a:r>
              <a:rPr spc="-5" dirty="0"/>
              <a:t>Karen</a:t>
            </a:r>
            <a:r>
              <a:rPr dirty="0"/>
              <a:t>a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15" dirty="0"/>
              <a:t>transformasi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20" dirty="0"/>
              <a:t>bersifa</a:t>
            </a:r>
            <a:r>
              <a:rPr spc="-10" dirty="0"/>
              <a:t>t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15" dirty="0"/>
              <a:t>linear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maka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0" dirty="0"/>
              <a:t>:</a:t>
            </a:r>
          </a:p>
          <a:p>
            <a:pPr marL="598170" indent="0" eaLnBrk="1" fontAlgn="auto" hangingPunct="1">
              <a:lnSpc>
                <a:spcPts val="4655"/>
              </a:lnSpc>
              <a:spcBef>
                <a:spcPts val="150"/>
              </a:spcBef>
              <a:spcAft>
                <a:spcPts val="0"/>
              </a:spcAft>
              <a:defRPr/>
            </a:pPr>
            <a:r>
              <a:rPr sz="2450" i="1" spc="-150" dirty="0">
                <a:latin typeface="Times New Roman"/>
                <a:cs typeface="Times New Roman"/>
              </a:rPr>
              <a:t>T</a:t>
            </a:r>
            <a:r>
              <a:rPr sz="2450" i="1" spc="135" dirty="0">
                <a:latin typeface="Times New Roman"/>
                <a:cs typeface="Times New Roman"/>
              </a:rPr>
              <a:t> </a:t>
            </a:r>
            <a:r>
              <a:rPr sz="3950" spc="-994" dirty="0">
                <a:latin typeface="Symbol"/>
                <a:cs typeface="Symbol"/>
              </a:rPr>
              <a:t></a:t>
            </a:r>
            <a:r>
              <a:rPr sz="2450" spc="30" dirty="0">
                <a:latin typeface="Times New Roman"/>
                <a:cs typeface="Times New Roman"/>
              </a:rPr>
              <a:t>1</a:t>
            </a:r>
            <a:r>
              <a:rPr sz="2450" spc="-150" dirty="0">
                <a:latin typeface="Symbol"/>
                <a:cs typeface="Symbol"/>
              </a:rPr>
              <a:t></a:t>
            </a:r>
            <a:r>
              <a:rPr sz="2450" spc="-155" dirty="0">
                <a:latin typeface="Times New Roman"/>
                <a:cs typeface="Times New Roman"/>
              </a:rPr>
              <a:t> </a:t>
            </a:r>
            <a:r>
              <a:rPr sz="2450" i="1" spc="-120" dirty="0">
                <a:latin typeface="Times New Roman"/>
                <a:cs typeface="Times New Roman"/>
              </a:rPr>
              <a:t>x</a:t>
            </a:r>
            <a:r>
              <a:rPr sz="2450" i="1" spc="-225" dirty="0">
                <a:latin typeface="Times New Roman"/>
                <a:cs typeface="Times New Roman"/>
              </a:rPr>
              <a:t> </a:t>
            </a:r>
            <a:r>
              <a:rPr sz="2450" spc="-150" dirty="0">
                <a:latin typeface="Symbol"/>
                <a:cs typeface="Symbol"/>
              </a:rPr>
              <a:t></a:t>
            </a:r>
            <a:r>
              <a:rPr sz="2450" spc="-125" dirty="0">
                <a:latin typeface="Times New Roman"/>
                <a:cs typeface="Times New Roman"/>
              </a:rPr>
              <a:t> </a:t>
            </a:r>
            <a:r>
              <a:rPr sz="2450" i="1" spc="-65" dirty="0">
                <a:latin typeface="Times New Roman"/>
                <a:cs typeface="Times New Roman"/>
              </a:rPr>
              <a:t>x</a:t>
            </a:r>
            <a:r>
              <a:rPr sz="2175" spc="-135" baseline="42145" dirty="0">
                <a:latin typeface="Times New Roman"/>
                <a:cs typeface="Times New Roman"/>
              </a:rPr>
              <a:t>2</a:t>
            </a:r>
            <a:r>
              <a:rPr sz="2175" spc="-179" baseline="42145" dirty="0">
                <a:latin typeface="Times New Roman"/>
                <a:cs typeface="Times New Roman"/>
              </a:rPr>
              <a:t> </a:t>
            </a:r>
            <a:r>
              <a:rPr sz="3950" spc="-295" dirty="0">
                <a:latin typeface="Symbol"/>
                <a:cs typeface="Symbol"/>
              </a:rPr>
              <a:t></a:t>
            </a:r>
            <a:r>
              <a:rPr sz="2450" spc="-150" dirty="0">
                <a:latin typeface="Symbol"/>
                <a:cs typeface="Symbol"/>
              </a:rPr>
              <a:t></a:t>
            </a:r>
            <a:r>
              <a:rPr sz="2450" spc="-114" dirty="0">
                <a:latin typeface="Times New Roman"/>
                <a:cs typeface="Times New Roman"/>
              </a:rPr>
              <a:t> </a:t>
            </a:r>
            <a:r>
              <a:rPr sz="2450" spc="-110" dirty="0">
                <a:latin typeface="Times New Roman"/>
                <a:cs typeface="Times New Roman"/>
              </a:rPr>
              <a:t>0</a:t>
            </a:r>
            <a:r>
              <a:rPr sz="2450" i="1" spc="-150" dirty="0">
                <a:latin typeface="Times New Roman"/>
                <a:cs typeface="Times New Roman"/>
              </a:rPr>
              <a:t>T</a:t>
            </a:r>
            <a:r>
              <a:rPr sz="2450" i="1" spc="-225" dirty="0">
                <a:latin typeface="Times New Roman"/>
                <a:cs typeface="Times New Roman"/>
              </a:rPr>
              <a:t> </a:t>
            </a:r>
            <a:r>
              <a:rPr sz="3250" spc="-665" dirty="0">
                <a:latin typeface="Symbol"/>
                <a:cs typeface="Symbol"/>
              </a:rPr>
              <a:t></a:t>
            </a:r>
            <a:r>
              <a:rPr sz="2450" spc="30" dirty="0">
                <a:latin typeface="Times New Roman"/>
                <a:cs typeface="Times New Roman"/>
              </a:rPr>
              <a:t>1</a:t>
            </a:r>
            <a:r>
              <a:rPr sz="2450" spc="-150" dirty="0">
                <a:latin typeface="Symbol"/>
                <a:cs typeface="Symbol"/>
              </a:rPr>
              <a:t></a:t>
            </a:r>
            <a:r>
              <a:rPr sz="2450" spc="-130" dirty="0">
                <a:latin typeface="Times New Roman"/>
                <a:cs typeface="Times New Roman"/>
              </a:rPr>
              <a:t> </a:t>
            </a:r>
            <a:r>
              <a:rPr sz="2450" i="1" spc="-55" dirty="0">
                <a:latin typeface="Times New Roman"/>
                <a:cs typeface="Times New Roman"/>
              </a:rPr>
              <a:t>x</a:t>
            </a:r>
            <a:r>
              <a:rPr sz="3250" spc="-160" dirty="0">
                <a:latin typeface="Symbol"/>
                <a:cs typeface="Symbol"/>
              </a:rPr>
              <a:t></a:t>
            </a:r>
            <a:r>
              <a:rPr sz="2450" spc="-150" dirty="0">
                <a:latin typeface="Symbol"/>
                <a:cs typeface="Symbol"/>
              </a:rPr>
              <a:t></a:t>
            </a:r>
            <a:r>
              <a:rPr sz="2450" spc="-225" dirty="0">
                <a:latin typeface="Times New Roman"/>
                <a:cs typeface="Times New Roman"/>
              </a:rPr>
              <a:t> </a:t>
            </a:r>
            <a:r>
              <a:rPr sz="2450" spc="-110" dirty="0">
                <a:latin typeface="Times New Roman"/>
                <a:cs typeface="Times New Roman"/>
              </a:rPr>
              <a:t>2</a:t>
            </a:r>
            <a:r>
              <a:rPr sz="2450" i="1" spc="-150" dirty="0">
                <a:latin typeface="Times New Roman"/>
                <a:cs typeface="Times New Roman"/>
              </a:rPr>
              <a:t>T</a:t>
            </a:r>
            <a:r>
              <a:rPr sz="2450" i="1" spc="-215" dirty="0">
                <a:latin typeface="Times New Roman"/>
                <a:cs typeface="Times New Roman"/>
              </a:rPr>
              <a:t> </a:t>
            </a:r>
            <a:r>
              <a:rPr sz="3950" spc="-770" dirty="0">
                <a:latin typeface="Symbol"/>
                <a:cs typeface="Symbol"/>
              </a:rPr>
              <a:t></a:t>
            </a:r>
            <a:r>
              <a:rPr sz="2450" spc="-150" dirty="0">
                <a:latin typeface="Symbol"/>
                <a:cs typeface="Symbol"/>
              </a:rPr>
              <a:t></a:t>
            </a:r>
            <a:r>
              <a:rPr sz="2450" spc="-155" dirty="0">
                <a:latin typeface="Times New Roman"/>
                <a:cs typeface="Times New Roman"/>
              </a:rPr>
              <a:t> </a:t>
            </a:r>
            <a:r>
              <a:rPr sz="2450" i="1" spc="-120" dirty="0">
                <a:latin typeface="Times New Roman"/>
                <a:cs typeface="Times New Roman"/>
              </a:rPr>
              <a:t>x</a:t>
            </a:r>
            <a:r>
              <a:rPr sz="2450" i="1" spc="-225" dirty="0">
                <a:latin typeface="Times New Roman"/>
                <a:cs typeface="Times New Roman"/>
              </a:rPr>
              <a:t> </a:t>
            </a:r>
            <a:r>
              <a:rPr sz="2450" spc="-150" dirty="0">
                <a:latin typeface="Symbol"/>
                <a:cs typeface="Symbol"/>
              </a:rPr>
              <a:t></a:t>
            </a:r>
            <a:r>
              <a:rPr sz="2450" spc="-125" dirty="0">
                <a:latin typeface="Times New Roman"/>
                <a:cs typeface="Times New Roman"/>
              </a:rPr>
              <a:t> </a:t>
            </a:r>
            <a:r>
              <a:rPr sz="2450" i="1" spc="-65" dirty="0">
                <a:latin typeface="Times New Roman"/>
                <a:cs typeface="Times New Roman"/>
              </a:rPr>
              <a:t>x</a:t>
            </a:r>
            <a:r>
              <a:rPr sz="2175" spc="-135" baseline="42145" dirty="0">
                <a:latin typeface="Times New Roman"/>
                <a:cs typeface="Times New Roman"/>
              </a:rPr>
              <a:t>2</a:t>
            </a:r>
            <a:r>
              <a:rPr sz="2175" spc="-179" baseline="42145" dirty="0">
                <a:latin typeface="Times New Roman"/>
                <a:cs typeface="Times New Roman"/>
              </a:rPr>
              <a:t> </a:t>
            </a:r>
            <a:r>
              <a:rPr sz="3950" spc="-475" dirty="0">
                <a:latin typeface="Symbol"/>
                <a:cs typeface="Symbol"/>
              </a:rPr>
              <a:t></a:t>
            </a:r>
            <a:r>
              <a:rPr sz="2450" spc="-150" dirty="0">
                <a:latin typeface="Symbol"/>
                <a:cs typeface="Symbol"/>
              </a:rPr>
              <a:t></a:t>
            </a:r>
            <a:r>
              <a:rPr sz="2450" spc="-350" dirty="0">
                <a:latin typeface="Times New Roman"/>
                <a:cs typeface="Times New Roman"/>
              </a:rPr>
              <a:t> </a:t>
            </a:r>
            <a:r>
              <a:rPr sz="2450" i="1" spc="-150" dirty="0">
                <a:latin typeface="Times New Roman"/>
                <a:cs typeface="Times New Roman"/>
              </a:rPr>
              <a:t>T</a:t>
            </a:r>
            <a:r>
              <a:rPr sz="2450" i="1" spc="-215" dirty="0">
                <a:latin typeface="Times New Roman"/>
                <a:cs typeface="Times New Roman"/>
              </a:rPr>
              <a:t> </a:t>
            </a:r>
            <a:r>
              <a:rPr sz="3950" spc="-990" dirty="0">
                <a:latin typeface="Symbol"/>
                <a:cs typeface="Symbol"/>
              </a:rPr>
              <a:t></a:t>
            </a:r>
            <a:r>
              <a:rPr sz="2450" spc="30" dirty="0">
                <a:latin typeface="Times New Roman"/>
                <a:cs typeface="Times New Roman"/>
              </a:rPr>
              <a:t>1</a:t>
            </a:r>
            <a:r>
              <a:rPr sz="2450" spc="-150" dirty="0">
                <a:latin typeface="Symbol"/>
                <a:cs typeface="Symbol"/>
              </a:rPr>
              <a:t></a:t>
            </a:r>
            <a:r>
              <a:rPr sz="2450" spc="-130" dirty="0">
                <a:latin typeface="Times New Roman"/>
                <a:cs typeface="Times New Roman"/>
              </a:rPr>
              <a:t> </a:t>
            </a:r>
            <a:r>
              <a:rPr sz="2450" i="1" spc="-120" dirty="0">
                <a:latin typeface="Times New Roman"/>
                <a:cs typeface="Times New Roman"/>
              </a:rPr>
              <a:t>x</a:t>
            </a:r>
            <a:r>
              <a:rPr sz="2450" i="1" spc="-225" dirty="0">
                <a:latin typeface="Times New Roman"/>
                <a:cs typeface="Times New Roman"/>
              </a:rPr>
              <a:t> </a:t>
            </a:r>
            <a:r>
              <a:rPr sz="2450" spc="-150" dirty="0">
                <a:latin typeface="Symbol"/>
                <a:cs typeface="Symbol"/>
              </a:rPr>
              <a:t></a:t>
            </a:r>
            <a:r>
              <a:rPr sz="2450" spc="-155" dirty="0">
                <a:latin typeface="Times New Roman"/>
                <a:cs typeface="Times New Roman"/>
              </a:rPr>
              <a:t> </a:t>
            </a:r>
            <a:r>
              <a:rPr sz="2450" i="1" spc="-60" dirty="0">
                <a:latin typeface="Times New Roman"/>
                <a:cs typeface="Times New Roman"/>
              </a:rPr>
              <a:t>x</a:t>
            </a:r>
            <a:r>
              <a:rPr sz="2175" spc="-135" baseline="42145" dirty="0">
                <a:latin typeface="Times New Roman"/>
                <a:cs typeface="Times New Roman"/>
              </a:rPr>
              <a:t>2</a:t>
            </a:r>
            <a:r>
              <a:rPr sz="2175" spc="-179" baseline="42145" dirty="0">
                <a:latin typeface="Times New Roman"/>
                <a:cs typeface="Times New Roman"/>
              </a:rPr>
              <a:t> </a:t>
            </a:r>
            <a:r>
              <a:rPr sz="3950" spc="-605" dirty="0">
                <a:latin typeface="Symbol"/>
                <a:cs typeface="Symbol"/>
              </a:rPr>
              <a:t>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60D2CC8-E2C6-44EC-A5EF-001196DE2AF7}"/>
              </a:ext>
            </a:extLst>
          </p:cNvPr>
          <p:cNvSpPr txBox="1"/>
          <p:nvPr/>
        </p:nvSpPr>
        <p:spPr>
          <a:xfrm>
            <a:off x="3143250" y="4679950"/>
            <a:ext cx="1235075" cy="334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43535" algn="l"/>
                <a:tab pos="771525" algn="l"/>
                <a:tab pos="1102995" algn="l"/>
              </a:tabLst>
              <a:defRPr/>
            </a:pPr>
            <a:r>
              <a:rPr sz="2400" spc="5" dirty="0">
                <a:latin typeface="Symbol"/>
                <a:cs typeface="Symbol"/>
              </a:rPr>
              <a:t></a:t>
            </a:r>
            <a:r>
              <a:rPr sz="2400" spc="5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Symbol"/>
                <a:cs typeface="Symbol"/>
              </a:rPr>
              <a:t></a:t>
            </a:r>
            <a:r>
              <a:rPr sz="2400" spc="5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Symbol"/>
                <a:cs typeface="Symbol"/>
              </a:rPr>
              <a:t></a:t>
            </a:r>
            <a:r>
              <a:rPr sz="2400" spc="5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7918E17-C01C-4353-933F-9947D6139A3A}"/>
              </a:ext>
            </a:extLst>
          </p:cNvPr>
          <p:cNvSpPr txBox="1"/>
          <p:nvPr/>
        </p:nvSpPr>
        <p:spPr>
          <a:xfrm>
            <a:off x="2917825" y="4332288"/>
            <a:ext cx="2279650" cy="434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15" baseline="9259" dirty="0">
                <a:latin typeface="Times New Roman"/>
                <a:cs typeface="Times New Roman"/>
              </a:rPr>
              <a:t>2</a:t>
            </a:r>
            <a:r>
              <a:rPr sz="3600" spc="-44" baseline="9259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Symbol"/>
                <a:cs typeface="Symbol"/>
              </a:rPr>
              <a:t></a:t>
            </a:r>
            <a:r>
              <a:rPr sz="2400" spc="-320" dirty="0">
                <a:latin typeface="Times New Roman"/>
                <a:cs typeface="Times New Roman"/>
              </a:rPr>
              <a:t> </a:t>
            </a:r>
            <a:r>
              <a:rPr sz="3600" spc="277" baseline="9259" dirty="0">
                <a:latin typeface="Times New Roman"/>
                <a:cs typeface="Times New Roman"/>
              </a:rPr>
              <a:t>2</a:t>
            </a:r>
            <a:r>
              <a:rPr sz="2400" spc="5" dirty="0">
                <a:latin typeface="Symbol"/>
                <a:cs typeface="Symbol"/>
              </a:rPr>
              <a:t>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3600" spc="15" baseline="9259" dirty="0">
                <a:latin typeface="Symbol"/>
                <a:cs typeface="Symbol"/>
              </a:rPr>
              <a:t></a:t>
            </a:r>
            <a:r>
              <a:rPr sz="3600" spc="60" baseline="9259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Symbol"/>
                <a:cs typeface="Symbol"/>
              </a:rPr>
              <a:t>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3600" spc="15" baseline="9259" dirty="0">
                <a:latin typeface="Times New Roman"/>
                <a:cs typeface="Times New Roman"/>
              </a:rPr>
              <a:t>1</a:t>
            </a:r>
            <a:r>
              <a:rPr sz="3600" spc="-577" baseline="9259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Symbol"/>
                <a:cs typeface="Symbol"/>
              </a:rPr>
              <a:t>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3675" spc="-67" baseline="1133" dirty="0">
                <a:latin typeface="Symbol"/>
                <a:cs typeface="Symbol"/>
              </a:rPr>
              <a:t></a:t>
            </a:r>
            <a:r>
              <a:rPr sz="3675" spc="30" baseline="1133" dirty="0">
                <a:latin typeface="Times New Roman"/>
                <a:cs typeface="Times New Roman"/>
              </a:rPr>
              <a:t> </a:t>
            </a:r>
            <a:r>
              <a:rPr sz="3675" spc="-44" baseline="-7936" dirty="0">
                <a:latin typeface="Symbol"/>
                <a:cs typeface="Symbol"/>
              </a:rPr>
              <a:t></a:t>
            </a:r>
            <a:r>
              <a:rPr sz="3675" spc="-509" baseline="-7936" dirty="0">
                <a:latin typeface="Times New Roman"/>
                <a:cs typeface="Times New Roman"/>
              </a:rPr>
              <a:t> </a:t>
            </a:r>
            <a:r>
              <a:rPr sz="3675" spc="-60" baseline="1133" dirty="0">
                <a:latin typeface="Times New Roman"/>
                <a:cs typeface="Times New Roman"/>
              </a:rPr>
              <a:t>5</a:t>
            </a:r>
            <a:r>
              <a:rPr sz="3675" spc="-585" baseline="1133" dirty="0">
                <a:latin typeface="Times New Roman"/>
                <a:cs typeface="Times New Roman"/>
              </a:rPr>
              <a:t> </a:t>
            </a:r>
            <a:r>
              <a:rPr sz="3675" spc="-44" baseline="-7936" dirty="0">
                <a:latin typeface="Symbol"/>
                <a:cs typeface="Symbol"/>
              </a:rPr>
              <a:t></a:t>
            </a:r>
            <a:endParaRPr sz="3675" baseline="-7936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AF70FFF-ABD4-4C58-B53B-4E33EDF3C82F}"/>
              </a:ext>
            </a:extLst>
          </p:cNvPr>
          <p:cNvSpPr txBox="1"/>
          <p:nvPr/>
        </p:nvSpPr>
        <p:spPr>
          <a:xfrm>
            <a:off x="3143250" y="4090988"/>
            <a:ext cx="1235075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43535" algn="l"/>
                <a:tab pos="771525" algn="l"/>
                <a:tab pos="1102995" algn="l"/>
              </a:tabLst>
              <a:defRPr/>
            </a:pPr>
            <a:r>
              <a:rPr sz="2400" spc="5" dirty="0">
                <a:latin typeface="Symbol"/>
                <a:cs typeface="Symbol"/>
              </a:rPr>
              <a:t></a:t>
            </a:r>
            <a:r>
              <a:rPr sz="2400" spc="5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Symbol"/>
                <a:cs typeface="Symbol"/>
              </a:rPr>
              <a:t></a:t>
            </a:r>
            <a:r>
              <a:rPr sz="2400" spc="5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Symbol"/>
                <a:cs typeface="Symbol"/>
              </a:rPr>
              <a:t></a:t>
            </a:r>
            <a:r>
              <a:rPr sz="2400" spc="5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021B492-ED21-4420-AAC2-ECBC70E64CBF}"/>
              </a:ext>
            </a:extLst>
          </p:cNvPr>
          <p:cNvSpPr txBox="1"/>
          <p:nvPr/>
        </p:nvSpPr>
        <p:spPr>
          <a:xfrm>
            <a:off x="3143250" y="4816475"/>
            <a:ext cx="1235075" cy="395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71525" algn="l"/>
              </a:tabLst>
              <a:defRPr/>
            </a:pPr>
            <a:r>
              <a:rPr sz="2400" spc="5" dirty="0">
                <a:latin typeface="Symbol"/>
                <a:cs typeface="Symbol"/>
              </a:rPr>
              <a:t>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3600" spc="300" baseline="15046" dirty="0">
                <a:latin typeface="Times New Roman"/>
                <a:cs typeface="Times New Roman"/>
              </a:rPr>
              <a:t>0</a:t>
            </a:r>
            <a:r>
              <a:rPr sz="2400" spc="5" dirty="0">
                <a:latin typeface="Symbol"/>
                <a:cs typeface="Symbol"/>
              </a:rPr>
              <a:t>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Symbol"/>
                <a:cs typeface="Symbol"/>
              </a:rPr>
              <a:t>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3600" spc="300" baseline="15046" dirty="0">
                <a:latin typeface="Times New Roman"/>
                <a:cs typeface="Times New Roman"/>
              </a:rPr>
              <a:t>0</a:t>
            </a:r>
            <a:r>
              <a:rPr sz="2400" spc="5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9721394-1CD8-4F9E-88E4-C5396951BAE7}"/>
              </a:ext>
            </a:extLst>
          </p:cNvPr>
          <p:cNvSpPr txBox="1"/>
          <p:nvPr/>
        </p:nvSpPr>
        <p:spPr>
          <a:xfrm>
            <a:off x="3143250" y="3890963"/>
            <a:ext cx="1235075" cy="334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71525" algn="l"/>
              </a:tabLst>
              <a:defRPr/>
            </a:pPr>
            <a:r>
              <a:rPr sz="2400" spc="5" dirty="0">
                <a:latin typeface="Symbol"/>
                <a:cs typeface="Symbol"/>
              </a:rPr>
              <a:t>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3600" spc="15" baseline="3472" dirty="0">
                <a:latin typeface="Times New Roman"/>
                <a:cs typeface="Times New Roman"/>
              </a:rPr>
              <a:t>1</a:t>
            </a:r>
            <a:r>
              <a:rPr sz="3600" spc="-577" baseline="3472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Symbol"/>
                <a:cs typeface="Symbol"/>
              </a:rPr>
              <a:t>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Symbol"/>
                <a:cs typeface="Symbol"/>
              </a:rPr>
              <a:t></a:t>
            </a:r>
            <a:r>
              <a:rPr sz="2400" spc="-320" dirty="0">
                <a:latin typeface="Times New Roman"/>
                <a:cs typeface="Times New Roman"/>
              </a:rPr>
              <a:t> </a:t>
            </a:r>
            <a:r>
              <a:rPr sz="3600" spc="277" baseline="3472" dirty="0">
                <a:latin typeface="Times New Roman"/>
                <a:cs typeface="Times New Roman"/>
              </a:rPr>
              <a:t>2</a:t>
            </a:r>
            <a:r>
              <a:rPr sz="2400" spc="5" dirty="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A4D3562-A875-4BD7-B300-A4186E7954B3}"/>
              </a:ext>
            </a:extLst>
          </p:cNvPr>
          <p:cNvSpPr txBox="1"/>
          <p:nvPr/>
        </p:nvSpPr>
        <p:spPr>
          <a:xfrm>
            <a:off x="2557463" y="4332288"/>
            <a:ext cx="195262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10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8EDAC73-DF1C-4B7A-B744-6BF928C2921F}"/>
              </a:ext>
            </a:extLst>
          </p:cNvPr>
          <p:cNvSpPr txBox="1"/>
          <p:nvPr/>
        </p:nvSpPr>
        <p:spPr>
          <a:xfrm>
            <a:off x="4724400" y="4727575"/>
            <a:ext cx="473075" cy="336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44170" algn="l"/>
              </a:tabLst>
              <a:defRPr/>
            </a:pPr>
            <a:r>
              <a:rPr sz="2450" spc="-30" dirty="0">
                <a:latin typeface="Symbol"/>
                <a:cs typeface="Symbol"/>
              </a:rPr>
              <a:t></a:t>
            </a:r>
            <a:r>
              <a:rPr sz="2450" spc="-30" dirty="0">
                <a:latin typeface="Times New Roman"/>
                <a:cs typeface="Times New Roman"/>
              </a:rPr>
              <a:t>	</a:t>
            </a:r>
            <a:r>
              <a:rPr sz="2450" spc="-30" dirty="0">
                <a:latin typeface="Symbol"/>
                <a:cs typeface="Symbol"/>
              </a:rPr>
              <a:t>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639F8B7-1C85-4824-89E6-DF14A847A181}"/>
              </a:ext>
            </a:extLst>
          </p:cNvPr>
          <p:cNvSpPr txBox="1"/>
          <p:nvPr/>
        </p:nvSpPr>
        <p:spPr>
          <a:xfrm>
            <a:off x="4724400" y="4130675"/>
            <a:ext cx="473075" cy="338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44170" algn="l"/>
              </a:tabLst>
              <a:defRPr/>
            </a:pPr>
            <a:r>
              <a:rPr sz="2450" spc="-30" dirty="0">
                <a:latin typeface="Symbol"/>
                <a:cs typeface="Symbol"/>
              </a:rPr>
              <a:t></a:t>
            </a:r>
            <a:r>
              <a:rPr sz="2450" spc="-30" dirty="0">
                <a:latin typeface="Times New Roman"/>
                <a:cs typeface="Times New Roman"/>
              </a:rPr>
              <a:t>	</a:t>
            </a:r>
            <a:r>
              <a:rPr sz="2450" spc="-30" dirty="0">
                <a:latin typeface="Symbol"/>
                <a:cs typeface="Symbol"/>
              </a:rPr>
              <a:t>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58133CA-4745-4B87-B246-2E01ABF1ADFA}"/>
              </a:ext>
            </a:extLst>
          </p:cNvPr>
          <p:cNvSpPr txBox="1"/>
          <p:nvPr/>
        </p:nvSpPr>
        <p:spPr>
          <a:xfrm>
            <a:off x="4724400" y="4864100"/>
            <a:ext cx="473075" cy="400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spc="-30" dirty="0">
                <a:latin typeface="Symbol"/>
                <a:cs typeface="Symbol"/>
              </a:rPr>
              <a:t></a:t>
            </a:r>
            <a:r>
              <a:rPr sz="2450" spc="-340" dirty="0">
                <a:latin typeface="Times New Roman"/>
                <a:cs typeface="Times New Roman"/>
              </a:rPr>
              <a:t> </a:t>
            </a:r>
            <a:r>
              <a:rPr sz="3675" spc="-60" baseline="14739" dirty="0">
                <a:latin typeface="Times New Roman"/>
                <a:cs typeface="Times New Roman"/>
              </a:rPr>
              <a:t>0</a:t>
            </a:r>
            <a:r>
              <a:rPr sz="3675" spc="-585" baseline="14739" dirty="0">
                <a:latin typeface="Times New Roman"/>
                <a:cs typeface="Times New Roman"/>
              </a:rPr>
              <a:t> </a:t>
            </a:r>
            <a:r>
              <a:rPr sz="2450" spc="-30" dirty="0">
                <a:latin typeface="Symbol"/>
                <a:cs typeface="Symbol"/>
              </a:rPr>
              <a:t>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4716CAE9-53C2-4E2C-9DA6-E35CE674A10D}"/>
              </a:ext>
            </a:extLst>
          </p:cNvPr>
          <p:cNvSpPr txBox="1"/>
          <p:nvPr/>
        </p:nvSpPr>
        <p:spPr>
          <a:xfrm>
            <a:off x="4724400" y="3930650"/>
            <a:ext cx="473075" cy="338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spc="-30" dirty="0">
                <a:latin typeface="Symbol"/>
                <a:cs typeface="Symbol"/>
              </a:rPr>
              <a:t></a:t>
            </a:r>
            <a:r>
              <a:rPr sz="2450" spc="-320" dirty="0">
                <a:latin typeface="Times New Roman"/>
                <a:cs typeface="Times New Roman"/>
              </a:rPr>
              <a:t> </a:t>
            </a:r>
            <a:r>
              <a:rPr sz="3675" spc="247" baseline="4535" dirty="0">
                <a:latin typeface="Times New Roman"/>
                <a:cs typeface="Times New Roman"/>
              </a:rPr>
              <a:t>4</a:t>
            </a:r>
            <a:r>
              <a:rPr sz="2450" spc="-30" dirty="0">
                <a:latin typeface="Symbol"/>
                <a:cs typeface="Symbol"/>
              </a:rPr>
              <a:t>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AB8603A-0EA4-4206-A927-D0D38C72D1B7}"/>
              </a:ext>
            </a:extLst>
          </p:cNvPr>
          <p:cNvSpPr txBox="1"/>
          <p:nvPr/>
        </p:nvSpPr>
        <p:spPr>
          <a:xfrm>
            <a:off x="990600" y="611188"/>
            <a:ext cx="6113463" cy="508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500" spc="254" dirty="0">
                <a:latin typeface="Times New Roman"/>
                <a:cs typeface="Times New Roman"/>
              </a:rPr>
              <a:t>1</a:t>
            </a:r>
            <a:r>
              <a:rPr sz="2500" spc="55" dirty="0">
                <a:latin typeface="Symbol"/>
                <a:cs typeface="Symbol"/>
              </a:rPr>
              <a:t>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x</a:t>
            </a:r>
            <a:r>
              <a:rPr sz="2500" i="1" spc="-150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Symbol"/>
                <a:cs typeface="Symbol"/>
              </a:rPr>
              <a:t>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i="1" spc="114" dirty="0">
                <a:latin typeface="Times New Roman"/>
                <a:cs typeface="Times New Roman"/>
              </a:rPr>
              <a:t>x</a:t>
            </a:r>
            <a:r>
              <a:rPr sz="2175" spc="52" baseline="42145" dirty="0">
                <a:latin typeface="Times New Roman"/>
                <a:cs typeface="Times New Roman"/>
              </a:rPr>
              <a:t>2</a:t>
            </a:r>
            <a:r>
              <a:rPr sz="2175" baseline="42145" dirty="0">
                <a:latin typeface="Times New Roman"/>
                <a:cs typeface="Times New Roman"/>
              </a:rPr>
              <a:t> </a:t>
            </a:r>
            <a:r>
              <a:rPr sz="2175" spc="247" baseline="42145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Symbol"/>
                <a:cs typeface="Symbol"/>
              </a:rPr>
              <a:t>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50" dirty="0">
                <a:latin typeface="Times New Roman"/>
                <a:cs typeface="Times New Roman"/>
              </a:rPr>
              <a:t>0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3300" spc="-605" dirty="0">
                <a:latin typeface="Symbol"/>
                <a:cs typeface="Symbol"/>
              </a:rPr>
              <a:t></a:t>
            </a:r>
            <a:r>
              <a:rPr sz="2500" spc="260" dirty="0">
                <a:latin typeface="Times New Roman"/>
                <a:cs typeface="Times New Roman"/>
              </a:rPr>
              <a:t>1</a:t>
            </a:r>
            <a:r>
              <a:rPr sz="2500" spc="55" dirty="0">
                <a:latin typeface="Symbol"/>
                <a:cs typeface="Symbol"/>
              </a:rPr>
              <a:t>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i="1" spc="120" dirty="0">
                <a:latin typeface="Times New Roman"/>
                <a:cs typeface="Times New Roman"/>
              </a:rPr>
              <a:t>x</a:t>
            </a:r>
            <a:r>
              <a:rPr sz="3300" spc="5" dirty="0">
                <a:latin typeface="Symbol"/>
                <a:cs typeface="Symbol"/>
              </a:rPr>
              <a:t></a:t>
            </a:r>
            <a:r>
              <a:rPr sz="2500" spc="55" dirty="0">
                <a:latin typeface="Symbol"/>
                <a:cs typeface="Symbol"/>
              </a:rPr>
              <a:t></a:t>
            </a:r>
            <a:r>
              <a:rPr sz="2500" spc="-155" dirty="0">
                <a:latin typeface="Times New Roman"/>
                <a:cs typeface="Times New Roman"/>
              </a:rPr>
              <a:t> </a:t>
            </a:r>
            <a:r>
              <a:rPr sz="2500" spc="50" dirty="0">
                <a:latin typeface="Times New Roman"/>
                <a:cs typeface="Times New Roman"/>
              </a:rPr>
              <a:t>2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4000" spc="-675" dirty="0">
                <a:latin typeface="Symbol"/>
                <a:cs typeface="Symbol"/>
              </a:rPr>
              <a:t></a:t>
            </a:r>
            <a:r>
              <a:rPr sz="2500" spc="55" dirty="0">
                <a:latin typeface="Symbol"/>
                <a:cs typeface="Symbol"/>
              </a:rPr>
              <a:t>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x</a:t>
            </a:r>
            <a:r>
              <a:rPr sz="2500" i="1" spc="-155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Symbol"/>
                <a:cs typeface="Symbol"/>
              </a:rPr>
              <a:t>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i="1" spc="114" dirty="0">
                <a:latin typeface="Times New Roman"/>
                <a:cs typeface="Times New Roman"/>
              </a:rPr>
              <a:t>x</a:t>
            </a:r>
            <a:r>
              <a:rPr sz="2175" spc="52" baseline="42145" dirty="0">
                <a:latin typeface="Times New Roman"/>
                <a:cs typeface="Times New Roman"/>
              </a:rPr>
              <a:t>2</a:t>
            </a:r>
            <a:r>
              <a:rPr sz="2175" spc="-104" baseline="42145" dirty="0">
                <a:latin typeface="Times New Roman"/>
                <a:cs typeface="Times New Roman"/>
              </a:rPr>
              <a:t> </a:t>
            </a:r>
            <a:r>
              <a:rPr sz="4000" spc="-315" dirty="0">
                <a:latin typeface="Symbol"/>
                <a:cs typeface="Symbol"/>
              </a:rPr>
              <a:t></a:t>
            </a:r>
            <a:r>
              <a:rPr sz="2500" spc="250" dirty="0">
                <a:latin typeface="Symbol"/>
                <a:cs typeface="Symbol"/>
              </a:rPr>
              <a:t></a:t>
            </a:r>
            <a:r>
              <a:rPr sz="2500" spc="50" dirty="0">
                <a:latin typeface="Times New Roman"/>
                <a:cs typeface="Times New Roman"/>
              </a:rPr>
              <a:t>1</a:t>
            </a:r>
            <a:r>
              <a:rPr sz="2500" spc="-240" dirty="0">
                <a:latin typeface="Times New Roman"/>
                <a:cs typeface="Times New Roman"/>
              </a:rPr>
              <a:t> </a:t>
            </a:r>
            <a:r>
              <a:rPr sz="4000" spc="-944" dirty="0">
                <a:latin typeface="Symbol"/>
                <a:cs typeface="Symbol"/>
              </a:rPr>
              <a:t></a:t>
            </a:r>
            <a:r>
              <a:rPr sz="2500" spc="254" dirty="0">
                <a:latin typeface="Times New Roman"/>
                <a:cs typeface="Times New Roman"/>
              </a:rPr>
              <a:t>1</a:t>
            </a:r>
            <a:r>
              <a:rPr sz="2500" spc="55" dirty="0">
                <a:latin typeface="Symbol"/>
                <a:cs typeface="Symbol"/>
              </a:rPr>
              <a:t>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x</a:t>
            </a:r>
            <a:r>
              <a:rPr sz="2500" i="1" spc="-150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Symbol"/>
                <a:cs typeface="Symbol"/>
              </a:rPr>
              <a:t>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i="1" spc="114" dirty="0">
                <a:latin typeface="Times New Roman"/>
                <a:cs typeface="Times New Roman"/>
              </a:rPr>
              <a:t>x</a:t>
            </a:r>
            <a:r>
              <a:rPr sz="2175" spc="52" baseline="42145" dirty="0">
                <a:latin typeface="Times New Roman"/>
                <a:cs typeface="Times New Roman"/>
              </a:rPr>
              <a:t>2</a:t>
            </a:r>
            <a:r>
              <a:rPr sz="2175" spc="-104" baseline="42145" dirty="0">
                <a:latin typeface="Times New Roman"/>
                <a:cs typeface="Times New Roman"/>
              </a:rPr>
              <a:t> </a:t>
            </a:r>
            <a:r>
              <a:rPr sz="4000" spc="-480" dirty="0">
                <a:latin typeface="Symbol"/>
                <a:cs typeface="Symbol"/>
              </a:rPr>
              <a:t></a:t>
            </a:r>
            <a:endParaRPr sz="40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2">
            <a:extLst>
              <a:ext uri="{FF2B5EF4-FFF2-40B4-BE49-F238E27FC236}">
                <a16:creationId xmlns:a16="http://schemas.microsoft.com/office/drawing/2014/main" id="{7E80A7C2-ACC5-4B41-A3C4-A95035F10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1524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3555" name="object 3">
            <a:extLst>
              <a:ext uri="{FF2B5EF4-FFF2-40B4-BE49-F238E27FC236}">
                <a16:creationId xmlns:a16="http://schemas.microsoft.com/office/drawing/2014/main" id="{F18C8761-9B4F-42A7-B760-B5B8C2380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234950"/>
            <a:ext cx="82867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1266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1266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1266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1266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1266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66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66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66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66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 b="1">
                <a:latin typeface="Bookman Old Style" panose="02050604050505020204" pitchFamily="18" charset="0"/>
              </a:rPr>
              <a:t>Kernel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 b="1">
                <a:latin typeface="Bookman Old Style" panose="02050604050505020204" pitchFamily="18" charset="0"/>
              </a:rPr>
              <a:t>dan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Jangkauan</a:t>
            </a:r>
            <a:endParaRPr lang="id-ID" altLang="en-US" sz="2400"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1125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Misalkan T : V → W merupakan transformasi linear Semua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unsur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yang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dipetakan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ke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nol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W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dinamakan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kernel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</a:t>
            </a:r>
          </a:p>
          <a:p>
            <a:pPr eaLnBrk="1" hangingPunct="1">
              <a:spcBef>
                <a:spcPts val="563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notasi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ker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(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T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).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EF90B92-BDCA-4B44-96D5-1EFFF5730741}"/>
              </a:ext>
            </a:extLst>
          </p:cNvPr>
          <p:cNvSpPr txBox="1"/>
          <p:nvPr/>
        </p:nvSpPr>
        <p:spPr>
          <a:xfrm>
            <a:off x="523875" y="2573338"/>
            <a:ext cx="7016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atau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0773AC4-47BD-46D1-88D3-4D8A853861B7}"/>
              </a:ext>
            </a:extLst>
          </p:cNvPr>
          <p:cNvSpPr txBox="1"/>
          <p:nvPr/>
        </p:nvSpPr>
        <p:spPr>
          <a:xfrm>
            <a:off x="523875" y="3633788"/>
            <a:ext cx="3751263" cy="823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latin typeface="Bookman Old Style"/>
                <a:cs typeface="Bookman Old Style"/>
              </a:rPr>
              <a:t>Contoh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5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575"/>
              </a:spcBef>
              <a:spcAft>
                <a:spcPts val="0"/>
              </a:spcAft>
              <a:defRPr/>
            </a:pPr>
            <a:r>
              <a:rPr sz="2400" spc="-10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ran</a:t>
            </a:r>
            <a:r>
              <a:rPr sz="2400" spc="5" dirty="0">
                <a:latin typeface="Bookman Old Style"/>
                <a:cs typeface="Bookman Old Style"/>
              </a:rPr>
              <a:t>s</a:t>
            </a:r>
            <a:r>
              <a:rPr sz="2400" spc="-10" dirty="0">
                <a:latin typeface="Bookman Old Style"/>
                <a:cs typeface="Bookman Old Style"/>
              </a:rPr>
              <a:t>.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Line</a:t>
            </a:r>
            <a:r>
              <a:rPr sz="2400" spc="5" dirty="0">
                <a:latin typeface="Bookman Old Style"/>
                <a:cs typeface="Bookman Old Style"/>
              </a:rPr>
              <a:t>a</a:t>
            </a:r>
            <a:r>
              <a:rPr sz="2400" spc="-15" dirty="0">
                <a:latin typeface="Bookman Old Style"/>
                <a:cs typeface="Bookman Old Style"/>
              </a:rPr>
              <a:t>r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P</a:t>
            </a:r>
            <a:r>
              <a:rPr sz="2400" spc="-15" baseline="-20833" dirty="0">
                <a:latin typeface="Bookman Old Style"/>
                <a:cs typeface="Bookman Old Style"/>
              </a:rPr>
              <a:t>2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spc="-7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R</a:t>
            </a:r>
            <a:r>
              <a:rPr sz="2400" spc="-15" baseline="24305" dirty="0">
                <a:latin typeface="Bookman Old Style"/>
                <a:cs typeface="Bookman Old Style"/>
              </a:rPr>
              <a:t>2</a:t>
            </a:r>
            <a:endParaRPr sz="2400" baseline="24305">
              <a:latin typeface="Bookman Old Style"/>
              <a:cs typeface="Bookman Old Style"/>
            </a:endParaRPr>
          </a:p>
        </p:txBody>
      </p:sp>
      <p:sp>
        <p:nvSpPr>
          <p:cNvPr id="23558" name="object 6">
            <a:extLst>
              <a:ext uri="{FF2B5EF4-FFF2-40B4-BE49-F238E27FC236}">
                <a16:creationId xmlns:a16="http://schemas.microsoft.com/office/drawing/2014/main" id="{D7317AC4-FA54-458A-A8B5-23DF3E1283AD}"/>
              </a:ext>
            </a:extLst>
          </p:cNvPr>
          <p:cNvSpPr>
            <a:spLocks/>
          </p:cNvSpPr>
          <p:nvPr/>
        </p:nvSpPr>
        <p:spPr bwMode="auto">
          <a:xfrm>
            <a:off x="3106738" y="2982913"/>
            <a:ext cx="166687" cy="0"/>
          </a:xfrm>
          <a:custGeom>
            <a:avLst/>
            <a:gdLst>
              <a:gd name="T0" fmla="*/ 0 w 166370"/>
              <a:gd name="T1" fmla="*/ 166325 w 16637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6370">
                <a:moveTo>
                  <a:pt x="0" y="0"/>
                </a:moveTo>
                <a:lnTo>
                  <a:pt x="166009" y="0"/>
                </a:lnTo>
              </a:path>
            </a:pathLst>
          </a:custGeom>
          <a:noFill/>
          <a:ln w="1208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9" name="object 7">
            <a:extLst>
              <a:ext uri="{FF2B5EF4-FFF2-40B4-BE49-F238E27FC236}">
                <a16:creationId xmlns:a16="http://schemas.microsoft.com/office/drawing/2014/main" id="{A7E14968-B586-4704-B3F5-3B71DE353CA9}"/>
              </a:ext>
            </a:extLst>
          </p:cNvPr>
          <p:cNvSpPr>
            <a:spLocks/>
          </p:cNvSpPr>
          <p:nvPr/>
        </p:nvSpPr>
        <p:spPr bwMode="auto">
          <a:xfrm>
            <a:off x="4460875" y="2982913"/>
            <a:ext cx="166688" cy="0"/>
          </a:xfrm>
          <a:custGeom>
            <a:avLst/>
            <a:gdLst>
              <a:gd name="T0" fmla="*/ 0 w 166370"/>
              <a:gd name="T1" fmla="*/ 166468 w 16637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6370">
                <a:moveTo>
                  <a:pt x="0" y="0"/>
                </a:moveTo>
                <a:lnTo>
                  <a:pt x="166150" y="0"/>
                </a:lnTo>
              </a:path>
            </a:pathLst>
          </a:custGeom>
          <a:noFill/>
          <a:ln w="1208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0" name="object 8">
            <a:extLst>
              <a:ext uri="{FF2B5EF4-FFF2-40B4-BE49-F238E27FC236}">
                <a16:creationId xmlns:a16="http://schemas.microsoft.com/office/drawing/2014/main" id="{BBBBA4F1-5FDC-4267-8C1E-80B6F305061A}"/>
              </a:ext>
            </a:extLst>
          </p:cNvPr>
          <p:cNvSpPr>
            <a:spLocks/>
          </p:cNvSpPr>
          <p:nvPr/>
        </p:nvSpPr>
        <p:spPr bwMode="auto">
          <a:xfrm>
            <a:off x="5089525" y="2913063"/>
            <a:ext cx="166688" cy="0"/>
          </a:xfrm>
          <a:custGeom>
            <a:avLst/>
            <a:gdLst>
              <a:gd name="T0" fmla="*/ 0 w 166370"/>
              <a:gd name="T1" fmla="*/ 166205 w 16637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6370">
                <a:moveTo>
                  <a:pt x="0" y="0"/>
                </a:moveTo>
                <a:lnTo>
                  <a:pt x="165888" y="0"/>
                </a:lnTo>
              </a:path>
            </a:pathLst>
          </a:custGeom>
          <a:noFill/>
          <a:ln w="1208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251E6D0-0599-4499-B621-1F34CEC46B32}"/>
              </a:ext>
            </a:extLst>
          </p:cNvPr>
          <p:cNvSpPr txBox="1"/>
          <p:nvPr/>
        </p:nvSpPr>
        <p:spPr>
          <a:xfrm>
            <a:off x="523875" y="4738688"/>
            <a:ext cx="5054600" cy="439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955925" algn="l"/>
                <a:tab pos="4933950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Pe</a:t>
            </a:r>
            <a:r>
              <a:rPr sz="2400" spc="5" dirty="0">
                <a:latin typeface="Bookman Old Style"/>
                <a:cs typeface="Bookman Old Style"/>
              </a:rPr>
              <a:t>r</a:t>
            </a:r>
            <a:r>
              <a:rPr sz="2400" spc="-5" dirty="0">
                <a:latin typeface="Bookman Old Style"/>
                <a:cs typeface="Bookman Old Style"/>
              </a:rPr>
              <a:t>hati</a:t>
            </a:r>
            <a:r>
              <a:rPr sz="2400" spc="5" dirty="0">
                <a:latin typeface="Bookman Old Style"/>
                <a:cs typeface="Bookman Old Style"/>
              </a:rPr>
              <a:t>k</a:t>
            </a:r>
            <a:r>
              <a:rPr sz="2400" spc="-5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bahw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65" dirty="0">
                <a:latin typeface="Times New Roman"/>
                <a:cs typeface="Times New Roman"/>
              </a:rPr>
              <a:t>T</a:t>
            </a:r>
            <a:r>
              <a:rPr sz="2400" i="1" spc="-335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(</a:t>
            </a:r>
            <a:r>
              <a:rPr sz="2400" spc="60" dirty="0">
                <a:latin typeface="Times New Roman"/>
                <a:cs typeface="Times New Roman"/>
              </a:rPr>
              <a:t>1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Symbol"/>
                <a:cs typeface="Symbol"/>
              </a:rPr>
              <a:t>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50" dirty="0">
                <a:latin typeface="Times New Roman"/>
                <a:cs typeface="Times New Roman"/>
              </a:rPr>
              <a:t>x</a:t>
            </a:r>
            <a:r>
              <a:rPr sz="2400" i="1" spc="-12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Symbol"/>
                <a:cs typeface="Symbol"/>
              </a:rPr>
              <a:t>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140" dirty="0">
                <a:latin typeface="Times New Roman"/>
                <a:cs typeface="Times New Roman"/>
              </a:rPr>
              <a:t>x</a:t>
            </a:r>
            <a:r>
              <a:rPr sz="2100" spc="52" baseline="43650" dirty="0">
                <a:latin typeface="Times New Roman"/>
                <a:cs typeface="Times New Roman"/>
              </a:rPr>
              <a:t>2</a:t>
            </a:r>
            <a:r>
              <a:rPr sz="2100" spc="-202" baseline="4365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)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3225" spc="-1252" baseline="-18087" dirty="0">
                <a:latin typeface="Symbol"/>
                <a:cs typeface="Symbol"/>
              </a:rPr>
              <a:t></a:t>
            </a:r>
            <a:r>
              <a:rPr sz="3225" spc="22" baseline="3875" dirty="0">
                <a:latin typeface="Symbol"/>
                <a:cs typeface="Symbol"/>
              </a:rPr>
              <a:t></a:t>
            </a:r>
            <a:endParaRPr sz="3225" baseline="3875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62E261B9-CB85-40D5-A250-55EED8728A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A0BBE017-5347-4137-AA75-0C8BF21D371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3564" name="object 24">
            <a:extLst>
              <a:ext uri="{FF2B5EF4-FFF2-40B4-BE49-F238E27FC236}">
                <a16:creationId xmlns:a16="http://schemas.microsoft.com/office/drawing/2014/main" id="{FEBADEBD-7DBF-4D3A-8303-0386B4F8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12B76B-D415-4848-86D5-96C0CA0A537C}" type="slidenum">
              <a:rPr lang="id-ID" altLang="en-US">
                <a:latin typeface="Arial" panose="020B0604020202020204" pitchFamily="34" charset="0"/>
              </a:rPr>
              <a:pPr eaLnBrk="1" hangingPunct="1"/>
              <a:t>21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FBA8C5B-90F9-425F-BF7A-3D3DD381AFD1}"/>
              </a:ext>
            </a:extLst>
          </p:cNvPr>
          <p:cNvSpPr txBox="1"/>
          <p:nvPr/>
        </p:nvSpPr>
        <p:spPr>
          <a:xfrm>
            <a:off x="620713" y="5487988"/>
            <a:ext cx="3265487" cy="352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067435" algn="l"/>
              </a:tabLst>
              <a:defRPr/>
            </a:pPr>
            <a:r>
              <a:rPr sz="2400" dirty="0">
                <a:latin typeface="Bookman Old Style"/>
                <a:cs typeface="Bookman Old Style"/>
              </a:rPr>
              <a:t>maka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250" spc="185" dirty="0">
                <a:latin typeface="Times New Roman"/>
                <a:cs typeface="Times New Roman"/>
              </a:rPr>
              <a:t>1</a:t>
            </a:r>
            <a:r>
              <a:rPr sz="2250" spc="60" dirty="0">
                <a:latin typeface="Symbol"/>
                <a:cs typeface="Symbol"/>
              </a:rPr>
              <a:t>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i="1" spc="50" dirty="0">
                <a:latin typeface="Times New Roman"/>
                <a:cs typeface="Times New Roman"/>
              </a:rPr>
              <a:t>x</a:t>
            </a:r>
            <a:r>
              <a:rPr sz="2250" i="1" spc="-195" dirty="0">
                <a:latin typeface="Times New Roman"/>
                <a:cs typeface="Times New Roman"/>
              </a:rPr>
              <a:t> </a:t>
            </a:r>
            <a:r>
              <a:rPr sz="2250" spc="60" dirty="0">
                <a:latin typeface="Symbol"/>
                <a:cs typeface="Symbol"/>
              </a:rPr>
              <a:t>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i="1" spc="150" dirty="0">
                <a:latin typeface="Times New Roman"/>
                <a:cs typeface="Times New Roman"/>
              </a:rPr>
              <a:t>x</a:t>
            </a:r>
            <a:r>
              <a:rPr sz="1950" spc="52" baseline="44871" dirty="0">
                <a:latin typeface="Times New Roman"/>
                <a:cs typeface="Times New Roman"/>
              </a:rPr>
              <a:t>2</a:t>
            </a:r>
            <a:r>
              <a:rPr sz="1950" spc="217" baseline="44871" dirty="0">
                <a:latin typeface="Times New Roman"/>
                <a:cs typeface="Times New Roman"/>
              </a:rPr>
              <a:t> </a:t>
            </a:r>
            <a:r>
              <a:rPr sz="2250" spc="80" dirty="0">
                <a:latin typeface="Symbol"/>
                <a:cs typeface="Symbol"/>
              </a:rPr>
              <a:t></a:t>
            </a:r>
            <a:r>
              <a:rPr sz="2250" spc="-265" dirty="0">
                <a:latin typeface="Times New Roman"/>
                <a:cs typeface="Times New Roman"/>
              </a:rPr>
              <a:t> </a:t>
            </a:r>
            <a:r>
              <a:rPr sz="2250" i="1" spc="10" dirty="0">
                <a:latin typeface="Times New Roman"/>
                <a:cs typeface="Times New Roman"/>
              </a:rPr>
              <a:t>K</a:t>
            </a:r>
            <a:r>
              <a:rPr sz="2250" i="1" spc="-60" dirty="0">
                <a:latin typeface="Times New Roman"/>
                <a:cs typeface="Times New Roman"/>
              </a:rPr>
              <a:t>e</a:t>
            </a:r>
            <a:r>
              <a:rPr sz="2250" i="1" spc="200" dirty="0">
                <a:latin typeface="Times New Roman"/>
                <a:cs typeface="Times New Roman"/>
              </a:rPr>
              <a:t>r</a:t>
            </a:r>
            <a:r>
              <a:rPr sz="2250" spc="-80" dirty="0">
                <a:latin typeface="Times New Roman"/>
                <a:cs typeface="Times New Roman"/>
              </a:rPr>
              <a:t>(</a:t>
            </a:r>
            <a:r>
              <a:rPr sz="2250" i="1" spc="60" dirty="0">
                <a:latin typeface="Times New Roman"/>
                <a:cs typeface="Times New Roman"/>
              </a:rPr>
              <a:t>T</a:t>
            </a:r>
            <a:r>
              <a:rPr sz="2250" i="1" spc="-320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1986045-4F0E-4937-9BD7-3B4727758634}"/>
              </a:ext>
            </a:extLst>
          </p:cNvPr>
          <p:cNvSpPr txBox="1"/>
          <p:nvPr/>
        </p:nvSpPr>
        <p:spPr>
          <a:xfrm>
            <a:off x="1533525" y="2765425"/>
            <a:ext cx="3902075" cy="501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495"/>
              </a:lnSpc>
              <a:spcBef>
                <a:spcPts val="0"/>
              </a:spcBef>
              <a:spcAft>
                <a:spcPts val="0"/>
              </a:spcAft>
              <a:tabLst>
                <a:tab pos="2414270" algn="l"/>
              </a:tabLst>
              <a:defRPr/>
            </a:pPr>
            <a:r>
              <a:rPr sz="2350" i="1" spc="170" dirty="0">
                <a:latin typeface="Times New Roman"/>
                <a:cs typeface="Times New Roman"/>
              </a:rPr>
              <a:t>K</a:t>
            </a:r>
            <a:r>
              <a:rPr sz="2350" i="1" spc="40" dirty="0">
                <a:latin typeface="Times New Roman"/>
                <a:cs typeface="Times New Roman"/>
              </a:rPr>
              <a:t>e</a:t>
            </a:r>
            <a:r>
              <a:rPr sz="2350" i="1" spc="325" dirty="0">
                <a:latin typeface="Times New Roman"/>
                <a:cs typeface="Times New Roman"/>
              </a:rPr>
              <a:t>r</a:t>
            </a:r>
            <a:r>
              <a:rPr sz="2350" spc="-10" dirty="0">
                <a:latin typeface="Times New Roman"/>
                <a:cs typeface="Times New Roman"/>
              </a:rPr>
              <a:t>(</a:t>
            </a:r>
            <a:r>
              <a:rPr sz="2350" i="1" spc="204" dirty="0">
                <a:latin typeface="Times New Roman"/>
                <a:cs typeface="Times New Roman"/>
              </a:rPr>
              <a:t>T</a:t>
            </a:r>
            <a:r>
              <a:rPr sz="2350" i="1" spc="-325" dirty="0">
                <a:latin typeface="Times New Roman"/>
                <a:cs typeface="Times New Roman"/>
              </a:rPr>
              <a:t> </a:t>
            </a:r>
            <a:r>
              <a:rPr sz="2350" spc="125" dirty="0">
                <a:latin typeface="Times New Roman"/>
                <a:cs typeface="Times New Roman"/>
              </a:rPr>
              <a:t>)</a:t>
            </a:r>
            <a:r>
              <a:rPr sz="2350" spc="30" dirty="0">
                <a:latin typeface="Times New Roman"/>
                <a:cs typeface="Times New Roman"/>
              </a:rPr>
              <a:t> </a:t>
            </a:r>
            <a:r>
              <a:rPr sz="2350" spc="204" dirty="0">
                <a:latin typeface="Symbol"/>
                <a:cs typeface="Symbol"/>
              </a:rPr>
              <a:t></a:t>
            </a:r>
            <a:r>
              <a:rPr sz="2350" spc="-110" dirty="0">
                <a:latin typeface="Times New Roman"/>
                <a:cs typeface="Times New Roman"/>
              </a:rPr>
              <a:t> </a:t>
            </a:r>
            <a:r>
              <a:rPr sz="3750" spc="-525" dirty="0">
                <a:latin typeface="Symbol"/>
                <a:cs typeface="Symbol"/>
              </a:rPr>
              <a:t></a:t>
            </a:r>
            <a:r>
              <a:rPr sz="3750" spc="-320" dirty="0">
                <a:latin typeface="Times New Roman"/>
                <a:cs typeface="Times New Roman"/>
              </a:rPr>
              <a:t> </a:t>
            </a:r>
            <a:r>
              <a:rPr sz="2350" i="1" spc="185" dirty="0">
                <a:latin typeface="Times New Roman"/>
                <a:cs typeface="Times New Roman"/>
              </a:rPr>
              <a:t>u</a:t>
            </a:r>
            <a:r>
              <a:rPr sz="2350" i="1" spc="20" dirty="0">
                <a:latin typeface="Times New Roman"/>
                <a:cs typeface="Times New Roman"/>
              </a:rPr>
              <a:t> </a:t>
            </a:r>
            <a:r>
              <a:rPr sz="2350" spc="320" dirty="0">
                <a:latin typeface="Symbol"/>
                <a:cs typeface="Symbol"/>
              </a:rPr>
              <a:t></a:t>
            </a:r>
            <a:r>
              <a:rPr sz="2350" i="1" spc="225" dirty="0">
                <a:latin typeface="Times New Roman"/>
                <a:cs typeface="Times New Roman"/>
              </a:rPr>
              <a:t>V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75" dirty="0">
                <a:latin typeface="Times New Roman"/>
                <a:cs typeface="Times New Roman"/>
              </a:rPr>
              <a:t>|</a:t>
            </a:r>
            <a:r>
              <a:rPr sz="2350" spc="170" dirty="0">
                <a:latin typeface="Times New Roman"/>
                <a:cs typeface="Times New Roman"/>
              </a:rPr>
              <a:t> </a:t>
            </a:r>
            <a:r>
              <a:rPr sz="2350" i="1" spc="204" dirty="0">
                <a:latin typeface="Times New Roman"/>
                <a:cs typeface="Times New Roman"/>
              </a:rPr>
              <a:t>T</a:t>
            </a:r>
            <a:r>
              <a:rPr sz="2350" i="1" spc="-330" dirty="0">
                <a:latin typeface="Times New Roman"/>
                <a:cs typeface="Times New Roman"/>
              </a:rPr>
              <a:t> </a:t>
            </a:r>
            <a:r>
              <a:rPr sz="3100" spc="-300" dirty="0">
                <a:latin typeface="Symbol"/>
                <a:cs typeface="Symbol"/>
              </a:rPr>
              <a:t></a:t>
            </a:r>
            <a:r>
              <a:rPr sz="2350" i="1" spc="185" dirty="0">
                <a:latin typeface="Times New Roman"/>
                <a:cs typeface="Times New Roman"/>
              </a:rPr>
              <a:t>u</a:t>
            </a:r>
            <a:r>
              <a:rPr sz="2350" i="1" spc="-240" dirty="0">
                <a:latin typeface="Times New Roman"/>
                <a:cs typeface="Times New Roman"/>
              </a:rPr>
              <a:t> </a:t>
            </a:r>
            <a:r>
              <a:rPr sz="3100" spc="-135" dirty="0">
                <a:latin typeface="Symbol"/>
                <a:cs typeface="Symbol"/>
              </a:rPr>
              <a:t></a:t>
            </a:r>
            <a:r>
              <a:rPr sz="3100" spc="-370" dirty="0">
                <a:latin typeface="Times New Roman"/>
                <a:cs typeface="Times New Roman"/>
              </a:rPr>
              <a:t> </a:t>
            </a:r>
            <a:r>
              <a:rPr sz="2350" spc="204" dirty="0">
                <a:latin typeface="Symbol"/>
                <a:cs typeface="Symbol"/>
              </a:rPr>
              <a:t></a:t>
            </a:r>
            <a:r>
              <a:rPr sz="2350" spc="70" dirty="0">
                <a:latin typeface="Times New Roman"/>
                <a:cs typeface="Times New Roman"/>
              </a:rPr>
              <a:t> </a:t>
            </a:r>
            <a:r>
              <a:rPr sz="2350" spc="120" dirty="0">
                <a:latin typeface="Times New Roman"/>
                <a:cs typeface="Times New Roman"/>
              </a:rPr>
              <a:t>0</a:t>
            </a:r>
            <a:r>
              <a:rPr sz="3750" spc="-525" dirty="0">
                <a:latin typeface="Symbol"/>
                <a:cs typeface="Symbol"/>
              </a:rPr>
              <a:t></a:t>
            </a:r>
            <a:endParaRPr sz="3750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E1AA1F4-720B-4C49-A1C0-61091C1F3230}"/>
              </a:ext>
            </a:extLst>
          </p:cNvPr>
          <p:cNvSpPr txBox="1"/>
          <p:nvPr/>
        </p:nvSpPr>
        <p:spPr>
          <a:xfrm>
            <a:off x="7737475" y="3970338"/>
            <a:ext cx="149225" cy="466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750" spc="-1462" baseline="-21111" dirty="0">
                <a:latin typeface="Symbol"/>
                <a:cs typeface="Symbol"/>
              </a:rPr>
              <a:t></a:t>
            </a:r>
            <a:r>
              <a:rPr sz="2500" spc="5" dirty="0">
                <a:latin typeface="Symbol"/>
                <a:cs typeface="Symbol"/>
              </a:rPr>
              <a:t>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0FD97AA-22EB-43BB-8105-E10E60EDDBAB}"/>
              </a:ext>
            </a:extLst>
          </p:cNvPr>
          <p:cNvSpPr txBox="1"/>
          <p:nvPr/>
        </p:nvSpPr>
        <p:spPr>
          <a:xfrm>
            <a:off x="6932613" y="4221163"/>
            <a:ext cx="954087" cy="419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750" spc="7" baseline="-13333" dirty="0">
                <a:latin typeface="Symbol"/>
                <a:cs typeface="Symbol"/>
              </a:rPr>
              <a:t></a:t>
            </a:r>
            <a:r>
              <a:rPr sz="3750" spc="-465" baseline="-13333" dirty="0">
                <a:latin typeface="Times New Roman"/>
                <a:cs typeface="Times New Roman"/>
              </a:rPr>
              <a:t> </a:t>
            </a:r>
            <a:r>
              <a:rPr sz="2500" i="1" spc="10" dirty="0">
                <a:latin typeface="Times New Roman"/>
                <a:cs typeface="Times New Roman"/>
              </a:rPr>
              <a:t>a</a:t>
            </a:r>
            <a:r>
              <a:rPr sz="2500" i="1" spc="-11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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10" dirty="0">
                <a:latin typeface="Times New Roman"/>
                <a:cs typeface="Times New Roman"/>
              </a:rPr>
              <a:t>c</a:t>
            </a:r>
            <a:r>
              <a:rPr sz="2500" i="1" spc="-355" dirty="0">
                <a:latin typeface="Times New Roman"/>
                <a:cs typeface="Times New Roman"/>
              </a:rPr>
              <a:t> </a:t>
            </a:r>
            <a:r>
              <a:rPr sz="3750" spc="7" baseline="-13333" dirty="0">
                <a:latin typeface="Symbol"/>
                <a:cs typeface="Symbol"/>
              </a:rPr>
              <a:t></a:t>
            </a:r>
            <a:endParaRPr sz="3750" baseline="-13333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167808E-372C-4F4B-A8CF-DDC7C5763D0F}"/>
              </a:ext>
            </a:extLst>
          </p:cNvPr>
          <p:cNvSpPr txBox="1"/>
          <p:nvPr/>
        </p:nvSpPr>
        <p:spPr>
          <a:xfrm>
            <a:off x="6932613" y="3744913"/>
            <a:ext cx="954087" cy="366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750" spc="7" baseline="-4444" dirty="0">
                <a:latin typeface="Symbol"/>
                <a:cs typeface="Symbol"/>
              </a:rPr>
              <a:t></a:t>
            </a:r>
            <a:r>
              <a:rPr sz="3750" spc="-525" baseline="-4444" dirty="0">
                <a:latin typeface="Times New Roman"/>
                <a:cs typeface="Times New Roman"/>
              </a:rPr>
              <a:t> </a:t>
            </a:r>
            <a:r>
              <a:rPr sz="2500" i="1" spc="10" dirty="0">
                <a:latin typeface="Times New Roman"/>
                <a:cs typeface="Times New Roman"/>
              </a:rPr>
              <a:t>a</a:t>
            </a:r>
            <a:r>
              <a:rPr sz="2500" i="1" spc="-10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</a:t>
            </a:r>
            <a:r>
              <a:rPr sz="2500" spc="-235" dirty="0">
                <a:latin typeface="Times New Roman"/>
                <a:cs typeface="Times New Roman"/>
              </a:rPr>
              <a:t> </a:t>
            </a:r>
            <a:r>
              <a:rPr sz="2500" i="1" spc="220" dirty="0">
                <a:latin typeface="Times New Roman"/>
                <a:cs typeface="Times New Roman"/>
              </a:rPr>
              <a:t>b</a:t>
            </a:r>
            <a:r>
              <a:rPr sz="3750" spc="7" baseline="-4444" dirty="0">
                <a:latin typeface="Symbol"/>
                <a:cs typeface="Symbol"/>
              </a:rPr>
              <a:t></a:t>
            </a:r>
            <a:endParaRPr sz="3750" baseline="-4444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EB35757-A409-42DB-AE2E-0204628DFAE0}"/>
              </a:ext>
            </a:extLst>
          </p:cNvPr>
          <p:cNvSpPr txBox="1"/>
          <p:nvPr/>
        </p:nvSpPr>
        <p:spPr>
          <a:xfrm>
            <a:off x="4664075" y="3970338"/>
            <a:ext cx="2419350" cy="466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832610" algn="l"/>
              </a:tabLst>
              <a:defRPr/>
            </a:pPr>
            <a:r>
              <a:rPr sz="2500" i="1" spc="10" dirty="0">
                <a:latin typeface="Times New Roman"/>
                <a:cs typeface="Times New Roman"/>
              </a:rPr>
              <a:t>T</a:t>
            </a:r>
            <a:r>
              <a:rPr sz="2500" i="1" spc="-325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Times New Roman"/>
                <a:cs typeface="Times New Roman"/>
              </a:rPr>
              <a:t>(</a:t>
            </a:r>
            <a:r>
              <a:rPr sz="2500" i="1" spc="10" dirty="0">
                <a:latin typeface="Times New Roman"/>
                <a:cs typeface="Times New Roman"/>
              </a:rPr>
              <a:t>a</a:t>
            </a:r>
            <a:r>
              <a:rPr sz="2500" i="1" spc="-10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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2500" i="1" spc="-20" dirty="0">
                <a:latin typeface="Times New Roman"/>
                <a:cs typeface="Times New Roman"/>
              </a:rPr>
              <a:t>b</a:t>
            </a:r>
            <a:r>
              <a:rPr sz="2500" i="1" spc="10" dirty="0">
                <a:latin typeface="Times New Roman"/>
                <a:cs typeface="Times New Roman"/>
              </a:rPr>
              <a:t>x</a:t>
            </a:r>
            <a:r>
              <a:rPr sz="2500" i="1" spc="-114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</a:t>
            </a:r>
            <a:r>
              <a:rPr sz="2500" spc="-150" dirty="0">
                <a:latin typeface="Times New Roman"/>
                <a:cs typeface="Times New Roman"/>
              </a:rPr>
              <a:t> </a:t>
            </a:r>
            <a:r>
              <a:rPr sz="2500" i="1" spc="-80" dirty="0">
                <a:latin typeface="Times New Roman"/>
                <a:cs typeface="Times New Roman"/>
              </a:rPr>
              <a:t>c</a:t>
            </a:r>
            <a:r>
              <a:rPr sz="2500" i="1" spc="10" dirty="0">
                <a:latin typeface="Times New Roman"/>
                <a:cs typeface="Times New Roman"/>
              </a:rPr>
              <a:t>x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)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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3750" spc="-1462" baseline="-20000" dirty="0">
                <a:latin typeface="Symbol"/>
                <a:cs typeface="Symbol"/>
              </a:rPr>
              <a:t></a:t>
            </a:r>
            <a:r>
              <a:rPr sz="3750" spc="7" baseline="1111" dirty="0">
                <a:latin typeface="Symbol"/>
                <a:cs typeface="Symbol"/>
              </a:rPr>
              <a:t></a:t>
            </a:r>
            <a:endParaRPr sz="3750" baseline="1111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99ABBB9F-9703-40B1-9756-DF575A9492DA}"/>
              </a:ext>
            </a:extLst>
          </p:cNvPr>
          <p:cNvSpPr txBox="1"/>
          <p:nvPr/>
        </p:nvSpPr>
        <p:spPr>
          <a:xfrm>
            <a:off x="6359525" y="3957638"/>
            <a:ext cx="119063" cy="209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E72A62F-C614-4C6D-92FB-237A6097FF7D}"/>
              </a:ext>
            </a:extLst>
          </p:cNvPr>
          <p:cNvSpPr txBox="1"/>
          <p:nvPr/>
        </p:nvSpPr>
        <p:spPr>
          <a:xfrm>
            <a:off x="6038850" y="4767263"/>
            <a:ext cx="1019175" cy="411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97255" algn="l"/>
              </a:tabLst>
              <a:defRPr/>
            </a:pPr>
            <a:r>
              <a:rPr sz="3225" spc="-1252" baseline="-20671" dirty="0">
                <a:latin typeface="Symbol"/>
                <a:cs typeface="Symbol"/>
              </a:rPr>
              <a:t></a:t>
            </a:r>
            <a:r>
              <a:rPr sz="3225" spc="22" baseline="1291" dirty="0">
                <a:latin typeface="Symbol"/>
                <a:cs typeface="Symbol"/>
              </a:rPr>
              <a:t></a:t>
            </a:r>
            <a:r>
              <a:rPr sz="3225" spc="82" baseline="1291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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3225" spc="-1252" baseline="-20671" dirty="0">
                <a:latin typeface="Symbol"/>
                <a:cs typeface="Symbol"/>
              </a:rPr>
              <a:t></a:t>
            </a:r>
            <a:r>
              <a:rPr sz="3225" spc="22" baseline="1291" dirty="0">
                <a:latin typeface="Symbol"/>
                <a:cs typeface="Symbol"/>
              </a:rPr>
              <a:t></a:t>
            </a:r>
            <a:r>
              <a:rPr sz="3225" baseline="1291" dirty="0">
                <a:latin typeface="Times New Roman"/>
                <a:cs typeface="Times New Roman"/>
              </a:rPr>
              <a:t>	</a:t>
            </a:r>
            <a:r>
              <a:rPr sz="3225" spc="-1252" baseline="-20671" dirty="0">
                <a:latin typeface="Symbol"/>
                <a:cs typeface="Symbol"/>
              </a:rPr>
              <a:t></a:t>
            </a:r>
            <a:r>
              <a:rPr sz="3225" spc="22" baseline="1291" dirty="0">
                <a:latin typeface="Symbol"/>
                <a:cs typeface="Symbol"/>
              </a:rPr>
              <a:t></a:t>
            </a:r>
            <a:endParaRPr sz="3225" baseline="1291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23A9146A-6B22-416B-9FA4-9202C3868738}"/>
              </a:ext>
            </a:extLst>
          </p:cNvPr>
          <p:cNvSpPr txBox="1"/>
          <p:nvPr/>
        </p:nvSpPr>
        <p:spPr>
          <a:xfrm>
            <a:off x="6443663" y="5005388"/>
            <a:ext cx="614362" cy="350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15" dirty="0">
                <a:latin typeface="Symbol"/>
                <a:cs typeface="Symbol"/>
              </a:rPr>
              <a:t>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-140" dirty="0">
                <a:latin typeface="Times New Roman"/>
                <a:cs typeface="Times New Roman"/>
              </a:rPr>
              <a:t> </a:t>
            </a:r>
            <a:r>
              <a:rPr sz="3225" spc="30" baseline="12919" dirty="0">
                <a:latin typeface="Times New Roman"/>
                <a:cs typeface="Times New Roman"/>
              </a:rPr>
              <a:t>0</a:t>
            </a:r>
            <a:r>
              <a:rPr sz="3225" baseline="12919" dirty="0">
                <a:latin typeface="Times New Roman"/>
                <a:cs typeface="Times New Roman"/>
              </a:rPr>
              <a:t> </a:t>
            </a:r>
            <a:r>
              <a:rPr sz="3225" spc="-292" baseline="12919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Symbol"/>
                <a:cs typeface="Symbol"/>
              </a:rPr>
              <a:t>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9BCAC835-D5B7-46B8-BB4E-C5CA1850BEE4}"/>
              </a:ext>
            </a:extLst>
          </p:cNvPr>
          <p:cNvSpPr txBox="1"/>
          <p:nvPr/>
        </p:nvSpPr>
        <p:spPr>
          <a:xfrm>
            <a:off x="6443663" y="4589463"/>
            <a:ext cx="614362" cy="303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15" dirty="0">
                <a:latin typeface="Symbol"/>
                <a:cs typeface="Symbol"/>
              </a:rPr>
              <a:t>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-140" dirty="0">
                <a:latin typeface="Times New Roman"/>
                <a:cs typeface="Times New Roman"/>
              </a:rPr>
              <a:t> </a:t>
            </a:r>
            <a:r>
              <a:rPr sz="3225" spc="30" baseline="3875" dirty="0">
                <a:latin typeface="Times New Roman"/>
                <a:cs typeface="Times New Roman"/>
              </a:rPr>
              <a:t>0</a:t>
            </a:r>
            <a:r>
              <a:rPr sz="3225" baseline="3875" dirty="0">
                <a:latin typeface="Times New Roman"/>
                <a:cs typeface="Times New Roman"/>
              </a:rPr>
              <a:t> </a:t>
            </a:r>
            <a:r>
              <a:rPr sz="3225" spc="-292" baseline="387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Symbol"/>
                <a:cs typeface="Symbol"/>
              </a:rPr>
              <a:t>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3A860649-C1CF-4D01-B788-D3B32C0E67DB}"/>
              </a:ext>
            </a:extLst>
          </p:cNvPr>
          <p:cNvSpPr txBox="1"/>
          <p:nvPr/>
        </p:nvSpPr>
        <p:spPr>
          <a:xfrm>
            <a:off x="5445125" y="4986338"/>
            <a:ext cx="727075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25" spc="22" baseline="-12919" dirty="0">
                <a:latin typeface="Symbol"/>
                <a:cs typeface="Symbol"/>
              </a:rPr>
              <a:t></a:t>
            </a:r>
            <a:r>
              <a:rPr sz="2150" spc="20" dirty="0">
                <a:latin typeface="Times New Roman"/>
                <a:cs typeface="Times New Roman"/>
              </a:rPr>
              <a:t>1</a:t>
            </a:r>
            <a:r>
              <a:rPr sz="2150" spc="-315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Symbol"/>
                <a:cs typeface="Symbol"/>
              </a:rPr>
              <a:t></a:t>
            </a:r>
            <a:r>
              <a:rPr sz="2150" spc="5" dirty="0">
                <a:latin typeface="Times New Roman"/>
                <a:cs typeface="Times New Roman"/>
              </a:rPr>
              <a:t>1</a:t>
            </a:r>
            <a:r>
              <a:rPr sz="3225" spc="22" baseline="-12919" dirty="0">
                <a:latin typeface="Symbol"/>
                <a:cs typeface="Symbol"/>
              </a:rPr>
              <a:t></a:t>
            </a:r>
            <a:endParaRPr sz="3225" baseline="-12919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0C4B8AA1-7D9C-4858-B23E-A352763BEBAC}"/>
              </a:ext>
            </a:extLst>
          </p:cNvPr>
          <p:cNvSpPr txBox="1"/>
          <p:nvPr/>
        </p:nvSpPr>
        <p:spPr>
          <a:xfrm>
            <a:off x="5445125" y="4570413"/>
            <a:ext cx="727075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25" spc="22" baseline="-3875" dirty="0">
                <a:latin typeface="Symbol"/>
                <a:cs typeface="Symbol"/>
              </a:rPr>
              <a:t></a:t>
            </a:r>
            <a:r>
              <a:rPr sz="2150" spc="20" dirty="0">
                <a:latin typeface="Times New Roman"/>
                <a:cs typeface="Times New Roman"/>
              </a:rPr>
              <a:t>1</a:t>
            </a:r>
            <a:r>
              <a:rPr sz="2150" spc="-315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Symbol"/>
                <a:cs typeface="Symbol"/>
              </a:rPr>
              <a:t></a:t>
            </a:r>
            <a:r>
              <a:rPr sz="2150" spc="5" dirty="0">
                <a:latin typeface="Times New Roman"/>
                <a:cs typeface="Times New Roman"/>
              </a:rPr>
              <a:t>1</a:t>
            </a:r>
            <a:r>
              <a:rPr sz="3225" spc="22" baseline="-3875" dirty="0">
                <a:latin typeface="Symbol"/>
                <a:cs typeface="Symbol"/>
              </a:rPr>
              <a:t></a:t>
            </a:r>
            <a:endParaRPr sz="3225" baseline="-3875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2">
            <a:extLst>
              <a:ext uri="{FF2B5EF4-FFF2-40B4-BE49-F238E27FC236}">
                <a16:creationId xmlns:a16="http://schemas.microsoft.com/office/drawing/2014/main" id="{5498216A-1ED4-4E64-A758-DF94951CA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E0022B6-BF6C-46C9-9FBA-DA9D90575051}"/>
              </a:ext>
            </a:extLst>
          </p:cNvPr>
          <p:cNvSpPr txBox="1"/>
          <p:nvPr/>
        </p:nvSpPr>
        <p:spPr>
          <a:xfrm>
            <a:off x="511175" y="887413"/>
            <a:ext cx="10604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karena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DB5E154-3B85-4D57-9807-9E36E018F8C0}"/>
              </a:ext>
            </a:extLst>
          </p:cNvPr>
          <p:cNvSpPr txBox="1"/>
          <p:nvPr/>
        </p:nvSpPr>
        <p:spPr>
          <a:xfrm>
            <a:off x="511175" y="1765300"/>
            <a:ext cx="6159500" cy="769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Jela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bahw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no</a:t>
            </a:r>
            <a:r>
              <a:rPr sz="2400" dirty="0">
                <a:latin typeface="Bookman Old Style"/>
                <a:cs typeface="Bookman Old Style"/>
              </a:rPr>
              <a:t>l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pad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daera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asal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transformas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merupaka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unsu</a:t>
            </a:r>
            <a:r>
              <a:rPr sz="2400" dirty="0">
                <a:latin typeface="Bookman Old Style"/>
                <a:cs typeface="Bookman Old Style"/>
              </a:rPr>
              <a:t>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kerne</a:t>
            </a:r>
            <a:r>
              <a:rPr sz="2400" dirty="0">
                <a:latin typeface="Bookman Old Style"/>
                <a:cs typeface="Bookman Old Style"/>
              </a:rPr>
              <a:t>l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.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0370FEF-74FC-4F58-8E42-DDCAB42CF010}"/>
              </a:ext>
            </a:extLst>
          </p:cNvPr>
          <p:cNvSpPr txBox="1"/>
          <p:nvPr/>
        </p:nvSpPr>
        <p:spPr>
          <a:xfrm>
            <a:off x="511175" y="2643188"/>
            <a:ext cx="10414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Tetapi,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F4C77AD-C1DC-470F-8EF1-13747AA8B765}"/>
              </a:ext>
            </a:extLst>
          </p:cNvPr>
          <p:cNvSpPr txBox="1"/>
          <p:nvPr/>
        </p:nvSpPr>
        <p:spPr>
          <a:xfrm>
            <a:off x="1722438" y="2643188"/>
            <a:ext cx="63976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tak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semua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transformasi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linear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mempunyai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4583" name="object 7">
            <a:extLst>
              <a:ext uri="{FF2B5EF4-FFF2-40B4-BE49-F238E27FC236}">
                <a16:creationId xmlns:a16="http://schemas.microsoft.com/office/drawing/2014/main" id="{E317BA2A-2CB3-42E5-9351-37D7CE496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3082925"/>
            <a:ext cx="6865938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tak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nol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sebagai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unsur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kernel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T.</a:t>
            </a:r>
          </a:p>
          <a:p>
            <a:pPr eaLnBrk="1" hangingPunct="1">
              <a:spcBef>
                <a:spcPts val="2013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Teorema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ts val="13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Jika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Wingdings" panose="05000000000000000000" pitchFamily="2" charset="2"/>
              </a:rPr>
              <a:t>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W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adalah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transformasi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linear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maka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Ker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(</a:t>
            </a:r>
            <a:r>
              <a:rPr lang="id-ID" altLang="en-US" sz="2400" i="1">
                <a:latin typeface="Bookman Old Style" panose="02050604050505020204" pitchFamily="18" charset="0"/>
              </a:rPr>
              <a:t>T</a:t>
            </a:r>
            <a:r>
              <a:rPr lang="id-ID" altLang="en-US" sz="2400">
                <a:latin typeface="Bookman Old Style" panose="02050604050505020204" pitchFamily="18" charset="0"/>
              </a:rPr>
              <a:t>)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merupakan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subruang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dari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</a:t>
            </a:r>
          </a:p>
          <a:p>
            <a:pPr eaLnBrk="1" hangingPunct="1">
              <a:spcBef>
                <a:spcPts val="588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Bukti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EB7319D-4811-46C4-8D2A-0CCF7C36DD17}"/>
              </a:ext>
            </a:extLst>
          </p:cNvPr>
          <p:cNvSpPr txBox="1"/>
          <p:nvPr/>
        </p:nvSpPr>
        <p:spPr>
          <a:xfrm>
            <a:off x="1082675" y="5461000"/>
            <a:ext cx="8905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Ambil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CB2B76E-5092-432F-ADA1-296068C34587}"/>
              </a:ext>
            </a:extLst>
          </p:cNvPr>
          <p:cNvSpPr txBox="1"/>
          <p:nvPr/>
        </p:nvSpPr>
        <p:spPr>
          <a:xfrm>
            <a:off x="4116388" y="5441950"/>
            <a:ext cx="3330575" cy="349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sembarang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500" i="1" spc="-70" dirty="0">
                <a:latin typeface="Symbol"/>
                <a:cs typeface="Symbol"/>
              </a:rPr>
              <a:t>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-15" dirty="0">
                <a:latin typeface="Bookman Old Style"/>
                <a:cs typeface="Bookman Old Style"/>
              </a:rPr>
              <a:t>Riil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4586" name="object 10">
            <a:extLst>
              <a:ext uri="{FF2B5EF4-FFF2-40B4-BE49-F238E27FC236}">
                <a16:creationId xmlns:a16="http://schemas.microsoft.com/office/drawing/2014/main" id="{1A16D379-7A37-455F-89D9-CD21787E95AE}"/>
              </a:ext>
            </a:extLst>
          </p:cNvPr>
          <p:cNvSpPr>
            <a:spLocks/>
          </p:cNvSpPr>
          <p:nvPr/>
        </p:nvSpPr>
        <p:spPr bwMode="auto">
          <a:xfrm>
            <a:off x="2195513" y="5624513"/>
            <a:ext cx="150812" cy="0"/>
          </a:xfrm>
          <a:custGeom>
            <a:avLst/>
            <a:gdLst>
              <a:gd name="T0" fmla="*/ 0 w 150494"/>
              <a:gd name="T1" fmla="*/ 150394 w 15049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0494">
                <a:moveTo>
                  <a:pt x="0" y="0"/>
                </a:moveTo>
                <a:lnTo>
                  <a:pt x="150077" y="0"/>
                </a:lnTo>
              </a:path>
            </a:pathLst>
          </a:custGeom>
          <a:noFill/>
          <a:ln w="1143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7" name="object 11">
            <a:extLst>
              <a:ext uri="{FF2B5EF4-FFF2-40B4-BE49-F238E27FC236}">
                <a16:creationId xmlns:a16="http://schemas.microsoft.com/office/drawing/2014/main" id="{F17DA35E-7545-4434-8B48-C689A5DC1BB5}"/>
              </a:ext>
            </a:extLst>
          </p:cNvPr>
          <p:cNvSpPr>
            <a:spLocks/>
          </p:cNvSpPr>
          <p:nvPr/>
        </p:nvSpPr>
        <p:spPr bwMode="auto">
          <a:xfrm>
            <a:off x="2524125" y="5535613"/>
            <a:ext cx="127000" cy="0"/>
          </a:xfrm>
          <a:custGeom>
            <a:avLst/>
            <a:gdLst>
              <a:gd name="T0" fmla="*/ 0 w 126364"/>
              <a:gd name="T1" fmla="*/ 126627 w 12636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6364">
                <a:moveTo>
                  <a:pt x="0" y="0"/>
                </a:moveTo>
                <a:lnTo>
                  <a:pt x="125993" y="0"/>
                </a:lnTo>
              </a:path>
            </a:pathLst>
          </a:custGeom>
          <a:noFill/>
          <a:ln w="1143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C92014A-15F1-4411-8A46-406D72B9464C}"/>
              </a:ext>
            </a:extLst>
          </p:cNvPr>
          <p:cNvSpPr txBox="1"/>
          <p:nvPr/>
        </p:nvSpPr>
        <p:spPr>
          <a:xfrm>
            <a:off x="511175" y="117475"/>
            <a:ext cx="3790950" cy="419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Sementar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itu,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4050" spc="345" baseline="-4115" dirty="0">
                <a:latin typeface="Times New Roman"/>
                <a:cs typeface="Times New Roman"/>
              </a:rPr>
              <a:t>1</a:t>
            </a:r>
            <a:r>
              <a:rPr sz="4050" spc="127" baseline="-4115" dirty="0">
                <a:latin typeface="Symbol"/>
                <a:cs typeface="Symbol"/>
              </a:rPr>
              <a:t></a:t>
            </a:r>
            <a:r>
              <a:rPr sz="4050" spc="-352" baseline="-4115" dirty="0">
                <a:latin typeface="Times New Roman"/>
                <a:cs typeface="Times New Roman"/>
              </a:rPr>
              <a:t> </a:t>
            </a:r>
            <a:r>
              <a:rPr sz="4050" spc="284" baseline="-4115" dirty="0">
                <a:latin typeface="Times New Roman"/>
                <a:cs typeface="Times New Roman"/>
              </a:rPr>
              <a:t>2</a:t>
            </a:r>
            <a:r>
              <a:rPr sz="4050" i="1" spc="104" baseline="-4115" dirty="0">
                <a:latin typeface="Times New Roman"/>
                <a:cs typeface="Times New Roman"/>
              </a:rPr>
              <a:t>x</a:t>
            </a:r>
            <a:r>
              <a:rPr sz="4050" i="1" spc="-345" baseline="-4115" dirty="0">
                <a:latin typeface="Times New Roman"/>
                <a:cs typeface="Times New Roman"/>
              </a:rPr>
              <a:t> </a:t>
            </a:r>
            <a:r>
              <a:rPr sz="4050" spc="127" baseline="-4115" dirty="0">
                <a:latin typeface="Symbol"/>
                <a:cs typeface="Symbol"/>
              </a:rPr>
              <a:t></a:t>
            </a:r>
            <a:r>
              <a:rPr sz="4050" spc="-150" baseline="-4115" dirty="0">
                <a:latin typeface="Times New Roman"/>
                <a:cs typeface="Times New Roman"/>
              </a:rPr>
              <a:t> </a:t>
            </a:r>
            <a:r>
              <a:rPr sz="4050" i="1" spc="270" baseline="-4115" dirty="0">
                <a:latin typeface="Times New Roman"/>
                <a:cs typeface="Times New Roman"/>
              </a:rPr>
              <a:t>x</a:t>
            </a:r>
            <a:r>
              <a:rPr sz="2400" spc="44" baseline="36458" dirty="0">
                <a:latin typeface="Times New Roman"/>
                <a:cs typeface="Times New Roman"/>
              </a:rPr>
              <a:t>2</a:t>
            </a:r>
            <a:endParaRPr sz="2400" baseline="36458">
              <a:latin typeface="Times New Roman"/>
              <a:cs typeface="Times New Roman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C7FE8E5-6151-4D76-8BD5-610123C27498}"/>
              </a:ext>
            </a:extLst>
          </p:cNvPr>
          <p:cNvSpPr txBox="1"/>
          <p:nvPr/>
        </p:nvSpPr>
        <p:spPr>
          <a:xfrm>
            <a:off x="2165350" y="5553075"/>
            <a:ext cx="1754188" cy="328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i="1" spc="275" dirty="0">
                <a:latin typeface="Times New Roman"/>
                <a:cs typeface="Times New Roman"/>
              </a:rPr>
              <a:t>a</a:t>
            </a:r>
            <a:r>
              <a:rPr sz="2200" spc="60" dirty="0">
                <a:latin typeface="Times New Roman"/>
                <a:cs typeface="Times New Roman"/>
              </a:rPr>
              <a:t>,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i="1" spc="120" dirty="0">
                <a:latin typeface="Times New Roman"/>
                <a:cs typeface="Times New Roman"/>
              </a:rPr>
              <a:t>b</a:t>
            </a:r>
            <a:r>
              <a:rPr sz="2200" i="1" spc="-120" dirty="0">
                <a:latin typeface="Times New Roman"/>
                <a:cs typeface="Times New Roman"/>
              </a:rPr>
              <a:t> </a:t>
            </a:r>
            <a:r>
              <a:rPr sz="2200" spc="170" dirty="0">
                <a:latin typeface="Symbol"/>
                <a:cs typeface="Symbol"/>
              </a:rPr>
              <a:t>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i="1" spc="100" dirty="0">
                <a:latin typeface="Times New Roman"/>
                <a:cs typeface="Times New Roman"/>
              </a:rPr>
              <a:t>K</a:t>
            </a:r>
            <a:r>
              <a:rPr sz="2200" i="1" dirty="0">
                <a:latin typeface="Times New Roman"/>
                <a:cs typeface="Times New Roman"/>
              </a:rPr>
              <a:t>e</a:t>
            </a:r>
            <a:r>
              <a:rPr sz="2200" i="1" spc="90" dirty="0">
                <a:latin typeface="Times New Roman"/>
                <a:cs typeface="Times New Roman"/>
              </a:rPr>
              <a:t>r</a:t>
            </a:r>
            <a:r>
              <a:rPr sz="2200" i="1" spc="-1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(</a:t>
            </a:r>
            <a:r>
              <a:rPr sz="2200" i="1" spc="130" dirty="0">
                <a:latin typeface="Times New Roman"/>
                <a:cs typeface="Times New Roman"/>
              </a:rPr>
              <a:t>T</a:t>
            </a:r>
            <a:r>
              <a:rPr sz="2200" i="1" spc="-290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24C1EA4-977F-4E99-BA2E-76F907B46101}"/>
              </a:ext>
            </a:extLst>
          </p:cNvPr>
          <p:cNvSpPr txBox="1"/>
          <p:nvPr/>
        </p:nvSpPr>
        <p:spPr>
          <a:xfrm>
            <a:off x="4446588" y="139700"/>
            <a:ext cx="1374775" cy="396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00" spc="114" dirty="0">
                <a:latin typeface="Symbol"/>
                <a:cs typeface="Symbol"/>
              </a:rPr>
              <a:t>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i="1" spc="25" dirty="0">
                <a:latin typeface="Times New Roman"/>
                <a:cs typeface="Times New Roman"/>
              </a:rPr>
              <a:t>K</a:t>
            </a:r>
            <a:r>
              <a:rPr sz="2700" i="1" spc="-60" dirty="0">
                <a:latin typeface="Times New Roman"/>
                <a:cs typeface="Times New Roman"/>
              </a:rPr>
              <a:t>e</a:t>
            </a:r>
            <a:r>
              <a:rPr sz="2700" i="1" spc="250" dirty="0">
                <a:latin typeface="Times New Roman"/>
                <a:cs typeface="Times New Roman"/>
              </a:rPr>
              <a:t>r</a:t>
            </a:r>
            <a:r>
              <a:rPr sz="2700" spc="-90" dirty="0">
                <a:latin typeface="Times New Roman"/>
                <a:cs typeface="Times New Roman"/>
              </a:rPr>
              <a:t>(</a:t>
            </a:r>
            <a:r>
              <a:rPr sz="2700" i="1" spc="90" dirty="0">
                <a:latin typeface="Times New Roman"/>
                <a:cs typeface="Times New Roman"/>
              </a:rPr>
              <a:t>T</a:t>
            </a:r>
            <a:r>
              <a:rPr sz="2700" i="1" spc="-380" dirty="0">
                <a:latin typeface="Times New Roman"/>
                <a:cs typeface="Times New Roman"/>
              </a:rPr>
              <a:t> </a:t>
            </a:r>
            <a:r>
              <a:rPr sz="2700" spc="50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4591" name="object 15">
            <a:extLst>
              <a:ext uri="{FF2B5EF4-FFF2-40B4-BE49-F238E27FC236}">
                <a16:creationId xmlns:a16="http://schemas.microsoft.com/office/drawing/2014/main" id="{6233943C-FCB7-47E1-AA55-3AD0F8E5F047}"/>
              </a:ext>
            </a:extLst>
          </p:cNvPr>
          <p:cNvSpPr>
            <a:spLocks/>
          </p:cNvSpPr>
          <p:nvPr/>
        </p:nvSpPr>
        <p:spPr bwMode="auto">
          <a:xfrm>
            <a:off x="4660900" y="917575"/>
            <a:ext cx="149225" cy="0"/>
          </a:xfrm>
          <a:custGeom>
            <a:avLst/>
            <a:gdLst>
              <a:gd name="T0" fmla="*/ 0 w 148589"/>
              <a:gd name="T1" fmla="*/ 149181 w 14858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8589">
                <a:moveTo>
                  <a:pt x="0" y="0"/>
                </a:moveTo>
                <a:lnTo>
                  <a:pt x="148545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E5F4FB74-5139-45C8-917B-1B9E33BA83B6}"/>
              </a:ext>
            </a:extLst>
          </p:cNvPr>
          <p:cNvSpPr txBox="1"/>
          <p:nvPr/>
        </p:nvSpPr>
        <p:spPr>
          <a:xfrm>
            <a:off x="1828800" y="717550"/>
            <a:ext cx="2998788" cy="539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260600" algn="l"/>
              </a:tabLst>
              <a:defRPr/>
            </a:pPr>
            <a:r>
              <a:rPr sz="2300" i="1" spc="35" dirty="0">
                <a:latin typeface="Times New Roman"/>
                <a:cs typeface="Times New Roman"/>
              </a:rPr>
              <a:t>T</a:t>
            </a:r>
            <a:r>
              <a:rPr sz="2300" i="1" spc="-295" dirty="0">
                <a:latin typeface="Times New Roman"/>
                <a:cs typeface="Times New Roman"/>
              </a:rPr>
              <a:t> </a:t>
            </a:r>
            <a:r>
              <a:rPr sz="2300" spc="-190" dirty="0">
                <a:latin typeface="Times New Roman"/>
                <a:cs typeface="Times New Roman"/>
              </a:rPr>
              <a:t>(</a:t>
            </a:r>
            <a:r>
              <a:rPr sz="2300" spc="190" dirty="0">
                <a:latin typeface="Times New Roman"/>
                <a:cs typeface="Times New Roman"/>
              </a:rPr>
              <a:t>1</a:t>
            </a:r>
            <a:r>
              <a:rPr sz="2300" spc="35" dirty="0">
                <a:latin typeface="Symbol"/>
                <a:cs typeface="Symbol"/>
              </a:rPr>
              <a:t></a:t>
            </a:r>
            <a:r>
              <a:rPr sz="2300" spc="-165" dirty="0">
                <a:latin typeface="Times New Roman"/>
                <a:cs typeface="Times New Roman"/>
              </a:rPr>
              <a:t> </a:t>
            </a:r>
            <a:r>
              <a:rPr sz="2300" spc="150" dirty="0">
                <a:latin typeface="Times New Roman"/>
                <a:cs typeface="Times New Roman"/>
              </a:rPr>
              <a:t>2</a:t>
            </a:r>
            <a:r>
              <a:rPr sz="2300" i="1" spc="30" dirty="0">
                <a:latin typeface="Times New Roman"/>
                <a:cs typeface="Times New Roman"/>
              </a:rPr>
              <a:t>x</a:t>
            </a:r>
            <a:r>
              <a:rPr sz="2300" i="1" spc="-170" dirty="0">
                <a:latin typeface="Times New Roman"/>
                <a:cs typeface="Times New Roman"/>
              </a:rPr>
              <a:t> </a:t>
            </a:r>
            <a:r>
              <a:rPr sz="2300" spc="35" dirty="0">
                <a:latin typeface="Symbol"/>
                <a:cs typeface="Symbol"/>
              </a:rPr>
              <a:t>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i="1" spc="155" dirty="0">
                <a:latin typeface="Times New Roman"/>
                <a:cs typeface="Times New Roman"/>
              </a:rPr>
              <a:t>x</a:t>
            </a:r>
            <a:r>
              <a:rPr sz="2025" spc="30" baseline="43209" dirty="0">
                <a:latin typeface="Times New Roman"/>
                <a:cs typeface="Times New Roman"/>
              </a:rPr>
              <a:t>2</a:t>
            </a:r>
            <a:r>
              <a:rPr sz="2025" spc="-135" baseline="43209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)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35" dirty="0">
                <a:latin typeface="Symbol"/>
                <a:cs typeface="Symbol"/>
              </a:rPr>
              <a:t></a:t>
            </a:r>
            <a:r>
              <a:rPr sz="2300" spc="-130" dirty="0">
                <a:latin typeface="Times New Roman"/>
                <a:cs typeface="Times New Roman"/>
              </a:rPr>
              <a:t> </a:t>
            </a:r>
            <a:r>
              <a:rPr sz="3450" spc="37" baseline="1207" dirty="0">
                <a:latin typeface="Symbol"/>
                <a:cs typeface="Symbol"/>
              </a:rPr>
              <a:t></a:t>
            </a:r>
            <a:r>
              <a:rPr sz="3450" baseline="1207" dirty="0">
                <a:latin typeface="Times New Roman"/>
                <a:cs typeface="Times New Roman"/>
              </a:rPr>
              <a:t>	</a:t>
            </a:r>
            <a:r>
              <a:rPr sz="3450" spc="7" baseline="41062" dirty="0">
                <a:latin typeface="Times New Roman"/>
                <a:cs typeface="Times New Roman"/>
              </a:rPr>
              <a:t>1</a:t>
            </a:r>
            <a:r>
              <a:rPr sz="3450" spc="37" baseline="37439" dirty="0">
                <a:latin typeface="Symbol"/>
                <a:cs typeface="Symbol"/>
              </a:rPr>
              <a:t></a:t>
            </a:r>
            <a:r>
              <a:rPr sz="3450" spc="-104" baseline="37439" dirty="0">
                <a:latin typeface="Times New Roman"/>
                <a:cs typeface="Times New Roman"/>
              </a:rPr>
              <a:t> </a:t>
            </a:r>
            <a:r>
              <a:rPr sz="2300" spc="35" dirty="0">
                <a:latin typeface="Symbol"/>
                <a:cs typeface="Symbol"/>
              </a:rPr>
              <a:t></a:t>
            </a:r>
            <a:r>
              <a:rPr sz="2300" spc="35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BC373D2-DEE1-401A-999D-38275445CC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3AE03A10-CAF0-41C0-9402-B101D66B483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4595" name="object 22">
            <a:extLst>
              <a:ext uri="{FF2B5EF4-FFF2-40B4-BE49-F238E27FC236}">
                <a16:creationId xmlns:a16="http://schemas.microsoft.com/office/drawing/2014/main" id="{021D7ABC-3253-4BE2-A2C9-97BFE197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C4E6B9-9C38-4149-A61A-8D969DE3D486}" type="slidenum">
              <a:rPr lang="id-ID" altLang="en-US">
                <a:latin typeface="Arial" panose="020B0604020202020204" pitchFamily="34" charset="0"/>
              </a:rPr>
              <a:pPr eaLnBrk="1" hangingPunct="1"/>
              <a:t>22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5864663E-81B5-468F-B6D1-A06CBD8BB91E}"/>
              </a:ext>
            </a:extLst>
          </p:cNvPr>
          <p:cNvSpPr txBox="1"/>
          <p:nvPr/>
        </p:nvSpPr>
        <p:spPr>
          <a:xfrm>
            <a:off x="3746500" y="908050"/>
            <a:ext cx="620713" cy="576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25" dirty="0">
                <a:latin typeface="Symbol"/>
                <a:cs typeface="Symbol"/>
              </a:rPr>
              <a:t></a:t>
            </a:r>
            <a:r>
              <a:rPr sz="2300" spc="260" dirty="0">
                <a:latin typeface="Times New Roman"/>
                <a:cs typeface="Times New Roman"/>
              </a:rPr>
              <a:t> </a:t>
            </a:r>
            <a:r>
              <a:rPr sz="3450" spc="44" baseline="-22946" dirty="0">
                <a:latin typeface="Times New Roman"/>
                <a:cs typeface="Times New Roman"/>
              </a:rPr>
              <a:t>1</a:t>
            </a:r>
            <a:r>
              <a:rPr sz="3450" spc="367" baseline="-22946" dirty="0">
                <a:latin typeface="Times New Roman"/>
                <a:cs typeface="Times New Roman"/>
              </a:rPr>
              <a:t> </a:t>
            </a:r>
            <a:r>
              <a:rPr sz="2300" spc="-894" dirty="0">
                <a:latin typeface="Symbol"/>
                <a:cs typeface="Symbol"/>
              </a:rPr>
              <a:t></a:t>
            </a:r>
            <a:r>
              <a:rPr sz="3450" spc="37" baseline="21739" dirty="0">
                <a:latin typeface="Symbol"/>
                <a:cs typeface="Symbol"/>
              </a:rPr>
              <a:t></a:t>
            </a:r>
            <a:endParaRPr sz="3450" baseline="21739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2BB689BB-F8AE-4BA9-9785-69E82C403C47}"/>
              </a:ext>
            </a:extLst>
          </p:cNvPr>
          <p:cNvSpPr txBox="1"/>
          <p:nvPr/>
        </p:nvSpPr>
        <p:spPr>
          <a:xfrm>
            <a:off x="3746500" y="1212850"/>
            <a:ext cx="620713" cy="322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91490" algn="l"/>
              </a:tabLst>
              <a:defRPr/>
            </a:pPr>
            <a:r>
              <a:rPr sz="2300" spc="25" dirty="0">
                <a:latin typeface="Symbol"/>
                <a:cs typeface="Symbol"/>
              </a:rPr>
              <a:t></a:t>
            </a:r>
            <a:r>
              <a:rPr sz="2300" spc="25" dirty="0">
                <a:latin typeface="Times New Roman"/>
                <a:cs typeface="Times New Roman"/>
              </a:rPr>
              <a:t>	</a:t>
            </a:r>
            <a:r>
              <a:rPr sz="2300" spc="25" dirty="0">
                <a:latin typeface="Symbol"/>
                <a:cs typeface="Symbol"/>
              </a:rPr>
              <a:t>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A3F28A2-C774-4AD3-AD69-06443606453D}"/>
              </a:ext>
            </a:extLst>
          </p:cNvPr>
          <p:cNvSpPr txBox="1"/>
          <p:nvPr/>
        </p:nvSpPr>
        <p:spPr>
          <a:xfrm>
            <a:off x="3746500" y="696913"/>
            <a:ext cx="341313" cy="344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450" spc="412" baseline="-3623" dirty="0">
                <a:latin typeface="Symbol"/>
                <a:cs typeface="Symbol"/>
              </a:rPr>
              <a:t></a:t>
            </a:r>
            <a:r>
              <a:rPr sz="2300" spc="35" dirty="0">
                <a:latin typeface="Symbol"/>
                <a:cs typeface="Symbol"/>
              </a:rPr>
              <a:t></a:t>
            </a:r>
            <a:endParaRPr sz="23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bject 2">
            <a:extLst>
              <a:ext uri="{FF2B5EF4-FFF2-40B4-BE49-F238E27FC236}">
                <a16:creationId xmlns:a16="http://schemas.microsoft.com/office/drawing/2014/main" id="{BD84C28B-B300-486E-8092-AD292A8D8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A29705C-5D2F-427B-993D-E173A7AFA1AD}"/>
              </a:ext>
            </a:extLst>
          </p:cNvPr>
          <p:cNvSpPr txBox="1"/>
          <p:nvPr/>
        </p:nvSpPr>
        <p:spPr>
          <a:xfrm>
            <a:off x="168275" y="155575"/>
            <a:ext cx="2778125" cy="769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21665" algn="l"/>
              </a:tabLst>
              <a:defRPr/>
            </a:pPr>
            <a:r>
              <a:rPr sz="2400" spc="-20" dirty="0">
                <a:latin typeface="Bookman Old Style"/>
                <a:cs typeface="Bookman Old Style"/>
              </a:rPr>
              <a:t>1</a:t>
            </a:r>
            <a:r>
              <a:rPr sz="2400" spc="-10" dirty="0">
                <a:latin typeface="Bookman Old Style"/>
                <a:cs typeface="Bookman Old Style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Karen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setiap</a:t>
            </a:r>
            <a:endParaRPr sz="2400">
              <a:latin typeface="Bookman Old Style"/>
              <a:cs typeface="Bookman Old Style"/>
            </a:endParaRPr>
          </a:p>
          <a:p>
            <a:pPr marL="622300" fontAlgn="auto">
              <a:spcBef>
                <a:spcPts val="575"/>
              </a:spcBef>
              <a:spcAft>
                <a:spcPts val="0"/>
              </a:spcAft>
              <a:tabLst>
                <a:tab pos="187642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artiny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setiap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0BA1916-86C1-4186-9DB8-4F926FEF5AEB}"/>
              </a:ext>
            </a:extLst>
          </p:cNvPr>
          <p:cNvSpPr txBox="1"/>
          <p:nvPr/>
        </p:nvSpPr>
        <p:spPr>
          <a:xfrm>
            <a:off x="777875" y="1028700"/>
            <a:ext cx="2627313" cy="334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033780" algn="l"/>
                <a:tab pos="2085339" algn="l"/>
              </a:tabLst>
              <a:defRPr/>
            </a:pPr>
            <a:r>
              <a:rPr sz="2400" dirty="0">
                <a:latin typeface="Bookman Old Style"/>
                <a:cs typeface="Bookman Old Style"/>
              </a:rPr>
              <a:t>maka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Bookman Old Style"/>
                <a:cs typeface="Bookman Old Style"/>
              </a:rPr>
              <a:t>Ke</a:t>
            </a:r>
            <a:r>
              <a:rPr sz="2400" i="1" dirty="0">
                <a:latin typeface="Bookman Old Style"/>
                <a:cs typeface="Bookman Old Style"/>
              </a:rPr>
              <a:t>r</a:t>
            </a:r>
            <a:r>
              <a:rPr sz="2400" spc="-10" dirty="0">
                <a:latin typeface="Bookman Old Style"/>
                <a:cs typeface="Bookman Old Style"/>
              </a:rPr>
              <a:t>(</a:t>
            </a:r>
            <a:r>
              <a:rPr sz="2400" spc="-30" dirty="0">
                <a:latin typeface="Bookman Old Style"/>
                <a:cs typeface="Bookman Old Style"/>
              </a:rPr>
              <a:t>T</a:t>
            </a:r>
            <a:r>
              <a:rPr sz="2400" spc="-10" dirty="0">
                <a:latin typeface="Bookman Old Style"/>
                <a:cs typeface="Bookman Old Style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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7F37AC3-CDBC-4859-81F7-1B369B41CAA9}"/>
              </a:ext>
            </a:extLst>
          </p:cNvPr>
          <p:cNvSpPr txBox="1"/>
          <p:nvPr/>
        </p:nvSpPr>
        <p:spPr>
          <a:xfrm>
            <a:off x="777875" y="2093913"/>
            <a:ext cx="1085850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artinya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5606" name="object 6">
            <a:extLst>
              <a:ext uri="{FF2B5EF4-FFF2-40B4-BE49-F238E27FC236}">
                <a16:creationId xmlns:a16="http://schemas.microsoft.com/office/drawing/2014/main" id="{6C6E1CB4-2F57-488D-98D1-41B568361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2532063"/>
            <a:ext cx="40925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2570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570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570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570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570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0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0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0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01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oleh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karena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itu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 i="1">
                <a:latin typeface="Bookman Old Style" panose="02050604050505020204" pitchFamily="18" charset="0"/>
              </a:rPr>
              <a:t>Ker</a:t>
            </a:r>
            <a:r>
              <a:rPr lang="id-ID" altLang="en-US" sz="2400">
                <a:latin typeface="Bookman Old Style" panose="02050604050505020204" pitchFamily="18" charset="0"/>
              </a:rPr>
              <a:t>(T) ≠ { }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6CAF909-EA66-4259-9419-CF62AD60DBDC}"/>
              </a:ext>
            </a:extLst>
          </p:cNvPr>
          <p:cNvSpPr txBox="1"/>
          <p:nvPr/>
        </p:nvSpPr>
        <p:spPr>
          <a:xfrm>
            <a:off x="168275" y="3113088"/>
            <a:ext cx="6218238" cy="336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88645" algn="l"/>
                <a:tab pos="3863975" algn="l"/>
                <a:tab pos="4624705" algn="l"/>
                <a:tab pos="5678170" algn="l"/>
              </a:tabLst>
              <a:defRPr/>
            </a:pPr>
            <a:r>
              <a:rPr sz="2400" spc="-20" dirty="0">
                <a:latin typeface="Bookman Old Style"/>
                <a:cs typeface="Bookman Old Style"/>
              </a:rPr>
              <a:t>3</a:t>
            </a:r>
            <a:r>
              <a:rPr sz="2400" spc="-10" dirty="0">
                <a:latin typeface="Bookman Old Style"/>
                <a:cs typeface="Bookman Old Style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Karen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Bookman Old Style"/>
                <a:cs typeface="Bookman Old Style"/>
              </a:rPr>
              <a:t>Ke</a:t>
            </a:r>
            <a:r>
              <a:rPr sz="2400" i="1" dirty="0">
                <a:latin typeface="Bookman Old Style"/>
                <a:cs typeface="Bookman Old Style"/>
              </a:rPr>
              <a:t>r</a:t>
            </a:r>
            <a:r>
              <a:rPr sz="2400" spc="-10" dirty="0">
                <a:latin typeface="Bookman Old Style"/>
                <a:cs typeface="Bookman Old Style"/>
              </a:rPr>
              <a:t>(</a:t>
            </a:r>
            <a:r>
              <a:rPr sz="2400" spc="-30" dirty="0">
                <a:latin typeface="Bookman Old Style"/>
                <a:cs typeface="Bookman Old Style"/>
              </a:rPr>
              <a:t>T</a:t>
            </a:r>
            <a:r>
              <a:rPr sz="2400" spc="-10" dirty="0">
                <a:latin typeface="Bookman Old Style"/>
                <a:cs typeface="Bookman Old Style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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5EF5097-284A-4081-A6C1-572511F4F4E4}"/>
              </a:ext>
            </a:extLst>
          </p:cNvPr>
          <p:cNvSpPr txBox="1"/>
          <p:nvPr/>
        </p:nvSpPr>
        <p:spPr>
          <a:xfrm>
            <a:off x="777875" y="3557588"/>
            <a:ext cx="7640638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Ingat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bahw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mr</a:t>
            </a:r>
            <a:r>
              <a:rPr sz="2400" dirty="0">
                <a:latin typeface="Bookman Old Style"/>
                <a:cs typeface="Bookman Old Style"/>
              </a:rPr>
              <a:t>p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ruan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vektor</a:t>
            </a:r>
            <a:r>
              <a:rPr sz="2400" dirty="0">
                <a:latin typeface="Bookman Old Style"/>
                <a:cs typeface="Bookman Old Style"/>
              </a:rPr>
              <a:t>,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sehi</a:t>
            </a:r>
            <a:r>
              <a:rPr sz="2400" spc="-10" dirty="0">
                <a:latin typeface="Bookman Old Style"/>
                <a:cs typeface="Bookman Old Style"/>
              </a:rPr>
              <a:t>n</a:t>
            </a:r>
            <a:r>
              <a:rPr sz="2400" spc="-5" dirty="0">
                <a:latin typeface="Bookman Old Style"/>
                <a:cs typeface="Bookman Old Style"/>
              </a:rPr>
              <a:t>gg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berlaku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5609" name="object 9">
            <a:extLst>
              <a:ext uri="{FF2B5EF4-FFF2-40B4-BE49-F238E27FC236}">
                <a16:creationId xmlns:a16="http://schemas.microsoft.com/office/drawing/2014/main" id="{79E9E168-9E95-4554-80F9-F0B92DA907D1}"/>
              </a:ext>
            </a:extLst>
          </p:cNvPr>
          <p:cNvSpPr>
            <a:spLocks/>
          </p:cNvSpPr>
          <p:nvPr/>
        </p:nvSpPr>
        <p:spPr bwMode="auto">
          <a:xfrm>
            <a:off x="3121025" y="214313"/>
            <a:ext cx="177800" cy="0"/>
          </a:xfrm>
          <a:custGeom>
            <a:avLst/>
            <a:gdLst>
              <a:gd name="T0" fmla="*/ 0 w 177164"/>
              <a:gd name="T1" fmla="*/ 177596 w 17716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7164">
                <a:moveTo>
                  <a:pt x="0" y="0"/>
                </a:moveTo>
                <a:lnTo>
                  <a:pt x="176961" y="0"/>
                </a:lnTo>
              </a:path>
            </a:pathLst>
          </a:custGeom>
          <a:noFill/>
          <a:ln w="1263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0" name="object 10">
            <a:extLst>
              <a:ext uri="{FF2B5EF4-FFF2-40B4-BE49-F238E27FC236}">
                <a16:creationId xmlns:a16="http://schemas.microsoft.com/office/drawing/2014/main" id="{6ADC0887-8597-4BA7-B63E-8B205F3B2D7B}"/>
              </a:ext>
            </a:extLst>
          </p:cNvPr>
          <p:cNvSpPr>
            <a:spLocks/>
          </p:cNvSpPr>
          <p:nvPr/>
        </p:nvSpPr>
        <p:spPr bwMode="auto">
          <a:xfrm>
            <a:off x="3149600" y="669925"/>
            <a:ext cx="152400" cy="0"/>
          </a:xfrm>
          <a:custGeom>
            <a:avLst/>
            <a:gdLst>
              <a:gd name="T0" fmla="*/ 0 w 151764"/>
              <a:gd name="T1" fmla="*/ 151976 w 15176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1764">
                <a:moveTo>
                  <a:pt x="0" y="0"/>
                </a:moveTo>
                <a:lnTo>
                  <a:pt x="151342" y="0"/>
                </a:lnTo>
              </a:path>
            </a:pathLst>
          </a:custGeom>
          <a:noFill/>
          <a:ln w="1225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1" name="object 11">
            <a:extLst>
              <a:ext uri="{FF2B5EF4-FFF2-40B4-BE49-F238E27FC236}">
                <a16:creationId xmlns:a16="http://schemas.microsoft.com/office/drawing/2014/main" id="{9BB40F9A-8C87-4918-9BFD-EC5E8D1DEC8C}"/>
              </a:ext>
            </a:extLst>
          </p:cNvPr>
          <p:cNvSpPr>
            <a:spLocks/>
          </p:cNvSpPr>
          <p:nvPr/>
        </p:nvSpPr>
        <p:spPr bwMode="auto">
          <a:xfrm>
            <a:off x="5540375" y="669925"/>
            <a:ext cx="150813" cy="0"/>
          </a:xfrm>
          <a:custGeom>
            <a:avLst/>
            <a:gdLst>
              <a:gd name="T0" fmla="*/ 0 w 151764"/>
              <a:gd name="T1" fmla="*/ 150269 w 15176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1764">
                <a:moveTo>
                  <a:pt x="0" y="0"/>
                </a:moveTo>
                <a:lnTo>
                  <a:pt x="151217" y="0"/>
                </a:lnTo>
              </a:path>
            </a:pathLst>
          </a:custGeom>
          <a:noFill/>
          <a:ln w="1225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2" name="object 12">
            <a:extLst>
              <a:ext uri="{FF2B5EF4-FFF2-40B4-BE49-F238E27FC236}">
                <a16:creationId xmlns:a16="http://schemas.microsoft.com/office/drawing/2014/main" id="{2D0F74E3-CCF2-4042-BAB1-2B2227B8D6EC}"/>
              </a:ext>
            </a:extLst>
          </p:cNvPr>
          <p:cNvSpPr>
            <a:spLocks/>
          </p:cNvSpPr>
          <p:nvPr/>
        </p:nvSpPr>
        <p:spPr bwMode="auto">
          <a:xfrm>
            <a:off x="6132513" y="600075"/>
            <a:ext cx="150812" cy="0"/>
          </a:xfrm>
          <a:custGeom>
            <a:avLst/>
            <a:gdLst>
              <a:gd name="T0" fmla="*/ 0 w 151764"/>
              <a:gd name="T1" fmla="*/ 150764 w 15176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1764">
                <a:moveTo>
                  <a:pt x="0" y="0"/>
                </a:moveTo>
                <a:lnTo>
                  <a:pt x="151716" y="0"/>
                </a:lnTo>
              </a:path>
            </a:pathLst>
          </a:custGeom>
          <a:noFill/>
          <a:ln w="1225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3" name="object 13">
            <a:extLst>
              <a:ext uri="{FF2B5EF4-FFF2-40B4-BE49-F238E27FC236}">
                <a16:creationId xmlns:a16="http://schemas.microsoft.com/office/drawing/2014/main" id="{00876434-90A9-4621-A7A3-AD3B2C8D5361}"/>
              </a:ext>
            </a:extLst>
          </p:cNvPr>
          <p:cNvSpPr>
            <a:spLocks/>
          </p:cNvSpPr>
          <p:nvPr/>
        </p:nvSpPr>
        <p:spPr bwMode="auto">
          <a:xfrm>
            <a:off x="3656013" y="1655763"/>
            <a:ext cx="152400" cy="0"/>
          </a:xfrm>
          <a:custGeom>
            <a:avLst/>
            <a:gdLst>
              <a:gd name="T0" fmla="*/ 0 w 152400"/>
              <a:gd name="T1" fmla="*/ 152379 w 1524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2400">
                <a:moveTo>
                  <a:pt x="0" y="0"/>
                </a:moveTo>
                <a:lnTo>
                  <a:pt x="152379" y="0"/>
                </a:lnTo>
              </a:path>
            </a:pathLst>
          </a:custGeom>
          <a:noFill/>
          <a:ln w="1169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AF4ABF58-A1C4-44ED-BB45-4A56D8E96E44}"/>
              </a:ext>
            </a:extLst>
          </p:cNvPr>
          <p:cNvSpPr txBox="1"/>
          <p:nvPr/>
        </p:nvSpPr>
        <p:spPr>
          <a:xfrm>
            <a:off x="168275" y="1630363"/>
            <a:ext cx="4946650" cy="358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21665" algn="l"/>
                <a:tab pos="3489960" algn="l"/>
              </a:tabLst>
              <a:defRPr/>
            </a:pPr>
            <a:r>
              <a:rPr sz="2400" spc="-20" dirty="0">
                <a:latin typeface="Bookman Old Style"/>
                <a:cs typeface="Bookman Old Style"/>
              </a:rPr>
              <a:t>2</a:t>
            </a:r>
            <a:r>
              <a:rPr sz="2400" spc="-10" dirty="0">
                <a:latin typeface="Bookman Old Style"/>
                <a:cs typeface="Bookman Old Style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Perhatika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bahw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3375" spc="165" baseline="-3703" dirty="0">
                <a:latin typeface="Times New Roman"/>
                <a:cs typeface="Times New Roman"/>
              </a:rPr>
              <a:t>0</a:t>
            </a:r>
            <a:r>
              <a:rPr sz="3375" spc="15" baseline="-3703" dirty="0">
                <a:latin typeface="Times New Roman"/>
                <a:cs typeface="Times New Roman"/>
              </a:rPr>
              <a:t> </a:t>
            </a:r>
            <a:r>
              <a:rPr sz="3375" spc="240" baseline="-3703" dirty="0">
                <a:latin typeface="Symbol"/>
                <a:cs typeface="Symbol"/>
              </a:rPr>
              <a:t></a:t>
            </a:r>
            <a:r>
              <a:rPr sz="3375" spc="30" baseline="-3703" dirty="0">
                <a:latin typeface="Times New Roman"/>
                <a:cs typeface="Times New Roman"/>
              </a:rPr>
              <a:t> </a:t>
            </a:r>
            <a:r>
              <a:rPr sz="3375" i="1" spc="127" baseline="-3703" dirty="0">
                <a:latin typeface="Times New Roman"/>
                <a:cs typeface="Times New Roman"/>
              </a:rPr>
              <a:t>K</a:t>
            </a:r>
            <a:r>
              <a:rPr sz="3375" i="1" spc="-7" baseline="-3703" dirty="0">
                <a:latin typeface="Times New Roman"/>
                <a:cs typeface="Times New Roman"/>
              </a:rPr>
              <a:t>e</a:t>
            </a:r>
            <a:r>
              <a:rPr sz="3375" i="1" spc="127" baseline="-3703" dirty="0">
                <a:latin typeface="Times New Roman"/>
                <a:cs typeface="Times New Roman"/>
              </a:rPr>
              <a:t>r</a:t>
            </a:r>
            <a:r>
              <a:rPr sz="3375" i="1" spc="-157" baseline="-3703" dirty="0">
                <a:latin typeface="Times New Roman"/>
                <a:cs typeface="Times New Roman"/>
              </a:rPr>
              <a:t> </a:t>
            </a:r>
            <a:r>
              <a:rPr sz="3375" spc="-67" baseline="-3703" dirty="0">
                <a:latin typeface="Times New Roman"/>
                <a:cs typeface="Times New Roman"/>
              </a:rPr>
              <a:t>(</a:t>
            </a:r>
            <a:r>
              <a:rPr sz="3375" i="1" spc="187" baseline="-3703" dirty="0">
                <a:latin typeface="Times New Roman"/>
                <a:cs typeface="Times New Roman"/>
              </a:rPr>
              <a:t>T</a:t>
            </a:r>
            <a:r>
              <a:rPr sz="3375" i="1" spc="-457" baseline="-3703" dirty="0">
                <a:latin typeface="Times New Roman"/>
                <a:cs typeface="Times New Roman"/>
              </a:rPr>
              <a:t> </a:t>
            </a:r>
            <a:r>
              <a:rPr sz="3375" spc="112" baseline="-3703" dirty="0">
                <a:latin typeface="Times New Roman"/>
                <a:cs typeface="Times New Roman"/>
              </a:rPr>
              <a:t>)</a:t>
            </a:r>
            <a:endParaRPr sz="3375" baseline="-3703">
              <a:latin typeface="Times New Roman"/>
              <a:cs typeface="Times New Roman"/>
            </a:endParaRPr>
          </a:p>
        </p:txBody>
      </p:sp>
      <p:sp>
        <p:nvSpPr>
          <p:cNvPr id="25615" name="object 15">
            <a:extLst>
              <a:ext uri="{FF2B5EF4-FFF2-40B4-BE49-F238E27FC236}">
                <a16:creationId xmlns:a16="http://schemas.microsoft.com/office/drawing/2014/main" id="{793922E7-59F8-4111-A062-621422EB7516}"/>
              </a:ext>
            </a:extLst>
          </p:cNvPr>
          <p:cNvSpPr>
            <a:spLocks/>
          </p:cNvSpPr>
          <p:nvPr/>
        </p:nvSpPr>
        <p:spPr bwMode="auto">
          <a:xfrm>
            <a:off x="3509963" y="2055813"/>
            <a:ext cx="136525" cy="0"/>
          </a:xfrm>
          <a:custGeom>
            <a:avLst/>
            <a:gdLst>
              <a:gd name="T0" fmla="*/ 0 w 136525"/>
              <a:gd name="T1" fmla="*/ 136389 w 1365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6525">
                <a:moveTo>
                  <a:pt x="0" y="0"/>
                </a:moveTo>
                <a:lnTo>
                  <a:pt x="136389" y="0"/>
                </a:lnTo>
              </a:path>
            </a:pathLst>
          </a:custGeom>
          <a:noFill/>
          <a:ln w="122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6" name="object 16">
            <a:extLst>
              <a:ext uri="{FF2B5EF4-FFF2-40B4-BE49-F238E27FC236}">
                <a16:creationId xmlns:a16="http://schemas.microsoft.com/office/drawing/2014/main" id="{BA62A8AE-93BB-47CD-8D44-701486B8FBC2}"/>
              </a:ext>
            </a:extLst>
          </p:cNvPr>
          <p:cNvSpPr>
            <a:spLocks/>
          </p:cNvSpPr>
          <p:nvPr/>
        </p:nvSpPr>
        <p:spPr bwMode="auto">
          <a:xfrm>
            <a:off x="4410075" y="2055813"/>
            <a:ext cx="136525" cy="0"/>
          </a:xfrm>
          <a:custGeom>
            <a:avLst/>
            <a:gdLst>
              <a:gd name="T0" fmla="*/ 0 w 135889"/>
              <a:gd name="T1" fmla="*/ 136415 w 13588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5889">
                <a:moveTo>
                  <a:pt x="0" y="0"/>
                </a:moveTo>
                <a:lnTo>
                  <a:pt x="135780" y="0"/>
                </a:lnTo>
              </a:path>
            </a:pathLst>
          </a:custGeom>
          <a:noFill/>
          <a:ln w="122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7" name="object 17">
            <a:extLst>
              <a:ext uri="{FF2B5EF4-FFF2-40B4-BE49-F238E27FC236}">
                <a16:creationId xmlns:a16="http://schemas.microsoft.com/office/drawing/2014/main" id="{B8AC248A-FE00-4F22-967B-7281572DDE87}"/>
              </a:ext>
            </a:extLst>
          </p:cNvPr>
          <p:cNvSpPr>
            <a:spLocks/>
          </p:cNvSpPr>
          <p:nvPr/>
        </p:nvSpPr>
        <p:spPr bwMode="auto">
          <a:xfrm>
            <a:off x="4900613" y="2055813"/>
            <a:ext cx="136525" cy="0"/>
          </a:xfrm>
          <a:custGeom>
            <a:avLst/>
            <a:gdLst>
              <a:gd name="T0" fmla="*/ 0 w 136525"/>
              <a:gd name="T1" fmla="*/ 136389 w 1365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6525">
                <a:moveTo>
                  <a:pt x="0" y="0"/>
                </a:moveTo>
                <a:lnTo>
                  <a:pt x="136389" y="0"/>
                </a:lnTo>
              </a:path>
            </a:pathLst>
          </a:custGeom>
          <a:noFill/>
          <a:ln w="122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B2085A10-CCA7-429C-8101-D360B105DE32}"/>
              </a:ext>
            </a:extLst>
          </p:cNvPr>
          <p:cNvSpPr txBox="1"/>
          <p:nvPr/>
        </p:nvSpPr>
        <p:spPr>
          <a:xfrm>
            <a:off x="2032000" y="1890713"/>
            <a:ext cx="3040063" cy="550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078230" algn="l"/>
                <a:tab pos="1392555" algn="l"/>
                <a:tab pos="2143760" algn="l"/>
              </a:tabLst>
              <a:defRPr/>
            </a:pPr>
            <a:r>
              <a:rPr sz="3600" spc="-7" baseline="-2314" dirty="0">
                <a:latin typeface="Bookman Old Style"/>
                <a:cs typeface="Bookman Old Style"/>
              </a:rPr>
              <a:t>setia</a:t>
            </a:r>
            <a:r>
              <a:rPr sz="3600" baseline="-2314" dirty="0">
                <a:latin typeface="Bookman Old Style"/>
                <a:cs typeface="Bookman Old Style"/>
              </a:rPr>
              <a:t>p</a:t>
            </a:r>
            <a:r>
              <a:rPr sz="3600" baseline="-2314" dirty="0">
                <a:latin typeface="Times New Roman"/>
                <a:cs typeface="Times New Roman"/>
              </a:rPr>
              <a:t>	</a:t>
            </a:r>
            <a:r>
              <a:rPr sz="2350" i="1" spc="155" dirty="0">
                <a:latin typeface="Times New Roman"/>
                <a:cs typeface="Times New Roman"/>
              </a:rPr>
              <a:t>T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4100" spc="-785" dirty="0">
                <a:latin typeface="Symbol"/>
                <a:cs typeface="Symbol"/>
              </a:rPr>
              <a:t></a:t>
            </a:r>
            <a:r>
              <a:rPr sz="2350" spc="165" dirty="0">
                <a:latin typeface="Times New Roman"/>
                <a:cs typeface="Times New Roman"/>
              </a:rPr>
              <a:t>0</a:t>
            </a:r>
            <a:r>
              <a:rPr sz="4100" spc="-250" dirty="0">
                <a:latin typeface="Symbol"/>
                <a:cs typeface="Symbol"/>
              </a:rPr>
              <a:t></a:t>
            </a:r>
            <a:r>
              <a:rPr sz="2350" spc="150" dirty="0">
                <a:latin typeface="Symbol"/>
                <a:cs typeface="Symbol"/>
              </a:rPr>
              <a:t>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i="1" spc="310" dirty="0">
                <a:latin typeface="Times New Roman"/>
                <a:cs typeface="Times New Roman"/>
              </a:rPr>
              <a:t>A</a:t>
            </a:r>
            <a:r>
              <a:rPr sz="2350" spc="140" dirty="0">
                <a:latin typeface="Times New Roman"/>
                <a:cs typeface="Times New Roman"/>
              </a:rPr>
              <a:t>0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spc="150" dirty="0">
                <a:latin typeface="Symbol"/>
                <a:cs typeface="Symbol"/>
              </a:rPr>
              <a:t>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spc="140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08EC62CB-6F14-4583-A0B8-51B39E583D35}"/>
              </a:ext>
            </a:extLst>
          </p:cNvPr>
          <p:cNvSpPr txBox="1"/>
          <p:nvPr/>
        </p:nvSpPr>
        <p:spPr>
          <a:xfrm>
            <a:off x="777875" y="4046538"/>
            <a:ext cx="1787525" cy="720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143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i="1" spc="95" dirty="0">
                <a:latin typeface="Times New Roman"/>
                <a:cs typeface="Times New Roman"/>
              </a:rPr>
              <a:t>a</a:t>
            </a:r>
            <a:r>
              <a:rPr sz="2200" i="1" spc="-120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Symbol"/>
                <a:cs typeface="Symbol"/>
              </a:rPr>
              <a:t></a:t>
            </a:r>
            <a:r>
              <a:rPr sz="2200" spc="-195" dirty="0">
                <a:latin typeface="Times New Roman"/>
                <a:cs typeface="Times New Roman"/>
              </a:rPr>
              <a:t> </a:t>
            </a:r>
            <a:r>
              <a:rPr sz="2200" i="1" spc="95" dirty="0">
                <a:latin typeface="Times New Roman"/>
                <a:cs typeface="Times New Roman"/>
              </a:rPr>
              <a:t>b</a:t>
            </a:r>
            <a:r>
              <a:rPr sz="2200" i="1" spc="30" dirty="0">
                <a:latin typeface="Times New Roman"/>
                <a:cs typeface="Times New Roman"/>
              </a:rPr>
              <a:t> </a:t>
            </a:r>
            <a:r>
              <a:rPr sz="2200" spc="200" dirty="0">
                <a:latin typeface="Symbol"/>
                <a:cs typeface="Symbol"/>
              </a:rPr>
              <a:t></a:t>
            </a:r>
            <a:r>
              <a:rPr sz="2200" i="1" spc="120" dirty="0">
                <a:latin typeface="Times New Roman"/>
                <a:cs typeface="Times New Roman"/>
              </a:rPr>
              <a:t>V</a:t>
            </a:r>
            <a:endParaRPr sz="2200">
              <a:latin typeface="Times New Roman"/>
              <a:cs typeface="Times New Roman"/>
            </a:endParaRPr>
          </a:p>
          <a:p>
            <a:pPr marL="12700" fontAlgn="auto">
              <a:spcBef>
                <a:spcPts val="35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akibatnya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F9E02F22-0FDC-4A6D-BEC9-011FF2336757}"/>
              </a:ext>
            </a:extLst>
          </p:cNvPr>
          <p:cNvSpPr txBox="1"/>
          <p:nvPr/>
        </p:nvSpPr>
        <p:spPr>
          <a:xfrm>
            <a:off x="777875" y="5040313"/>
            <a:ext cx="6651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Jadi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008926C-F93A-4552-BC1E-FE98B8345EEA}"/>
              </a:ext>
            </a:extLst>
          </p:cNvPr>
          <p:cNvSpPr txBox="1"/>
          <p:nvPr/>
        </p:nvSpPr>
        <p:spPr>
          <a:xfrm>
            <a:off x="1709738" y="5040313"/>
            <a:ext cx="1784350" cy="6397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145" fontAlgn="auto">
              <a:lnSpc>
                <a:spcPts val="2315"/>
              </a:lnSpc>
              <a:spcBef>
                <a:spcPts val="0"/>
              </a:spcBef>
              <a:spcAft>
                <a:spcPts val="0"/>
              </a:spcAft>
              <a:tabLst>
                <a:tab pos="255270" algn="l"/>
              </a:tabLst>
              <a:defRPr/>
            </a:pPr>
            <a:r>
              <a:rPr sz="2400" u="sng" dirty="0">
                <a:latin typeface="Bookman Old Style"/>
                <a:cs typeface="Bookman Old Style"/>
              </a:rPr>
              <a:t> </a:t>
            </a:r>
            <a:r>
              <a:rPr sz="2400" u="sng" dirty="0">
                <a:latin typeface="Times New Roman"/>
                <a:cs typeface="Times New Roman"/>
              </a:rPr>
              <a:t>	</a:t>
            </a:r>
            <a:endParaRPr sz="2400">
              <a:latin typeface="Times New Roman"/>
              <a:cs typeface="Times New Roman"/>
            </a:endParaRPr>
          </a:p>
          <a:p>
            <a:pPr marL="12700" fontAlgn="auto">
              <a:lnSpc>
                <a:spcPts val="30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50" i="1" spc="135" dirty="0">
                <a:latin typeface="Times New Roman"/>
                <a:cs typeface="Times New Roman"/>
              </a:rPr>
              <a:t>a</a:t>
            </a:r>
            <a:r>
              <a:rPr sz="2250" i="1" spc="-110" dirty="0">
                <a:latin typeface="Times New Roman"/>
                <a:cs typeface="Times New Roman"/>
              </a:rPr>
              <a:t> </a:t>
            </a:r>
            <a:r>
              <a:rPr sz="2250" spc="145" dirty="0">
                <a:latin typeface="Symbol"/>
                <a:cs typeface="Symbol"/>
              </a:rPr>
              <a:t></a:t>
            </a:r>
            <a:r>
              <a:rPr sz="2250" spc="-190" dirty="0">
                <a:latin typeface="Times New Roman"/>
                <a:cs typeface="Times New Roman"/>
              </a:rPr>
              <a:t> </a:t>
            </a:r>
            <a:r>
              <a:rPr sz="2250" i="1" spc="135" dirty="0">
                <a:latin typeface="Times New Roman"/>
                <a:cs typeface="Times New Roman"/>
              </a:rPr>
              <a:t>b</a:t>
            </a:r>
            <a:r>
              <a:rPr sz="2250" i="1" spc="40" dirty="0">
                <a:latin typeface="Times New Roman"/>
                <a:cs typeface="Times New Roman"/>
              </a:rPr>
              <a:t> </a:t>
            </a:r>
            <a:r>
              <a:rPr sz="2250" spc="190" dirty="0">
                <a:latin typeface="Symbol"/>
                <a:cs typeface="Symbol"/>
              </a:rPr>
              <a:t></a:t>
            </a:r>
            <a:r>
              <a:rPr sz="2250" spc="-265" dirty="0">
                <a:latin typeface="Times New Roman"/>
                <a:cs typeface="Times New Roman"/>
              </a:rPr>
              <a:t> </a:t>
            </a:r>
            <a:r>
              <a:rPr sz="2250" spc="85" dirty="0">
                <a:latin typeface="Times New Roman"/>
                <a:cs typeface="Times New Roman"/>
              </a:rPr>
              <a:t>k</a:t>
            </a:r>
            <a:r>
              <a:rPr sz="2250" spc="5" dirty="0">
                <a:latin typeface="Times New Roman"/>
                <a:cs typeface="Times New Roman"/>
              </a:rPr>
              <a:t>e</a:t>
            </a:r>
            <a:r>
              <a:rPr sz="2250" spc="200" dirty="0">
                <a:latin typeface="Times New Roman"/>
                <a:cs typeface="Times New Roman"/>
              </a:rPr>
              <a:t>r</a:t>
            </a:r>
            <a:r>
              <a:rPr sz="3000" spc="-395" dirty="0">
                <a:latin typeface="Symbol"/>
                <a:cs typeface="Symbol"/>
              </a:rPr>
              <a:t></a:t>
            </a:r>
            <a:r>
              <a:rPr sz="2250" i="1" spc="150" dirty="0">
                <a:latin typeface="Times New Roman"/>
                <a:cs typeface="Times New Roman"/>
              </a:rPr>
              <a:t>T</a:t>
            </a:r>
            <a:r>
              <a:rPr sz="2250" i="1" spc="-220" dirty="0">
                <a:latin typeface="Times New Roman"/>
                <a:cs typeface="Times New Roman"/>
              </a:rPr>
              <a:t> </a:t>
            </a:r>
            <a:r>
              <a:rPr sz="3000" spc="-170" dirty="0">
                <a:latin typeface="Symbol"/>
                <a:cs typeface="Symbol"/>
              </a:rPr>
              <a:t>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2671722-F3EF-41EC-AA17-4FADF5A1D94B}"/>
              </a:ext>
            </a:extLst>
          </p:cNvPr>
          <p:cNvSpPr txBox="1"/>
          <p:nvPr/>
        </p:nvSpPr>
        <p:spPr>
          <a:xfrm>
            <a:off x="3089275" y="141288"/>
            <a:ext cx="3216275" cy="811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50" i="1" spc="220" dirty="0">
                <a:latin typeface="Times New Roman"/>
                <a:cs typeface="Times New Roman"/>
              </a:rPr>
              <a:t>a</a:t>
            </a:r>
            <a:r>
              <a:rPr sz="2450" i="1" spc="-80" dirty="0">
                <a:latin typeface="Times New Roman"/>
                <a:cs typeface="Times New Roman"/>
              </a:rPr>
              <a:t> </a:t>
            </a:r>
            <a:r>
              <a:rPr sz="2450" spc="310" dirty="0">
                <a:latin typeface="Symbol"/>
                <a:cs typeface="Symbol"/>
              </a:rPr>
              <a:t></a:t>
            </a:r>
            <a:r>
              <a:rPr sz="2450" spc="-250" dirty="0">
                <a:latin typeface="Times New Roman"/>
                <a:cs typeface="Times New Roman"/>
              </a:rPr>
              <a:t> </a:t>
            </a:r>
            <a:r>
              <a:rPr sz="2450" i="1" spc="204" dirty="0">
                <a:latin typeface="Times New Roman"/>
                <a:cs typeface="Times New Roman"/>
              </a:rPr>
              <a:t>K</a:t>
            </a:r>
            <a:r>
              <a:rPr sz="2450" i="1" spc="65" dirty="0">
                <a:latin typeface="Times New Roman"/>
                <a:cs typeface="Times New Roman"/>
              </a:rPr>
              <a:t>e</a:t>
            </a:r>
            <a:r>
              <a:rPr sz="2450" i="1" spc="370" dirty="0">
                <a:latin typeface="Times New Roman"/>
                <a:cs typeface="Times New Roman"/>
              </a:rPr>
              <a:t>r</a:t>
            </a:r>
            <a:r>
              <a:rPr sz="2450" spc="5" dirty="0">
                <a:latin typeface="Times New Roman"/>
                <a:cs typeface="Times New Roman"/>
              </a:rPr>
              <a:t>(</a:t>
            </a:r>
            <a:r>
              <a:rPr sz="2450" i="1" spc="245" dirty="0">
                <a:latin typeface="Times New Roman"/>
                <a:cs typeface="Times New Roman"/>
              </a:rPr>
              <a:t>T</a:t>
            </a:r>
            <a:r>
              <a:rPr sz="2450" i="1" spc="-315" dirty="0">
                <a:latin typeface="Times New Roman"/>
                <a:cs typeface="Times New Roman"/>
              </a:rPr>
              <a:t> </a:t>
            </a:r>
            <a:r>
              <a:rPr sz="2450" spc="145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  <a:p>
            <a:pPr marL="43180" fontAlgn="auto">
              <a:lnSpc>
                <a:spcPts val="3740"/>
              </a:lnSpc>
              <a:spcBef>
                <a:spcPts val="0"/>
              </a:spcBef>
              <a:spcAft>
                <a:spcPts val="0"/>
              </a:spcAft>
              <a:tabLst>
                <a:tab pos="873125" algn="l"/>
                <a:tab pos="2130425" algn="l"/>
              </a:tabLst>
              <a:defRPr/>
            </a:pPr>
            <a:r>
              <a:rPr sz="2350" i="1" spc="70" dirty="0">
                <a:latin typeface="Times New Roman"/>
                <a:cs typeface="Times New Roman"/>
              </a:rPr>
              <a:t>a</a:t>
            </a:r>
            <a:r>
              <a:rPr sz="2350" i="1" spc="-10" dirty="0">
                <a:latin typeface="Times New Roman"/>
                <a:cs typeface="Times New Roman"/>
              </a:rPr>
              <a:t> </a:t>
            </a:r>
            <a:r>
              <a:rPr sz="2350" spc="229" dirty="0">
                <a:latin typeface="Symbol"/>
                <a:cs typeface="Symbol"/>
              </a:rPr>
              <a:t></a:t>
            </a:r>
            <a:r>
              <a:rPr sz="2350" i="1" spc="85" dirty="0">
                <a:latin typeface="Times New Roman"/>
                <a:cs typeface="Times New Roman"/>
              </a:rPr>
              <a:t>V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70" dirty="0">
                <a:latin typeface="Times New Roman"/>
                <a:cs typeface="Times New Roman"/>
              </a:rPr>
              <a:t>s</a:t>
            </a:r>
            <a:r>
              <a:rPr sz="2350" spc="-55" dirty="0">
                <a:latin typeface="Times New Roman"/>
                <a:cs typeface="Times New Roman"/>
              </a:rPr>
              <a:t>e</a:t>
            </a:r>
            <a:r>
              <a:rPr sz="2350" spc="15" dirty="0">
                <a:latin typeface="Times New Roman"/>
                <a:cs typeface="Times New Roman"/>
              </a:rPr>
              <a:t>h</a:t>
            </a:r>
            <a:r>
              <a:rPr sz="2350" spc="-65" dirty="0">
                <a:latin typeface="Times New Roman"/>
                <a:cs typeface="Times New Roman"/>
              </a:rPr>
              <a:t>i</a:t>
            </a:r>
            <a:r>
              <a:rPr sz="2350" spc="15" dirty="0">
                <a:latin typeface="Times New Roman"/>
                <a:cs typeface="Times New Roman"/>
              </a:rPr>
              <a:t>n</a:t>
            </a:r>
            <a:r>
              <a:rPr sz="2350" spc="-185" dirty="0">
                <a:latin typeface="Times New Roman"/>
                <a:cs typeface="Times New Roman"/>
              </a:rPr>
              <a:t>gg</a:t>
            </a:r>
            <a:r>
              <a:rPr sz="2350" spc="60" dirty="0">
                <a:latin typeface="Times New Roman"/>
                <a:cs typeface="Times New Roman"/>
              </a:rPr>
              <a:t>a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i="1" spc="75" dirty="0">
                <a:latin typeface="Times New Roman"/>
                <a:cs typeface="Times New Roman"/>
              </a:rPr>
              <a:t>T</a:t>
            </a:r>
            <a:r>
              <a:rPr sz="2350" i="1" spc="-345" dirty="0">
                <a:latin typeface="Times New Roman"/>
                <a:cs typeface="Times New Roman"/>
              </a:rPr>
              <a:t> </a:t>
            </a:r>
            <a:r>
              <a:rPr sz="3150" spc="-310" dirty="0">
                <a:latin typeface="Symbol"/>
                <a:cs typeface="Symbol"/>
              </a:rPr>
              <a:t></a:t>
            </a:r>
            <a:r>
              <a:rPr sz="2350" i="1" spc="70" dirty="0">
                <a:latin typeface="Times New Roman"/>
                <a:cs typeface="Times New Roman"/>
              </a:rPr>
              <a:t>a</a:t>
            </a:r>
            <a:r>
              <a:rPr sz="2350" i="1" spc="-325" dirty="0">
                <a:latin typeface="Times New Roman"/>
                <a:cs typeface="Times New Roman"/>
              </a:rPr>
              <a:t> </a:t>
            </a:r>
            <a:r>
              <a:rPr sz="3150" spc="-235" dirty="0">
                <a:latin typeface="Symbol"/>
                <a:cs typeface="Symbol"/>
              </a:rPr>
              <a:t></a:t>
            </a:r>
            <a:r>
              <a:rPr sz="3150" spc="-340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</a:t>
            </a:r>
            <a:r>
              <a:rPr sz="2350" spc="80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5623" name="object 23">
            <a:extLst>
              <a:ext uri="{FF2B5EF4-FFF2-40B4-BE49-F238E27FC236}">
                <a16:creationId xmlns:a16="http://schemas.microsoft.com/office/drawing/2014/main" id="{DAC1D0EB-67C2-4532-8E42-D54257E3B449}"/>
              </a:ext>
            </a:extLst>
          </p:cNvPr>
          <p:cNvSpPr>
            <a:spLocks/>
          </p:cNvSpPr>
          <p:nvPr/>
        </p:nvSpPr>
        <p:spPr bwMode="auto">
          <a:xfrm>
            <a:off x="2089150" y="3168650"/>
            <a:ext cx="146050" cy="0"/>
          </a:xfrm>
          <a:custGeom>
            <a:avLst/>
            <a:gdLst>
              <a:gd name="T0" fmla="*/ 0 w 146685"/>
              <a:gd name="T1" fmla="*/ 145542 w 1466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6685">
                <a:moveTo>
                  <a:pt x="0" y="0"/>
                </a:moveTo>
                <a:lnTo>
                  <a:pt x="146175" y="0"/>
                </a:lnTo>
              </a:path>
            </a:pathLst>
          </a:custGeom>
          <a:noFill/>
          <a:ln w="1151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object 24">
            <a:extLst>
              <a:ext uri="{FF2B5EF4-FFF2-40B4-BE49-F238E27FC236}">
                <a16:creationId xmlns:a16="http://schemas.microsoft.com/office/drawing/2014/main" id="{BAD1B378-67FD-4C89-AE7C-7C3947893FB3}"/>
              </a:ext>
            </a:extLst>
          </p:cNvPr>
          <p:cNvSpPr>
            <a:spLocks/>
          </p:cNvSpPr>
          <p:nvPr/>
        </p:nvSpPr>
        <p:spPr bwMode="auto">
          <a:xfrm>
            <a:off x="2409825" y="3079750"/>
            <a:ext cx="122238" cy="0"/>
          </a:xfrm>
          <a:custGeom>
            <a:avLst/>
            <a:gdLst>
              <a:gd name="T0" fmla="*/ 0 w 123189"/>
              <a:gd name="T1" fmla="*/ 121769 w 12318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3189">
                <a:moveTo>
                  <a:pt x="0" y="0"/>
                </a:moveTo>
                <a:lnTo>
                  <a:pt x="122716" y="0"/>
                </a:lnTo>
              </a:path>
            </a:pathLst>
          </a:custGeom>
          <a:noFill/>
          <a:ln w="1151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84B3481B-90BE-4EAF-9C77-3CD75762AB4D}"/>
              </a:ext>
            </a:extLst>
          </p:cNvPr>
          <p:cNvSpPr txBox="1"/>
          <p:nvPr/>
        </p:nvSpPr>
        <p:spPr>
          <a:xfrm>
            <a:off x="2060575" y="3098800"/>
            <a:ext cx="1708150" cy="328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i="1" spc="240" dirty="0">
                <a:latin typeface="Times New Roman"/>
                <a:cs typeface="Times New Roman"/>
              </a:rPr>
              <a:t>a</a:t>
            </a:r>
            <a:r>
              <a:rPr sz="2200" spc="40" dirty="0">
                <a:latin typeface="Times New Roman"/>
                <a:cs typeface="Times New Roman"/>
              </a:rPr>
              <a:t>,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i="1" spc="85" dirty="0">
                <a:latin typeface="Times New Roman"/>
                <a:cs typeface="Times New Roman"/>
              </a:rPr>
              <a:t>b</a:t>
            </a:r>
            <a:r>
              <a:rPr sz="2200" i="1" spc="-130" dirty="0">
                <a:latin typeface="Times New Roman"/>
                <a:cs typeface="Times New Roman"/>
              </a:rPr>
              <a:t> </a:t>
            </a:r>
            <a:r>
              <a:rPr sz="2200" spc="125" dirty="0">
                <a:latin typeface="Symbol"/>
                <a:cs typeface="Symbol"/>
              </a:rPr>
              <a:t>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i="1" spc="55" dirty="0">
                <a:latin typeface="Times New Roman"/>
                <a:cs typeface="Times New Roman"/>
              </a:rPr>
              <a:t>K</a:t>
            </a:r>
            <a:r>
              <a:rPr sz="2200" i="1" spc="-30" dirty="0">
                <a:latin typeface="Times New Roman"/>
                <a:cs typeface="Times New Roman"/>
              </a:rPr>
              <a:t>e</a:t>
            </a:r>
            <a:r>
              <a:rPr sz="2200" i="1" spc="65" dirty="0">
                <a:latin typeface="Times New Roman"/>
                <a:cs typeface="Times New Roman"/>
              </a:rPr>
              <a:t>r</a:t>
            </a:r>
            <a:r>
              <a:rPr sz="2200" i="1" spc="-16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(</a:t>
            </a:r>
            <a:r>
              <a:rPr sz="2200" i="1" spc="95" dirty="0">
                <a:latin typeface="Times New Roman"/>
                <a:cs typeface="Times New Roman"/>
              </a:rPr>
              <a:t>T</a:t>
            </a:r>
            <a:r>
              <a:rPr sz="2200" i="1" spc="-300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626" name="object 26">
            <a:extLst>
              <a:ext uri="{FF2B5EF4-FFF2-40B4-BE49-F238E27FC236}">
                <a16:creationId xmlns:a16="http://schemas.microsoft.com/office/drawing/2014/main" id="{B69D6FA7-A299-4BDF-BE72-58F7CEA8E9A3}"/>
              </a:ext>
            </a:extLst>
          </p:cNvPr>
          <p:cNvSpPr>
            <a:spLocks/>
          </p:cNvSpPr>
          <p:nvPr/>
        </p:nvSpPr>
        <p:spPr bwMode="auto">
          <a:xfrm>
            <a:off x="1497013" y="4029075"/>
            <a:ext cx="136525" cy="0"/>
          </a:xfrm>
          <a:custGeom>
            <a:avLst/>
            <a:gdLst>
              <a:gd name="T0" fmla="*/ 0 w 137160"/>
              <a:gd name="T1" fmla="*/ 136360 w 13716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7160">
                <a:moveTo>
                  <a:pt x="0" y="0"/>
                </a:moveTo>
                <a:lnTo>
                  <a:pt x="136994" y="0"/>
                </a:lnTo>
              </a:path>
            </a:pathLst>
          </a:custGeom>
          <a:noFill/>
          <a:ln w="1125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7" name="object 27">
            <a:extLst>
              <a:ext uri="{FF2B5EF4-FFF2-40B4-BE49-F238E27FC236}">
                <a16:creationId xmlns:a16="http://schemas.microsoft.com/office/drawing/2014/main" id="{5529D821-65DB-4D2A-8F75-1CBC9495D08D}"/>
              </a:ext>
            </a:extLst>
          </p:cNvPr>
          <p:cNvSpPr>
            <a:spLocks/>
          </p:cNvSpPr>
          <p:nvPr/>
        </p:nvSpPr>
        <p:spPr bwMode="auto">
          <a:xfrm>
            <a:off x="1941513" y="4046538"/>
            <a:ext cx="147637" cy="0"/>
          </a:xfrm>
          <a:custGeom>
            <a:avLst/>
            <a:gdLst>
              <a:gd name="T0" fmla="*/ 0 w 147955"/>
              <a:gd name="T1" fmla="*/ 147203 w 14795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7955">
                <a:moveTo>
                  <a:pt x="0" y="0"/>
                </a:moveTo>
                <a:lnTo>
                  <a:pt x="147520" y="0"/>
                </a:lnTo>
              </a:path>
            </a:pathLst>
          </a:custGeom>
          <a:noFill/>
          <a:ln w="1125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8" name="object 28">
            <a:extLst>
              <a:ext uri="{FF2B5EF4-FFF2-40B4-BE49-F238E27FC236}">
                <a16:creationId xmlns:a16="http://schemas.microsoft.com/office/drawing/2014/main" id="{2E55E9D9-C5AB-45F1-BDF3-DC95261C983E}"/>
              </a:ext>
            </a:extLst>
          </p:cNvPr>
          <p:cNvSpPr>
            <a:spLocks/>
          </p:cNvSpPr>
          <p:nvPr/>
        </p:nvSpPr>
        <p:spPr bwMode="auto">
          <a:xfrm>
            <a:off x="2928938" y="4440238"/>
            <a:ext cx="150812" cy="0"/>
          </a:xfrm>
          <a:custGeom>
            <a:avLst/>
            <a:gdLst>
              <a:gd name="T0" fmla="*/ 0 w 151764"/>
              <a:gd name="T1" fmla="*/ 150390 w 15176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1764">
                <a:moveTo>
                  <a:pt x="0" y="0"/>
                </a:moveTo>
                <a:lnTo>
                  <a:pt x="151339" y="0"/>
                </a:lnTo>
              </a:path>
            </a:pathLst>
          </a:custGeom>
          <a:noFill/>
          <a:ln w="122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9" name="object 29">
            <a:extLst>
              <a:ext uri="{FF2B5EF4-FFF2-40B4-BE49-F238E27FC236}">
                <a16:creationId xmlns:a16="http://schemas.microsoft.com/office/drawing/2014/main" id="{90017D72-5FB3-4B53-9354-28C9CFC10057}"/>
              </a:ext>
            </a:extLst>
          </p:cNvPr>
          <p:cNvSpPr>
            <a:spLocks/>
          </p:cNvSpPr>
          <p:nvPr/>
        </p:nvSpPr>
        <p:spPr bwMode="auto">
          <a:xfrm>
            <a:off x="3417888" y="4459288"/>
            <a:ext cx="161925" cy="0"/>
          </a:xfrm>
          <a:custGeom>
            <a:avLst/>
            <a:gdLst>
              <a:gd name="T0" fmla="*/ 0 w 161925"/>
              <a:gd name="T1" fmla="*/ 161812 w 1619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1925">
                <a:moveTo>
                  <a:pt x="0" y="0"/>
                </a:moveTo>
                <a:lnTo>
                  <a:pt x="161812" y="0"/>
                </a:lnTo>
              </a:path>
            </a:pathLst>
          </a:custGeom>
          <a:noFill/>
          <a:ln w="122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0" name="object 30">
            <a:extLst>
              <a:ext uri="{FF2B5EF4-FFF2-40B4-BE49-F238E27FC236}">
                <a16:creationId xmlns:a16="http://schemas.microsoft.com/office/drawing/2014/main" id="{B0114F83-49DF-4527-9B0C-6172F58B9D9F}"/>
              </a:ext>
            </a:extLst>
          </p:cNvPr>
          <p:cNvSpPr>
            <a:spLocks/>
          </p:cNvSpPr>
          <p:nvPr/>
        </p:nvSpPr>
        <p:spPr bwMode="auto">
          <a:xfrm>
            <a:off x="4216400" y="4440238"/>
            <a:ext cx="152400" cy="0"/>
          </a:xfrm>
          <a:custGeom>
            <a:avLst/>
            <a:gdLst>
              <a:gd name="T0" fmla="*/ 0 w 152400"/>
              <a:gd name="T1" fmla="*/ 151981 w 1524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2400">
                <a:moveTo>
                  <a:pt x="0" y="0"/>
                </a:moveTo>
                <a:lnTo>
                  <a:pt x="151981" y="0"/>
                </a:lnTo>
              </a:path>
            </a:pathLst>
          </a:custGeom>
          <a:noFill/>
          <a:ln w="122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1" name="object 31">
            <a:extLst>
              <a:ext uri="{FF2B5EF4-FFF2-40B4-BE49-F238E27FC236}">
                <a16:creationId xmlns:a16="http://schemas.microsoft.com/office/drawing/2014/main" id="{9FA8D8B6-E64B-4BE2-AB5D-43A5D9B1C40B}"/>
              </a:ext>
            </a:extLst>
          </p:cNvPr>
          <p:cNvSpPr>
            <a:spLocks/>
          </p:cNvSpPr>
          <p:nvPr/>
        </p:nvSpPr>
        <p:spPr bwMode="auto">
          <a:xfrm>
            <a:off x="4876800" y="4459288"/>
            <a:ext cx="161925" cy="0"/>
          </a:xfrm>
          <a:custGeom>
            <a:avLst/>
            <a:gdLst>
              <a:gd name="T0" fmla="*/ 0 w 161925"/>
              <a:gd name="T1" fmla="*/ 161747 w 1619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1925">
                <a:moveTo>
                  <a:pt x="0" y="0"/>
                </a:moveTo>
                <a:lnTo>
                  <a:pt x="161747" y="0"/>
                </a:lnTo>
              </a:path>
            </a:pathLst>
          </a:custGeom>
          <a:noFill/>
          <a:ln w="122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2" name="object 32">
            <a:extLst>
              <a:ext uri="{FF2B5EF4-FFF2-40B4-BE49-F238E27FC236}">
                <a16:creationId xmlns:a16="http://schemas.microsoft.com/office/drawing/2014/main" id="{8BBE1E8D-B666-4E45-971C-17976DA8E8C5}"/>
              </a:ext>
            </a:extLst>
          </p:cNvPr>
          <p:cNvSpPr>
            <a:spLocks/>
          </p:cNvSpPr>
          <p:nvPr/>
        </p:nvSpPr>
        <p:spPr bwMode="auto">
          <a:xfrm>
            <a:off x="5392738" y="4464050"/>
            <a:ext cx="161925" cy="0"/>
          </a:xfrm>
          <a:custGeom>
            <a:avLst/>
            <a:gdLst>
              <a:gd name="T0" fmla="*/ 0 w 161925"/>
              <a:gd name="T1" fmla="*/ 161908 w 1619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1925">
                <a:moveTo>
                  <a:pt x="0" y="0"/>
                </a:moveTo>
                <a:lnTo>
                  <a:pt x="161908" y="0"/>
                </a:lnTo>
              </a:path>
            </a:pathLst>
          </a:custGeom>
          <a:noFill/>
          <a:ln w="122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3" name="object 33">
            <a:extLst>
              <a:ext uri="{FF2B5EF4-FFF2-40B4-BE49-F238E27FC236}">
                <a16:creationId xmlns:a16="http://schemas.microsoft.com/office/drawing/2014/main" id="{71E99F69-4319-4CB0-B077-5FD0083F7DBB}"/>
              </a:ext>
            </a:extLst>
          </p:cNvPr>
          <p:cNvSpPr>
            <a:spLocks/>
          </p:cNvSpPr>
          <p:nvPr/>
        </p:nvSpPr>
        <p:spPr bwMode="auto">
          <a:xfrm>
            <a:off x="5875338" y="4464050"/>
            <a:ext cx="161925" cy="0"/>
          </a:xfrm>
          <a:custGeom>
            <a:avLst/>
            <a:gdLst>
              <a:gd name="T0" fmla="*/ 0 w 161925"/>
              <a:gd name="T1" fmla="*/ 161651 w 1619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1925">
                <a:moveTo>
                  <a:pt x="0" y="0"/>
                </a:moveTo>
                <a:lnTo>
                  <a:pt x="161651" y="0"/>
                </a:lnTo>
              </a:path>
            </a:pathLst>
          </a:custGeom>
          <a:noFill/>
          <a:ln w="122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4" name="object 34">
            <a:extLst>
              <a:ext uri="{FF2B5EF4-FFF2-40B4-BE49-F238E27FC236}">
                <a16:creationId xmlns:a16="http://schemas.microsoft.com/office/drawing/2014/main" id="{CFF25595-D09E-4570-94EC-80EA9D9784B7}"/>
              </a:ext>
            </a:extLst>
          </p:cNvPr>
          <p:cNvSpPr>
            <a:spLocks/>
          </p:cNvSpPr>
          <p:nvPr/>
        </p:nvSpPr>
        <p:spPr bwMode="auto">
          <a:xfrm>
            <a:off x="6391275" y="4464050"/>
            <a:ext cx="161925" cy="0"/>
          </a:xfrm>
          <a:custGeom>
            <a:avLst/>
            <a:gdLst>
              <a:gd name="T0" fmla="*/ 0 w 161925"/>
              <a:gd name="T1" fmla="*/ 161908 w 1619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1925">
                <a:moveTo>
                  <a:pt x="0" y="0"/>
                </a:moveTo>
                <a:lnTo>
                  <a:pt x="161908" y="0"/>
                </a:lnTo>
              </a:path>
            </a:pathLst>
          </a:custGeom>
          <a:noFill/>
          <a:ln w="122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571D506E-E56B-455F-AD97-4E4EFFB8B2F8}"/>
              </a:ext>
            </a:extLst>
          </p:cNvPr>
          <p:cNvSpPr txBox="1"/>
          <p:nvPr/>
        </p:nvSpPr>
        <p:spPr>
          <a:xfrm>
            <a:off x="2606675" y="4275138"/>
            <a:ext cx="3970338" cy="549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i="1" spc="165" dirty="0">
                <a:latin typeface="Times New Roman"/>
                <a:cs typeface="Times New Roman"/>
              </a:rPr>
              <a:t>T</a:t>
            </a:r>
            <a:r>
              <a:rPr sz="2350" i="1" spc="-315" dirty="0">
                <a:latin typeface="Times New Roman"/>
                <a:cs typeface="Times New Roman"/>
              </a:rPr>
              <a:t> </a:t>
            </a:r>
            <a:r>
              <a:rPr sz="4100" spc="-750" dirty="0">
                <a:latin typeface="Symbol"/>
                <a:cs typeface="Symbol"/>
              </a:rPr>
              <a:t></a:t>
            </a:r>
            <a:r>
              <a:rPr sz="2350" i="1" spc="150" dirty="0">
                <a:latin typeface="Times New Roman"/>
                <a:cs typeface="Times New Roman"/>
              </a:rPr>
              <a:t>a</a:t>
            </a:r>
            <a:r>
              <a:rPr sz="2350" i="1" spc="-114" dirty="0">
                <a:latin typeface="Times New Roman"/>
                <a:cs typeface="Times New Roman"/>
              </a:rPr>
              <a:t> </a:t>
            </a:r>
            <a:r>
              <a:rPr sz="2350" spc="165" dirty="0">
                <a:latin typeface="Symbol"/>
                <a:cs typeface="Symbol"/>
              </a:rPr>
              <a:t></a:t>
            </a:r>
            <a:r>
              <a:rPr sz="2350" spc="-210" dirty="0">
                <a:latin typeface="Times New Roman"/>
                <a:cs typeface="Times New Roman"/>
              </a:rPr>
              <a:t> </a:t>
            </a:r>
            <a:r>
              <a:rPr sz="2350" i="1" spc="150" dirty="0">
                <a:latin typeface="Times New Roman"/>
                <a:cs typeface="Times New Roman"/>
              </a:rPr>
              <a:t>b</a:t>
            </a:r>
            <a:r>
              <a:rPr sz="2350" i="1" spc="-204" dirty="0">
                <a:latin typeface="Times New Roman"/>
                <a:cs typeface="Times New Roman"/>
              </a:rPr>
              <a:t> </a:t>
            </a:r>
            <a:r>
              <a:rPr sz="4100" spc="-250" dirty="0">
                <a:latin typeface="Symbol"/>
                <a:cs typeface="Symbol"/>
              </a:rPr>
              <a:t></a:t>
            </a:r>
            <a:r>
              <a:rPr sz="2350" spc="165" dirty="0">
                <a:latin typeface="Symbol"/>
                <a:cs typeface="Symbol"/>
              </a:rPr>
              <a:t></a:t>
            </a:r>
            <a:r>
              <a:rPr sz="2350" spc="-180" dirty="0">
                <a:latin typeface="Times New Roman"/>
                <a:cs typeface="Times New Roman"/>
              </a:rPr>
              <a:t> </a:t>
            </a:r>
            <a:r>
              <a:rPr sz="2350" i="1" spc="470" dirty="0">
                <a:latin typeface="Times New Roman"/>
                <a:cs typeface="Times New Roman"/>
              </a:rPr>
              <a:t>T</a:t>
            </a:r>
            <a:r>
              <a:rPr sz="2350" i="1" spc="150" dirty="0">
                <a:latin typeface="Times New Roman"/>
                <a:cs typeface="Times New Roman"/>
              </a:rPr>
              <a:t>a</a:t>
            </a:r>
            <a:r>
              <a:rPr sz="2350" i="1" spc="-114" dirty="0">
                <a:latin typeface="Times New Roman"/>
                <a:cs typeface="Times New Roman"/>
              </a:rPr>
              <a:t> </a:t>
            </a:r>
            <a:r>
              <a:rPr sz="2350" spc="165" dirty="0">
                <a:latin typeface="Symbol"/>
                <a:cs typeface="Symbol"/>
              </a:rPr>
              <a:t></a:t>
            </a:r>
            <a:r>
              <a:rPr sz="2350" spc="-295" dirty="0">
                <a:latin typeface="Times New Roman"/>
                <a:cs typeface="Times New Roman"/>
              </a:rPr>
              <a:t> </a:t>
            </a:r>
            <a:r>
              <a:rPr sz="2350" i="1" spc="110" dirty="0">
                <a:latin typeface="Times New Roman"/>
                <a:cs typeface="Times New Roman"/>
              </a:rPr>
              <a:t>T</a:t>
            </a:r>
            <a:r>
              <a:rPr sz="2350" i="1" spc="150" dirty="0">
                <a:latin typeface="Times New Roman"/>
                <a:cs typeface="Times New Roman"/>
              </a:rPr>
              <a:t>b</a:t>
            </a:r>
            <a:r>
              <a:rPr sz="2350" i="1" dirty="0">
                <a:latin typeface="Times New Roman"/>
                <a:cs typeface="Times New Roman"/>
              </a:rPr>
              <a:t> </a:t>
            </a:r>
            <a:r>
              <a:rPr sz="2350" i="1" spc="-270" dirty="0">
                <a:latin typeface="Times New Roman"/>
                <a:cs typeface="Times New Roman"/>
              </a:rPr>
              <a:t> </a:t>
            </a:r>
            <a:r>
              <a:rPr sz="2350" spc="165" dirty="0">
                <a:latin typeface="Symbol"/>
                <a:cs typeface="Symbol"/>
              </a:rPr>
              <a:t></a:t>
            </a:r>
            <a:r>
              <a:rPr sz="2350" spc="40" dirty="0">
                <a:latin typeface="Times New Roman"/>
                <a:cs typeface="Times New Roman"/>
              </a:rPr>
              <a:t> </a:t>
            </a:r>
            <a:r>
              <a:rPr sz="2350" spc="150" dirty="0">
                <a:latin typeface="Times New Roman"/>
                <a:cs typeface="Times New Roman"/>
              </a:rPr>
              <a:t>0</a:t>
            </a:r>
            <a:r>
              <a:rPr sz="2350" spc="-95" dirty="0">
                <a:latin typeface="Times New Roman"/>
                <a:cs typeface="Times New Roman"/>
              </a:rPr>
              <a:t> </a:t>
            </a:r>
            <a:r>
              <a:rPr sz="2350" spc="165" dirty="0">
                <a:latin typeface="Symbol"/>
                <a:cs typeface="Symbol"/>
              </a:rPr>
              <a:t>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350" spc="150" dirty="0">
                <a:latin typeface="Times New Roman"/>
                <a:cs typeface="Times New Roman"/>
              </a:rPr>
              <a:t>0</a:t>
            </a:r>
            <a:r>
              <a:rPr sz="2350" spc="50" dirty="0">
                <a:latin typeface="Times New Roman"/>
                <a:cs typeface="Times New Roman"/>
              </a:rPr>
              <a:t> </a:t>
            </a:r>
            <a:r>
              <a:rPr sz="2350" spc="165" dirty="0">
                <a:latin typeface="Symbol"/>
                <a:cs typeface="Symbol"/>
              </a:rPr>
              <a:t></a:t>
            </a:r>
            <a:r>
              <a:rPr sz="2350" spc="40" dirty="0">
                <a:latin typeface="Times New Roman"/>
                <a:cs typeface="Times New Roman"/>
              </a:rPr>
              <a:t> </a:t>
            </a:r>
            <a:r>
              <a:rPr sz="2350" spc="150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5636" name="object 36">
            <a:extLst>
              <a:ext uri="{FF2B5EF4-FFF2-40B4-BE49-F238E27FC236}">
                <a16:creationId xmlns:a16="http://schemas.microsoft.com/office/drawing/2014/main" id="{10E31B54-8BE7-4CE4-A642-60831834C382}"/>
              </a:ext>
            </a:extLst>
          </p:cNvPr>
          <p:cNvSpPr>
            <a:spLocks/>
          </p:cNvSpPr>
          <p:nvPr/>
        </p:nvSpPr>
        <p:spPr bwMode="auto">
          <a:xfrm>
            <a:off x="2195513" y="5345113"/>
            <a:ext cx="153987" cy="0"/>
          </a:xfrm>
          <a:custGeom>
            <a:avLst/>
            <a:gdLst>
              <a:gd name="T0" fmla="*/ 0 w 154939"/>
              <a:gd name="T1" fmla="*/ 153910 w 15493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4939">
                <a:moveTo>
                  <a:pt x="0" y="0"/>
                </a:moveTo>
                <a:lnTo>
                  <a:pt x="154862" y="0"/>
                </a:lnTo>
              </a:path>
            </a:pathLst>
          </a:custGeom>
          <a:noFill/>
          <a:ln w="11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935350CD-549D-410B-9CAE-65922173E8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369A5475-15AD-4389-A6B2-8B3F80ADC58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5639" name="object 39">
            <a:extLst>
              <a:ext uri="{FF2B5EF4-FFF2-40B4-BE49-F238E27FC236}">
                <a16:creationId xmlns:a16="http://schemas.microsoft.com/office/drawing/2014/main" id="{06F7C85C-8A05-412A-8D2D-24F28B6D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9F07C5-536C-49E1-AAC3-8914AF478DAF}" type="slidenum">
              <a:rPr lang="id-ID" altLang="en-US">
                <a:latin typeface="Arial" panose="020B0604020202020204" pitchFamily="34" charset="0"/>
              </a:rPr>
              <a:pPr eaLnBrk="1" hangingPunct="1"/>
              <a:t>23</a:t>
            </a:fld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>
            <a:extLst>
              <a:ext uri="{FF2B5EF4-FFF2-40B4-BE49-F238E27FC236}">
                <a16:creationId xmlns:a16="http://schemas.microsoft.com/office/drawing/2014/main" id="{EA6A5508-334C-4964-9335-036CB65C0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6627" name="object 3">
            <a:extLst>
              <a:ext uri="{FF2B5EF4-FFF2-40B4-BE49-F238E27FC236}">
                <a16:creationId xmlns:a16="http://schemas.microsoft.com/office/drawing/2014/main" id="{BC59FCCD-0E5C-4BC5-A658-C93BAE96EBA6}"/>
              </a:ext>
            </a:extLst>
          </p:cNvPr>
          <p:cNvSpPr>
            <a:spLocks/>
          </p:cNvSpPr>
          <p:nvPr/>
        </p:nvSpPr>
        <p:spPr bwMode="auto">
          <a:xfrm>
            <a:off x="1771650" y="280988"/>
            <a:ext cx="150813" cy="0"/>
          </a:xfrm>
          <a:custGeom>
            <a:avLst/>
            <a:gdLst>
              <a:gd name="T0" fmla="*/ 0 w 151130"/>
              <a:gd name="T1" fmla="*/ 150549 w 15113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1130">
                <a:moveTo>
                  <a:pt x="0" y="0"/>
                </a:moveTo>
                <a:lnTo>
                  <a:pt x="150865" y="0"/>
                </a:lnTo>
              </a:path>
            </a:pathLst>
          </a:custGeom>
          <a:noFill/>
          <a:ln w="1216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8" name="object 4">
            <a:extLst>
              <a:ext uri="{FF2B5EF4-FFF2-40B4-BE49-F238E27FC236}">
                <a16:creationId xmlns:a16="http://schemas.microsoft.com/office/drawing/2014/main" id="{AB580042-9480-4DDA-86B3-83106F54787A}"/>
              </a:ext>
            </a:extLst>
          </p:cNvPr>
          <p:cNvSpPr>
            <a:spLocks/>
          </p:cNvSpPr>
          <p:nvPr/>
        </p:nvSpPr>
        <p:spPr bwMode="auto">
          <a:xfrm>
            <a:off x="4283075" y="280988"/>
            <a:ext cx="150813" cy="0"/>
          </a:xfrm>
          <a:custGeom>
            <a:avLst/>
            <a:gdLst>
              <a:gd name="T0" fmla="*/ 0 w 151129"/>
              <a:gd name="T1" fmla="*/ 150710 w 15112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1129">
                <a:moveTo>
                  <a:pt x="0" y="0"/>
                </a:moveTo>
                <a:lnTo>
                  <a:pt x="151026" y="0"/>
                </a:lnTo>
              </a:path>
            </a:pathLst>
          </a:custGeom>
          <a:noFill/>
          <a:ln w="1216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9" name="object 5">
            <a:extLst>
              <a:ext uri="{FF2B5EF4-FFF2-40B4-BE49-F238E27FC236}">
                <a16:creationId xmlns:a16="http://schemas.microsoft.com/office/drawing/2014/main" id="{AE30475F-909F-4927-AB3C-7854E2AF2F21}"/>
              </a:ext>
            </a:extLst>
          </p:cNvPr>
          <p:cNvSpPr>
            <a:spLocks/>
          </p:cNvSpPr>
          <p:nvPr/>
        </p:nvSpPr>
        <p:spPr bwMode="auto">
          <a:xfrm>
            <a:off x="2081213" y="2743200"/>
            <a:ext cx="160337" cy="0"/>
          </a:xfrm>
          <a:custGeom>
            <a:avLst/>
            <a:gdLst>
              <a:gd name="T0" fmla="*/ 0 w 160019"/>
              <a:gd name="T1" fmla="*/ 160206 w 16001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0019">
                <a:moveTo>
                  <a:pt x="0" y="0"/>
                </a:moveTo>
                <a:lnTo>
                  <a:pt x="159888" y="0"/>
                </a:lnTo>
              </a:path>
            </a:pathLst>
          </a:custGeom>
          <a:noFill/>
          <a:ln w="1318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0" name="object 6">
            <a:extLst>
              <a:ext uri="{FF2B5EF4-FFF2-40B4-BE49-F238E27FC236}">
                <a16:creationId xmlns:a16="http://schemas.microsoft.com/office/drawing/2014/main" id="{DAEAE57B-D183-4BDA-AAEC-647293919CAB}"/>
              </a:ext>
            </a:extLst>
          </p:cNvPr>
          <p:cNvSpPr>
            <a:spLocks/>
          </p:cNvSpPr>
          <p:nvPr/>
        </p:nvSpPr>
        <p:spPr bwMode="auto">
          <a:xfrm>
            <a:off x="2262188" y="2070100"/>
            <a:ext cx="182562" cy="0"/>
          </a:xfrm>
          <a:custGeom>
            <a:avLst/>
            <a:gdLst>
              <a:gd name="T0" fmla="*/ 0 w 182244"/>
              <a:gd name="T1" fmla="*/ 182435 w 18224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2244">
                <a:moveTo>
                  <a:pt x="0" y="0"/>
                </a:moveTo>
                <a:lnTo>
                  <a:pt x="182117" y="0"/>
                </a:lnTo>
              </a:path>
            </a:pathLst>
          </a:custGeom>
          <a:noFill/>
          <a:ln w="1426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1" name="object 7">
            <a:extLst>
              <a:ext uri="{FF2B5EF4-FFF2-40B4-BE49-F238E27FC236}">
                <a16:creationId xmlns:a16="http://schemas.microsoft.com/office/drawing/2014/main" id="{4140DDA0-5F4D-414E-910B-90531F788C89}"/>
              </a:ext>
            </a:extLst>
          </p:cNvPr>
          <p:cNvSpPr>
            <a:spLocks/>
          </p:cNvSpPr>
          <p:nvPr/>
        </p:nvSpPr>
        <p:spPr bwMode="auto">
          <a:xfrm>
            <a:off x="3652838" y="2070100"/>
            <a:ext cx="182562" cy="0"/>
          </a:xfrm>
          <a:custGeom>
            <a:avLst/>
            <a:gdLst>
              <a:gd name="T0" fmla="*/ 0 w 182245"/>
              <a:gd name="T1" fmla="*/ 182399 w 18224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2245">
                <a:moveTo>
                  <a:pt x="0" y="0"/>
                </a:moveTo>
                <a:lnTo>
                  <a:pt x="182082" y="0"/>
                </a:lnTo>
              </a:path>
            </a:pathLst>
          </a:custGeom>
          <a:noFill/>
          <a:ln w="1426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object 8">
            <a:extLst>
              <a:ext uri="{FF2B5EF4-FFF2-40B4-BE49-F238E27FC236}">
                <a16:creationId xmlns:a16="http://schemas.microsoft.com/office/drawing/2014/main" id="{D9B0C801-2D9F-48D6-B1D1-0E2386D2A1B3}"/>
              </a:ext>
            </a:extLst>
          </p:cNvPr>
          <p:cNvSpPr>
            <a:spLocks/>
          </p:cNvSpPr>
          <p:nvPr/>
        </p:nvSpPr>
        <p:spPr bwMode="auto">
          <a:xfrm>
            <a:off x="4718050" y="1987550"/>
            <a:ext cx="182563" cy="0"/>
          </a:xfrm>
          <a:custGeom>
            <a:avLst/>
            <a:gdLst>
              <a:gd name="T0" fmla="*/ 0 w 182245"/>
              <a:gd name="T1" fmla="*/ 182273 w 18224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2245">
                <a:moveTo>
                  <a:pt x="0" y="0"/>
                </a:moveTo>
                <a:lnTo>
                  <a:pt x="181956" y="0"/>
                </a:lnTo>
              </a:path>
            </a:pathLst>
          </a:custGeom>
          <a:noFill/>
          <a:ln w="1426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object 9">
            <a:extLst>
              <a:ext uri="{FF2B5EF4-FFF2-40B4-BE49-F238E27FC236}">
                <a16:creationId xmlns:a16="http://schemas.microsoft.com/office/drawing/2014/main" id="{1DF83F36-46C5-4B48-8310-91D8F6615B7A}"/>
              </a:ext>
            </a:extLst>
          </p:cNvPr>
          <p:cNvSpPr>
            <a:spLocks/>
          </p:cNvSpPr>
          <p:nvPr/>
        </p:nvSpPr>
        <p:spPr bwMode="auto">
          <a:xfrm>
            <a:off x="5400675" y="1987550"/>
            <a:ext cx="182563" cy="0"/>
          </a:xfrm>
          <a:custGeom>
            <a:avLst/>
            <a:gdLst>
              <a:gd name="T0" fmla="*/ 0 w 182245"/>
              <a:gd name="T1" fmla="*/ 182559 w 18224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2245">
                <a:moveTo>
                  <a:pt x="0" y="0"/>
                </a:moveTo>
                <a:lnTo>
                  <a:pt x="182241" y="0"/>
                </a:lnTo>
              </a:path>
            </a:pathLst>
          </a:custGeom>
          <a:noFill/>
          <a:ln w="1426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object 10">
            <a:extLst>
              <a:ext uri="{FF2B5EF4-FFF2-40B4-BE49-F238E27FC236}">
                <a16:creationId xmlns:a16="http://schemas.microsoft.com/office/drawing/2014/main" id="{F095425E-382D-4E4F-97C5-8928F307C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301625"/>
            <a:ext cx="7693025" cy="534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07950" eaLnBrk="0" hangingPunct="0">
              <a:tabLst>
                <a:tab pos="557213" algn="l"/>
                <a:tab pos="3238500" algn="l"/>
                <a:tab pos="410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57213" algn="l"/>
                <a:tab pos="3238500" algn="l"/>
                <a:tab pos="410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57213" algn="l"/>
                <a:tab pos="3238500" algn="l"/>
                <a:tab pos="410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57213" algn="l"/>
                <a:tab pos="3238500" algn="l"/>
                <a:tab pos="410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57213" algn="l"/>
                <a:tab pos="3238500" algn="l"/>
                <a:tab pos="410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7213" algn="l"/>
                <a:tab pos="3238500" algn="l"/>
                <a:tab pos="410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7213" algn="l"/>
                <a:tab pos="3238500" algn="l"/>
                <a:tab pos="410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7213" algn="l"/>
                <a:tab pos="3238500" algn="l"/>
                <a:tab pos="410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7213" algn="l"/>
                <a:tab pos="3238500" algn="l"/>
                <a:tab pos="410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4.	Karena  </a:t>
            </a:r>
            <a:r>
              <a:rPr lang="id-ID" alt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d-ID" altLang="en-US" sz="2300">
                <a:latin typeface="Symbol" panose="05050102010706020507" pitchFamily="18" charset="2"/>
              </a:rPr>
              <a:t>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Ker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alt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)	maka	</a:t>
            </a:r>
            <a:r>
              <a:rPr lang="id-ID" alt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d-ID" altLang="en-US" sz="2300">
                <a:latin typeface="Symbol" panose="05050102010706020507" pitchFamily="18" charset="2"/>
              </a:rPr>
              <a:t></a:t>
            </a:r>
            <a:r>
              <a:rPr lang="id-ID" alt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id-ID" alt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2013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karena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adalah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ruang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</a:p>
          <a:p>
            <a:pPr eaLnBrk="1" hangingPunct="1">
              <a:spcBef>
                <a:spcPts val="200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maka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untuk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setiap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500" i="1">
                <a:latin typeface="Symbol" panose="05050102010706020507" pitchFamily="18" charset="2"/>
              </a:rPr>
              <a:t></a:t>
            </a:r>
            <a:r>
              <a:rPr lang="id-ID" altLang="en-US" sz="2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Symbol" panose="05050102010706020507" pitchFamily="18" charset="2"/>
              </a:rPr>
              <a:t>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Riil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berlaku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</a:p>
          <a:p>
            <a:pPr algn="ctr" eaLnBrk="1" hangingPunct="1">
              <a:lnSpc>
                <a:spcPts val="3988"/>
              </a:lnSpc>
              <a:spcBef>
                <a:spcPts val="1413"/>
              </a:spcBef>
            </a:pPr>
            <a:r>
              <a:rPr lang="id-ID" altLang="en-US" sz="2700" i="1">
                <a:latin typeface="Times New Roman" panose="02020603050405020304" pitchFamily="18" charset="0"/>
                <a:cs typeface="Times New Roman" panose="02020603050405020304" pitchFamily="18" charset="0"/>
              </a:rPr>
              <a:t>T	</a:t>
            </a:r>
            <a:r>
              <a:rPr lang="id-ID" altLang="en-US" sz="3600">
                <a:latin typeface="Symbol" panose="05050102010706020507" pitchFamily="18" charset="2"/>
              </a:rPr>
              <a:t></a:t>
            </a:r>
            <a:r>
              <a:rPr lang="id-ID" altLang="en-US" sz="2900" i="1">
                <a:latin typeface="Symbol" panose="05050102010706020507" pitchFamily="18" charset="2"/>
              </a:rPr>
              <a:t></a:t>
            </a:r>
            <a:r>
              <a:rPr lang="id-ID" altLang="en-US" sz="2900" i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700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d-ID" altLang="en-US" sz="3600">
                <a:latin typeface="Symbol" panose="05050102010706020507" pitchFamily="18" charset="2"/>
              </a:rPr>
              <a:t></a:t>
            </a:r>
            <a:r>
              <a:rPr lang="id-ID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700">
                <a:latin typeface="Symbol" panose="05050102010706020507" pitchFamily="18" charset="2"/>
              </a:rPr>
              <a:t></a:t>
            </a:r>
            <a:r>
              <a:rPr lang="id-ID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900" i="1">
                <a:latin typeface="Symbol" panose="05050102010706020507" pitchFamily="18" charset="2"/>
              </a:rPr>
              <a:t></a:t>
            </a:r>
            <a:r>
              <a:rPr lang="id-ID" altLang="en-US" sz="29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700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id-ID" altLang="en-US" sz="3600">
                <a:latin typeface="Symbol" panose="05050102010706020507" pitchFamily="18" charset="2"/>
              </a:rPr>
              <a:t></a:t>
            </a:r>
            <a:r>
              <a:rPr lang="id-ID" altLang="en-US" sz="2700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d-ID" altLang="en-US" sz="3600">
                <a:latin typeface="Symbol" panose="05050102010706020507" pitchFamily="18" charset="2"/>
              </a:rPr>
              <a:t></a:t>
            </a:r>
            <a:r>
              <a:rPr lang="id-ID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700">
                <a:latin typeface="Symbol" panose="05050102010706020507" pitchFamily="18" charset="2"/>
              </a:rPr>
              <a:t></a:t>
            </a:r>
            <a:r>
              <a:rPr lang="id-ID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900" i="1">
                <a:latin typeface="Symbol" panose="05050102010706020507" pitchFamily="18" charset="2"/>
              </a:rPr>
              <a:t></a:t>
            </a:r>
            <a:r>
              <a:rPr lang="id-ID" altLang="en-US" sz="2900" i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id-ID" altLang="en-US" sz="2700">
                <a:latin typeface="Symbol" panose="05050102010706020507" pitchFamily="18" charset="2"/>
              </a:rPr>
              <a:t></a:t>
            </a:r>
            <a:r>
              <a:rPr lang="id-ID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	0</a:t>
            </a:r>
          </a:p>
          <a:p>
            <a:pPr eaLnBrk="1" hangingPunct="1">
              <a:lnSpc>
                <a:spcPts val="2488"/>
              </a:lnSpc>
            </a:pPr>
            <a:r>
              <a:rPr lang="id-ID" altLang="en-US" sz="2400">
                <a:latin typeface="Bookman Old Style" panose="02050604050505020204" pitchFamily="18" charset="0"/>
              </a:rPr>
              <a:t>Jadi,</a:t>
            </a:r>
          </a:p>
          <a:p>
            <a:pPr algn="ctr" eaLnBrk="1" hangingPunct="1">
              <a:lnSpc>
                <a:spcPts val="3138"/>
              </a:lnSpc>
              <a:spcBef>
                <a:spcPts val="413"/>
              </a:spcBef>
            </a:pPr>
            <a:r>
              <a:rPr lang="id-ID" altLang="en-US" sz="2700" i="1">
                <a:latin typeface="Symbol" panose="05050102010706020507" pitchFamily="18" charset="2"/>
              </a:rPr>
              <a:t></a:t>
            </a:r>
            <a:r>
              <a:rPr lang="id-ID" altLang="en-US" sz="27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500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d-ID" altLang="en-US" sz="2500">
                <a:latin typeface="Symbol" panose="05050102010706020507" pitchFamily="18" charset="2"/>
              </a:rPr>
              <a:t></a:t>
            </a:r>
            <a:r>
              <a:rPr lang="id-ID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500" i="1">
                <a:latin typeface="Times New Roman" panose="02020603050405020304" pitchFamily="18" charset="0"/>
                <a:cs typeface="Times New Roman" panose="02020603050405020304" pitchFamily="18" charset="0"/>
              </a:rPr>
              <a:t>Ker</a:t>
            </a:r>
            <a:r>
              <a:rPr lang="id-ID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altLang="en-US" sz="2500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id-ID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2775"/>
              </a:lnSpc>
            </a:pPr>
            <a:r>
              <a:rPr lang="id-ID" altLang="en-US" sz="2400">
                <a:latin typeface="Bookman Old Style" panose="02050604050505020204" pitchFamily="18" charset="0"/>
              </a:rPr>
              <a:t>Dengan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demikian,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terbukti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bahwa</a:t>
            </a:r>
          </a:p>
          <a:p>
            <a:pPr eaLnBrk="1" hangingPunct="1">
              <a:spcBef>
                <a:spcPts val="288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Jika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Wingdings" panose="05000000000000000000" pitchFamily="2" charset="2"/>
              </a:rPr>
              <a:t>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W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adalah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transformasi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linear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maka</a:t>
            </a:r>
          </a:p>
          <a:p>
            <a:pPr eaLnBrk="1" hangingPunct="1">
              <a:spcBef>
                <a:spcPts val="275"/>
              </a:spcBef>
            </a:pPr>
            <a:r>
              <a:rPr lang="id-ID" altLang="en-US" sz="2400" i="1">
                <a:latin typeface="Bookman Old Style" panose="02050604050505020204" pitchFamily="18" charset="0"/>
              </a:rPr>
              <a:t>Ker</a:t>
            </a:r>
            <a:r>
              <a:rPr lang="id-ID" altLang="en-US" sz="2400">
                <a:latin typeface="Bookman Old Style" panose="02050604050505020204" pitchFamily="18" charset="0"/>
              </a:rPr>
              <a:t>(</a:t>
            </a:r>
            <a:r>
              <a:rPr lang="id-ID" altLang="en-US" sz="2400" i="1">
                <a:latin typeface="Bookman Old Style" panose="02050604050505020204" pitchFamily="18" charset="0"/>
              </a:rPr>
              <a:t>T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)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merupakan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subruang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dari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ruang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</a:t>
            </a:r>
          </a:p>
          <a:p>
            <a:pPr eaLnBrk="1" hangingPunct="1">
              <a:spcBef>
                <a:spcPts val="1600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Karena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Ker</a:t>
            </a:r>
            <a:r>
              <a:rPr lang="id-ID" altLang="en-US" sz="2400">
                <a:latin typeface="Bookman Old Style" panose="02050604050505020204" pitchFamily="18" charset="0"/>
              </a:rPr>
              <a:t>(</a:t>
            </a:r>
            <a:r>
              <a:rPr lang="id-ID" altLang="en-US" sz="2400" i="1">
                <a:latin typeface="Bookman Old Style" panose="02050604050505020204" pitchFamily="18" charset="0"/>
              </a:rPr>
              <a:t>T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)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merupakan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subruang</a:t>
            </a:r>
          </a:p>
          <a:p>
            <a:pPr eaLnBrk="1" hangingPunct="1">
              <a:spcBef>
                <a:spcPts val="25"/>
              </a:spcBef>
            </a:pPr>
            <a:endParaRPr lang="id-ID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id-ID" altLang="en-US" sz="2400">
                <a:latin typeface="Wingdings" panose="05000000000000000000" pitchFamily="2" charset="2"/>
              </a:rPr>
              <a:t>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Basis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Ker(T).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ADADAC2-B210-4C13-A66B-419ADA78F6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548CFA2-C053-437B-B02D-3003AFAC936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6637" name="object 13">
            <a:extLst>
              <a:ext uri="{FF2B5EF4-FFF2-40B4-BE49-F238E27FC236}">
                <a16:creationId xmlns:a16="http://schemas.microsoft.com/office/drawing/2014/main" id="{1EF65A55-7F5D-4BE5-8FC3-5FD7320F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B7FA3C-A315-41EF-BD71-939B1593D88E}" type="slidenum">
              <a:rPr lang="id-ID" altLang="en-US">
                <a:latin typeface="Arial" panose="020B0604020202020204" pitchFamily="34" charset="0"/>
              </a:rPr>
              <a:pPr eaLnBrk="1" hangingPunct="1"/>
              <a:t>24</a:t>
            </a:fld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bject 2">
            <a:extLst>
              <a:ext uri="{FF2B5EF4-FFF2-40B4-BE49-F238E27FC236}">
                <a16:creationId xmlns:a16="http://schemas.microsoft.com/office/drawing/2014/main" id="{DBE06DCB-3F4E-441A-BFC4-4B489930E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9F7DE0B-A2D1-4F75-A38A-D3AF4324C2E5}"/>
              </a:ext>
            </a:extLst>
          </p:cNvPr>
          <p:cNvSpPr txBox="1"/>
          <p:nvPr/>
        </p:nvSpPr>
        <p:spPr>
          <a:xfrm>
            <a:off x="1198563" y="1909763"/>
            <a:ext cx="657225" cy="504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850" dirty="0">
                <a:latin typeface="Symbol"/>
                <a:cs typeface="Symbol"/>
              </a:rPr>
              <a:t></a:t>
            </a:r>
            <a:r>
              <a:rPr sz="3300" spc="-44" baseline="-26515" dirty="0">
                <a:latin typeface="Symbol"/>
                <a:cs typeface="Symbol"/>
              </a:rPr>
              <a:t></a:t>
            </a:r>
            <a:r>
              <a:rPr sz="3300" spc="-15" baseline="-22727" dirty="0">
                <a:latin typeface="Symbol"/>
                <a:cs typeface="Symbol"/>
              </a:rPr>
              <a:t></a:t>
            </a:r>
            <a:r>
              <a:rPr sz="3300" spc="-487" baseline="-22727" dirty="0">
                <a:latin typeface="Times New Roman"/>
                <a:cs typeface="Times New Roman"/>
              </a:rPr>
              <a:t> </a:t>
            </a:r>
            <a:r>
              <a:rPr sz="3300" i="1" spc="-15" baseline="-7575" dirty="0">
                <a:latin typeface="Times New Roman"/>
                <a:cs typeface="Times New Roman"/>
              </a:rPr>
              <a:t>c</a:t>
            </a:r>
            <a:r>
              <a:rPr sz="3300" i="1" spc="-232" baseline="-7575" dirty="0">
                <a:latin typeface="Times New Roman"/>
                <a:cs typeface="Times New Roman"/>
              </a:rPr>
              <a:t> </a:t>
            </a:r>
            <a:r>
              <a:rPr sz="3300" spc="44" baseline="12626" dirty="0">
                <a:latin typeface="Symbol"/>
                <a:cs typeface="Symbol"/>
              </a:rPr>
              <a:t></a:t>
            </a:r>
            <a:r>
              <a:rPr sz="2200" spc="-850" dirty="0">
                <a:latin typeface="Symbol"/>
                <a:cs typeface="Symbol"/>
              </a:rPr>
              <a:t></a:t>
            </a:r>
            <a:r>
              <a:rPr sz="3300" spc="-15" baseline="-26515" dirty="0">
                <a:latin typeface="Symbol"/>
                <a:cs typeface="Symbol"/>
              </a:rPr>
              <a:t></a:t>
            </a:r>
            <a:endParaRPr sz="3300" baseline="-26515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0EF1F853-5656-439E-B997-E528BD1C2C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4F7C875-DA80-4BC1-9541-852006D1F6B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7654" name="object 20">
            <a:extLst>
              <a:ext uri="{FF2B5EF4-FFF2-40B4-BE49-F238E27FC236}">
                <a16:creationId xmlns:a16="http://schemas.microsoft.com/office/drawing/2014/main" id="{278B2B40-7852-4246-B9B1-B9A05F31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64C025-A1EA-477E-B678-13F5C615AB35}" type="slidenum">
              <a:rPr lang="id-ID" altLang="en-US">
                <a:latin typeface="Arial" panose="020B0604020202020204" pitchFamily="34" charset="0"/>
              </a:rPr>
              <a:pPr eaLnBrk="1" hangingPunct="1"/>
              <a:t>25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E20AEA0-3164-4909-8176-66B83685ADBF}"/>
              </a:ext>
            </a:extLst>
          </p:cNvPr>
          <p:cNvSpPr txBox="1"/>
          <p:nvPr/>
        </p:nvSpPr>
        <p:spPr>
          <a:xfrm>
            <a:off x="927100" y="1609725"/>
            <a:ext cx="928688" cy="403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i="1" spc="-15" dirty="0">
                <a:latin typeface="Times New Roman"/>
                <a:cs typeface="Times New Roman"/>
              </a:rPr>
              <a:t>T </a:t>
            </a:r>
            <a:r>
              <a:rPr sz="2200" i="1" spc="-180" dirty="0">
                <a:latin typeface="Times New Roman"/>
                <a:cs typeface="Times New Roman"/>
              </a:rPr>
              <a:t> </a:t>
            </a:r>
            <a:r>
              <a:rPr sz="3300" spc="-44" baseline="-22727" dirty="0">
                <a:latin typeface="Symbol"/>
                <a:cs typeface="Symbol"/>
              </a:rPr>
              <a:t></a:t>
            </a:r>
            <a:r>
              <a:rPr sz="3300" spc="262" baseline="-10101" dirty="0">
                <a:latin typeface="Symbol"/>
                <a:cs typeface="Symbol"/>
              </a:rPr>
              <a:t></a:t>
            </a:r>
            <a:r>
              <a:rPr sz="2200" i="1" spc="-15" dirty="0">
                <a:latin typeface="Times New Roman"/>
                <a:cs typeface="Times New Roman"/>
              </a:rPr>
              <a:t>b</a:t>
            </a:r>
            <a:r>
              <a:rPr sz="2200" i="1" spc="-240" dirty="0">
                <a:latin typeface="Times New Roman"/>
                <a:cs typeface="Times New Roman"/>
              </a:rPr>
              <a:t> </a:t>
            </a:r>
            <a:r>
              <a:rPr sz="3300" spc="44" baseline="-10101" dirty="0">
                <a:latin typeface="Symbol"/>
                <a:cs typeface="Symbol"/>
              </a:rPr>
              <a:t></a:t>
            </a:r>
            <a:r>
              <a:rPr sz="3300" spc="-15" baseline="-22727" dirty="0">
                <a:latin typeface="Symbol"/>
                <a:cs typeface="Symbol"/>
              </a:rPr>
              <a:t></a:t>
            </a:r>
            <a:endParaRPr sz="3300" baseline="-22727"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307D76F-D05E-4A15-8D59-3B7A3A5DF332}"/>
              </a:ext>
            </a:extLst>
          </p:cNvPr>
          <p:cNvSpPr txBox="1"/>
          <p:nvPr/>
        </p:nvSpPr>
        <p:spPr>
          <a:xfrm>
            <a:off x="1198563" y="1377950"/>
            <a:ext cx="657225" cy="368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25450" algn="l"/>
              </a:tabLst>
              <a:defRPr/>
            </a:pPr>
            <a:r>
              <a:rPr sz="2200" spc="-30" dirty="0">
                <a:latin typeface="Symbol"/>
                <a:cs typeface="Symbol"/>
              </a:rPr>
              <a:t></a:t>
            </a:r>
            <a:r>
              <a:rPr sz="3300" spc="-15" baseline="12626" dirty="0">
                <a:latin typeface="Symbol"/>
                <a:cs typeface="Symbol"/>
              </a:rPr>
              <a:t></a:t>
            </a:r>
            <a:r>
              <a:rPr sz="3300" baseline="12626" dirty="0">
                <a:latin typeface="Times New Roman"/>
                <a:cs typeface="Times New Roman"/>
              </a:rPr>
              <a:t>	</a:t>
            </a:r>
            <a:r>
              <a:rPr sz="3300" spc="44" baseline="12626" dirty="0">
                <a:latin typeface="Symbol"/>
                <a:cs typeface="Symbol"/>
              </a:rPr>
              <a:t></a:t>
            </a:r>
            <a:r>
              <a:rPr sz="2200" spc="-10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941D132-E2EE-4409-966F-ED625C187075}"/>
              </a:ext>
            </a:extLst>
          </p:cNvPr>
          <p:cNvSpPr txBox="1"/>
          <p:nvPr/>
        </p:nvSpPr>
        <p:spPr>
          <a:xfrm>
            <a:off x="1198563" y="1176338"/>
            <a:ext cx="657225" cy="327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30" dirty="0">
                <a:latin typeface="Symbol"/>
                <a:cs typeface="Symbol"/>
              </a:rPr>
              <a:t></a:t>
            </a:r>
            <a:r>
              <a:rPr sz="3300" spc="-15" baseline="-3787" dirty="0">
                <a:latin typeface="Symbol"/>
                <a:cs typeface="Symbol"/>
              </a:rPr>
              <a:t></a:t>
            </a:r>
            <a:r>
              <a:rPr sz="3300" spc="-434" baseline="-3787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Times New Roman"/>
                <a:cs typeface="Times New Roman"/>
              </a:rPr>
              <a:t>a</a:t>
            </a:r>
            <a:r>
              <a:rPr sz="2200" i="1" spc="-310" dirty="0">
                <a:latin typeface="Times New Roman"/>
                <a:cs typeface="Times New Roman"/>
              </a:rPr>
              <a:t> </a:t>
            </a:r>
            <a:r>
              <a:rPr sz="3300" spc="44" baseline="-3787" dirty="0">
                <a:latin typeface="Symbol"/>
                <a:cs typeface="Symbol"/>
              </a:rPr>
              <a:t></a:t>
            </a:r>
            <a:r>
              <a:rPr sz="2200" spc="-10" dirty="0">
                <a:latin typeface="Symbol"/>
                <a:cs typeface="Symbol"/>
              </a:rPr>
              <a:t>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08066D0-5FD8-41B2-8EEE-1EF6B2C52B08}"/>
              </a:ext>
            </a:extLst>
          </p:cNvPr>
          <p:cNvSpPr txBox="1"/>
          <p:nvPr/>
        </p:nvSpPr>
        <p:spPr>
          <a:xfrm>
            <a:off x="1611313" y="2087563"/>
            <a:ext cx="131762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10" dirty="0">
                <a:latin typeface="Symbol"/>
                <a:cs typeface="Symbol"/>
              </a:rPr>
              <a:t>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01D3CC2-E3AD-47AF-AFBF-3523A9993D8C}"/>
              </a:ext>
            </a:extLst>
          </p:cNvPr>
          <p:cNvSpPr txBox="1"/>
          <p:nvPr/>
        </p:nvSpPr>
        <p:spPr>
          <a:xfrm>
            <a:off x="1301750" y="1909763"/>
            <a:ext cx="131763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10" dirty="0">
                <a:latin typeface="Symbol"/>
                <a:cs typeface="Symbol"/>
              </a:rPr>
              <a:t>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04CDFB9-E699-41B9-AD3D-C3CA9390AF61}"/>
              </a:ext>
            </a:extLst>
          </p:cNvPr>
          <p:cNvSpPr txBox="1"/>
          <p:nvPr/>
        </p:nvSpPr>
        <p:spPr>
          <a:xfrm>
            <a:off x="1385888" y="4516438"/>
            <a:ext cx="5822950" cy="520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i="1" spc="25" dirty="0">
                <a:latin typeface="Times New Roman"/>
                <a:cs typeface="Times New Roman"/>
              </a:rPr>
              <a:t>T </a:t>
            </a:r>
            <a:r>
              <a:rPr sz="2300" i="1" spc="-170" dirty="0">
                <a:latin typeface="Times New Roman"/>
                <a:cs typeface="Times New Roman"/>
              </a:rPr>
              <a:t> </a:t>
            </a:r>
            <a:r>
              <a:rPr sz="3450" spc="-30" baseline="-22946" dirty="0">
                <a:latin typeface="Symbol"/>
                <a:cs typeface="Symbol"/>
              </a:rPr>
              <a:t></a:t>
            </a:r>
            <a:r>
              <a:rPr sz="3450" spc="300" baseline="-9661" dirty="0">
                <a:latin typeface="Symbol"/>
                <a:cs typeface="Symbol"/>
              </a:rPr>
              <a:t></a:t>
            </a:r>
            <a:r>
              <a:rPr sz="2300" i="1" spc="20" dirty="0">
                <a:latin typeface="Times New Roman"/>
                <a:cs typeface="Times New Roman"/>
              </a:rPr>
              <a:t>b</a:t>
            </a:r>
            <a:r>
              <a:rPr sz="2300" i="1" spc="-265" dirty="0">
                <a:latin typeface="Times New Roman"/>
                <a:cs typeface="Times New Roman"/>
              </a:rPr>
              <a:t> </a:t>
            </a:r>
            <a:r>
              <a:rPr sz="3450" spc="75" baseline="-9661" dirty="0">
                <a:latin typeface="Symbol"/>
                <a:cs typeface="Symbol"/>
              </a:rPr>
              <a:t></a:t>
            </a:r>
            <a:r>
              <a:rPr sz="3450" spc="22" baseline="-22946" dirty="0">
                <a:latin typeface="Symbol"/>
                <a:cs typeface="Symbol"/>
              </a:rPr>
              <a:t></a:t>
            </a:r>
            <a:r>
              <a:rPr sz="3450" spc="225" baseline="-22946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Symbol"/>
                <a:cs typeface="Symbol"/>
              </a:rPr>
              <a:t>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3050" spc="-295" dirty="0">
                <a:latin typeface="Symbol"/>
                <a:cs typeface="Symbol"/>
              </a:rPr>
              <a:t></a:t>
            </a:r>
            <a:r>
              <a:rPr sz="2300" i="1" spc="20" dirty="0">
                <a:latin typeface="Times New Roman"/>
                <a:cs typeface="Times New Roman"/>
              </a:rPr>
              <a:t>a</a:t>
            </a:r>
            <a:r>
              <a:rPr sz="2300" i="1" spc="-60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Symbol"/>
                <a:cs typeface="Symbol"/>
              </a:rPr>
              <a:t></a:t>
            </a:r>
            <a:r>
              <a:rPr sz="2300" spc="-145" dirty="0">
                <a:latin typeface="Times New Roman"/>
                <a:cs typeface="Times New Roman"/>
              </a:rPr>
              <a:t> </a:t>
            </a:r>
            <a:r>
              <a:rPr sz="2300" i="1" spc="100" dirty="0">
                <a:latin typeface="Times New Roman"/>
                <a:cs typeface="Times New Roman"/>
              </a:rPr>
              <a:t>b</a:t>
            </a:r>
            <a:r>
              <a:rPr sz="3050" spc="40" dirty="0">
                <a:latin typeface="Symbol"/>
                <a:cs typeface="Symbol"/>
              </a:rPr>
              <a:t></a:t>
            </a:r>
            <a:r>
              <a:rPr sz="2300" spc="25" dirty="0">
                <a:latin typeface="Symbol"/>
                <a:cs typeface="Symbol"/>
              </a:rPr>
              <a:t>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3050" spc="-295" dirty="0">
                <a:latin typeface="Symbol"/>
                <a:cs typeface="Symbol"/>
              </a:rPr>
              <a:t></a:t>
            </a:r>
            <a:r>
              <a:rPr sz="2300" spc="35" dirty="0">
                <a:latin typeface="Times New Roman"/>
                <a:cs typeface="Times New Roman"/>
              </a:rPr>
              <a:t>2</a:t>
            </a:r>
            <a:r>
              <a:rPr sz="2300" i="1" spc="20" dirty="0">
                <a:latin typeface="Times New Roman"/>
                <a:cs typeface="Times New Roman"/>
              </a:rPr>
              <a:t>a</a:t>
            </a:r>
            <a:r>
              <a:rPr sz="2300" i="1" spc="-60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Symbol"/>
                <a:cs typeface="Symbol"/>
              </a:rPr>
              <a:t></a:t>
            </a:r>
            <a:r>
              <a:rPr sz="2300" spc="-145" dirty="0">
                <a:latin typeface="Times New Roman"/>
                <a:cs typeface="Times New Roman"/>
              </a:rPr>
              <a:t> </a:t>
            </a:r>
            <a:r>
              <a:rPr sz="2300" i="1" spc="130" dirty="0">
                <a:latin typeface="Times New Roman"/>
                <a:cs typeface="Times New Roman"/>
              </a:rPr>
              <a:t>c</a:t>
            </a:r>
            <a:r>
              <a:rPr sz="3050" spc="-265" dirty="0">
                <a:latin typeface="Symbol"/>
                <a:cs typeface="Symbol"/>
              </a:rPr>
              <a:t></a:t>
            </a:r>
            <a:r>
              <a:rPr sz="2300" i="1" spc="20" dirty="0">
                <a:latin typeface="Times New Roman"/>
                <a:cs typeface="Times New Roman"/>
              </a:rPr>
              <a:t>x</a:t>
            </a:r>
            <a:r>
              <a:rPr sz="2300" i="1" spc="-80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Symbol"/>
                <a:cs typeface="Symbol"/>
              </a:rPr>
              <a:t>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3050" spc="-290" dirty="0">
                <a:latin typeface="Symbol"/>
                <a:cs typeface="Symbol"/>
              </a:rPr>
              <a:t></a:t>
            </a:r>
            <a:r>
              <a:rPr sz="2300" spc="35" dirty="0">
                <a:latin typeface="Times New Roman"/>
                <a:cs typeface="Times New Roman"/>
              </a:rPr>
              <a:t>2</a:t>
            </a:r>
            <a:r>
              <a:rPr sz="2300" i="1" spc="20" dirty="0">
                <a:latin typeface="Times New Roman"/>
                <a:cs typeface="Times New Roman"/>
              </a:rPr>
              <a:t>a</a:t>
            </a:r>
            <a:r>
              <a:rPr sz="2300" i="1" spc="-65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Symbol"/>
                <a:cs typeface="Symbol"/>
              </a:rPr>
              <a:t></a:t>
            </a:r>
            <a:r>
              <a:rPr sz="2300" spc="-145" dirty="0">
                <a:latin typeface="Times New Roman"/>
                <a:cs typeface="Times New Roman"/>
              </a:rPr>
              <a:t> </a:t>
            </a:r>
            <a:r>
              <a:rPr sz="2300" i="1" spc="20" dirty="0">
                <a:latin typeface="Times New Roman"/>
                <a:cs typeface="Times New Roman"/>
              </a:rPr>
              <a:t>b</a:t>
            </a:r>
            <a:r>
              <a:rPr sz="2300" i="1" spc="-105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Symbol"/>
                <a:cs typeface="Symbol"/>
              </a:rPr>
              <a:t>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i="1" spc="130" dirty="0">
                <a:latin typeface="Times New Roman"/>
                <a:cs typeface="Times New Roman"/>
              </a:rPr>
              <a:t>c</a:t>
            </a:r>
            <a:r>
              <a:rPr sz="3050" spc="-265" dirty="0">
                <a:latin typeface="Symbol"/>
                <a:cs typeface="Symbol"/>
              </a:rPr>
              <a:t></a:t>
            </a:r>
            <a:r>
              <a:rPr sz="2300" i="1" spc="130" dirty="0">
                <a:latin typeface="Times New Roman"/>
                <a:cs typeface="Times New Roman"/>
              </a:rPr>
              <a:t>x</a:t>
            </a:r>
            <a:r>
              <a:rPr sz="2025" spc="7" baseline="43209" dirty="0">
                <a:latin typeface="Times New Roman"/>
                <a:cs typeface="Times New Roman"/>
              </a:rPr>
              <a:t>2</a:t>
            </a:r>
            <a:r>
              <a:rPr sz="2025" baseline="43209" dirty="0">
                <a:latin typeface="Times New Roman"/>
                <a:cs typeface="Times New Roman"/>
              </a:rPr>
              <a:t>  </a:t>
            </a:r>
            <a:r>
              <a:rPr sz="2025" spc="-187" baseline="43209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Symbol"/>
                <a:cs typeface="Symbol"/>
              </a:rPr>
              <a:t>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946EE40-D719-4326-9B06-31D62D3F1DDD}"/>
              </a:ext>
            </a:extLst>
          </p:cNvPr>
          <p:cNvSpPr txBox="1"/>
          <p:nvPr/>
        </p:nvSpPr>
        <p:spPr>
          <a:xfrm>
            <a:off x="1787525" y="4929188"/>
            <a:ext cx="590550" cy="534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40995" fontAlgn="auto">
              <a:lnSpc>
                <a:spcPts val="13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300" spc="15" dirty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  <a:p>
            <a:pPr marL="12700" fontAlgn="auto">
              <a:lnSpc>
                <a:spcPts val="13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300" spc="15" dirty="0">
                <a:latin typeface="Symbol"/>
                <a:cs typeface="Symbol"/>
              </a:rPr>
              <a:t></a:t>
            </a:r>
            <a:r>
              <a:rPr sz="2300" spc="-350" dirty="0">
                <a:latin typeface="Times New Roman"/>
                <a:cs typeface="Times New Roman"/>
              </a:rPr>
              <a:t> </a:t>
            </a:r>
            <a:r>
              <a:rPr sz="3450" i="1" spc="30" baseline="-20531" dirty="0">
                <a:latin typeface="Times New Roman"/>
                <a:cs typeface="Times New Roman"/>
              </a:rPr>
              <a:t>c</a:t>
            </a:r>
            <a:r>
              <a:rPr sz="3450" i="1" spc="-254" baseline="-20531" dirty="0">
                <a:latin typeface="Times New Roman"/>
                <a:cs typeface="Times New Roman"/>
              </a:rPr>
              <a:t> </a:t>
            </a:r>
            <a:r>
              <a:rPr sz="3450" spc="75" baseline="-36231" dirty="0">
                <a:latin typeface="Symbol"/>
                <a:cs typeface="Symbol"/>
              </a:rPr>
              <a:t></a:t>
            </a:r>
            <a:r>
              <a:rPr sz="3450" spc="-1342" baseline="-13285" dirty="0">
                <a:latin typeface="Symbol"/>
                <a:cs typeface="Symbol"/>
              </a:rPr>
              <a:t></a:t>
            </a:r>
            <a:r>
              <a:rPr sz="3450" spc="22" baseline="-41062" dirty="0">
                <a:latin typeface="Symbol"/>
                <a:cs typeface="Symbol"/>
              </a:rPr>
              <a:t></a:t>
            </a:r>
            <a:endParaRPr sz="3450" baseline="-41062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45E7FAD-FBA5-4BAE-986F-4E8249798D21}"/>
              </a:ext>
            </a:extLst>
          </p:cNvPr>
          <p:cNvSpPr txBox="1"/>
          <p:nvPr/>
        </p:nvSpPr>
        <p:spPr>
          <a:xfrm>
            <a:off x="1676400" y="4364038"/>
            <a:ext cx="700088" cy="388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2120" algn="l"/>
              </a:tabLst>
              <a:defRPr/>
            </a:pPr>
            <a:r>
              <a:rPr sz="3450" spc="-30" baseline="-13285" dirty="0">
                <a:latin typeface="Symbol"/>
                <a:cs typeface="Symbol"/>
              </a:rPr>
              <a:t></a:t>
            </a:r>
            <a:r>
              <a:rPr sz="2300" spc="15" dirty="0">
                <a:latin typeface="Symbol"/>
                <a:cs typeface="Symbol"/>
              </a:rPr>
              <a:t>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50" dirty="0">
                <a:latin typeface="Symbol"/>
                <a:cs typeface="Symbol"/>
              </a:rPr>
              <a:t></a:t>
            </a:r>
            <a:r>
              <a:rPr sz="3450" spc="22" baseline="-13285" dirty="0">
                <a:latin typeface="Symbol"/>
                <a:cs typeface="Symbol"/>
              </a:rPr>
              <a:t></a:t>
            </a:r>
            <a:endParaRPr sz="3450" baseline="-13285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59AE0F4-36B8-4D68-8F00-D314993DCD0A}"/>
              </a:ext>
            </a:extLst>
          </p:cNvPr>
          <p:cNvSpPr txBox="1"/>
          <p:nvPr/>
        </p:nvSpPr>
        <p:spPr>
          <a:xfrm>
            <a:off x="1676400" y="4149725"/>
            <a:ext cx="700088" cy="346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-20" dirty="0">
                <a:latin typeface="Symbol"/>
                <a:cs typeface="Symbol"/>
              </a:rPr>
              <a:t></a:t>
            </a:r>
            <a:r>
              <a:rPr sz="3450" spc="22" baseline="-3623" dirty="0">
                <a:latin typeface="Symbol"/>
                <a:cs typeface="Symbol"/>
              </a:rPr>
              <a:t></a:t>
            </a:r>
            <a:r>
              <a:rPr sz="3450" spc="-480" baseline="-3623" dirty="0">
                <a:latin typeface="Times New Roman"/>
                <a:cs typeface="Times New Roman"/>
              </a:rPr>
              <a:t> </a:t>
            </a:r>
            <a:r>
              <a:rPr sz="2300" i="1" spc="20" dirty="0">
                <a:latin typeface="Times New Roman"/>
                <a:cs typeface="Times New Roman"/>
              </a:rPr>
              <a:t>a</a:t>
            </a:r>
            <a:r>
              <a:rPr sz="2300" i="1" spc="-335" dirty="0">
                <a:latin typeface="Times New Roman"/>
                <a:cs typeface="Times New Roman"/>
              </a:rPr>
              <a:t> </a:t>
            </a:r>
            <a:r>
              <a:rPr sz="3450" spc="75" baseline="-3623" dirty="0">
                <a:latin typeface="Symbol"/>
                <a:cs typeface="Symbol"/>
              </a:rPr>
              <a:t></a:t>
            </a:r>
            <a:r>
              <a:rPr sz="2300" spc="15" dirty="0">
                <a:latin typeface="Symbol"/>
                <a:cs typeface="Symbol"/>
              </a:rPr>
              <a:t>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9A8E995-7238-44B6-9548-F6163FC241DC}"/>
              </a:ext>
            </a:extLst>
          </p:cNvPr>
          <p:cNvSpPr txBox="1"/>
          <p:nvPr/>
        </p:nvSpPr>
        <p:spPr>
          <a:xfrm>
            <a:off x="1676400" y="4997450"/>
            <a:ext cx="252413" cy="466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-894" dirty="0">
                <a:latin typeface="Symbol"/>
                <a:cs typeface="Symbol"/>
              </a:rPr>
              <a:t></a:t>
            </a:r>
            <a:r>
              <a:rPr sz="3450" spc="-30" baseline="-27777" dirty="0">
                <a:latin typeface="Symbol"/>
                <a:cs typeface="Symbol"/>
              </a:rPr>
              <a:t></a:t>
            </a:r>
            <a:r>
              <a:rPr sz="3450" spc="22" baseline="-22946" dirty="0">
                <a:latin typeface="Symbol"/>
                <a:cs typeface="Symbol"/>
              </a:rPr>
              <a:t></a:t>
            </a:r>
            <a:endParaRPr sz="3450" baseline="-22946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A9178E71-A9C2-4F37-A63A-E9121C9FB7D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0015" rtlCol="0"/>
          <a:lstStyle/>
          <a:p>
            <a:pPr marL="140970" eaLnBrk="1" fontAlgn="auto" hangingPunct="1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dirty="0"/>
              <a:t>Contoh</a:t>
            </a:r>
            <a:r>
              <a:rPr b="1" spc="220" dirty="0">
                <a:latin typeface="Times New Roman"/>
                <a:cs typeface="Times New Roman"/>
              </a:rPr>
              <a:t> </a:t>
            </a:r>
            <a:r>
              <a:rPr b="1" dirty="0"/>
              <a:t>6</a:t>
            </a:r>
            <a:r>
              <a:rPr b="1" spc="215" dirty="0">
                <a:latin typeface="Times New Roman"/>
                <a:cs typeface="Times New Roman"/>
              </a:rPr>
              <a:t> </a:t>
            </a:r>
            <a:r>
              <a:rPr b="1" spc="-10" dirty="0"/>
              <a:t>:</a:t>
            </a:r>
          </a:p>
        </p:txBody>
      </p:sp>
      <p:sp>
        <p:nvSpPr>
          <p:cNvPr id="27666" name="object 15">
            <a:extLst>
              <a:ext uri="{FF2B5EF4-FFF2-40B4-BE49-F238E27FC236}">
                <a16:creationId xmlns:a16="http://schemas.microsoft.com/office/drawing/2014/main" id="{B3464326-43F8-4750-BC18-10BF64A0C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631825"/>
            <a:ext cx="72183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Diketahui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Transformasi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linear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</a:t>
            </a:r>
            <a:r>
              <a:rPr lang="id-ID" altLang="en-US" sz="2400" baseline="24000">
                <a:latin typeface="Bookman Old Style" panose="02050604050505020204" pitchFamily="18" charset="0"/>
              </a:rPr>
              <a:t>3 →</a:t>
            </a:r>
            <a:r>
              <a:rPr lang="id-ID" altLang="en-US" sz="2400">
                <a:latin typeface="Bookman Old Style" panose="02050604050505020204" pitchFamily="18" charset="0"/>
              </a:rPr>
              <a:t>P</a:t>
            </a:r>
            <a:r>
              <a:rPr lang="id-ID" altLang="en-US" sz="2400" baseline="-24000">
                <a:latin typeface="Bookman Old Style" panose="02050604050505020204" pitchFamily="18" charset="0"/>
              </a:rPr>
              <a:t>2</a:t>
            </a:r>
            <a:r>
              <a:rPr lang="id-ID" altLang="en-US" sz="2400" baseline="-24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d-ID" altLang="en-US" sz="2400">
                <a:latin typeface="Bookman Old Style" panose="02050604050505020204" pitchFamily="18" charset="0"/>
              </a:rPr>
              <a:t>dengan</a:t>
            </a: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7090ACFE-26B8-4BD3-88C0-7078271A551C}"/>
              </a:ext>
            </a:extLst>
          </p:cNvPr>
          <p:cNvSpPr txBox="1"/>
          <p:nvPr/>
        </p:nvSpPr>
        <p:spPr>
          <a:xfrm>
            <a:off x="384175" y="2593975"/>
            <a:ext cx="6605588" cy="1382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entukan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basi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dimens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Ker(</a:t>
            </a: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spc="-10" dirty="0">
                <a:latin typeface="Bookman Old Style"/>
                <a:cs typeface="Bookman Old Style"/>
              </a:rPr>
              <a:t>)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R(</a:t>
            </a: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spc="-10" dirty="0">
                <a:latin typeface="Bookman Old Style"/>
                <a:cs typeface="Bookman Old Style"/>
              </a:rPr>
              <a:t>)</a:t>
            </a:r>
            <a:endParaRPr sz="2400">
              <a:latin typeface="Bookman Old Style"/>
              <a:cs typeface="Bookman Old Style"/>
            </a:endParaRPr>
          </a:p>
          <a:p>
            <a:pPr fontAlgn="auto">
              <a:spcBef>
                <a:spcPts val="11"/>
              </a:spcBef>
              <a:spcAft>
                <a:spcPts val="0"/>
              </a:spcAft>
              <a:defRPr/>
            </a:pPr>
            <a:endParaRPr sz="2200">
              <a:latin typeface="Times New Roman"/>
              <a:cs typeface="Times New Roman"/>
            </a:endParaRPr>
          </a:p>
          <a:p>
            <a:pPr marL="12700" fontAlgn="auto">
              <a:lnSpc>
                <a:spcPts val="28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Jawa</a:t>
            </a:r>
            <a:r>
              <a:rPr sz="2400" b="1" dirty="0">
                <a:latin typeface="Bookman Old Style"/>
                <a:cs typeface="Bookman Old Style"/>
              </a:rPr>
              <a:t>b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  <a:p>
            <a:pPr marL="469900" fontAlgn="auto">
              <a:lnSpc>
                <a:spcPts val="28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Perhatika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bahw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472D6A4-6E10-48CE-8503-C768AD1D7165}"/>
              </a:ext>
            </a:extLst>
          </p:cNvPr>
          <p:cNvSpPr txBox="1"/>
          <p:nvPr/>
        </p:nvSpPr>
        <p:spPr>
          <a:xfrm>
            <a:off x="2035175" y="1592263"/>
            <a:ext cx="5045075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=</a:t>
            </a:r>
            <a:r>
              <a:rPr sz="2400" dirty="0">
                <a:latin typeface="Bookman Old Style"/>
                <a:cs typeface="Bookman Old Style"/>
              </a:rPr>
              <a:t>(</a:t>
            </a:r>
            <a:r>
              <a:rPr sz="2400" i="1" dirty="0">
                <a:latin typeface="Bookman Old Style"/>
                <a:cs typeface="Bookman Old Style"/>
              </a:rPr>
              <a:t>a</a:t>
            </a:r>
            <a:r>
              <a:rPr sz="2400" i="1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+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Bookman Old Style"/>
                <a:cs typeface="Bookman Old Style"/>
              </a:rPr>
              <a:t>b</a:t>
            </a:r>
            <a:r>
              <a:rPr sz="2400" spc="-10" dirty="0">
                <a:latin typeface="Bookman Old Style"/>
                <a:cs typeface="Bookman Old Style"/>
              </a:rPr>
              <a:t>)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+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(</a:t>
            </a:r>
            <a:r>
              <a:rPr sz="2400" spc="-5" dirty="0">
                <a:latin typeface="Bookman Old Style"/>
                <a:cs typeface="Bookman Old Style"/>
              </a:rPr>
              <a:t>2</a:t>
            </a:r>
            <a:r>
              <a:rPr sz="2400" i="1" dirty="0">
                <a:latin typeface="Bookman Old Style"/>
                <a:cs typeface="Bookman Old Style"/>
              </a:rPr>
              <a:t>a</a:t>
            </a:r>
            <a:r>
              <a:rPr sz="2400" i="1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– </a:t>
            </a:r>
            <a:r>
              <a:rPr sz="2400" i="1" spc="-15" dirty="0">
                <a:latin typeface="Bookman Old Style"/>
                <a:cs typeface="Bookman Old Style"/>
              </a:rPr>
              <a:t>c</a:t>
            </a:r>
            <a:r>
              <a:rPr sz="2400" spc="-10" dirty="0">
                <a:latin typeface="Bookman Old Style"/>
                <a:cs typeface="Bookman Old Style"/>
              </a:rPr>
              <a:t>)</a:t>
            </a:r>
            <a:r>
              <a:rPr sz="2400" i="1" dirty="0">
                <a:latin typeface="Bookman Old Style"/>
                <a:cs typeface="Bookman Old Style"/>
              </a:rPr>
              <a:t>x</a:t>
            </a:r>
            <a:r>
              <a:rPr sz="2400" i="1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+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(2</a:t>
            </a:r>
            <a:r>
              <a:rPr sz="2400" i="1" dirty="0">
                <a:latin typeface="Bookman Old Style"/>
                <a:cs typeface="Bookman Old Style"/>
              </a:rPr>
              <a:t>a</a:t>
            </a:r>
            <a:r>
              <a:rPr sz="2400" i="1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+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Bookman Old Style"/>
                <a:cs typeface="Bookman Old Style"/>
              </a:rPr>
              <a:t>b</a:t>
            </a:r>
            <a:r>
              <a:rPr sz="2400" i="1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+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Bookman Old Style"/>
                <a:cs typeface="Bookman Old Style"/>
              </a:rPr>
              <a:t>c</a:t>
            </a:r>
            <a:r>
              <a:rPr sz="2400" spc="-10" dirty="0">
                <a:latin typeface="Bookman Old Style"/>
                <a:cs typeface="Bookman Old Style"/>
              </a:rPr>
              <a:t>)</a:t>
            </a:r>
            <a:r>
              <a:rPr sz="2400" i="1" dirty="0">
                <a:latin typeface="Bookman Old Style"/>
                <a:cs typeface="Bookman Old Style"/>
              </a:rPr>
              <a:t>x</a:t>
            </a:r>
            <a:r>
              <a:rPr sz="2400" spc="-15" baseline="24305" dirty="0">
                <a:latin typeface="Bookman Old Style"/>
                <a:cs typeface="Bookman Old Style"/>
              </a:rPr>
              <a:t>2</a:t>
            </a:r>
            <a:endParaRPr sz="2400" baseline="24305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>
            <a:extLst>
              <a:ext uri="{FF2B5EF4-FFF2-40B4-BE49-F238E27FC236}">
                <a16:creationId xmlns:a16="http://schemas.microsoft.com/office/drawing/2014/main" id="{E610118C-C521-4B95-855C-F724B9009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C633791-63D5-4F1A-ABFE-6E287F965308}"/>
              </a:ext>
            </a:extLst>
          </p:cNvPr>
          <p:cNvSpPr txBox="1"/>
          <p:nvPr/>
        </p:nvSpPr>
        <p:spPr>
          <a:xfrm>
            <a:off x="2606675" y="922338"/>
            <a:ext cx="847725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04495" algn="l"/>
              </a:tabLst>
              <a:defRPr/>
            </a:pPr>
            <a:r>
              <a:rPr sz="2250" spc="5" dirty="0">
                <a:latin typeface="Symbol"/>
                <a:cs typeface="Symbol"/>
              </a:rPr>
              <a:t></a:t>
            </a:r>
            <a:r>
              <a:rPr sz="2250" spc="5" dirty="0">
                <a:latin typeface="Times New Roman"/>
                <a:cs typeface="Times New Roman"/>
              </a:rPr>
              <a:t>	</a:t>
            </a:r>
            <a:r>
              <a:rPr sz="2250" spc="5" dirty="0">
                <a:latin typeface="Symbol"/>
                <a:cs typeface="Symbol"/>
              </a:rPr>
              <a:t></a:t>
            </a:r>
            <a:r>
              <a:rPr sz="2250" spc="-290" dirty="0">
                <a:latin typeface="Times New Roman"/>
                <a:cs typeface="Times New Roman"/>
              </a:rPr>
              <a:t> </a:t>
            </a:r>
            <a:r>
              <a:rPr sz="3375" spc="15" baseline="4938" dirty="0">
                <a:latin typeface="Times New Roman"/>
                <a:cs typeface="Times New Roman"/>
              </a:rPr>
              <a:t>0</a:t>
            </a:r>
            <a:r>
              <a:rPr sz="3375" spc="-525" baseline="4938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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94ABB539-2AB9-4F6B-BEA0-2428D856C2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C0C95746-0BA9-4274-A951-D945EB9AD3D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8678" name="object 39">
            <a:extLst>
              <a:ext uri="{FF2B5EF4-FFF2-40B4-BE49-F238E27FC236}">
                <a16:creationId xmlns:a16="http://schemas.microsoft.com/office/drawing/2014/main" id="{13B9612B-244D-423E-AF8A-7F083FBE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B3076E-732E-4FA2-A2B3-0248AA797579}" type="slidenum">
              <a:rPr lang="id-ID" altLang="en-US">
                <a:latin typeface="Arial" panose="020B0604020202020204" pitchFamily="34" charset="0"/>
              </a:rPr>
              <a:pPr eaLnBrk="1" hangingPunct="1"/>
              <a:t>26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BDD0982-1831-462F-87F9-453320C957D7}"/>
              </a:ext>
            </a:extLst>
          </p:cNvPr>
          <p:cNvSpPr txBox="1"/>
          <p:nvPr/>
        </p:nvSpPr>
        <p:spPr>
          <a:xfrm>
            <a:off x="1341438" y="1189038"/>
            <a:ext cx="854075" cy="481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7" baseline="28395" dirty="0">
                <a:latin typeface="Symbol"/>
                <a:cs typeface="Symbol"/>
              </a:rPr>
              <a:t></a:t>
            </a:r>
            <a:r>
              <a:rPr sz="3375" spc="-390" baseline="28395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Times New Roman"/>
                <a:cs typeface="Times New Roman"/>
              </a:rPr>
              <a:t>2</a:t>
            </a:r>
            <a:r>
              <a:rPr sz="2250" i="1" spc="10" dirty="0">
                <a:latin typeface="Times New Roman"/>
                <a:cs typeface="Times New Roman"/>
              </a:rPr>
              <a:t>a</a:t>
            </a:r>
            <a:r>
              <a:rPr sz="2250" i="1" spc="-15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</a:t>
            </a:r>
            <a:r>
              <a:rPr sz="2250" spc="-225" dirty="0">
                <a:latin typeface="Times New Roman"/>
                <a:cs typeface="Times New Roman"/>
              </a:rPr>
              <a:t> </a:t>
            </a:r>
            <a:r>
              <a:rPr sz="2250" i="1" spc="10" dirty="0">
                <a:latin typeface="Times New Roman"/>
                <a:cs typeface="Times New Roman"/>
              </a:rPr>
              <a:t>c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1C5C9F8-4144-446A-9F98-2386E018A56C}"/>
              </a:ext>
            </a:extLst>
          </p:cNvPr>
          <p:cNvSpPr txBox="1"/>
          <p:nvPr/>
        </p:nvSpPr>
        <p:spPr>
          <a:xfrm>
            <a:off x="2606675" y="1189038"/>
            <a:ext cx="847725" cy="481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5" dirty="0">
                <a:latin typeface="Symbol"/>
                <a:cs typeface="Symbol"/>
              </a:rPr>
              <a:t></a:t>
            </a:r>
            <a:r>
              <a:rPr sz="2250" spc="-55" dirty="0">
                <a:latin typeface="Times New Roman"/>
                <a:cs typeface="Times New Roman"/>
              </a:rPr>
              <a:t> </a:t>
            </a:r>
            <a:r>
              <a:rPr sz="3375" spc="15" baseline="-28395" dirty="0">
                <a:latin typeface="Symbol"/>
                <a:cs typeface="Symbol"/>
              </a:rPr>
              <a:t></a:t>
            </a:r>
            <a:r>
              <a:rPr sz="3375" spc="-179" baseline="-2839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</a:t>
            </a:r>
            <a:r>
              <a:rPr sz="2250" spc="-290" dirty="0">
                <a:latin typeface="Times New Roman"/>
                <a:cs typeface="Times New Roman"/>
              </a:rPr>
              <a:t> </a:t>
            </a:r>
            <a:r>
              <a:rPr sz="3375" spc="15" baseline="-28395" dirty="0">
                <a:latin typeface="Times New Roman"/>
                <a:cs typeface="Times New Roman"/>
              </a:rPr>
              <a:t>0</a:t>
            </a:r>
            <a:r>
              <a:rPr sz="3375" spc="-532" baseline="-2839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574C51D-94AE-49B3-8B08-D89623D3C20F}"/>
              </a:ext>
            </a:extLst>
          </p:cNvPr>
          <p:cNvSpPr txBox="1"/>
          <p:nvPr/>
        </p:nvSpPr>
        <p:spPr>
          <a:xfrm>
            <a:off x="1341438" y="1663700"/>
            <a:ext cx="1403350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7" baseline="19753" dirty="0">
                <a:latin typeface="Symbol"/>
                <a:cs typeface="Symbol"/>
              </a:rPr>
              <a:t></a:t>
            </a:r>
            <a:r>
              <a:rPr sz="3375" spc="-390" baseline="19753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Times New Roman"/>
                <a:cs typeface="Times New Roman"/>
              </a:rPr>
              <a:t>2</a:t>
            </a:r>
            <a:r>
              <a:rPr sz="2250" i="1" spc="10" dirty="0">
                <a:latin typeface="Times New Roman"/>
                <a:cs typeface="Times New Roman"/>
              </a:rPr>
              <a:t>a</a:t>
            </a:r>
            <a:r>
              <a:rPr sz="2250" i="1" spc="-15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</a:t>
            </a:r>
            <a:r>
              <a:rPr sz="2250" spc="-225" dirty="0">
                <a:latin typeface="Times New Roman"/>
                <a:cs typeface="Times New Roman"/>
              </a:rPr>
              <a:t> </a:t>
            </a:r>
            <a:r>
              <a:rPr sz="2250" i="1" spc="10" dirty="0">
                <a:latin typeface="Times New Roman"/>
                <a:cs typeface="Times New Roman"/>
              </a:rPr>
              <a:t>b</a:t>
            </a:r>
            <a:r>
              <a:rPr sz="2250" i="1" spc="-18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</a:t>
            </a:r>
            <a:r>
              <a:rPr sz="2250" spc="-190" dirty="0">
                <a:latin typeface="Times New Roman"/>
                <a:cs typeface="Times New Roman"/>
              </a:rPr>
              <a:t> </a:t>
            </a:r>
            <a:r>
              <a:rPr sz="2250" i="1" spc="10" dirty="0">
                <a:latin typeface="Times New Roman"/>
                <a:cs typeface="Times New Roman"/>
              </a:rPr>
              <a:t>c</a:t>
            </a:r>
            <a:r>
              <a:rPr sz="2250" i="1" spc="-290" dirty="0">
                <a:latin typeface="Times New Roman"/>
                <a:cs typeface="Times New Roman"/>
              </a:rPr>
              <a:t> </a:t>
            </a:r>
            <a:r>
              <a:rPr sz="3375" spc="7" baseline="19753" dirty="0">
                <a:latin typeface="Symbol"/>
                <a:cs typeface="Symbol"/>
              </a:rPr>
              <a:t></a:t>
            </a:r>
            <a:endParaRPr sz="3375" baseline="19753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7F6F79F-9745-4C18-B4F6-CABA7F37B4FA}"/>
              </a:ext>
            </a:extLst>
          </p:cNvPr>
          <p:cNvSpPr txBox="1"/>
          <p:nvPr/>
        </p:nvSpPr>
        <p:spPr>
          <a:xfrm>
            <a:off x="2998788" y="1663700"/>
            <a:ext cx="455612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5" dirty="0">
                <a:latin typeface="Symbol"/>
                <a:cs typeface="Symbol"/>
              </a:rPr>
              <a:t></a:t>
            </a:r>
            <a:r>
              <a:rPr sz="2250" spc="-290" dirty="0">
                <a:latin typeface="Times New Roman"/>
                <a:cs typeface="Times New Roman"/>
              </a:rPr>
              <a:t> </a:t>
            </a:r>
            <a:r>
              <a:rPr sz="3375" spc="15" baseline="-19753" dirty="0">
                <a:latin typeface="Times New Roman"/>
                <a:cs typeface="Times New Roman"/>
              </a:rPr>
              <a:t>0</a:t>
            </a:r>
            <a:r>
              <a:rPr sz="3375" spc="-532" baseline="-19753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7F391D6-8344-43A4-A78A-70471E966969}"/>
              </a:ext>
            </a:extLst>
          </p:cNvPr>
          <p:cNvSpPr txBox="1"/>
          <p:nvPr/>
        </p:nvSpPr>
        <p:spPr>
          <a:xfrm>
            <a:off x="1341438" y="901700"/>
            <a:ext cx="722312" cy="336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7" baseline="-4938" dirty="0">
                <a:latin typeface="Symbol"/>
                <a:cs typeface="Symbol"/>
              </a:rPr>
              <a:t></a:t>
            </a:r>
            <a:r>
              <a:rPr sz="3375" spc="-390" baseline="-4938" dirty="0">
                <a:latin typeface="Times New Roman"/>
                <a:cs typeface="Times New Roman"/>
              </a:rPr>
              <a:t> </a:t>
            </a:r>
            <a:r>
              <a:rPr sz="2250" i="1" spc="10" dirty="0">
                <a:latin typeface="Times New Roman"/>
                <a:cs typeface="Times New Roman"/>
              </a:rPr>
              <a:t>a</a:t>
            </a:r>
            <a:r>
              <a:rPr sz="2250" i="1" spc="-14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</a:t>
            </a:r>
            <a:r>
              <a:rPr sz="2250" spc="-225" dirty="0">
                <a:latin typeface="Times New Roman"/>
                <a:cs typeface="Times New Roman"/>
              </a:rPr>
              <a:t> </a:t>
            </a:r>
            <a:r>
              <a:rPr sz="2250" i="1" spc="10" dirty="0">
                <a:latin typeface="Times New Roman"/>
                <a:cs typeface="Times New Roman"/>
              </a:rPr>
              <a:t>b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AC5FF14-387F-46DB-89F3-8BEF092BA0FD}"/>
              </a:ext>
            </a:extLst>
          </p:cNvPr>
          <p:cNvSpPr txBox="1"/>
          <p:nvPr/>
        </p:nvSpPr>
        <p:spPr>
          <a:xfrm>
            <a:off x="1341438" y="1465263"/>
            <a:ext cx="136525" cy="31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5" dirty="0">
                <a:latin typeface="Symbol"/>
                <a:cs typeface="Symbol"/>
              </a:rPr>
              <a:t>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42F85BA-B25D-4147-B880-2B8208E9E2BD}"/>
              </a:ext>
            </a:extLst>
          </p:cNvPr>
          <p:cNvSpPr txBox="1"/>
          <p:nvPr/>
        </p:nvSpPr>
        <p:spPr>
          <a:xfrm>
            <a:off x="2606675" y="1465263"/>
            <a:ext cx="847725" cy="31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04495" algn="l"/>
                <a:tab pos="722630" algn="l"/>
              </a:tabLst>
              <a:defRPr/>
            </a:pPr>
            <a:r>
              <a:rPr sz="2250" spc="5" dirty="0">
                <a:latin typeface="Symbol"/>
                <a:cs typeface="Symbol"/>
              </a:rPr>
              <a:t></a:t>
            </a:r>
            <a:r>
              <a:rPr sz="2250" spc="5" dirty="0">
                <a:latin typeface="Times New Roman"/>
                <a:cs typeface="Times New Roman"/>
              </a:rPr>
              <a:t>	</a:t>
            </a:r>
            <a:r>
              <a:rPr sz="2250" spc="5" dirty="0">
                <a:latin typeface="Symbol"/>
                <a:cs typeface="Symbol"/>
              </a:rPr>
              <a:t></a:t>
            </a:r>
            <a:r>
              <a:rPr sz="2250" spc="5" dirty="0">
                <a:latin typeface="Times New Roman"/>
                <a:cs typeface="Times New Roman"/>
              </a:rPr>
              <a:t>	</a:t>
            </a:r>
            <a:r>
              <a:rPr sz="2250" spc="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67D34CD-5414-4D73-8EB1-C9D223B8683E}"/>
              </a:ext>
            </a:extLst>
          </p:cNvPr>
          <p:cNvSpPr txBox="1"/>
          <p:nvPr/>
        </p:nvSpPr>
        <p:spPr>
          <a:xfrm>
            <a:off x="522288" y="1844675"/>
            <a:ext cx="1343025" cy="685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31215" fontAlgn="auto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50" spc="5" dirty="0">
                <a:latin typeface="Symbol"/>
                <a:cs typeface="Symbol"/>
              </a:rPr>
              <a:t></a:t>
            </a:r>
            <a:endParaRPr sz="2250">
              <a:latin typeface="Symbol"/>
              <a:cs typeface="Symbol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sehingga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CE55342B-FE78-469A-A777-8C700A8FF8E4}"/>
              </a:ext>
            </a:extLst>
          </p:cNvPr>
          <p:cNvSpPr txBox="1"/>
          <p:nvPr/>
        </p:nvSpPr>
        <p:spPr>
          <a:xfrm>
            <a:off x="2606675" y="1844675"/>
            <a:ext cx="847725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04495" algn="l"/>
                <a:tab pos="722630" algn="l"/>
              </a:tabLst>
              <a:defRPr/>
            </a:pPr>
            <a:r>
              <a:rPr sz="2250" spc="5" dirty="0">
                <a:latin typeface="Symbol"/>
                <a:cs typeface="Symbol"/>
              </a:rPr>
              <a:t></a:t>
            </a:r>
            <a:r>
              <a:rPr sz="2250" spc="5" dirty="0">
                <a:latin typeface="Times New Roman"/>
                <a:cs typeface="Times New Roman"/>
              </a:rPr>
              <a:t>	</a:t>
            </a:r>
            <a:r>
              <a:rPr sz="2250" spc="5" dirty="0">
                <a:latin typeface="Symbol"/>
                <a:cs typeface="Symbol"/>
              </a:rPr>
              <a:t></a:t>
            </a:r>
            <a:r>
              <a:rPr sz="2250" spc="5" dirty="0">
                <a:latin typeface="Times New Roman"/>
                <a:cs typeface="Times New Roman"/>
              </a:rPr>
              <a:t>	</a:t>
            </a:r>
            <a:r>
              <a:rPr sz="2250" spc="5" dirty="0">
                <a:latin typeface="Symbol"/>
                <a:cs typeface="Symbol"/>
              </a:rPr>
              <a:t>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ED6FB1D-A7D5-4018-A092-C0D6F94E82E1}"/>
              </a:ext>
            </a:extLst>
          </p:cNvPr>
          <p:cNvSpPr txBox="1"/>
          <p:nvPr/>
        </p:nvSpPr>
        <p:spPr>
          <a:xfrm>
            <a:off x="1338263" y="3022600"/>
            <a:ext cx="1974850" cy="455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i="1" spc="15" baseline="4166" dirty="0">
                <a:latin typeface="Times New Roman"/>
                <a:cs typeface="Times New Roman"/>
              </a:rPr>
              <a:t>T </a:t>
            </a:r>
            <a:r>
              <a:rPr sz="3000" i="1" spc="-97" baseline="4166" dirty="0">
                <a:latin typeface="Times New Roman"/>
                <a:cs typeface="Times New Roman"/>
              </a:rPr>
              <a:t> </a:t>
            </a:r>
            <a:r>
              <a:rPr sz="3000" spc="-15" baseline="-18055" dirty="0">
                <a:latin typeface="Symbol"/>
                <a:cs typeface="Symbol"/>
              </a:rPr>
              <a:t></a:t>
            </a:r>
            <a:r>
              <a:rPr sz="3000" spc="262" baseline="-5555" dirty="0">
                <a:latin typeface="Symbol"/>
                <a:cs typeface="Symbol"/>
              </a:rPr>
              <a:t></a:t>
            </a:r>
            <a:r>
              <a:rPr sz="3000" i="1" spc="15" baseline="4166" dirty="0">
                <a:latin typeface="Times New Roman"/>
                <a:cs typeface="Times New Roman"/>
              </a:rPr>
              <a:t>b</a:t>
            </a:r>
            <a:r>
              <a:rPr sz="3000" i="1" spc="-315" baseline="4166" dirty="0">
                <a:latin typeface="Times New Roman"/>
                <a:cs typeface="Times New Roman"/>
              </a:rPr>
              <a:t> </a:t>
            </a:r>
            <a:r>
              <a:rPr sz="3000" spc="75" baseline="-5555" dirty="0">
                <a:latin typeface="Symbol"/>
                <a:cs typeface="Symbol"/>
              </a:rPr>
              <a:t></a:t>
            </a:r>
            <a:r>
              <a:rPr sz="3000" spc="7" baseline="-18055" dirty="0">
                <a:latin typeface="Symbol"/>
                <a:cs typeface="Symbol"/>
              </a:rPr>
              <a:t></a:t>
            </a:r>
            <a:r>
              <a:rPr sz="3000" spc="30" baseline="-18055" dirty="0">
                <a:latin typeface="Times New Roman"/>
                <a:cs typeface="Times New Roman"/>
              </a:rPr>
              <a:t> </a:t>
            </a:r>
            <a:r>
              <a:rPr sz="3000" spc="15" baseline="4166" dirty="0">
                <a:latin typeface="Symbol"/>
                <a:cs typeface="Symbol"/>
              </a:rPr>
              <a:t></a:t>
            </a:r>
            <a:r>
              <a:rPr sz="3000" spc="-284" baseline="4166" dirty="0">
                <a:latin typeface="Times New Roman"/>
                <a:cs typeface="Times New Roman"/>
              </a:rPr>
              <a:t> </a:t>
            </a:r>
            <a:r>
              <a:rPr sz="3450" spc="7" baseline="-25362" dirty="0">
                <a:latin typeface="Symbol"/>
                <a:cs typeface="Symbol"/>
              </a:rPr>
              <a:t></a:t>
            </a:r>
            <a:r>
              <a:rPr sz="3450" spc="-390" baseline="-25362" dirty="0">
                <a:latin typeface="Times New Roman"/>
                <a:cs typeface="Times New Roman"/>
              </a:rPr>
              <a:t> </a:t>
            </a:r>
            <a:r>
              <a:rPr sz="2300" spc="40" dirty="0">
                <a:latin typeface="Times New Roman"/>
                <a:cs typeface="Times New Roman"/>
              </a:rPr>
              <a:t>2</a:t>
            </a:r>
            <a:r>
              <a:rPr sz="2300" i="1" spc="10" dirty="0">
                <a:latin typeface="Times New Roman"/>
                <a:cs typeface="Times New Roman"/>
              </a:rPr>
              <a:t>a</a:t>
            </a:r>
            <a:r>
              <a:rPr sz="2300" i="1" spc="-14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c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0B4F3DF-3021-4297-AF66-85E8D44C1B0B}"/>
              </a:ext>
            </a:extLst>
          </p:cNvPr>
          <p:cNvSpPr txBox="1"/>
          <p:nvPr/>
        </p:nvSpPr>
        <p:spPr>
          <a:xfrm>
            <a:off x="1601788" y="3322638"/>
            <a:ext cx="614362" cy="466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780" dirty="0">
                <a:latin typeface="Symbol"/>
                <a:cs typeface="Symbol"/>
              </a:rPr>
              <a:t></a:t>
            </a:r>
            <a:r>
              <a:rPr sz="3000" spc="-15" baseline="-27777" dirty="0">
                <a:latin typeface="Symbol"/>
                <a:cs typeface="Symbol"/>
              </a:rPr>
              <a:t></a:t>
            </a:r>
            <a:r>
              <a:rPr sz="3000" spc="7" baseline="-22222" dirty="0">
                <a:latin typeface="Symbol"/>
                <a:cs typeface="Symbol"/>
              </a:rPr>
              <a:t></a:t>
            </a:r>
            <a:r>
              <a:rPr sz="3000" spc="-442" baseline="-22222" dirty="0">
                <a:latin typeface="Times New Roman"/>
                <a:cs typeface="Times New Roman"/>
              </a:rPr>
              <a:t> </a:t>
            </a:r>
            <a:r>
              <a:rPr sz="3000" i="1" spc="7" baseline="-6944" dirty="0">
                <a:latin typeface="Times New Roman"/>
                <a:cs typeface="Times New Roman"/>
              </a:rPr>
              <a:t>c</a:t>
            </a:r>
            <a:r>
              <a:rPr sz="3000" i="1" spc="-195" baseline="-6944" dirty="0">
                <a:latin typeface="Times New Roman"/>
                <a:cs typeface="Times New Roman"/>
              </a:rPr>
              <a:t> </a:t>
            </a:r>
            <a:r>
              <a:rPr sz="3000" spc="75" baseline="12500" dirty="0">
                <a:latin typeface="Symbol"/>
                <a:cs typeface="Symbol"/>
              </a:rPr>
              <a:t></a:t>
            </a:r>
            <a:r>
              <a:rPr sz="2000" spc="-780" dirty="0">
                <a:latin typeface="Symbol"/>
                <a:cs typeface="Symbol"/>
              </a:rPr>
              <a:t></a:t>
            </a:r>
            <a:r>
              <a:rPr sz="3000" spc="7" baseline="-27777" dirty="0">
                <a:latin typeface="Symbol"/>
                <a:cs typeface="Symbol"/>
              </a:rPr>
              <a:t></a:t>
            </a:r>
            <a:endParaRPr sz="3000" baseline="-27777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B29ABAEF-87FB-4CFB-A70A-8981DF051E7F}"/>
              </a:ext>
            </a:extLst>
          </p:cNvPr>
          <p:cNvSpPr txBox="1"/>
          <p:nvPr/>
        </p:nvSpPr>
        <p:spPr>
          <a:xfrm>
            <a:off x="1601788" y="2833688"/>
            <a:ext cx="614362" cy="341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96875" algn="l"/>
              </a:tabLst>
              <a:defRPr/>
            </a:pPr>
            <a:r>
              <a:rPr sz="3000" spc="-15" baseline="-12500" dirty="0">
                <a:latin typeface="Symbol"/>
                <a:cs typeface="Symbol"/>
              </a:rPr>
              <a:t></a:t>
            </a:r>
            <a:r>
              <a:rPr sz="2000" spc="5" dirty="0">
                <a:latin typeface="Symbol"/>
                <a:cs typeface="Symbol"/>
              </a:rPr>
              <a:t>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0" dirty="0">
                <a:latin typeface="Symbol"/>
                <a:cs typeface="Symbol"/>
              </a:rPr>
              <a:t></a:t>
            </a:r>
            <a:r>
              <a:rPr sz="3000" spc="7" baseline="-12500" dirty="0">
                <a:latin typeface="Symbol"/>
                <a:cs typeface="Symbol"/>
              </a:rPr>
              <a:t></a:t>
            </a:r>
            <a:endParaRPr sz="3000" baseline="-12500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7577F1EB-88B8-406F-925E-CC395DB9C597}"/>
              </a:ext>
            </a:extLst>
          </p:cNvPr>
          <p:cNvSpPr txBox="1"/>
          <p:nvPr/>
        </p:nvSpPr>
        <p:spPr>
          <a:xfrm>
            <a:off x="1601788" y="2649538"/>
            <a:ext cx="614362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Symbol"/>
                <a:cs typeface="Symbol"/>
              </a:rPr>
              <a:t></a:t>
            </a:r>
            <a:r>
              <a:rPr sz="3000" spc="7" baseline="-4166" dirty="0">
                <a:latin typeface="Symbol"/>
                <a:cs typeface="Symbol"/>
              </a:rPr>
              <a:t></a:t>
            </a:r>
            <a:r>
              <a:rPr sz="3000" spc="-397" baseline="-4166" dirty="0"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a</a:t>
            </a:r>
            <a:r>
              <a:rPr sz="2000" i="1" spc="-275" dirty="0">
                <a:latin typeface="Times New Roman"/>
                <a:cs typeface="Times New Roman"/>
              </a:rPr>
              <a:t> </a:t>
            </a:r>
            <a:r>
              <a:rPr sz="3000" spc="75" baseline="-4166" dirty="0">
                <a:latin typeface="Symbol"/>
                <a:cs typeface="Symbol"/>
              </a:rPr>
              <a:t></a:t>
            </a:r>
            <a:r>
              <a:rPr sz="2000" spc="5" dirty="0">
                <a:latin typeface="Symbol"/>
                <a:cs typeface="Symbol"/>
              </a:rPr>
              <a:t>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2FA0DD16-7C79-4C62-AC05-79574E39E19A}"/>
              </a:ext>
            </a:extLst>
          </p:cNvPr>
          <p:cNvSpPr txBox="1"/>
          <p:nvPr/>
        </p:nvSpPr>
        <p:spPr>
          <a:xfrm>
            <a:off x="1985963" y="3359150"/>
            <a:ext cx="1887537" cy="449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64820" algn="l"/>
              </a:tabLst>
              <a:defRPr/>
            </a:pPr>
            <a:r>
              <a:rPr sz="3000" spc="7" baseline="2777" dirty="0">
                <a:latin typeface="Symbol"/>
                <a:cs typeface="Symbol"/>
              </a:rPr>
              <a:t></a:t>
            </a:r>
            <a:r>
              <a:rPr sz="3000" spc="7" baseline="2777" dirty="0">
                <a:latin typeface="Times New Roman"/>
                <a:cs typeface="Times New Roman"/>
              </a:rPr>
              <a:t>	</a:t>
            </a:r>
            <a:r>
              <a:rPr sz="3450" spc="7" baseline="20531" dirty="0">
                <a:latin typeface="Symbol"/>
                <a:cs typeface="Symbol"/>
              </a:rPr>
              <a:t></a:t>
            </a:r>
            <a:r>
              <a:rPr sz="3450" spc="-390" baseline="20531" dirty="0">
                <a:latin typeface="Times New Roman"/>
                <a:cs typeface="Times New Roman"/>
              </a:rPr>
              <a:t> </a:t>
            </a:r>
            <a:r>
              <a:rPr sz="2300" spc="40" dirty="0">
                <a:latin typeface="Times New Roman"/>
                <a:cs typeface="Times New Roman"/>
              </a:rPr>
              <a:t>2</a:t>
            </a:r>
            <a:r>
              <a:rPr sz="2300" i="1" spc="10" dirty="0">
                <a:latin typeface="Times New Roman"/>
                <a:cs typeface="Times New Roman"/>
              </a:rPr>
              <a:t>a</a:t>
            </a:r>
            <a:r>
              <a:rPr sz="2300" i="1" spc="-14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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b</a:t>
            </a:r>
            <a:r>
              <a:rPr sz="2300" i="1" spc="-18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</a:t>
            </a:r>
            <a:r>
              <a:rPr sz="2300" spc="-190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c</a:t>
            </a:r>
            <a:r>
              <a:rPr sz="2300" i="1" spc="-290" dirty="0">
                <a:latin typeface="Times New Roman"/>
                <a:cs typeface="Times New Roman"/>
              </a:rPr>
              <a:t> </a:t>
            </a:r>
            <a:r>
              <a:rPr sz="3450" spc="7" baseline="20531" dirty="0">
                <a:latin typeface="Symbol"/>
                <a:cs typeface="Symbol"/>
              </a:rPr>
              <a:t></a:t>
            </a:r>
            <a:endParaRPr sz="3450" baseline="20531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BC4E4DCF-F718-4AD7-B690-AA03EBBC4C90}"/>
              </a:ext>
            </a:extLst>
          </p:cNvPr>
          <p:cNvSpPr txBox="1"/>
          <p:nvPr/>
        </p:nvSpPr>
        <p:spPr>
          <a:xfrm>
            <a:off x="1698625" y="3322638"/>
            <a:ext cx="12541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Symbol"/>
                <a:cs typeface="Symbol"/>
              </a:rPr>
              <a:t>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31F1388-7786-4AC7-AF57-88F68AAAB20B}"/>
              </a:ext>
            </a:extLst>
          </p:cNvPr>
          <p:cNvSpPr txBox="1"/>
          <p:nvPr/>
        </p:nvSpPr>
        <p:spPr>
          <a:xfrm>
            <a:off x="2438400" y="2579688"/>
            <a:ext cx="739775" cy="344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450" spc="7" baseline="-4830" dirty="0">
                <a:latin typeface="Symbol"/>
                <a:cs typeface="Symbol"/>
              </a:rPr>
              <a:t></a:t>
            </a:r>
            <a:r>
              <a:rPr sz="3450" spc="-390" baseline="-4830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a</a:t>
            </a:r>
            <a:r>
              <a:rPr sz="2300" i="1" spc="-14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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b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E54F7028-5F0C-4F7D-A122-728FD63184EA}"/>
              </a:ext>
            </a:extLst>
          </p:cNvPr>
          <p:cNvSpPr txBox="1"/>
          <p:nvPr/>
        </p:nvSpPr>
        <p:spPr>
          <a:xfrm>
            <a:off x="3735388" y="2601913"/>
            <a:ext cx="138112" cy="5921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300" spc="5" dirty="0">
                <a:latin typeface="Symbol"/>
                <a:cs typeface="Symbol"/>
              </a:rPr>
              <a:t></a:t>
            </a:r>
            <a:endParaRPr sz="2300">
              <a:latin typeface="Symbol"/>
              <a:cs typeface="Symbol"/>
            </a:endParaRPr>
          </a:p>
          <a:p>
            <a:pPr marL="12700" fontAlgn="auto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300" spc="5" dirty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7B7C582-A3FC-4A3C-9700-E9E2DCA9A199}"/>
              </a:ext>
            </a:extLst>
          </p:cNvPr>
          <p:cNvSpPr txBox="1"/>
          <p:nvPr/>
        </p:nvSpPr>
        <p:spPr>
          <a:xfrm>
            <a:off x="2438400" y="2873375"/>
            <a:ext cx="139700" cy="322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5" dirty="0">
                <a:latin typeface="Symbol"/>
                <a:cs typeface="Symbol"/>
              </a:rPr>
              <a:t>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F231F8FE-47E6-4E2A-8879-112A9F9C8D56}"/>
              </a:ext>
            </a:extLst>
          </p:cNvPr>
          <p:cNvSpPr txBox="1"/>
          <p:nvPr/>
        </p:nvSpPr>
        <p:spPr>
          <a:xfrm>
            <a:off x="3735388" y="3022600"/>
            <a:ext cx="368300" cy="455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450" spc="7" baseline="-25362" dirty="0">
                <a:latin typeface="Symbol"/>
                <a:cs typeface="Symbol"/>
              </a:rPr>
              <a:t></a:t>
            </a:r>
            <a:r>
              <a:rPr sz="3450" spc="-82" baseline="-25362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8602D2EB-DD91-4315-A945-086225734936}"/>
              </a:ext>
            </a:extLst>
          </p:cNvPr>
          <p:cNvSpPr txBox="1"/>
          <p:nvPr/>
        </p:nvSpPr>
        <p:spPr>
          <a:xfrm>
            <a:off x="2438400" y="3544888"/>
            <a:ext cx="1435100" cy="320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308100" algn="l"/>
              </a:tabLst>
              <a:defRPr/>
            </a:pPr>
            <a:r>
              <a:rPr sz="2300" spc="5" dirty="0">
                <a:latin typeface="Symbol"/>
                <a:cs typeface="Symbol"/>
              </a:rPr>
              <a:t></a:t>
            </a:r>
            <a:r>
              <a:rPr sz="2300" spc="5" dirty="0">
                <a:latin typeface="Times New Roman"/>
                <a:cs typeface="Times New Roman"/>
              </a:rPr>
              <a:t>	</a:t>
            </a:r>
            <a:r>
              <a:rPr sz="2300" spc="5" dirty="0">
                <a:latin typeface="Symbol"/>
                <a:cs typeface="Symbol"/>
              </a:rPr>
              <a:t>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28B70C6-45CE-41DE-B9B7-D2FB6D9FB72A}"/>
              </a:ext>
            </a:extLst>
          </p:cNvPr>
          <p:cNvSpPr txBox="1"/>
          <p:nvPr/>
        </p:nvSpPr>
        <p:spPr>
          <a:xfrm>
            <a:off x="5387975" y="3028950"/>
            <a:ext cx="947738" cy="625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300" baseline="10101" dirty="0">
                <a:latin typeface="Symbol"/>
                <a:cs typeface="Symbol"/>
              </a:rPr>
              <a:t></a:t>
            </a:r>
            <a:r>
              <a:rPr sz="3300" spc="-525" baseline="10101" dirty="0">
                <a:latin typeface="Times New Roman"/>
                <a:cs typeface="Times New Roman"/>
              </a:rPr>
              <a:t> </a:t>
            </a:r>
            <a:r>
              <a:rPr sz="3300" spc="-7" baseline="10101" dirty="0">
                <a:latin typeface="Times New Roman"/>
                <a:cs typeface="Times New Roman"/>
              </a:rPr>
              <a:t>1</a:t>
            </a:r>
            <a:r>
              <a:rPr sz="3300" baseline="1262" dirty="0">
                <a:latin typeface="Symbol"/>
                <a:cs typeface="Symbol"/>
              </a:rPr>
              <a:t></a:t>
            </a:r>
            <a:r>
              <a:rPr sz="3300" baseline="1262" dirty="0">
                <a:latin typeface="Times New Roman"/>
                <a:cs typeface="Times New Roman"/>
              </a:rPr>
              <a:t> </a:t>
            </a:r>
            <a:r>
              <a:rPr sz="3300" spc="-262" baseline="1262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Symbol"/>
                <a:cs typeface="Symbol"/>
              </a:rPr>
              <a:t>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3000" i="1" spc="-44" baseline="9722" dirty="0">
                <a:latin typeface="Times New Roman"/>
                <a:cs typeface="Times New Roman"/>
              </a:rPr>
              <a:t>b</a:t>
            </a:r>
            <a:r>
              <a:rPr sz="3000" i="1" spc="-284" baseline="9722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  <a:p>
            <a:pPr marL="332105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tabLst>
                <a:tab pos="840105" algn="l"/>
              </a:tabLst>
              <a:defRPr/>
            </a:pPr>
            <a:r>
              <a:rPr sz="3300" baseline="-3787" dirty="0">
                <a:latin typeface="Symbol"/>
                <a:cs typeface="Symbol"/>
              </a:rPr>
              <a:t></a:t>
            </a:r>
            <a:r>
              <a:rPr sz="3300" baseline="-3787" dirty="0">
                <a:latin typeface="Times New Roman"/>
                <a:cs typeface="Times New Roman"/>
              </a:rPr>
              <a:t> </a:t>
            </a:r>
            <a:r>
              <a:rPr sz="3300" spc="-262" baseline="-3787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Symbol"/>
                <a:cs typeface="Symbol"/>
              </a:rPr>
              <a:t>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753634D1-5ECD-4E5C-98A8-3AEF26C915CD}"/>
              </a:ext>
            </a:extLst>
          </p:cNvPr>
          <p:cNvSpPr txBox="1"/>
          <p:nvPr/>
        </p:nvSpPr>
        <p:spPr>
          <a:xfrm>
            <a:off x="5707063" y="2808288"/>
            <a:ext cx="346075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dirty="0">
                <a:latin typeface="Symbol"/>
                <a:cs typeface="Symbol"/>
              </a:rPr>
              <a:t>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3000" spc="-37" baseline="-6944" dirty="0">
                <a:latin typeface="Symbol"/>
                <a:cs typeface="Symbol"/>
              </a:rPr>
              <a:t></a:t>
            </a:r>
            <a:endParaRPr sz="3000" baseline="-6944">
              <a:latin typeface="Symbol"/>
              <a:cs typeface="Symbo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86EE48D-5B7C-4535-BD4A-258B245CA5BF}"/>
              </a:ext>
            </a:extLst>
          </p:cNvPr>
          <p:cNvSpPr txBox="1"/>
          <p:nvPr/>
        </p:nvSpPr>
        <p:spPr>
          <a:xfrm>
            <a:off x="5461000" y="3455988"/>
            <a:ext cx="874713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00" baseline="7575" dirty="0">
                <a:latin typeface="Times New Roman"/>
                <a:cs typeface="Times New Roman"/>
              </a:rPr>
              <a:t>1 </a:t>
            </a:r>
            <a:r>
              <a:rPr sz="3300" spc="-412" baseline="7575" dirty="0">
                <a:latin typeface="Times New Roman"/>
                <a:cs typeface="Times New Roman"/>
              </a:rPr>
              <a:t> </a:t>
            </a:r>
            <a:r>
              <a:rPr sz="3300" baseline="-7575" dirty="0">
                <a:latin typeface="Symbol"/>
                <a:cs typeface="Symbol"/>
              </a:rPr>
              <a:t></a:t>
            </a:r>
            <a:r>
              <a:rPr sz="3300" baseline="-7575" dirty="0">
                <a:latin typeface="Times New Roman"/>
                <a:cs typeface="Times New Roman"/>
              </a:rPr>
              <a:t> </a:t>
            </a:r>
            <a:r>
              <a:rPr sz="3300" spc="-262" baseline="-757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Symbol"/>
                <a:cs typeface="Symbol"/>
              </a:rPr>
              <a:t>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3000" i="1" spc="-44" baseline="15277" dirty="0">
                <a:latin typeface="Times New Roman"/>
                <a:cs typeface="Times New Roman"/>
              </a:rPr>
              <a:t>c</a:t>
            </a:r>
            <a:r>
              <a:rPr sz="3000" i="1" spc="-165" baseline="15277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Symbol"/>
                <a:cs typeface="Symbol"/>
              </a:rPr>
              <a:t>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8EF43EFC-5ED1-4EE4-915C-CB548AC4B81A}"/>
              </a:ext>
            </a:extLst>
          </p:cNvPr>
          <p:cNvSpPr txBox="1"/>
          <p:nvPr/>
        </p:nvSpPr>
        <p:spPr>
          <a:xfrm>
            <a:off x="5464175" y="2628900"/>
            <a:ext cx="871538" cy="349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00" baseline="12626" dirty="0">
                <a:latin typeface="Times New Roman"/>
                <a:cs typeface="Times New Roman"/>
              </a:rPr>
              <a:t>0</a:t>
            </a:r>
            <a:r>
              <a:rPr sz="3300" spc="382" baseline="12626" dirty="0">
                <a:latin typeface="Times New Roman"/>
                <a:cs typeface="Times New Roman"/>
              </a:rPr>
              <a:t> </a:t>
            </a:r>
            <a:r>
              <a:rPr sz="3300" baseline="8838" dirty="0">
                <a:latin typeface="Symbol"/>
                <a:cs typeface="Symbol"/>
              </a:rPr>
              <a:t></a:t>
            </a:r>
            <a:r>
              <a:rPr sz="3300" baseline="8838" dirty="0">
                <a:latin typeface="Times New Roman"/>
                <a:cs typeface="Times New Roman"/>
              </a:rPr>
              <a:t> </a:t>
            </a:r>
            <a:r>
              <a:rPr sz="3300" spc="-262" baseline="8838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Symbol"/>
                <a:cs typeface="Symbol"/>
              </a:rPr>
              <a:t>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3000" i="1" spc="-44" baseline="4166" dirty="0">
                <a:latin typeface="Times New Roman"/>
                <a:cs typeface="Times New Roman"/>
              </a:rPr>
              <a:t>a</a:t>
            </a:r>
            <a:r>
              <a:rPr sz="3000" i="1" spc="-375" baseline="4166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Symbol"/>
                <a:cs typeface="Symbol"/>
              </a:rPr>
              <a:t>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8703" name="object 28">
            <a:extLst>
              <a:ext uri="{FF2B5EF4-FFF2-40B4-BE49-F238E27FC236}">
                <a16:creationId xmlns:a16="http://schemas.microsoft.com/office/drawing/2014/main" id="{6B6464C4-18B4-4745-B723-AFB36E63E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3346450"/>
            <a:ext cx="133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2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BD13F9F3-B0F6-4AC0-A754-DE155B9894B2}"/>
              </a:ext>
            </a:extLst>
          </p:cNvPr>
          <p:cNvSpPr txBox="1"/>
          <p:nvPr/>
        </p:nvSpPr>
        <p:spPr>
          <a:xfrm>
            <a:off x="4440238" y="2628900"/>
            <a:ext cx="709612" cy="1204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tabLst>
                <a:tab pos="551815" algn="l"/>
              </a:tabLst>
              <a:defRPr/>
            </a:pPr>
            <a:r>
              <a:rPr sz="3300" baseline="-3787" dirty="0">
                <a:latin typeface="Symbol"/>
                <a:cs typeface="Symbol"/>
              </a:rPr>
              <a:t></a:t>
            </a:r>
            <a:r>
              <a:rPr sz="3300" spc="-502" baseline="-3787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	1</a:t>
            </a:r>
            <a:endParaRPr sz="2200">
              <a:latin typeface="Times New Roman"/>
              <a:cs typeface="Times New Roman"/>
            </a:endParaRPr>
          </a:p>
          <a:p>
            <a:pPr marL="12700" fontAlgn="auto">
              <a:lnSpc>
                <a:spcPts val="16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dirty="0">
                <a:latin typeface="Symbol"/>
                <a:cs typeface="Symbol"/>
              </a:rPr>
              <a:t></a:t>
            </a:r>
            <a:endParaRPr sz="2200">
              <a:latin typeface="Symbol"/>
              <a:cs typeface="Symbol"/>
            </a:endParaRPr>
          </a:p>
          <a:p>
            <a:pPr marL="12700" fontAlgn="auto">
              <a:lnSpc>
                <a:spcPts val="2190"/>
              </a:lnSpc>
              <a:spcBef>
                <a:spcPts val="0"/>
              </a:spcBef>
              <a:spcAft>
                <a:spcPts val="0"/>
              </a:spcAft>
              <a:tabLst>
                <a:tab pos="556260" algn="l"/>
              </a:tabLst>
              <a:defRPr/>
            </a:pPr>
            <a:r>
              <a:rPr sz="3300" baseline="-10101" dirty="0">
                <a:latin typeface="Symbol"/>
                <a:cs typeface="Symbol"/>
              </a:rPr>
              <a:t></a:t>
            </a:r>
            <a:r>
              <a:rPr sz="3300" spc="-472" baseline="-1010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	2</a:t>
            </a:r>
            <a:endParaRPr sz="2200">
              <a:latin typeface="Times New Roman"/>
              <a:cs typeface="Times New Roman"/>
            </a:endParaRPr>
          </a:p>
          <a:p>
            <a:pPr marL="12700" fontAlgn="auto">
              <a:spcBef>
                <a:spcPts val="675"/>
              </a:spcBef>
              <a:spcAft>
                <a:spcPts val="0"/>
              </a:spcAft>
              <a:tabLst>
                <a:tab pos="551815" algn="l"/>
              </a:tabLst>
              <a:defRPr/>
            </a:pPr>
            <a:r>
              <a:rPr sz="3300" baseline="-15151" dirty="0">
                <a:latin typeface="Symbol"/>
                <a:cs typeface="Symbol"/>
              </a:rPr>
              <a:t></a:t>
            </a:r>
            <a:r>
              <a:rPr sz="3300" spc="-450" baseline="-1515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	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FF79F309-3C03-42EB-857B-C6A273F3C701}"/>
              </a:ext>
            </a:extLst>
          </p:cNvPr>
          <p:cNvSpPr txBox="1"/>
          <p:nvPr/>
        </p:nvSpPr>
        <p:spPr>
          <a:xfrm>
            <a:off x="6215063" y="2860675"/>
            <a:ext cx="12065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25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F8F45542-4F73-4096-A030-86248F20CF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49352" rtlCol="0"/>
          <a:lstStyle/>
          <a:p>
            <a:pPr marL="227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/>
              <a:t>Ini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/>
              <a:t>memberikan</a:t>
            </a: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2861CDE2-D154-4FA2-BF72-9469212C3A4A}"/>
              </a:ext>
            </a:extLst>
          </p:cNvPr>
          <p:cNvSpPr txBox="1"/>
          <p:nvPr/>
        </p:nvSpPr>
        <p:spPr>
          <a:xfrm>
            <a:off x="3175" y="3967163"/>
            <a:ext cx="7620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Jadi,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D650D110-819B-45BE-A9BD-13792A4CA783}"/>
              </a:ext>
            </a:extLst>
          </p:cNvPr>
          <p:cNvSpPr txBox="1"/>
          <p:nvPr/>
        </p:nvSpPr>
        <p:spPr>
          <a:xfrm>
            <a:off x="933450" y="3967163"/>
            <a:ext cx="52879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matriks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transformasi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bag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adalah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101542CD-3B2A-4763-9923-911514BC5484}"/>
              </a:ext>
            </a:extLst>
          </p:cNvPr>
          <p:cNvSpPr txBox="1"/>
          <p:nvPr/>
        </p:nvSpPr>
        <p:spPr>
          <a:xfrm>
            <a:off x="3189288" y="5354638"/>
            <a:ext cx="141287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532A0D16-BD3D-4C9C-86DE-AA609F4BCABD}"/>
              </a:ext>
            </a:extLst>
          </p:cNvPr>
          <p:cNvSpPr txBox="1"/>
          <p:nvPr/>
        </p:nvSpPr>
        <p:spPr>
          <a:xfrm>
            <a:off x="1350963" y="4591050"/>
            <a:ext cx="1979612" cy="1277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08634" fontAlgn="auto">
              <a:lnSpc>
                <a:spcPts val="2245"/>
              </a:lnSpc>
              <a:spcBef>
                <a:spcPts val="0"/>
              </a:spcBef>
              <a:spcAft>
                <a:spcPts val="0"/>
              </a:spcAft>
              <a:tabLst>
                <a:tab pos="1080770" algn="l"/>
                <a:tab pos="1593850" algn="l"/>
              </a:tabLst>
              <a:defRPr/>
            </a:pPr>
            <a:r>
              <a:rPr sz="3525" baseline="-3546" dirty="0">
                <a:latin typeface="Symbol"/>
                <a:cs typeface="Symbol"/>
              </a:rPr>
              <a:t></a:t>
            </a:r>
            <a:r>
              <a:rPr sz="3525" spc="-540" baseline="-3546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1	1	0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3525" baseline="-3546" dirty="0">
                <a:latin typeface="Symbol"/>
                <a:cs typeface="Symbol"/>
              </a:rPr>
              <a:t></a:t>
            </a:r>
            <a:endParaRPr sz="3525" baseline="-3546">
              <a:latin typeface="Symbol"/>
              <a:cs typeface="Symbol"/>
            </a:endParaRPr>
          </a:p>
          <a:p>
            <a:pPr marL="508634" fontAlgn="auto">
              <a:lnSpc>
                <a:spcPts val="1760"/>
              </a:lnSpc>
              <a:spcBef>
                <a:spcPts val="0"/>
              </a:spcBef>
              <a:spcAft>
                <a:spcPts val="0"/>
              </a:spcAft>
              <a:tabLst>
                <a:tab pos="1851025" algn="l"/>
              </a:tabLst>
              <a:defRPr/>
            </a:pPr>
            <a:r>
              <a:rPr sz="2350" dirty="0">
                <a:latin typeface="Symbol"/>
                <a:cs typeface="Symbol"/>
              </a:rPr>
              <a:t>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  <a:p>
            <a:pPr marL="12700" fontAlgn="auto">
              <a:lnSpc>
                <a:spcPts val="2335"/>
              </a:lnSpc>
              <a:spcBef>
                <a:spcPts val="0"/>
              </a:spcBef>
              <a:spcAft>
                <a:spcPts val="0"/>
              </a:spcAft>
              <a:tabLst>
                <a:tab pos="1084580" algn="l"/>
                <a:tab pos="1512570" algn="l"/>
              </a:tabLst>
              <a:defRPr/>
            </a:pPr>
            <a:r>
              <a:rPr sz="2350" i="1" dirty="0">
                <a:latin typeface="Times New Roman"/>
                <a:cs typeface="Times New Roman"/>
              </a:rPr>
              <a:t>A</a:t>
            </a:r>
            <a:r>
              <a:rPr sz="2350" i="1" spc="-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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3525" baseline="-9456" dirty="0">
                <a:latin typeface="Symbol"/>
                <a:cs typeface="Symbol"/>
              </a:rPr>
              <a:t></a:t>
            </a:r>
            <a:r>
              <a:rPr sz="3525" spc="-509" baseline="-9456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0	2	</a:t>
            </a:r>
            <a:r>
              <a:rPr sz="2350" dirty="0">
                <a:latin typeface="Symbol"/>
                <a:cs typeface="Symbol"/>
              </a:rPr>
              <a:t></a:t>
            </a:r>
            <a:r>
              <a:rPr sz="2350" spc="-385" dirty="0">
                <a:latin typeface="Times New Roman"/>
                <a:cs typeface="Times New Roman"/>
              </a:rPr>
              <a:t> </a:t>
            </a:r>
            <a:r>
              <a:rPr sz="2350" spc="-15" dirty="0">
                <a:latin typeface="Times New Roman"/>
                <a:cs typeface="Times New Roman"/>
              </a:rPr>
              <a:t>1</a:t>
            </a:r>
            <a:r>
              <a:rPr sz="3525" baseline="-9456" dirty="0">
                <a:latin typeface="Symbol"/>
                <a:cs typeface="Symbol"/>
              </a:rPr>
              <a:t></a:t>
            </a:r>
            <a:endParaRPr sz="3525" baseline="-9456">
              <a:latin typeface="Symbol"/>
              <a:cs typeface="Symbol"/>
            </a:endParaRPr>
          </a:p>
          <a:p>
            <a:pPr marL="508634" fontAlgn="auto">
              <a:spcBef>
                <a:spcPts val="695"/>
              </a:spcBef>
              <a:spcAft>
                <a:spcPts val="0"/>
              </a:spcAft>
              <a:tabLst>
                <a:tab pos="1080770" algn="l"/>
                <a:tab pos="1591310" algn="l"/>
              </a:tabLst>
              <a:defRPr/>
            </a:pPr>
            <a:r>
              <a:rPr sz="3525" baseline="-15366" dirty="0">
                <a:latin typeface="Symbol"/>
                <a:cs typeface="Symbol"/>
              </a:rPr>
              <a:t></a:t>
            </a:r>
            <a:r>
              <a:rPr sz="3525" spc="-487" baseline="-15366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2	1	1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3525" baseline="-15366" dirty="0">
                <a:latin typeface="Symbol"/>
                <a:cs typeface="Symbol"/>
              </a:rPr>
              <a:t></a:t>
            </a:r>
            <a:endParaRPr sz="3525" baseline="-15366">
              <a:latin typeface="Symbol"/>
              <a:cs typeface="Symbol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7F822D7B-308F-47E0-A272-7E02394F79D2}"/>
              </a:ext>
            </a:extLst>
          </p:cNvPr>
          <p:cNvSpPr txBox="1"/>
          <p:nvPr/>
        </p:nvSpPr>
        <p:spPr>
          <a:xfrm>
            <a:off x="1847850" y="5354638"/>
            <a:ext cx="139700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dirty="0">
                <a:latin typeface="Symbol"/>
                <a:cs typeface="Symbol"/>
              </a:rPr>
              <a:t></a:t>
            </a:r>
            <a:endParaRPr sz="23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bject 2">
            <a:extLst>
              <a:ext uri="{FF2B5EF4-FFF2-40B4-BE49-F238E27FC236}">
                <a16:creationId xmlns:a16="http://schemas.microsoft.com/office/drawing/2014/main" id="{6044A9D0-CB1C-4A0D-A0FC-BF9C3A016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9699" name="object 3">
            <a:extLst>
              <a:ext uri="{FF2B5EF4-FFF2-40B4-BE49-F238E27FC236}">
                <a16:creationId xmlns:a16="http://schemas.microsoft.com/office/drawing/2014/main" id="{FE8F363F-42FB-446B-A296-51FD4B93EEDF}"/>
              </a:ext>
            </a:extLst>
          </p:cNvPr>
          <p:cNvSpPr>
            <a:spLocks/>
          </p:cNvSpPr>
          <p:nvPr/>
        </p:nvSpPr>
        <p:spPr bwMode="auto">
          <a:xfrm>
            <a:off x="2368550" y="893763"/>
            <a:ext cx="0" cy="1181100"/>
          </a:xfrm>
          <a:custGeom>
            <a:avLst/>
            <a:gdLst>
              <a:gd name="T0" fmla="*/ 0 h 1180464"/>
              <a:gd name="T1" fmla="*/ 1180845 h 118046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80464">
                <a:moveTo>
                  <a:pt x="0" y="0"/>
                </a:moveTo>
                <a:lnTo>
                  <a:pt x="0" y="1180209"/>
                </a:lnTo>
              </a:path>
            </a:pathLst>
          </a:custGeom>
          <a:noFill/>
          <a:ln w="1191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4F20F2B-EB6B-4E27-96C5-A45DACBD65EF}"/>
              </a:ext>
            </a:extLst>
          </p:cNvPr>
          <p:cNvSpPr txBox="1"/>
          <p:nvPr/>
        </p:nvSpPr>
        <p:spPr>
          <a:xfrm>
            <a:off x="935038" y="909638"/>
            <a:ext cx="2535237" cy="1149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54990" algn="l"/>
                <a:tab pos="1038225" algn="l"/>
                <a:tab pos="1647189" algn="l"/>
              </a:tabLst>
              <a:defRPr/>
            </a:pPr>
            <a:r>
              <a:rPr sz="3300" spc="7" baseline="-35353" dirty="0">
                <a:latin typeface="Symbol"/>
                <a:cs typeface="Symbol"/>
              </a:rPr>
              <a:t></a:t>
            </a:r>
            <a:r>
              <a:rPr sz="3300" spc="-502" baseline="-35353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0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0" dirty="0">
                <a:latin typeface="Times New Roman"/>
                <a:cs typeface="Times New Roman"/>
              </a:rPr>
              <a:t>0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75" dirty="0">
                <a:latin typeface="Times New Roman"/>
                <a:cs typeface="Times New Roman"/>
              </a:rPr>
              <a:t>0</a:t>
            </a:r>
            <a:r>
              <a:rPr sz="3300" spc="7" baseline="-35353" dirty="0">
                <a:latin typeface="Symbol"/>
                <a:cs typeface="Symbol"/>
              </a:rPr>
              <a:t></a:t>
            </a:r>
            <a:endParaRPr sz="3300" baseline="-35353">
              <a:latin typeface="Symbol"/>
              <a:cs typeface="Symbol"/>
            </a:endParaRPr>
          </a:p>
          <a:p>
            <a:pPr marL="12700" fontAlgn="auto">
              <a:spcBef>
                <a:spcPts val="650"/>
              </a:spcBef>
              <a:spcAft>
                <a:spcPts val="0"/>
              </a:spcAft>
              <a:tabLst>
                <a:tab pos="559435" algn="l"/>
                <a:tab pos="965200" algn="l"/>
                <a:tab pos="1647189" algn="l"/>
              </a:tabLst>
              <a:defRPr/>
            </a:pPr>
            <a:r>
              <a:rPr sz="3300" spc="7" baseline="-3787" dirty="0">
                <a:latin typeface="Symbol"/>
                <a:cs typeface="Symbol"/>
              </a:rPr>
              <a:t></a:t>
            </a:r>
            <a:r>
              <a:rPr sz="3300" spc="-472" baseline="-3787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0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0" dirty="0">
                <a:latin typeface="Times New Roman"/>
                <a:cs typeface="Times New Roman"/>
              </a:rPr>
              <a:t>2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35" dirty="0">
                <a:latin typeface="Symbol"/>
                <a:cs typeface="Symbol"/>
              </a:rPr>
              <a:t></a:t>
            </a:r>
            <a:r>
              <a:rPr sz="2200" spc="10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75" dirty="0">
                <a:latin typeface="Times New Roman"/>
                <a:cs typeface="Times New Roman"/>
              </a:rPr>
              <a:t>0</a:t>
            </a:r>
            <a:r>
              <a:rPr sz="3300" spc="7" baseline="-3787" dirty="0">
                <a:latin typeface="Symbol"/>
                <a:cs typeface="Symbol"/>
              </a:rPr>
              <a:t></a:t>
            </a:r>
            <a:r>
              <a:rPr sz="3300" spc="-89" baseline="-3787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~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</a:t>
            </a:r>
            <a:r>
              <a:rPr sz="2250" spc="-340" dirty="0">
                <a:latin typeface="Times New Roman"/>
                <a:cs typeface="Times New Roman"/>
              </a:rPr>
              <a:t> </a:t>
            </a:r>
            <a:r>
              <a:rPr sz="3375" spc="30" baseline="4938" dirty="0">
                <a:latin typeface="Times New Roman"/>
                <a:cs typeface="Times New Roman"/>
              </a:rPr>
              <a:t>0</a:t>
            </a:r>
            <a:endParaRPr sz="3375" baseline="4938">
              <a:latin typeface="Times New Roman"/>
              <a:cs typeface="Times New Roman"/>
            </a:endParaRPr>
          </a:p>
          <a:p>
            <a:pPr marL="12700" fontAlgn="auto">
              <a:spcBef>
                <a:spcPts val="645"/>
              </a:spcBef>
              <a:spcAft>
                <a:spcPts val="0"/>
              </a:spcAft>
              <a:tabLst>
                <a:tab pos="554990" algn="l"/>
                <a:tab pos="1035685" algn="l"/>
              </a:tabLst>
              <a:defRPr/>
            </a:pPr>
            <a:r>
              <a:rPr sz="3300" spc="7" baseline="25252" dirty="0">
                <a:latin typeface="Symbol"/>
                <a:cs typeface="Symbol"/>
              </a:rPr>
              <a:t></a:t>
            </a:r>
            <a:r>
              <a:rPr sz="3300" spc="-457" baseline="25252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2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0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FB55A76-3343-4742-BD66-D33C52923FD3}"/>
              </a:ext>
            </a:extLst>
          </p:cNvPr>
          <p:cNvSpPr txBox="1"/>
          <p:nvPr/>
        </p:nvSpPr>
        <p:spPr>
          <a:xfrm>
            <a:off x="2570163" y="1604963"/>
            <a:ext cx="298450" cy="454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00" spc="262" baseline="-25252" dirty="0">
                <a:latin typeface="Times New Roman"/>
                <a:cs typeface="Times New Roman"/>
              </a:rPr>
              <a:t>0</a:t>
            </a:r>
            <a:r>
              <a:rPr sz="2200" spc="5" dirty="0">
                <a:latin typeface="Symbol"/>
                <a:cs typeface="Symbol"/>
              </a:rPr>
              <a:t>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13C3E5C-BD9E-4640-94E2-4FC096F5BBB4}"/>
              </a:ext>
            </a:extLst>
          </p:cNvPr>
          <p:cNvSpPr txBox="1"/>
          <p:nvPr/>
        </p:nvSpPr>
        <p:spPr>
          <a:xfrm>
            <a:off x="2733675" y="1831975"/>
            <a:ext cx="134938" cy="307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5" dirty="0">
                <a:latin typeface="Symbol"/>
                <a:cs typeface="Symbol"/>
              </a:rPr>
              <a:t>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32C17AD-D0A5-44B0-BFD3-E4915DDC443B}"/>
              </a:ext>
            </a:extLst>
          </p:cNvPr>
          <p:cNvSpPr txBox="1"/>
          <p:nvPr/>
        </p:nvSpPr>
        <p:spPr>
          <a:xfrm>
            <a:off x="935038" y="885825"/>
            <a:ext cx="1933575" cy="307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810385" algn="l"/>
              </a:tabLst>
              <a:defRPr/>
            </a:pPr>
            <a:r>
              <a:rPr sz="2200" spc="5" dirty="0">
                <a:latin typeface="Symbol"/>
                <a:cs typeface="Symbol"/>
              </a:rPr>
              <a:t></a:t>
            </a:r>
            <a:r>
              <a:rPr sz="2200" spc="5" dirty="0">
                <a:latin typeface="Times New Roman"/>
                <a:cs typeface="Times New Roman"/>
              </a:rPr>
              <a:t>	</a:t>
            </a:r>
            <a:r>
              <a:rPr sz="2200" spc="5" dirty="0">
                <a:latin typeface="Symbol"/>
                <a:cs typeface="Symbol"/>
              </a:rPr>
              <a:t>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7C7CA75-0E0A-4304-B885-1A3BB9317763}"/>
              </a:ext>
            </a:extLst>
          </p:cNvPr>
          <p:cNvSpPr txBox="1"/>
          <p:nvPr/>
        </p:nvSpPr>
        <p:spPr>
          <a:xfrm>
            <a:off x="935038" y="1831975"/>
            <a:ext cx="134937" cy="307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5" dirty="0">
                <a:latin typeface="Symbol"/>
                <a:cs typeface="Symbol"/>
              </a:rPr>
              <a:t>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9705" name="object 9">
            <a:extLst>
              <a:ext uri="{FF2B5EF4-FFF2-40B4-BE49-F238E27FC236}">
                <a16:creationId xmlns:a16="http://schemas.microsoft.com/office/drawing/2014/main" id="{AA013F55-1127-42BE-9C30-1CB8593DA152}"/>
              </a:ext>
            </a:extLst>
          </p:cNvPr>
          <p:cNvSpPr>
            <a:spLocks/>
          </p:cNvSpPr>
          <p:nvPr/>
        </p:nvSpPr>
        <p:spPr bwMode="auto">
          <a:xfrm>
            <a:off x="4778375" y="854075"/>
            <a:ext cx="0" cy="1211263"/>
          </a:xfrm>
          <a:custGeom>
            <a:avLst/>
            <a:gdLst>
              <a:gd name="T0" fmla="*/ 0 h 1212214"/>
              <a:gd name="T1" fmla="*/ 1210947 h 121221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12214">
                <a:moveTo>
                  <a:pt x="0" y="0"/>
                </a:moveTo>
                <a:lnTo>
                  <a:pt x="0" y="1211898"/>
                </a:lnTo>
              </a:path>
            </a:pathLst>
          </a:custGeom>
          <a:noFill/>
          <a:ln w="12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36792FC-07BD-4BD9-8F8F-412ABF182F2F}"/>
              </a:ext>
            </a:extLst>
          </p:cNvPr>
          <p:cNvSpPr txBox="1"/>
          <p:nvPr/>
        </p:nvSpPr>
        <p:spPr>
          <a:xfrm>
            <a:off x="4878388" y="1584325"/>
            <a:ext cx="414337" cy="465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8925" algn="l"/>
              </a:tabLst>
              <a:defRPr/>
            </a:pPr>
            <a:r>
              <a:rPr sz="3375" spc="30" baseline="-25925" dirty="0">
                <a:latin typeface="Times New Roman"/>
                <a:cs typeface="Times New Roman"/>
              </a:rPr>
              <a:t>0	</a:t>
            </a:r>
            <a:r>
              <a:rPr sz="2250" spc="1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CC82CD1A-D077-48A2-92C4-1AE98213085A}"/>
              </a:ext>
            </a:extLst>
          </p:cNvPr>
          <p:cNvSpPr txBox="1"/>
          <p:nvPr/>
        </p:nvSpPr>
        <p:spPr>
          <a:xfrm>
            <a:off x="5154613" y="1817688"/>
            <a:ext cx="138112" cy="31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15" dirty="0">
                <a:latin typeface="Symbol"/>
                <a:cs typeface="Symbol"/>
              </a:rPr>
              <a:t>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71EF152-5217-4C18-878C-A699151F5E21}"/>
              </a:ext>
            </a:extLst>
          </p:cNvPr>
          <p:cNvSpPr txBox="1"/>
          <p:nvPr/>
        </p:nvSpPr>
        <p:spPr>
          <a:xfrm>
            <a:off x="3157538" y="1584325"/>
            <a:ext cx="312737" cy="465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15" dirty="0">
                <a:latin typeface="Symbol"/>
                <a:cs typeface="Symbol"/>
              </a:rPr>
              <a:t></a:t>
            </a:r>
            <a:r>
              <a:rPr sz="2250" spc="-340" dirty="0">
                <a:latin typeface="Times New Roman"/>
                <a:cs typeface="Times New Roman"/>
              </a:rPr>
              <a:t> </a:t>
            </a:r>
            <a:r>
              <a:rPr sz="3375" spc="30" baseline="-25925" dirty="0">
                <a:latin typeface="Times New Roman"/>
                <a:cs typeface="Times New Roman"/>
              </a:rPr>
              <a:t>0</a:t>
            </a:r>
            <a:endParaRPr sz="3375" baseline="-25925">
              <a:latin typeface="Times New Roman"/>
              <a:cs typeface="Times New Roman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DBD3DBE-018A-46CD-8449-8A92B6B09BC5}"/>
              </a:ext>
            </a:extLst>
          </p:cNvPr>
          <p:cNvSpPr txBox="1"/>
          <p:nvPr/>
        </p:nvSpPr>
        <p:spPr>
          <a:xfrm>
            <a:off x="3157538" y="1030288"/>
            <a:ext cx="138112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15" dirty="0">
                <a:latin typeface="Symbol"/>
                <a:cs typeface="Symbol"/>
              </a:rPr>
              <a:t>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D3271AD-D272-4F63-B067-E862B407C236}"/>
              </a:ext>
            </a:extLst>
          </p:cNvPr>
          <p:cNvSpPr txBox="1"/>
          <p:nvPr/>
        </p:nvSpPr>
        <p:spPr>
          <a:xfrm>
            <a:off x="3157538" y="1817688"/>
            <a:ext cx="138112" cy="31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15" dirty="0">
                <a:latin typeface="Symbol"/>
                <a:cs typeface="Symbol"/>
              </a:rPr>
              <a:t>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9711" name="object 15">
            <a:extLst>
              <a:ext uri="{FF2B5EF4-FFF2-40B4-BE49-F238E27FC236}">
                <a16:creationId xmlns:a16="http://schemas.microsoft.com/office/drawing/2014/main" id="{9287E0A8-C045-4402-8AEC-D436CAC59929}"/>
              </a:ext>
            </a:extLst>
          </p:cNvPr>
          <p:cNvSpPr>
            <a:spLocks/>
          </p:cNvSpPr>
          <p:nvPr/>
        </p:nvSpPr>
        <p:spPr bwMode="auto">
          <a:xfrm>
            <a:off x="7381875" y="868363"/>
            <a:ext cx="0" cy="1176337"/>
          </a:xfrm>
          <a:custGeom>
            <a:avLst/>
            <a:gdLst>
              <a:gd name="T0" fmla="*/ 0 h 1176655"/>
              <a:gd name="T1" fmla="*/ 1175764 h 117665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76655">
                <a:moveTo>
                  <a:pt x="0" y="0"/>
                </a:moveTo>
                <a:lnTo>
                  <a:pt x="0" y="1176082"/>
                </a:lnTo>
              </a:path>
            </a:pathLst>
          </a:custGeom>
          <a:noFill/>
          <a:ln w="1188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2" name="object 16">
            <a:extLst>
              <a:ext uri="{FF2B5EF4-FFF2-40B4-BE49-F238E27FC236}">
                <a16:creationId xmlns:a16="http://schemas.microsoft.com/office/drawing/2014/main" id="{E2053ADA-E077-4D30-9268-EFAD5512E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7538" y="846138"/>
            <a:ext cx="2801937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641350" algn="l"/>
                <a:tab pos="1216025" algn="l"/>
                <a:tab pos="1731963" algn="l"/>
                <a:tab pos="20097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641350" algn="l"/>
                <a:tab pos="1216025" algn="l"/>
                <a:tab pos="1731963" algn="l"/>
                <a:tab pos="20097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641350" algn="l"/>
                <a:tab pos="1216025" algn="l"/>
                <a:tab pos="1731963" algn="l"/>
                <a:tab pos="20097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641350" algn="l"/>
                <a:tab pos="1216025" algn="l"/>
                <a:tab pos="1731963" algn="l"/>
                <a:tab pos="20097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641350" algn="l"/>
                <a:tab pos="1216025" algn="l"/>
                <a:tab pos="1731963" algn="l"/>
                <a:tab pos="20097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1350" algn="l"/>
                <a:tab pos="1216025" algn="l"/>
                <a:tab pos="1731963" algn="l"/>
                <a:tab pos="20097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1350" algn="l"/>
                <a:tab pos="1216025" algn="l"/>
                <a:tab pos="1731963" algn="l"/>
                <a:tab pos="20097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1350" algn="l"/>
                <a:tab pos="1216025" algn="l"/>
                <a:tab pos="1731963" algn="l"/>
                <a:tab pos="20097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1350" algn="l"/>
                <a:tab pos="1216025" algn="l"/>
                <a:tab pos="1731963" algn="l"/>
                <a:tab pos="20097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5"/>
              </a:lnSpc>
            </a:pPr>
            <a:r>
              <a:rPr lang="id-ID" altLang="en-US" sz="2200">
                <a:latin typeface="Symbol" panose="05050102010706020507" pitchFamily="18" charset="2"/>
              </a:rPr>
              <a:t></a:t>
            </a:r>
            <a:r>
              <a:rPr lang="id-ID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1	1	0	0	</a:t>
            </a:r>
            <a:r>
              <a:rPr lang="id-ID" altLang="en-US" sz="2200">
                <a:latin typeface="Symbol" panose="05050102010706020507" pitchFamily="18" charset="2"/>
              </a:rPr>
              <a:t></a:t>
            </a:r>
          </a:p>
          <a:p>
            <a:pPr algn="r" eaLnBrk="1" hangingPunct="1">
              <a:lnSpc>
                <a:spcPts val="1700"/>
              </a:lnSpc>
            </a:pPr>
            <a:r>
              <a:rPr lang="id-ID" altLang="en-US" sz="2200">
                <a:latin typeface="Symbol" panose="05050102010706020507" pitchFamily="18" charset="2"/>
              </a:rPr>
              <a:t></a:t>
            </a:r>
            <a:r>
              <a:rPr lang="id-ID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200">
                <a:latin typeface="Symbol" panose="05050102010706020507" pitchFamily="18" charset="2"/>
              </a:rPr>
              <a:t></a:t>
            </a:r>
          </a:p>
          <a:p>
            <a:pPr eaLnBrk="1" hangingPunct="1">
              <a:lnSpc>
                <a:spcPts val="2325"/>
              </a:lnSpc>
            </a:pPr>
            <a:r>
              <a:rPr lang="id-ID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2	</a:t>
            </a:r>
            <a:r>
              <a:rPr lang="id-ID" altLang="en-US" sz="2200">
                <a:latin typeface="Symbol" panose="05050102010706020507" pitchFamily="18" charset="2"/>
              </a:rPr>
              <a:t></a:t>
            </a:r>
            <a:r>
              <a:rPr lang="id-ID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1	0	</a:t>
            </a:r>
            <a:r>
              <a:rPr lang="id-ID" altLang="en-US" sz="3300" baseline="-5000">
                <a:latin typeface="Symbol" panose="05050102010706020507" pitchFamily="18" charset="2"/>
              </a:rPr>
              <a:t></a:t>
            </a:r>
            <a:r>
              <a:rPr lang="id-ID" altLang="en-US" sz="3300" baseline="-5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3300" baseline="100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id-ID" altLang="en-US" sz="3300" baseline="-4000">
                <a:latin typeface="Symbol" panose="05050102010706020507" pitchFamily="18" charset="2"/>
              </a:rPr>
              <a:t></a:t>
            </a:r>
            <a:r>
              <a:rPr lang="id-ID" altLang="en-US" sz="3300" baseline="-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3300" baseline="1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ts val="700"/>
              </a:spcBef>
            </a:pPr>
            <a:r>
              <a:rPr lang="id-ID" altLang="en-US" sz="2200">
                <a:latin typeface="Symbol" panose="05050102010706020507" pitchFamily="18" charset="2"/>
              </a:rPr>
              <a:t></a:t>
            </a:r>
            <a:r>
              <a:rPr lang="id-ID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1	1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116521B-A2D7-4932-8D59-C691191DBBD9}"/>
              </a:ext>
            </a:extLst>
          </p:cNvPr>
          <p:cNvSpPr txBox="1"/>
          <p:nvPr/>
        </p:nvSpPr>
        <p:spPr>
          <a:xfrm>
            <a:off x="7477125" y="1576388"/>
            <a:ext cx="298450" cy="454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00" spc="262" baseline="-25252" dirty="0">
                <a:latin typeface="Times New Roman"/>
                <a:cs typeface="Times New Roman"/>
              </a:rPr>
              <a:t>0</a:t>
            </a:r>
            <a:r>
              <a:rPr sz="2200" spc="5" dirty="0">
                <a:latin typeface="Symbol"/>
                <a:cs typeface="Symbol"/>
              </a:rPr>
              <a:t>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658D05C-E691-475D-B6E0-BF9D3C1075FD}"/>
              </a:ext>
            </a:extLst>
          </p:cNvPr>
          <p:cNvSpPr txBox="1"/>
          <p:nvPr/>
        </p:nvSpPr>
        <p:spPr>
          <a:xfrm>
            <a:off x="6189663" y="882650"/>
            <a:ext cx="1585912" cy="11477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4604" fontAlgn="auto">
              <a:spcBef>
                <a:spcPts val="0"/>
              </a:spcBef>
              <a:spcAft>
                <a:spcPts val="0"/>
              </a:spcAft>
              <a:tabLst>
                <a:tab pos="488950" algn="l"/>
                <a:tab pos="1463675" algn="l"/>
              </a:tabLst>
              <a:defRPr/>
            </a:pPr>
            <a:r>
              <a:rPr sz="2200" spc="10" dirty="0">
                <a:latin typeface="Times New Roman"/>
                <a:cs typeface="Times New Roman"/>
              </a:rPr>
              <a:t>0	</a:t>
            </a:r>
            <a:r>
              <a:rPr sz="2200" spc="140" dirty="0">
                <a:latin typeface="Times New Roman"/>
                <a:cs typeface="Times New Roman"/>
              </a:rPr>
              <a:t>1</a:t>
            </a:r>
            <a:r>
              <a:rPr sz="2200" spc="5" dirty="0">
                <a:latin typeface="Times New Roman"/>
                <a:cs typeface="Times New Roman"/>
              </a:rPr>
              <a:t>/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2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3300" spc="7" baseline="-35353" dirty="0">
                <a:latin typeface="Symbol"/>
                <a:cs typeface="Symbol"/>
              </a:rPr>
              <a:t></a:t>
            </a:r>
            <a:endParaRPr sz="3300" baseline="-35353">
              <a:latin typeface="Symbol"/>
              <a:cs typeface="Symbol"/>
            </a:endParaRPr>
          </a:p>
          <a:p>
            <a:pPr marL="12700" fontAlgn="auto">
              <a:spcBef>
                <a:spcPts val="670"/>
              </a:spcBef>
              <a:spcAft>
                <a:spcPts val="0"/>
              </a:spcAft>
              <a:tabLst>
                <a:tab pos="419100" algn="l"/>
                <a:tab pos="1300480" algn="l"/>
              </a:tabLst>
              <a:defRPr/>
            </a:pPr>
            <a:r>
              <a:rPr sz="2200" spc="10" dirty="0">
                <a:latin typeface="Times New Roman"/>
                <a:cs typeface="Times New Roman"/>
              </a:rPr>
              <a:t>1	</a:t>
            </a:r>
            <a:r>
              <a:rPr sz="2200" spc="125" dirty="0">
                <a:latin typeface="Symbol"/>
                <a:cs typeface="Symbol"/>
              </a:rPr>
              <a:t></a:t>
            </a:r>
            <a:r>
              <a:rPr sz="2200" spc="140" dirty="0">
                <a:latin typeface="Times New Roman"/>
                <a:cs typeface="Times New Roman"/>
              </a:rPr>
              <a:t>1</a:t>
            </a:r>
            <a:r>
              <a:rPr sz="2200" spc="5" dirty="0">
                <a:latin typeface="Times New Roman"/>
                <a:cs typeface="Times New Roman"/>
              </a:rPr>
              <a:t>/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2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75" dirty="0">
                <a:latin typeface="Times New Roman"/>
                <a:cs typeface="Times New Roman"/>
              </a:rPr>
              <a:t>0</a:t>
            </a:r>
            <a:r>
              <a:rPr sz="3300" spc="7" baseline="-5050" dirty="0">
                <a:latin typeface="Symbol"/>
                <a:cs typeface="Symbol"/>
              </a:rPr>
              <a:t></a:t>
            </a:r>
            <a:endParaRPr sz="3300" baseline="-5050">
              <a:latin typeface="Symbol"/>
              <a:cs typeface="Symbol"/>
            </a:endParaRPr>
          </a:p>
          <a:p>
            <a:pPr marL="14604" fontAlgn="auto">
              <a:spcBef>
                <a:spcPts val="665"/>
              </a:spcBef>
              <a:spcAft>
                <a:spcPts val="0"/>
              </a:spcAft>
              <a:tabLst>
                <a:tab pos="488950" algn="l"/>
              </a:tabLst>
              <a:defRPr/>
            </a:pPr>
            <a:r>
              <a:rPr sz="2200" spc="10" dirty="0">
                <a:latin typeface="Times New Roman"/>
                <a:cs typeface="Times New Roman"/>
              </a:rPr>
              <a:t>0	</a:t>
            </a:r>
            <a:r>
              <a:rPr sz="2200" spc="140" dirty="0">
                <a:latin typeface="Times New Roman"/>
                <a:cs typeface="Times New Roman"/>
              </a:rPr>
              <a:t>1</a:t>
            </a:r>
            <a:r>
              <a:rPr sz="2200" spc="5" dirty="0">
                <a:latin typeface="Times New Roman"/>
                <a:cs typeface="Times New Roman"/>
              </a:rPr>
              <a:t>/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01739AD2-260C-4BA6-86D9-7A13071D7E91}"/>
              </a:ext>
            </a:extLst>
          </p:cNvPr>
          <p:cNvSpPr txBox="1"/>
          <p:nvPr/>
        </p:nvSpPr>
        <p:spPr>
          <a:xfrm>
            <a:off x="7640638" y="1803400"/>
            <a:ext cx="134937" cy="306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5" dirty="0">
                <a:latin typeface="Symbol"/>
                <a:cs typeface="Symbol"/>
              </a:rPr>
              <a:t>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360D75D-D52F-496F-8F5C-1B6007437BA3}"/>
              </a:ext>
            </a:extLst>
          </p:cNvPr>
          <p:cNvSpPr txBox="1"/>
          <p:nvPr/>
        </p:nvSpPr>
        <p:spPr>
          <a:xfrm>
            <a:off x="5656263" y="860425"/>
            <a:ext cx="2119312" cy="328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834514" algn="l"/>
              </a:tabLst>
              <a:defRPr/>
            </a:pPr>
            <a:r>
              <a:rPr sz="2200" spc="5" dirty="0">
                <a:latin typeface="Symbol"/>
                <a:cs typeface="Symbol"/>
              </a:rPr>
              <a:t></a:t>
            </a:r>
            <a:r>
              <a:rPr sz="2200" spc="-35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175" dirty="0">
                <a:latin typeface="Times New Roman"/>
                <a:cs typeface="Times New Roman"/>
              </a:rPr>
              <a:t>0</a:t>
            </a:r>
            <a:r>
              <a:rPr sz="2200" spc="5" dirty="0">
                <a:latin typeface="Symbol"/>
                <a:cs typeface="Symbol"/>
              </a:rPr>
              <a:t>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31E0E9D-A358-488C-952C-BDF39E386291}"/>
              </a:ext>
            </a:extLst>
          </p:cNvPr>
          <p:cNvSpPr txBox="1"/>
          <p:nvPr/>
        </p:nvSpPr>
        <p:spPr>
          <a:xfrm>
            <a:off x="5656263" y="1576388"/>
            <a:ext cx="303212" cy="454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5" dirty="0">
                <a:latin typeface="Symbol"/>
                <a:cs typeface="Symbol"/>
              </a:rPr>
              <a:t></a:t>
            </a:r>
            <a:r>
              <a:rPr sz="2200" spc="-335" dirty="0">
                <a:latin typeface="Times New Roman"/>
                <a:cs typeface="Times New Roman"/>
              </a:rPr>
              <a:t> </a:t>
            </a:r>
            <a:r>
              <a:rPr sz="3300" spc="15" baseline="-25252" dirty="0">
                <a:latin typeface="Times New Roman"/>
                <a:cs typeface="Times New Roman"/>
              </a:rPr>
              <a:t>0</a:t>
            </a:r>
            <a:endParaRPr sz="3300" baseline="-25252"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27EBFA4A-B246-4D4A-B44A-69864D390C75}"/>
              </a:ext>
            </a:extLst>
          </p:cNvPr>
          <p:cNvSpPr txBox="1"/>
          <p:nvPr/>
        </p:nvSpPr>
        <p:spPr>
          <a:xfrm>
            <a:off x="5656263" y="1803400"/>
            <a:ext cx="133350" cy="306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5" dirty="0">
                <a:latin typeface="Symbol"/>
                <a:cs typeface="Symbol"/>
              </a:rPr>
              <a:t>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9719" name="object 23">
            <a:extLst>
              <a:ext uri="{FF2B5EF4-FFF2-40B4-BE49-F238E27FC236}">
                <a16:creationId xmlns:a16="http://schemas.microsoft.com/office/drawing/2014/main" id="{958A4431-662E-4A4B-A6E4-5D2F2E22BC80}"/>
              </a:ext>
            </a:extLst>
          </p:cNvPr>
          <p:cNvSpPr>
            <a:spLocks/>
          </p:cNvSpPr>
          <p:nvPr/>
        </p:nvSpPr>
        <p:spPr bwMode="auto">
          <a:xfrm>
            <a:off x="7273925" y="2373313"/>
            <a:ext cx="0" cy="1455737"/>
          </a:xfrm>
          <a:custGeom>
            <a:avLst/>
            <a:gdLst>
              <a:gd name="T0" fmla="*/ 0 h 1454785"/>
              <a:gd name="T1" fmla="*/ 1455535 h 145478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454785">
                <a:moveTo>
                  <a:pt x="0" y="0"/>
                </a:moveTo>
                <a:lnTo>
                  <a:pt x="0" y="1454583"/>
                </a:lnTo>
              </a:path>
            </a:pathLst>
          </a:custGeom>
          <a:noFill/>
          <a:ln w="1463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3A4909B-3A7A-4B3C-8340-BEFC818F10AA}"/>
              </a:ext>
            </a:extLst>
          </p:cNvPr>
          <p:cNvSpPr txBox="1"/>
          <p:nvPr/>
        </p:nvSpPr>
        <p:spPr>
          <a:xfrm>
            <a:off x="5449888" y="2366963"/>
            <a:ext cx="2435225" cy="1439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78765" fontAlgn="auto">
              <a:lnSpc>
                <a:spcPts val="2480"/>
              </a:lnSpc>
              <a:spcBef>
                <a:spcPts val="0"/>
              </a:spcBef>
              <a:spcAft>
                <a:spcPts val="0"/>
              </a:spcAft>
              <a:tabLst>
                <a:tab pos="939800" algn="l"/>
                <a:tab pos="1433830" algn="l"/>
                <a:tab pos="1957705" algn="l"/>
                <a:tab pos="2288540" algn="l"/>
              </a:tabLst>
              <a:defRPr/>
            </a:pPr>
            <a:r>
              <a:rPr sz="4050" spc="15" baseline="1028" dirty="0">
                <a:latin typeface="Symbol"/>
                <a:cs typeface="Symbol"/>
              </a:rPr>
              <a:t></a:t>
            </a:r>
            <a:r>
              <a:rPr sz="4050" spc="-644" baseline="1028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1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10" dirty="0">
                <a:latin typeface="Times New Roman"/>
                <a:cs typeface="Times New Roman"/>
              </a:rPr>
              <a:t>0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10" dirty="0">
                <a:latin typeface="Times New Roman"/>
                <a:cs typeface="Times New Roman"/>
              </a:rPr>
              <a:t>0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10" dirty="0">
                <a:latin typeface="Times New Roman"/>
                <a:cs typeface="Times New Roman"/>
              </a:rPr>
              <a:t>0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4050" spc="15" baseline="1028" dirty="0">
                <a:latin typeface="Symbol"/>
                <a:cs typeface="Symbol"/>
              </a:rPr>
              <a:t></a:t>
            </a:r>
            <a:endParaRPr sz="4050" baseline="1028">
              <a:latin typeface="Symbol"/>
              <a:cs typeface="Symbol"/>
            </a:endParaRPr>
          </a:p>
          <a:p>
            <a:pPr marL="278765" fontAlgn="auto">
              <a:lnSpc>
                <a:spcPts val="2045"/>
              </a:lnSpc>
              <a:spcBef>
                <a:spcPts val="0"/>
              </a:spcBef>
              <a:spcAft>
                <a:spcPts val="0"/>
              </a:spcAft>
              <a:tabLst>
                <a:tab pos="2288540" algn="l"/>
              </a:tabLst>
              <a:defRPr/>
            </a:pPr>
            <a:r>
              <a:rPr sz="2700" spc="10" dirty="0">
                <a:latin typeface="Symbol"/>
                <a:cs typeface="Symbol"/>
              </a:rPr>
              <a:t></a:t>
            </a:r>
            <a:r>
              <a:rPr sz="2700" spc="10" dirty="0">
                <a:latin typeface="Times New Roman"/>
                <a:cs typeface="Times New Roman"/>
              </a:rPr>
              <a:t>	</a:t>
            </a:r>
            <a:r>
              <a:rPr sz="2700" spc="10" dirty="0">
                <a:latin typeface="Symbol"/>
                <a:cs typeface="Symbol"/>
              </a:rPr>
              <a:t></a:t>
            </a:r>
            <a:endParaRPr sz="2700">
              <a:latin typeface="Symbol"/>
              <a:cs typeface="Symbol"/>
            </a:endParaRPr>
          </a:p>
          <a:p>
            <a:pPr marL="12700" fontAlgn="auto">
              <a:lnSpc>
                <a:spcPts val="2615"/>
              </a:lnSpc>
              <a:spcBef>
                <a:spcPts val="0"/>
              </a:spcBef>
              <a:spcAft>
                <a:spcPts val="0"/>
              </a:spcAft>
              <a:tabLst>
                <a:tab pos="937260" algn="l"/>
                <a:tab pos="1433830" algn="l"/>
                <a:tab pos="1957705" algn="l"/>
                <a:tab pos="2288540" algn="l"/>
              </a:tabLst>
              <a:defRPr/>
            </a:pPr>
            <a:r>
              <a:rPr sz="2700" spc="10" dirty="0">
                <a:latin typeface="Times New Roman"/>
                <a:cs typeface="Times New Roman"/>
              </a:rPr>
              <a:t>~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4050" spc="15" baseline="-5144" dirty="0">
                <a:latin typeface="Symbol"/>
                <a:cs typeface="Symbol"/>
              </a:rPr>
              <a:t></a:t>
            </a:r>
            <a:r>
              <a:rPr sz="4050" spc="-615" baseline="-5144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0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10" dirty="0">
                <a:latin typeface="Times New Roman"/>
                <a:cs typeface="Times New Roman"/>
              </a:rPr>
              <a:t>1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10" dirty="0">
                <a:latin typeface="Times New Roman"/>
                <a:cs typeface="Times New Roman"/>
              </a:rPr>
              <a:t>0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10" dirty="0">
                <a:latin typeface="Times New Roman"/>
                <a:cs typeface="Times New Roman"/>
              </a:rPr>
              <a:t>0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4050" spc="15" baseline="-5144" dirty="0">
                <a:latin typeface="Symbol"/>
                <a:cs typeface="Symbol"/>
              </a:rPr>
              <a:t></a:t>
            </a:r>
            <a:endParaRPr sz="4050" baseline="-5144">
              <a:latin typeface="Symbol"/>
              <a:cs typeface="Symbol"/>
            </a:endParaRPr>
          </a:p>
          <a:p>
            <a:pPr marL="278765" fontAlgn="auto">
              <a:lnSpc>
                <a:spcPts val="3050"/>
              </a:lnSpc>
              <a:spcBef>
                <a:spcPts val="0"/>
              </a:spcBef>
              <a:spcAft>
                <a:spcPts val="0"/>
              </a:spcAft>
              <a:tabLst>
                <a:tab pos="939800" algn="l"/>
                <a:tab pos="1431290" algn="l"/>
                <a:tab pos="2288540" algn="l"/>
              </a:tabLst>
              <a:defRPr/>
            </a:pPr>
            <a:r>
              <a:rPr sz="2700" spc="10" dirty="0">
                <a:latin typeface="Symbol"/>
                <a:cs typeface="Symbol"/>
              </a:rPr>
              <a:t></a:t>
            </a:r>
            <a:r>
              <a:rPr sz="2700" spc="10" dirty="0">
                <a:latin typeface="Times New Roman"/>
                <a:cs typeface="Times New Roman"/>
              </a:rPr>
              <a:t>	</a:t>
            </a:r>
            <a:r>
              <a:rPr sz="4050" spc="15" baseline="-25720" dirty="0">
                <a:latin typeface="Times New Roman"/>
                <a:cs typeface="Times New Roman"/>
              </a:rPr>
              <a:t>0	1	</a:t>
            </a:r>
            <a:r>
              <a:rPr sz="2700" spc="10" dirty="0">
                <a:latin typeface="Symbol"/>
                <a:cs typeface="Symbol"/>
              </a:rPr>
              <a:t>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B1C92CA8-68CA-477B-A75B-2A549682A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611F71E1-2996-4019-AE29-4C3B445CD73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9723" name="object 30">
            <a:extLst>
              <a:ext uri="{FF2B5EF4-FFF2-40B4-BE49-F238E27FC236}">
                <a16:creationId xmlns:a16="http://schemas.microsoft.com/office/drawing/2014/main" id="{3B5104EF-3A5F-48AB-B698-763FEC00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3F302D-464A-44B8-A741-FF3ECA46C9D4}" type="slidenum">
              <a:rPr lang="id-ID" altLang="en-US">
                <a:latin typeface="Arial" panose="020B0604020202020204" pitchFamily="34" charset="0"/>
              </a:rPr>
              <a:pPr eaLnBrk="1" hangingPunct="1"/>
              <a:t>27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AE2C509-3135-433B-A11E-92029A276654}"/>
              </a:ext>
            </a:extLst>
          </p:cNvPr>
          <p:cNvSpPr txBox="1"/>
          <p:nvPr/>
        </p:nvSpPr>
        <p:spPr>
          <a:xfrm>
            <a:off x="7394575" y="3433763"/>
            <a:ext cx="490538" cy="471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43535" algn="l"/>
              </a:tabLst>
              <a:defRPr/>
            </a:pPr>
            <a:r>
              <a:rPr sz="2700" spc="10" dirty="0">
                <a:latin typeface="Times New Roman"/>
                <a:cs typeface="Times New Roman"/>
              </a:rPr>
              <a:t>0	</a:t>
            </a:r>
            <a:r>
              <a:rPr sz="4050" spc="15" baseline="-19547" dirty="0">
                <a:latin typeface="Symbol"/>
                <a:cs typeface="Symbol"/>
              </a:rPr>
              <a:t></a:t>
            </a:r>
            <a:endParaRPr sz="4050" baseline="-19547">
              <a:latin typeface="Symbol"/>
              <a:cs typeface="Symbol"/>
            </a:endParaRPr>
          </a:p>
        </p:txBody>
      </p:sp>
      <p:sp>
        <p:nvSpPr>
          <p:cNvPr id="29725" name="object 26">
            <a:extLst>
              <a:ext uri="{FF2B5EF4-FFF2-40B4-BE49-F238E27FC236}">
                <a16:creationId xmlns:a16="http://schemas.microsoft.com/office/drawing/2014/main" id="{10FCB9B5-9DF2-4FD1-8782-4CCACE7D6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3433763"/>
            <a:ext cx="5624513" cy="16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id-ID" altLang="en-US" sz="4000" baseline="-20000">
                <a:latin typeface="Symbol" panose="05050102010706020507" pitchFamily="18" charset="2"/>
              </a:rPr>
              <a:t></a:t>
            </a:r>
            <a:r>
              <a:rPr lang="id-ID" altLang="en-US" sz="4000" baseline="-2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ct val="150000"/>
              </a:lnSpc>
              <a:spcBef>
                <a:spcPts val="1475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Dengan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demikian,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Basis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ker(T)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=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{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}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nulitasnya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adalah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nol.</a:t>
            </a: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6CFF126E-D022-4902-B508-87C704D4D6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49352" rtlCol="0">
            <a:normAutofit fontScale="90000"/>
          </a:bodyPr>
          <a:lstStyle/>
          <a:p>
            <a:pPr marL="151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Dengan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dirty="0"/>
              <a:t>melakukan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20" dirty="0"/>
              <a:t>OBE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pad</a:t>
            </a:r>
            <a:r>
              <a:rPr dirty="0"/>
              <a:t>a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15" dirty="0"/>
              <a:t>matriks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dirty="0"/>
              <a:t>tersebut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10" dirty="0"/>
              <a:t>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>
            <a:extLst>
              <a:ext uri="{FF2B5EF4-FFF2-40B4-BE49-F238E27FC236}">
                <a16:creationId xmlns:a16="http://schemas.microsoft.com/office/drawing/2014/main" id="{06CB9CFB-A595-4186-8951-069FBFB4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5FA87A7-E3AB-4D4E-B307-AF259583B3E6}"/>
              </a:ext>
            </a:extLst>
          </p:cNvPr>
          <p:cNvSpPr txBox="1"/>
          <p:nvPr/>
        </p:nvSpPr>
        <p:spPr>
          <a:xfrm>
            <a:off x="1398588" y="2054225"/>
            <a:ext cx="1863725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14655" algn="l"/>
                <a:tab pos="882015" algn="l"/>
                <a:tab pos="1495425" algn="l"/>
              </a:tabLst>
              <a:defRPr/>
            </a:pPr>
            <a:r>
              <a:rPr sz="2050" spc="-60" dirty="0">
                <a:latin typeface="Symbol"/>
                <a:cs typeface="Symbol"/>
              </a:rPr>
              <a:t></a:t>
            </a:r>
            <a:r>
              <a:rPr sz="2050" dirty="0">
                <a:latin typeface="Symbol"/>
                <a:cs typeface="Symbol"/>
              </a:rPr>
              <a:t>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dirty="0">
                <a:latin typeface="Symbol"/>
                <a:cs typeface="Symbol"/>
              </a:rPr>
              <a:t></a:t>
            </a:r>
            <a:r>
              <a:rPr sz="2050" spc="16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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dirty="0">
                <a:latin typeface="Symbol"/>
                <a:cs typeface="Symbol"/>
              </a:rPr>
              <a:t></a:t>
            </a:r>
            <a:r>
              <a:rPr sz="2050" spc="16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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dirty="0">
                <a:latin typeface="Symbol"/>
                <a:cs typeface="Symbol"/>
              </a:rPr>
              <a:t>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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A90976B-2C44-489A-AEBF-F0433ACA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5028241-95EF-4C82-8FA2-127857F1E20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30726" name="object 16">
            <a:extLst>
              <a:ext uri="{FF2B5EF4-FFF2-40B4-BE49-F238E27FC236}">
                <a16:creationId xmlns:a16="http://schemas.microsoft.com/office/drawing/2014/main" id="{3BEF2326-8BA0-4D2F-BB6E-D788ECEA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71F983-3412-4C88-B4AF-25230284873A}" type="slidenum">
              <a:rPr lang="id-ID" altLang="en-US">
                <a:latin typeface="Arial" panose="020B0604020202020204" pitchFamily="34" charset="0"/>
              </a:rPr>
              <a:pPr eaLnBrk="1" hangingPunct="1"/>
              <a:t>28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26C5641-99E2-44AE-A011-76CDB4C8CF01}"/>
              </a:ext>
            </a:extLst>
          </p:cNvPr>
          <p:cNvSpPr txBox="1"/>
          <p:nvPr/>
        </p:nvSpPr>
        <p:spPr>
          <a:xfrm>
            <a:off x="1398588" y="2168525"/>
            <a:ext cx="1863725" cy="360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75" spc="-89" baseline="-4065" dirty="0">
                <a:latin typeface="Symbol"/>
                <a:cs typeface="Symbol"/>
              </a:rPr>
              <a:t></a:t>
            </a:r>
            <a:r>
              <a:rPr sz="2050" dirty="0">
                <a:latin typeface="Symbol"/>
                <a:cs typeface="Symbol"/>
              </a:rPr>
              <a:t></a:t>
            </a:r>
            <a:r>
              <a:rPr sz="2050" spc="-280" dirty="0">
                <a:latin typeface="Times New Roman"/>
                <a:cs typeface="Times New Roman"/>
              </a:rPr>
              <a:t> </a:t>
            </a:r>
            <a:r>
              <a:rPr sz="3075" spc="225" baseline="14905" dirty="0">
                <a:latin typeface="Times New Roman"/>
                <a:cs typeface="Times New Roman"/>
              </a:rPr>
              <a:t>2</a:t>
            </a:r>
            <a:r>
              <a:rPr sz="2050" dirty="0">
                <a:latin typeface="Symbol"/>
                <a:cs typeface="Symbol"/>
              </a:rPr>
              <a:t></a:t>
            </a:r>
            <a:r>
              <a:rPr sz="2050" spc="16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</a:t>
            </a:r>
            <a:r>
              <a:rPr sz="2050" spc="-315" dirty="0">
                <a:latin typeface="Times New Roman"/>
                <a:cs typeface="Times New Roman"/>
              </a:rPr>
              <a:t> </a:t>
            </a:r>
            <a:r>
              <a:rPr sz="3075" baseline="14905" dirty="0">
                <a:latin typeface="Times New Roman"/>
                <a:cs typeface="Times New Roman"/>
              </a:rPr>
              <a:t>1</a:t>
            </a:r>
            <a:r>
              <a:rPr sz="3075" spc="-494" baseline="1490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</a:t>
            </a:r>
            <a:r>
              <a:rPr sz="2050" spc="16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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250" dirty="0">
                <a:latin typeface="Times New Roman"/>
                <a:cs typeface="Times New Roman"/>
              </a:rPr>
              <a:t> </a:t>
            </a:r>
            <a:r>
              <a:rPr sz="3075" baseline="14905" dirty="0">
                <a:latin typeface="Times New Roman"/>
                <a:cs typeface="Times New Roman"/>
              </a:rPr>
              <a:t>1</a:t>
            </a:r>
            <a:r>
              <a:rPr sz="3075" spc="375" baseline="1490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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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64A7AED-D61D-40A8-874C-5269DA4782B3}"/>
              </a:ext>
            </a:extLst>
          </p:cNvPr>
          <p:cNvSpPr txBox="1"/>
          <p:nvPr/>
        </p:nvSpPr>
        <p:spPr>
          <a:xfrm>
            <a:off x="1398588" y="1557338"/>
            <a:ext cx="1863725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14655" algn="l"/>
                <a:tab pos="882015" algn="l"/>
                <a:tab pos="1495425" algn="l"/>
              </a:tabLst>
              <a:defRPr/>
            </a:pPr>
            <a:r>
              <a:rPr sz="3075" spc="-89" baseline="-10840" dirty="0">
                <a:latin typeface="Symbol"/>
                <a:cs typeface="Symbol"/>
              </a:rPr>
              <a:t></a:t>
            </a:r>
            <a:r>
              <a:rPr sz="2050" dirty="0">
                <a:latin typeface="Symbol"/>
                <a:cs typeface="Symbol"/>
              </a:rPr>
              <a:t>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dirty="0">
                <a:latin typeface="Symbol"/>
                <a:cs typeface="Symbol"/>
              </a:rPr>
              <a:t></a:t>
            </a:r>
            <a:r>
              <a:rPr sz="2050" spc="16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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dirty="0">
                <a:latin typeface="Symbol"/>
                <a:cs typeface="Symbol"/>
              </a:rPr>
              <a:t></a:t>
            </a:r>
            <a:r>
              <a:rPr sz="2050" spc="16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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dirty="0">
                <a:latin typeface="Symbol"/>
                <a:cs typeface="Symbol"/>
              </a:rPr>
              <a:t>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3075" baseline="-10840" dirty="0">
                <a:latin typeface="Symbol"/>
                <a:cs typeface="Symbol"/>
              </a:rPr>
              <a:t></a:t>
            </a:r>
            <a:endParaRPr sz="3075" baseline="-10840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ECC8429-ACDD-4E48-9FB6-B5833DEA7BAF}"/>
              </a:ext>
            </a:extLst>
          </p:cNvPr>
          <p:cNvSpPr txBox="1"/>
          <p:nvPr/>
        </p:nvSpPr>
        <p:spPr>
          <a:xfrm>
            <a:off x="1398588" y="1762125"/>
            <a:ext cx="18637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-60" dirty="0">
                <a:latin typeface="Symbol"/>
                <a:cs typeface="Symbol"/>
              </a:rPr>
              <a:t></a:t>
            </a:r>
            <a:r>
              <a:rPr sz="2050" dirty="0">
                <a:latin typeface="Symbol"/>
                <a:cs typeface="Symbol"/>
              </a:rPr>
              <a:t></a:t>
            </a:r>
            <a:r>
              <a:rPr sz="2050" spc="-300" dirty="0">
                <a:latin typeface="Times New Roman"/>
                <a:cs typeface="Times New Roman"/>
              </a:rPr>
              <a:t> </a:t>
            </a:r>
            <a:r>
              <a:rPr sz="3075" spc="254" baseline="9485" dirty="0">
                <a:latin typeface="Times New Roman"/>
                <a:cs typeface="Times New Roman"/>
              </a:rPr>
              <a:t>0</a:t>
            </a:r>
            <a:r>
              <a:rPr sz="2050" spc="-25" dirty="0">
                <a:latin typeface="Symbol"/>
                <a:cs typeface="Symbol"/>
              </a:rPr>
              <a:t></a:t>
            </a:r>
            <a:r>
              <a:rPr sz="3075" baseline="9485" dirty="0">
                <a:latin typeface="Times New Roman"/>
                <a:cs typeface="Times New Roman"/>
              </a:rPr>
              <a:t>,</a:t>
            </a:r>
            <a:r>
              <a:rPr sz="3075" spc="-487" baseline="948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</a:t>
            </a:r>
            <a:r>
              <a:rPr sz="2050" spc="-280" dirty="0">
                <a:latin typeface="Times New Roman"/>
                <a:cs typeface="Times New Roman"/>
              </a:rPr>
              <a:t> </a:t>
            </a:r>
            <a:r>
              <a:rPr sz="3075" spc="225" baseline="9485" dirty="0">
                <a:latin typeface="Times New Roman"/>
                <a:cs typeface="Times New Roman"/>
              </a:rPr>
              <a:t>2</a:t>
            </a:r>
            <a:r>
              <a:rPr sz="2050" spc="-25" dirty="0">
                <a:latin typeface="Symbol"/>
                <a:cs typeface="Symbol"/>
              </a:rPr>
              <a:t></a:t>
            </a:r>
            <a:r>
              <a:rPr sz="3075" baseline="9485" dirty="0">
                <a:latin typeface="Times New Roman"/>
                <a:cs typeface="Times New Roman"/>
              </a:rPr>
              <a:t>,</a:t>
            </a:r>
            <a:r>
              <a:rPr sz="3075" spc="-487" baseline="9485" dirty="0">
                <a:latin typeface="Times New Roman"/>
                <a:cs typeface="Times New Roman"/>
              </a:rPr>
              <a:t> </a:t>
            </a:r>
            <a:r>
              <a:rPr sz="2050" spc="229" dirty="0">
                <a:latin typeface="Symbol"/>
                <a:cs typeface="Symbol"/>
              </a:rPr>
              <a:t></a:t>
            </a:r>
            <a:r>
              <a:rPr sz="3075" baseline="9485" dirty="0">
                <a:latin typeface="Symbol"/>
                <a:cs typeface="Symbol"/>
              </a:rPr>
              <a:t></a:t>
            </a:r>
            <a:r>
              <a:rPr sz="3075" spc="-502" baseline="9485" dirty="0">
                <a:latin typeface="Times New Roman"/>
                <a:cs typeface="Times New Roman"/>
              </a:rPr>
              <a:t> </a:t>
            </a:r>
            <a:r>
              <a:rPr sz="3075" spc="-15" baseline="9485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Symbol"/>
                <a:cs typeface="Symbol"/>
              </a:rPr>
              <a:t>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DCFEFDC-8AA7-491F-B635-2ED1DB9390CE}"/>
              </a:ext>
            </a:extLst>
          </p:cNvPr>
          <p:cNvSpPr txBox="1"/>
          <p:nvPr/>
        </p:nvSpPr>
        <p:spPr>
          <a:xfrm>
            <a:off x="1398588" y="1370013"/>
            <a:ext cx="1863725" cy="306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75" spc="-89" baseline="4065" dirty="0">
                <a:latin typeface="Symbol"/>
                <a:cs typeface="Symbol"/>
              </a:rPr>
              <a:t></a:t>
            </a:r>
            <a:r>
              <a:rPr sz="2050" dirty="0">
                <a:latin typeface="Symbol"/>
                <a:cs typeface="Symbol"/>
              </a:rPr>
              <a:t></a:t>
            </a:r>
            <a:r>
              <a:rPr sz="2050" spc="-315" dirty="0">
                <a:latin typeface="Times New Roman"/>
                <a:cs typeface="Times New Roman"/>
              </a:rPr>
              <a:t> </a:t>
            </a:r>
            <a:r>
              <a:rPr sz="3075" baseline="4065" dirty="0">
                <a:latin typeface="Times New Roman"/>
                <a:cs typeface="Times New Roman"/>
              </a:rPr>
              <a:t>1</a:t>
            </a:r>
            <a:r>
              <a:rPr sz="3075" spc="-494" baseline="406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</a:t>
            </a:r>
            <a:r>
              <a:rPr sz="2050" spc="16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</a:t>
            </a:r>
            <a:r>
              <a:rPr sz="2050" spc="-315" dirty="0">
                <a:latin typeface="Times New Roman"/>
                <a:cs typeface="Times New Roman"/>
              </a:rPr>
              <a:t> </a:t>
            </a:r>
            <a:r>
              <a:rPr sz="3075" baseline="4065" dirty="0">
                <a:latin typeface="Times New Roman"/>
                <a:cs typeface="Times New Roman"/>
              </a:rPr>
              <a:t>1</a:t>
            </a:r>
            <a:r>
              <a:rPr sz="3075" spc="-494" baseline="406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</a:t>
            </a:r>
            <a:r>
              <a:rPr sz="2050" spc="16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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235" dirty="0">
                <a:latin typeface="Times New Roman"/>
                <a:cs typeface="Times New Roman"/>
              </a:rPr>
              <a:t> </a:t>
            </a:r>
            <a:r>
              <a:rPr sz="3075" baseline="4065" dirty="0">
                <a:latin typeface="Times New Roman"/>
                <a:cs typeface="Times New Roman"/>
              </a:rPr>
              <a:t>0</a:t>
            </a:r>
            <a:r>
              <a:rPr sz="3075" spc="345" baseline="406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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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73CC64D-9353-42A8-8D79-830AF148DB3F}"/>
              </a:ext>
            </a:extLst>
          </p:cNvPr>
          <p:cNvSpPr txBox="1"/>
          <p:nvPr/>
        </p:nvSpPr>
        <p:spPr>
          <a:xfrm>
            <a:off x="307975" y="2762250"/>
            <a:ext cx="6013450" cy="914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505"/>
              </a:lnSpc>
              <a:spcBef>
                <a:spcPts val="0"/>
              </a:spcBef>
              <a:spcAft>
                <a:spcPts val="0"/>
              </a:spcAft>
              <a:tabLst>
                <a:tab pos="257111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ole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karen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itu,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basi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jangkauan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dar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</a:t>
            </a:r>
            <a:endParaRPr sz="2400">
              <a:latin typeface="Bookman Old Style"/>
              <a:cs typeface="Bookman Old Style"/>
            </a:endParaRPr>
          </a:p>
          <a:p>
            <a:pPr marL="600075" fontAlgn="auto">
              <a:lnSpc>
                <a:spcPts val="5070"/>
              </a:lnSpc>
              <a:spcBef>
                <a:spcPts val="0"/>
              </a:spcBef>
              <a:spcAft>
                <a:spcPts val="0"/>
              </a:spcAft>
              <a:tabLst>
                <a:tab pos="1679575" algn="l"/>
                <a:tab pos="1918335" algn="l"/>
                <a:tab pos="3359150" algn="l"/>
                <a:tab pos="3579495" algn="l"/>
              </a:tabLst>
              <a:defRPr/>
            </a:pPr>
            <a:r>
              <a:rPr sz="4550" spc="-1925" dirty="0">
                <a:latin typeface="Symbol"/>
                <a:cs typeface="Symbol"/>
              </a:rPr>
              <a:t></a:t>
            </a:r>
            <a:r>
              <a:rPr sz="2100" spc="20" dirty="0">
                <a:latin typeface="Times New Roman"/>
                <a:cs typeface="Times New Roman"/>
              </a:rPr>
              <a:t>1</a:t>
            </a:r>
            <a:r>
              <a:rPr sz="2100" spc="-305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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2</a:t>
            </a:r>
            <a:r>
              <a:rPr sz="2100" i="1" spc="80" dirty="0">
                <a:latin typeface="Times New Roman"/>
                <a:cs typeface="Times New Roman"/>
              </a:rPr>
              <a:t>x</a:t>
            </a:r>
            <a:r>
              <a:rPr sz="2850" spc="37" baseline="27777" dirty="0">
                <a:latin typeface="Times New Roman"/>
                <a:cs typeface="Times New Roman"/>
              </a:rPr>
              <a:t>2</a:t>
            </a:r>
            <a:r>
              <a:rPr sz="2850" baseline="27777" dirty="0">
                <a:latin typeface="Times New Roman"/>
                <a:cs typeface="Times New Roman"/>
              </a:rPr>
              <a:t>	</a:t>
            </a:r>
            <a:r>
              <a:rPr sz="2100" i="1" spc="10" dirty="0">
                <a:latin typeface="Times New Roman"/>
                <a:cs typeface="Times New Roman"/>
              </a:rPr>
              <a:t>,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2100" spc="20" dirty="0">
                <a:latin typeface="Times New Roman"/>
                <a:cs typeface="Times New Roman"/>
              </a:rPr>
              <a:t>1</a:t>
            </a:r>
            <a:r>
              <a:rPr sz="2100" spc="-300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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2</a:t>
            </a:r>
            <a:r>
              <a:rPr sz="2100" i="1" spc="15" dirty="0">
                <a:latin typeface="Times New Roman"/>
                <a:cs typeface="Times New Roman"/>
              </a:rPr>
              <a:t>x</a:t>
            </a:r>
            <a:r>
              <a:rPr sz="2100" i="1" spc="-80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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i="1" spc="80" dirty="0">
                <a:latin typeface="Times New Roman"/>
                <a:cs typeface="Times New Roman"/>
              </a:rPr>
              <a:t>x</a:t>
            </a:r>
            <a:r>
              <a:rPr sz="2850" spc="37" baseline="27777" dirty="0">
                <a:latin typeface="Times New Roman"/>
                <a:cs typeface="Times New Roman"/>
              </a:rPr>
              <a:t>2</a:t>
            </a:r>
            <a:r>
              <a:rPr sz="2850" baseline="27777" dirty="0">
                <a:latin typeface="Times New Roman"/>
                <a:cs typeface="Times New Roman"/>
              </a:rPr>
              <a:t>	</a:t>
            </a:r>
            <a:r>
              <a:rPr sz="2100" i="1" spc="10" dirty="0">
                <a:latin typeface="Times New Roman"/>
                <a:cs typeface="Times New Roman"/>
              </a:rPr>
              <a:t>,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2100" spc="20" dirty="0">
                <a:latin typeface="Symbol"/>
                <a:cs typeface="Symbol"/>
              </a:rPr>
              <a:t>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i="1" spc="15" dirty="0">
                <a:latin typeface="Times New Roman"/>
                <a:cs typeface="Times New Roman"/>
              </a:rPr>
              <a:t>x</a:t>
            </a:r>
            <a:r>
              <a:rPr sz="2100" i="1" spc="-80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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i="1" spc="75" dirty="0">
                <a:latin typeface="Times New Roman"/>
                <a:cs typeface="Times New Roman"/>
              </a:rPr>
              <a:t>x</a:t>
            </a:r>
            <a:r>
              <a:rPr sz="2850" spc="217" baseline="27777" dirty="0">
                <a:latin typeface="Times New Roman"/>
                <a:cs typeface="Times New Roman"/>
              </a:rPr>
              <a:t>2</a:t>
            </a:r>
            <a:r>
              <a:rPr sz="4550" spc="-1180" dirty="0">
                <a:latin typeface="Symbol"/>
                <a:cs typeface="Symbol"/>
              </a:rPr>
              <a:t></a:t>
            </a:r>
            <a:endParaRPr sz="4550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C90DE03-5626-4EF5-B8B0-02A2AB626C3C}"/>
              </a:ext>
            </a:extLst>
          </p:cNvPr>
          <p:cNvSpPr txBox="1"/>
          <p:nvPr/>
        </p:nvSpPr>
        <p:spPr>
          <a:xfrm>
            <a:off x="307975" y="323850"/>
            <a:ext cx="33575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65620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Perhatika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hasi</a:t>
            </a:r>
            <a:r>
              <a:rPr sz="2400" spc="-10" dirty="0">
                <a:latin typeface="Bookman Old Style"/>
                <a:cs typeface="Bookman Old Style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Bookman Old Style"/>
                <a:cs typeface="Bookman Old Style"/>
              </a:rPr>
              <a:t>OBE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518733C-F01A-4943-86BA-5C8FBC7485C7}"/>
              </a:ext>
            </a:extLst>
          </p:cNvPr>
          <p:cNvSpPr txBox="1"/>
          <p:nvPr/>
        </p:nvSpPr>
        <p:spPr>
          <a:xfrm>
            <a:off x="307975" y="688975"/>
            <a:ext cx="17224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maka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basis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8CB2C07-3856-4E0D-8B8D-02530F0D1FCD}"/>
              </a:ext>
            </a:extLst>
          </p:cNvPr>
          <p:cNvSpPr txBox="1"/>
          <p:nvPr/>
        </p:nvSpPr>
        <p:spPr>
          <a:xfrm>
            <a:off x="2200275" y="688975"/>
            <a:ext cx="54578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ruang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kolo</a:t>
            </a:r>
            <a:r>
              <a:rPr sz="2400" spc="-25" dirty="0">
                <a:latin typeface="Bookman Old Style"/>
                <a:cs typeface="Bookman Old Style"/>
              </a:rPr>
              <a:t>m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dar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matriks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adala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B823FBA-2E01-4A7A-AEF7-D29B360B32B6}"/>
              </a:ext>
            </a:extLst>
          </p:cNvPr>
          <p:cNvSpPr txBox="1"/>
          <p:nvPr/>
        </p:nvSpPr>
        <p:spPr>
          <a:xfrm>
            <a:off x="6489700" y="2762250"/>
            <a:ext cx="12334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adala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44576B5-C26C-46E3-95CA-DDB66B208E8F}"/>
              </a:ext>
            </a:extLst>
          </p:cNvPr>
          <p:cNvSpPr txBox="1"/>
          <p:nvPr/>
        </p:nvSpPr>
        <p:spPr>
          <a:xfrm>
            <a:off x="304800" y="3965575"/>
            <a:ext cx="56340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sehingga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Bookman Old Style"/>
                <a:cs typeface="Bookman Old Style"/>
              </a:rPr>
              <a:t>r</a:t>
            </a:r>
            <a:r>
              <a:rPr sz="2400" i="1" spc="-75" dirty="0">
                <a:latin typeface="Bookman Old Style"/>
                <a:cs typeface="Bookman Old Style"/>
              </a:rPr>
              <a:t>a</a:t>
            </a:r>
            <a:r>
              <a:rPr sz="2400" i="1" spc="-5" dirty="0">
                <a:latin typeface="Bookman Old Style"/>
                <a:cs typeface="Bookman Old Style"/>
              </a:rPr>
              <a:t>n</a:t>
            </a:r>
            <a:r>
              <a:rPr sz="2400" i="1" dirty="0">
                <a:latin typeface="Bookman Old Style"/>
                <a:cs typeface="Bookman Old Style"/>
              </a:rPr>
              <a:t>k</a:t>
            </a:r>
            <a:r>
              <a:rPr sz="2400" i="1" spc="229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(dimensi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basi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R(t)</a:t>
            </a:r>
            <a:r>
              <a:rPr sz="2400" spc="-10" dirty="0">
                <a:latin typeface="Bookman Old Style"/>
                <a:cs typeface="Bookman Old Style"/>
              </a:rPr>
              <a:t>)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3</a:t>
            </a:r>
            <a:endParaRPr sz="2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bject 2">
            <a:extLst>
              <a:ext uri="{FF2B5EF4-FFF2-40B4-BE49-F238E27FC236}">
                <a16:creationId xmlns:a16="http://schemas.microsoft.com/office/drawing/2014/main" id="{3145FFB0-4C24-4508-BF6B-88E0E19F0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90315A6-8163-4154-8C5C-DA44D6AA611E}"/>
              </a:ext>
            </a:extLst>
          </p:cNvPr>
          <p:cNvSpPr txBox="1"/>
          <p:nvPr/>
        </p:nvSpPr>
        <p:spPr>
          <a:xfrm>
            <a:off x="2749550" y="2744788"/>
            <a:ext cx="2244725" cy="320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116455" algn="l"/>
              </a:tabLst>
              <a:defRPr/>
            </a:pPr>
            <a:r>
              <a:rPr sz="2300" spc="15" dirty="0">
                <a:latin typeface="Symbol"/>
                <a:cs typeface="Symbol"/>
              </a:rPr>
              <a:t></a:t>
            </a:r>
            <a:r>
              <a:rPr sz="2300" spc="15" dirty="0">
                <a:latin typeface="Times New Roman"/>
                <a:cs typeface="Times New Roman"/>
              </a:rPr>
              <a:t>	</a:t>
            </a:r>
            <a:r>
              <a:rPr sz="2300" spc="15" dirty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1F314D7-0040-451E-8B31-FF2E1FFB2F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10C2C2E-97BE-414B-A0E3-FE3EE023BA1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31750" name="object 21">
            <a:extLst>
              <a:ext uri="{FF2B5EF4-FFF2-40B4-BE49-F238E27FC236}">
                <a16:creationId xmlns:a16="http://schemas.microsoft.com/office/drawing/2014/main" id="{E9352BA1-F915-4CDB-9614-CBCE2A0B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F924B7-8367-4992-A22E-632ED6FB8E21}" type="slidenum">
              <a:rPr lang="id-ID" altLang="en-US">
                <a:latin typeface="Arial" panose="020B0604020202020204" pitchFamily="34" charset="0"/>
              </a:rPr>
              <a:pPr eaLnBrk="1" hangingPunct="1"/>
              <a:t>29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23F0F40-E4E4-4CAB-ACF2-C2ABBB606D1B}"/>
              </a:ext>
            </a:extLst>
          </p:cNvPr>
          <p:cNvSpPr txBox="1"/>
          <p:nvPr/>
        </p:nvSpPr>
        <p:spPr>
          <a:xfrm>
            <a:off x="4854575" y="2185988"/>
            <a:ext cx="139700" cy="601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4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300" spc="15" dirty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  <a:p>
            <a:pPr marL="12700" fontAlgn="auto">
              <a:lnSpc>
                <a:spcPts val="24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300" spc="15" dirty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CC97C26-9B43-43AF-8E7F-5BD03E4E0F55}"/>
              </a:ext>
            </a:extLst>
          </p:cNvPr>
          <p:cNvSpPr txBox="1"/>
          <p:nvPr/>
        </p:nvSpPr>
        <p:spPr>
          <a:xfrm>
            <a:off x="2749550" y="2863850"/>
            <a:ext cx="2244725" cy="406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450" spc="412" baseline="-15700" dirty="0">
                <a:latin typeface="Symbol"/>
                <a:cs typeface="Symbol"/>
              </a:rPr>
              <a:t></a:t>
            </a:r>
            <a:r>
              <a:rPr sz="2300" spc="25" dirty="0">
                <a:latin typeface="Symbol"/>
                <a:cs typeface="Symbol"/>
              </a:rPr>
              <a:t>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i="1" spc="20" dirty="0">
                <a:latin typeface="Times New Roman"/>
                <a:cs typeface="Times New Roman"/>
              </a:rPr>
              <a:t>a</a:t>
            </a:r>
            <a:r>
              <a:rPr sz="2300" i="1" spc="45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Symbol"/>
                <a:cs typeface="Symbol"/>
              </a:rPr>
              <a:t>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i="1" spc="20" dirty="0">
                <a:latin typeface="Times New Roman"/>
                <a:cs typeface="Times New Roman"/>
              </a:rPr>
              <a:t>b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Symbol"/>
                <a:cs typeface="Symbol"/>
              </a:rPr>
              <a:t>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i="1" spc="20" dirty="0">
                <a:latin typeface="Times New Roman"/>
                <a:cs typeface="Times New Roman"/>
              </a:rPr>
              <a:t>c</a:t>
            </a:r>
            <a:r>
              <a:rPr sz="2300" i="1" spc="25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Symbol"/>
                <a:cs typeface="Symbol"/>
              </a:rPr>
              <a:t>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2</a:t>
            </a:r>
            <a:r>
              <a:rPr sz="2300" i="1" spc="20" dirty="0">
                <a:latin typeface="Times New Roman"/>
                <a:cs typeface="Times New Roman"/>
              </a:rPr>
              <a:t>d</a:t>
            </a:r>
            <a:r>
              <a:rPr sz="2300" i="1" spc="-145" dirty="0">
                <a:latin typeface="Times New Roman"/>
                <a:cs typeface="Times New Roman"/>
              </a:rPr>
              <a:t> </a:t>
            </a:r>
            <a:r>
              <a:rPr sz="3450" spc="22" baseline="-15700" dirty="0">
                <a:latin typeface="Symbol"/>
                <a:cs typeface="Symbol"/>
              </a:rPr>
              <a:t></a:t>
            </a:r>
            <a:endParaRPr sz="3450" baseline="-15700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5E57EBC-AAA2-4BA0-B0A2-205B08E625C3}"/>
              </a:ext>
            </a:extLst>
          </p:cNvPr>
          <p:cNvSpPr txBox="1"/>
          <p:nvPr/>
        </p:nvSpPr>
        <p:spPr>
          <a:xfrm>
            <a:off x="4854575" y="1997075"/>
            <a:ext cx="139700" cy="320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15" dirty="0">
                <a:latin typeface="Symbol"/>
                <a:cs typeface="Symbol"/>
              </a:rPr>
              <a:t>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82F2A6F-B5BD-489A-8184-1C70B969B867}"/>
              </a:ext>
            </a:extLst>
          </p:cNvPr>
          <p:cNvSpPr txBox="1"/>
          <p:nvPr/>
        </p:nvSpPr>
        <p:spPr>
          <a:xfrm>
            <a:off x="1471613" y="2422525"/>
            <a:ext cx="1419225" cy="560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450" i="1" spc="37" baseline="32608" dirty="0">
                <a:latin typeface="Times New Roman"/>
                <a:cs typeface="Times New Roman"/>
              </a:rPr>
              <a:t>T</a:t>
            </a:r>
            <a:r>
              <a:rPr sz="3450" i="1" spc="-307" baseline="32608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Symbol"/>
                <a:cs typeface="Symbol"/>
              </a:rPr>
              <a:t></a:t>
            </a:r>
            <a:r>
              <a:rPr sz="3450" spc="22" baseline="12077" dirty="0">
                <a:latin typeface="Symbol"/>
                <a:cs typeface="Symbol"/>
              </a:rPr>
              <a:t></a:t>
            </a:r>
            <a:r>
              <a:rPr sz="3450" spc="-247" baseline="12077" dirty="0">
                <a:latin typeface="Times New Roman"/>
                <a:cs typeface="Times New Roman"/>
              </a:rPr>
              <a:t> </a:t>
            </a:r>
            <a:r>
              <a:rPr sz="3450" i="1" spc="30" baseline="-10869" dirty="0">
                <a:latin typeface="Times New Roman"/>
                <a:cs typeface="Times New Roman"/>
              </a:rPr>
              <a:t>c</a:t>
            </a:r>
            <a:r>
              <a:rPr sz="3450" i="1" spc="-240" baseline="-10869" dirty="0">
                <a:latin typeface="Times New Roman"/>
                <a:cs typeface="Times New Roman"/>
              </a:rPr>
              <a:t> </a:t>
            </a:r>
            <a:r>
              <a:rPr sz="3450" spc="82" baseline="12077" dirty="0">
                <a:latin typeface="Symbol"/>
                <a:cs typeface="Symbol"/>
              </a:rPr>
              <a:t></a:t>
            </a:r>
            <a:r>
              <a:rPr sz="2300" spc="15" dirty="0">
                <a:latin typeface="Symbol"/>
                <a:cs typeface="Symbol"/>
              </a:rPr>
              <a:t>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3450" spc="37" baseline="32608" dirty="0">
                <a:latin typeface="Symbol"/>
                <a:cs typeface="Symbol"/>
              </a:rPr>
              <a:t></a:t>
            </a:r>
            <a:r>
              <a:rPr sz="3450" spc="232" baseline="32608" dirty="0">
                <a:latin typeface="Times New Roman"/>
                <a:cs typeface="Times New Roman"/>
              </a:rPr>
              <a:t> </a:t>
            </a:r>
            <a:r>
              <a:rPr sz="3450" spc="22" baseline="24154" dirty="0">
                <a:latin typeface="Symbol"/>
                <a:cs typeface="Symbol"/>
              </a:rPr>
              <a:t></a:t>
            </a:r>
            <a:endParaRPr sz="3450" baseline="24154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1A478D8-6CA9-47D4-841C-D08E70F83455}"/>
              </a:ext>
            </a:extLst>
          </p:cNvPr>
          <p:cNvSpPr txBox="1"/>
          <p:nvPr/>
        </p:nvSpPr>
        <p:spPr>
          <a:xfrm>
            <a:off x="2749550" y="2185988"/>
            <a:ext cx="139700" cy="320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15" dirty="0">
                <a:latin typeface="Symbol"/>
                <a:cs typeface="Symbol"/>
              </a:rPr>
              <a:t>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EAE51B5-0D98-4D01-B5D1-EC6226DD3F15}"/>
              </a:ext>
            </a:extLst>
          </p:cNvPr>
          <p:cNvSpPr txBox="1"/>
          <p:nvPr/>
        </p:nvSpPr>
        <p:spPr>
          <a:xfrm>
            <a:off x="2749550" y="1997075"/>
            <a:ext cx="139700" cy="320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15" dirty="0">
                <a:latin typeface="Symbol"/>
                <a:cs typeface="Symbol"/>
              </a:rPr>
              <a:t>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1757" name="object 10">
            <a:extLst>
              <a:ext uri="{FF2B5EF4-FFF2-40B4-BE49-F238E27FC236}">
                <a16:creationId xmlns:a16="http://schemas.microsoft.com/office/drawing/2014/main" id="{1286F48F-BBCF-4508-88DF-8DD8F895C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1981200"/>
            <a:ext cx="7747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indent="841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6000"/>
              </a:lnSpc>
            </a:pPr>
            <a:r>
              <a:rPr lang="id-ID" alt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d-ID" altLang="en-US" sz="2300">
                <a:latin typeface="Symbol" panose="05050102010706020507" pitchFamily="18" charset="2"/>
              </a:rPr>
              <a:t>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b c </a:t>
            </a:r>
            <a:r>
              <a:rPr lang="id-ID" altLang="en-US" sz="2300">
                <a:latin typeface="Symbol" panose="05050102010706020507" pitchFamily="18" charset="2"/>
              </a:rPr>
              <a:t>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id-ID" alt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alt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D274C14-D19D-4C87-BBAE-9D1C17336232}"/>
              </a:ext>
            </a:extLst>
          </p:cNvPr>
          <p:cNvSpPr txBox="1"/>
          <p:nvPr/>
        </p:nvSpPr>
        <p:spPr>
          <a:xfrm>
            <a:off x="1684338" y="3105150"/>
            <a:ext cx="723900" cy="409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-890" dirty="0">
                <a:latin typeface="Symbol"/>
                <a:cs typeface="Symbol"/>
              </a:rPr>
              <a:t></a:t>
            </a:r>
            <a:r>
              <a:rPr sz="3450" spc="-22" baseline="-9661" dirty="0">
                <a:latin typeface="Symbol"/>
                <a:cs typeface="Symbol"/>
              </a:rPr>
              <a:t></a:t>
            </a:r>
            <a:r>
              <a:rPr sz="3450" spc="22" baseline="-3623" dirty="0">
                <a:latin typeface="Symbol"/>
                <a:cs typeface="Symbol"/>
              </a:rPr>
              <a:t></a:t>
            </a:r>
            <a:r>
              <a:rPr sz="3450" spc="-472" baseline="-3623" dirty="0">
                <a:latin typeface="Times New Roman"/>
                <a:cs typeface="Times New Roman"/>
              </a:rPr>
              <a:t> </a:t>
            </a:r>
            <a:r>
              <a:rPr sz="3450" i="1" spc="30" baseline="10869" dirty="0">
                <a:latin typeface="Times New Roman"/>
                <a:cs typeface="Times New Roman"/>
              </a:rPr>
              <a:t>d</a:t>
            </a:r>
            <a:r>
              <a:rPr sz="3450" i="1" spc="-217" baseline="10869" dirty="0">
                <a:latin typeface="Times New Roman"/>
                <a:cs typeface="Times New Roman"/>
              </a:rPr>
              <a:t> </a:t>
            </a:r>
            <a:r>
              <a:rPr sz="3450" spc="82" baseline="-3623" dirty="0">
                <a:latin typeface="Symbol"/>
                <a:cs typeface="Symbol"/>
              </a:rPr>
              <a:t></a:t>
            </a:r>
            <a:r>
              <a:rPr sz="2300" spc="-890" dirty="0">
                <a:latin typeface="Symbol"/>
                <a:cs typeface="Symbol"/>
              </a:rPr>
              <a:t></a:t>
            </a:r>
            <a:r>
              <a:rPr sz="3450" spc="22" baseline="-9661" dirty="0">
                <a:latin typeface="Symbol"/>
                <a:cs typeface="Symbol"/>
              </a:rPr>
              <a:t></a:t>
            </a:r>
            <a:endParaRPr sz="3450" baseline="-9661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459F0A5-AB7D-4A30-849A-668020A0913A}"/>
              </a:ext>
            </a:extLst>
          </p:cNvPr>
          <p:cNvSpPr txBox="1"/>
          <p:nvPr/>
        </p:nvSpPr>
        <p:spPr>
          <a:xfrm>
            <a:off x="1684338" y="2870200"/>
            <a:ext cx="723900" cy="427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75615" algn="l"/>
              </a:tabLst>
              <a:defRPr/>
            </a:pPr>
            <a:r>
              <a:rPr sz="2300" spc="-15" dirty="0">
                <a:latin typeface="Symbol"/>
                <a:cs typeface="Symbol"/>
              </a:rPr>
              <a:t></a:t>
            </a:r>
            <a:r>
              <a:rPr sz="3450" spc="22" baseline="-20531" dirty="0">
                <a:latin typeface="Symbol"/>
                <a:cs typeface="Symbol"/>
              </a:rPr>
              <a:t></a:t>
            </a:r>
            <a:r>
              <a:rPr sz="3450" baseline="-20531" dirty="0">
                <a:latin typeface="Times New Roman"/>
                <a:cs typeface="Times New Roman"/>
              </a:rPr>
              <a:t>	</a:t>
            </a:r>
            <a:r>
              <a:rPr sz="3450" spc="82" baseline="-20531" dirty="0">
                <a:latin typeface="Symbol"/>
                <a:cs typeface="Symbol"/>
              </a:rPr>
              <a:t></a:t>
            </a:r>
            <a:r>
              <a:rPr sz="2300" spc="15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7EE82B2-71C9-4AF4-AEC8-7CBCB0A19D67}"/>
              </a:ext>
            </a:extLst>
          </p:cNvPr>
          <p:cNvSpPr txBox="1"/>
          <p:nvPr/>
        </p:nvSpPr>
        <p:spPr>
          <a:xfrm>
            <a:off x="1684338" y="2222500"/>
            <a:ext cx="723900" cy="409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-15" dirty="0">
                <a:latin typeface="Symbol"/>
                <a:cs typeface="Symbol"/>
              </a:rPr>
              <a:t></a:t>
            </a:r>
            <a:r>
              <a:rPr sz="3450" spc="22" baseline="12077" dirty="0">
                <a:latin typeface="Symbol"/>
                <a:cs typeface="Symbol"/>
              </a:rPr>
              <a:t></a:t>
            </a:r>
            <a:r>
              <a:rPr sz="3450" spc="-359" baseline="12077" dirty="0">
                <a:latin typeface="Times New Roman"/>
                <a:cs typeface="Times New Roman"/>
              </a:rPr>
              <a:t> </a:t>
            </a:r>
            <a:r>
              <a:rPr sz="3450" i="1" spc="30" baseline="19323" dirty="0">
                <a:latin typeface="Times New Roman"/>
                <a:cs typeface="Times New Roman"/>
              </a:rPr>
              <a:t>b</a:t>
            </a:r>
            <a:r>
              <a:rPr sz="3450" i="1" spc="-330" baseline="19323" dirty="0">
                <a:latin typeface="Times New Roman"/>
                <a:cs typeface="Times New Roman"/>
              </a:rPr>
              <a:t> </a:t>
            </a:r>
            <a:r>
              <a:rPr sz="3450" spc="82" baseline="12077" dirty="0">
                <a:latin typeface="Symbol"/>
                <a:cs typeface="Symbol"/>
              </a:rPr>
              <a:t></a:t>
            </a:r>
            <a:r>
              <a:rPr sz="2300" spc="15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BCD8C7D-10FC-438E-A2D2-217E86371922}"/>
              </a:ext>
            </a:extLst>
          </p:cNvPr>
          <p:cNvSpPr txBox="1"/>
          <p:nvPr/>
        </p:nvSpPr>
        <p:spPr>
          <a:xfrm>
            <a:off x="1684338" y="1970088"/>
            <a:ext cx="723900" cy="382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75615" algn="l"/>
              </a:tabLst>
              <a:defRPr/>
            </a:pPr>
            <a:r>
              <a:rPr sz="2300" spc="-15" dirty="0">
                <a:latin typeface="Symbol"/>
                <a:cs typeface="Symbol"/>
              </a:rPr>
              <a:t></a:t>
            </a:r>
            <a:r>
              <a:rPr sz="3450" spc="22" baseline="12077" dirty="0">
                <a:latin typeface="Symbol"/>
                <a:cs typeface="Symbol"/>
              </a:rPr>
              <a:t></a:t>
            </a:r>
            <a:r>
              <a:rPr sz="3450" baseline="12077" dirty="0">
                <a:latin typeface="Times New Roman"/>
                <a:cs typeface="Times New Roman"/>
              </a:rPr>
              <a:t>	</a:t>
            </a:r>
            <a:r>
              <a:rPr sz="3450" spc="82" baseline="12077" dirty="0">
                <a:latin typeface="Symbol"/>
                <a:cs typeface="Symbol"/>
              </a:rPr>
              <a:t></a:t>
            </a:r>
            <a:r>
              <a:rPr sz="2300" spc="15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B1D83B1-1F7B-41BD-BCC4-E18A863828D6}"/>
              </a:ext>
            </a:extLst>
          </p:cNvPr>
          <p:cNvSpPr txBox="1"/>
          <p:nvPr/>
        </p:nvSpPr>
        <p:spPr>
          <a:xfrm>
            <a:off x="1684338" y="1751013"/>
            <a:ext cx="723900" cy="350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-15" dirty="0">
                <a:latin typeface="Symbol"/>
                <a:cs typeface="Symbol"/>
              </a:rPr>
              <a:t></a:t>
            </a:r>
            <a:r>
              <a:rPr sz="3450" spc="22" baseline="-6038" dirty="0">
                <a:latin typeface="Symbol"/>
                <a:cs typeface="Symbol"/>
              </a:rPr>
              <a:t></a:t>
            </a:r>
            <a:r>
              <a:rPr sz="3450" spc="-330" baseline="-6038" dirty="0">
                <a:latin typeface="Times New Roman"/>
                <a:cs typeface="Times New Roman"/>
              </a:rPr>
              <a:t> </a:t>
            </a:r>
            <a:r>
              <a:rPr sz="3450" i="1" spc="30" baseline="-2415" dirty="0">
                <a:latin typeface="Times New Roman"/>
                <a:cs typeface="Times New Roman"/>
              </a:rPr>
              <a:t>a</a:t>
            </a:r>
            <a:r>
              <a:rPr sz="3450" i="1" spc="-352" baseline="-2415" dirty="0">
                <a:latin typeface="Times New Roman"/>
                <a:cs typeface="Times New Roman"/>
              </a:rPr>
              <a:t> </a:t>
            </a:r>
            <a:r>
              <a:rPr sz="3450" spc="82" baseline="-6038" dirty="0">
                <a:latin typeface="Symbol"/>
                <a:cs typeface="Symbol"/>
              </a:rPr>
              <a:t></a:t>
            </a:r>
            <a:r>
              <a:rPr sz="2300" spc="15" dirty="0">
                <a:latin typeface="Symbol"/>
                <a:cs typeface="Symbol"/>
              </a:rPr>
              <a:t>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77C8F698-1752-484B-BA72-E84DB169DA25}"/>
              </a:ext>
            </a:extLst>
          </p:cNvPr>
          <p:cNvSpPr txBox="1"/>
          <p:nvPr/>
        </p:nvSpPr>
        <p:spPr>
          <a:xfrm>
            <a:off x="1795463" y="2808288"/>
            <a:ext cx="492125" cy="320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64490" algn="l"/>
              </a:tabLst>
              <a:defRPr/>
            </a:pPr>
            <a:r>
              <a:rPr sz="2300" spc="15" dirty="0">
                <a:latin typeface="Symbol"/>
                <a:cs typeface="Symbol"/>
              </a:rPr>
              <a:t></a:t>
            </a:r>
            <a:r>
              <a:rPr sz="2300" spc="15" dirty="0">
                <a:latin typeface="Times New Roman"/>
                <a:cs typeface="Times New Roman"/>
              </a:rPr>
              <a:t>	</a:t>
            </a:r>
            <a:r>
              <a:rPr sz="2300" spc="15" dirty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1764" name="object 17">
            <a:extLst>
              <a:ext uri="{FF2B5EF4-FFF2-40B4-BE49-F238E27FC236}">
                <a16:creationId xmlns:a16="http://schemas.microsoft.com/office/drawing/2014/main" id="{387627F5-62EE-4159-847F-E48ECA247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61938"/>
            <a:ext cx="6667500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 b="1">
                <a:latin typeface="Bookman Old Style" panose="02050604050505020204" pitchFamily="18" charset="0"/>
              </a:rPr>
              <a:t>Contoh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7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:</a:t>
            </a:r>
            <a:endParaRPr lang="id-ID" altLang="en-US" sz="2400"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145000"/>
              </a:lnSpc>
            </a:pPr>
            <a:r>
              <a:rPr lang="id-ID" altLang="en-US" sz="2400">
                <a:latin typeface="Bookman Old Style" panose="02050604050505020204" pitchFamily="18" charset="0"/>
              </a:rPr>
              <a:t>Diketahui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transformasi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linear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</a:t>
            </a:r>
            <a:r>
              <a:rPr lang="id-ID" altLang="en-US" sz="2400" baseline="24000">
                <a:latin typeface="Bookman Old Style" panose="02050604050505020204" pitchFamily="18" charset="0"/>
              </a:rPr>
              <a:t>4</a:t>
            </a:r>
            <a:r>
              <a:rPr lang="id-ID" altLang="en-US" sz="2400" baseline="24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d-ID" altLang="en-US" sz="2400">
                <a:latin typeface="Wingdings" panose="05000000000000000000" pitchFamily="2" charset="2"/>
              </a:rPr>
              <a:t>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</a:t>
            </a:r>
            <a:r>
              <a:rPr lang="id-ID" altLang="en-US" sz="2400" baseline="24000">
                <a:latin typeface="Bookman Old Style" panose="02050604050505020204" pitchFamily="18" charset="0"/>
              </a:rPr>
              <a:t>3</a:t>
            </a:r>
            <a:r>
              <a:rPr lang="id-ID" altLang="en-US" sz="2400" baseline="2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didefinisikan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oleh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8FB4B23-28F9-44B8-A21E-CDE272246795}"/>
              </a:ext>
            </a:extLst>
          </p:cNvPr>
          <p:cNvSpPr txBox="1"/>
          <p:nvPr/>
        </p:nvSpPr>
        <p:spPr>
          <a:xfrm>
            <a:off x="765175" y="3738563"/>
            <a:ext cx="66849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entukan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basi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kerne</a:t>
            </a:r>
            <a:r>
              <a:rPr sz="2400" dirty="0">
                <a:latin typeface="Bookman Old Style"/>
                <a:cs typeface="Bookman Old Style"/>
              </a:rPr>
              <a:t>l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dar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nulitasnya</a:t>
            </a:r>
            <a:endParaRPr sz="2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06F997B8-34C6-4D30-9629-1F6EB4507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5715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53F5919-4E63-4979-9B73-D0688ED30E9F}"/>
              </a:ext>
            </a:extLst>
          </p:cNvPr>
          <p:cNvSpPr txBox="1"/>
          <p:nvPr/>
        </p:nvSpPr>
        <p:spPr>
          <a:xfrm>
            <a:off x="168275" y="147638"/>
            <a:ext cx="7539038" cy="1698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b="1" spc="-25" dirty="0">
                <a:latin typeface="Bookman Old Style"/>
                <a:cs typeface="Bookman Old Style"/>
              </a:rPr>
              <a:t>Tra</a:t>
            </a:r>
            <a:r>
              <a:rPr sz="2800" b="1" spc="-35" dirty="0">
                <a:latin typeface="Bookman Old Style"/>
                <a:cs typeface="Bookman Old Style"/>
              </a:rPr>
              <a:t>n</a:t>
            </a:r>
            <a:r>
              <a:rPr sz="2800" b="1" spc="-25" dirty="0">
                <a:latin typeface="Bookman Old Style"/>
                <a:cs typeface="Bookman Old Style"/>
              </a:rPr>
              <a:t>sformas</a:t>
            </a:r>
            <a:r>
              <a:rPr sz="2800" b="1" spc="-10" dirty="0">
                <a:latin typeface="Bookman Old Style"/>
                <a:cs typeface="Bookman Old Style"/>
              </a:rPr>
              <a:t>i</a:t>
            </a:r>
            <a:r>
              <a:rPr sz="2800" b="1" spc="275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Bookman Old Style"/>
                <a:cs typeface="Bookman Old Style"/>
              </a:rPr>
              <a:t>Line</a:t>
            </a:r>
            <a:r>
              <a:rPr sz="2800" b="1" spc="-30" dirty="0">
                <a:latin typeface="Bookman Old Style"/>
                <a:cs typeface="Bookman Old Style"/>
              </a:rPr>
              <a:t>a</a:t>
            </a:r>
            <a:r>
              <a:rPr sz="2800" b="1" spc="-15" dirty="0">
                <a:latin typeface="Bookman Old Style"/>
                <a:cs typeface="Bookman Old Style"/>
              </a:rPr>
              <a:t>r</a:t>
            </a:r>
            <a:endParaRPr sz="2800">
              <a:latin typeface="Bookman Old Style"/>
              <a:cs typeface="Bookman Old Style"/>
            </a:endParaRPr>
          </a:p>
          <a:p>
            <a:pPr fontAlgn="auto">
              <a:spcBef>
                <a:spcPts val="56"/>
              </a:spcBef>
              <a:spcAft>
                <a:spcPts val="0"/>
              </a:spcAft>
              <a:defRPr/>
            </a:pPr>
            <a:endParaRPr sz="34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Misalkan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Bookman Old Style"/>
                <a:cs typeface="Bookman Old Style"/>
              </a:rPr>
              <a:t>W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adala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ruang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vektor,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Bookman Old Style"/>
                <a:cs typeface="Bookman Old Style"/>
              </a:rPr>
              <a:t>W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dinamaka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transformas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linear</a:t>
            </a:r>
            <a:r>
              <a:rPr sz="2400" dirty="0">
                <a:latin typeface="Bookman Old Style"/>
                <a:cs typeface="Bookman Old Style"/>
              </a:rPr>
              <a:t>,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jika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0F236E3-957B-4191-A37B-CDCE26F85D36}"/>
              </a:ext>
            </a:extLst>
          </p:cNvPr>
          <p:cNvSpPr txBox="1"/>
          <p:nvPr/>
        </p:nvSpPr>
        <p:spPr>
          <a:xfrm>
            <a:off x="168275" y="1954213"/>
            <a:ext cx="42497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670300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untu</a:t>
            </a:r>
            <a:r>
              <a:rPr sz="2400" dirty="0">
                <a:latin typeface="Bookman Old Style"/>
                <a:cs typeface="Bookman Old Style"/>
              </a:rPr>
              <a:t>k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setiap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dan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45CA715-7098-4C8B-AD94-503B25A6A2B3}"/>
              </a:ext>
            </a:extLst>
          </p:cNvPr>
          <p:cNvSpPr txBox="1"/>
          <p:nvPr/>
        </p:nvSpPr>
        <p:spPr>
          <a:xfrm>
            <a:off x="5753100" y="1954213"/>
            <a:ext cx="13652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berlak</a:t>
            </a:r>
            <a:r>
              <a:rPr sz="2400" dirty="0">
                <a:latin typeface="Bookman Old Style"/>
                <a:cs typeface="Bookman Old Style"/>
              </a:rPr>
              <a:t>u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57B6EA2-FAAD-49DD-B513-8A023749D599}"/>
              </a:ext>
            </a:extLst>
          </p:cNvPr>
          <p:cNvSpPr txBox="1"/>
          <p:nvPr/>
        </p:nvSpPr>
        <p:spPr>
          <a:xfrm>
            <a:off x="168275" y="4148138"/>
            <a:ext cx="26670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82435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Jik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Bookman Old Style"/>
                <a:cs typeface="Bookman Old Style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Bookman Old Style"/>
                <a:cs typeface="Bookman Old Style"/>
              </a:rPr>
              <a:t>maka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C3E71FD-CBF1-45D5-A6BF-1A0300E3046D}"/>
              </a:ext>
            </a:extLst>
          </p:cNvPr>
          <p:cNvSpPr txBox="1"/>
          <p:nvPr/>
        </p:nvSpPr>
        <p:spPr>
          <a:xfrm>
            <a:off x="3000375" y="4148138"/>
            <a:ext cx="42957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dinamaka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operato</a:t>
            </a:r>
            <a:r>
              <a:rPr sz="2400" dirty="0">
                <a:latin typeface="Bookman Old Style"/>
                <a:cs typeface="Bookman Old Style"/>
              </a:rPr>
              <a:t>r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linear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128" name="object 8">
            <a:extLst>
              <a:ext uri="{FF2B5EF4-FFF2-40B4-BE49-F238E27FC236}">
                <a16:creationId xmlns:a16="http://schemas.microsoft.com/office/drawing/2014/main" id="{98AC8473-E236-4DF9-BD71-C20FE43DC103}"/>
              </a:ext>
            </a:extLst>
          </p:cNvPr>
          <p:cNvSpPr>
            <a:spLocks/>
          </p:cNvSpPr>
          <p:nvPr/>
        </p:nvSpPr>
        <p:spPr bwMode="auto">
          <a:xfrm>
            <a:off x="2314575" y="2054225"/>
            <a:ext cx="153988" cy="0"/>
          </a:xfrm>
          <a:custGeom>
            <a:avLst/>
            <a:gdLst>
              <a:gd name="T0" fmla="*/ 0 w 154305"/>
              <a:gd name="T1" fmla="*/ 153442 w 15430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4305">
                <a:moveTo>
                  <a:pt x="0" y="0"/>
                </a:moveTo>
                <a:lnTo>
                  <a:pt x="153758" y="0"/>
                </a:lnTo>
              </a:path>
            </a:pathLst>
          </a:custGeom>
          <a:noFill/>
          <a:ln w="1297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9" name="object 9">
            <a:extLst>
              <a:ext uri="{FF2B5EF4-FFF2-40B4-BE49-F238E27FC236}">
                <a16:creationId xmlns:a16="http://schemas.microsoft.com/office/drawing/2014/main" id="{966F129D-7C93-4B72-AB7D-F3CC5CD6987B}"/>
              </a:ext>
            </a:extLst>
          </p:cNvPr>
          <p:cNvSpPr>
            <a:spLocks/>
          </p:cNvSpPr>
          <p:nvPr/>
        </p:nvSpPr>
        <p:spPr bwMode="auto">
          <a:xfrm>
            <a:off x="2671763" y="1973263"/>
            <a:ext cx="153987" cy="0"/>
          </a:xfrm>
          <a:custGeom>
            <a:avLst/>
            <a:gdLst>
              <a:gd name="T0" fmla="*/ 0 w 154305"/>
              <a:gd name="T1" fmla="*/ 153429 w 15430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4305">
                <a:moveTo>
                  <a:pt x="0" y="0"/>
                </a:moveTo>
                <a:lnTo>
                  <a:pt x="153746" y="0"/>
                </a:lnTo>
              </a:path>
            </a:pathLst>
          </a:custGeom>
          <a:noFill/>
          <a:ln w="1297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091916B-9CC2-48D0-859D-3BF4D9C2970F}"/>
              </a:ext>
            </a:extLst>
          </p:cNvPr>
          <p:cNvSpPr txBox="1"/>
          <p:nvPr/>
        </p:nvSpPr>
        <p:spPr>
          <a:xfrm>
            <a:off x="2282825" y="1976438"/>
            <a:ext cx="1144588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500" i="1" spc="170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,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b</a:t>
            </a:r>
            <a:r>
              <a:rPr sz="2500" i="1" spc="1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Symbol"/>
                <a:cs typeface="Symbol"/>
              </a:rPr>
              <a:t></a:t>
            </a:r>
            <a:r>
              <a:rPr sz="2500" spc="90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V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898F5-EAC0-4DE5-89F9-4DF0B03C924B}"/>
              </a:ext>
            </a:extLst>
          </p:cNvPr>
          <p:cNvSpPr txBox="1"/>
          <p:nvPr/>
        </p:nvSpPr>
        <p:spPr>
          <a:xfrm>
            <a:off x="4656138" y="1925638"/>
            <a:ext cx="782637" cy="346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37820" algn="l"/>
              </a:tabLst>
              <a:defRPr/>
            </a:pPr>
            <a:r>
              <a:rPr sz="2400" i="1" spc="-65" dirty="0">
                <a:latin typeface="Symbol"/>
                <a:cs typeface="Symbol"/>
              </a:rPr>
              <a:t></a:t>
            </a:r>
            <a:r>
              <a:rPr sz="2400" i="1" spc="-65" dirty="0">
                <a:latin typeface="Times New Roman"/>
                <a:cs typeface="Times New Roman"/>
              </a:rPr>
              <a:t>	</a:t>
            </a:r>
            <a:r>
              <a:rPr sz="2300" spc="-65" dirty="0">
                <a:latin typeface="Symbol"/>
                <a:cs typeface="Symbol"/>
              </a:rPr>
              <a:t></a:t>
            </a:r>
            <a:r>
              <a:rPr sz="2300" spc="-26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132" name="object 12">
            <a:extLst>
              <a:ext uri="{FF2B5EF4-FFF2-40B4-BE49-F238E27FC236}">
                <a16:creationId xmlns:a16="http://schemas.microsoft.com/office/drawing/2014/main" id="{9157E697-2FC6-41DD-8AD9-E4240626C23A}"/>
              </a:ext>
            </a:extLst>
          </p:cNvPr>
          <p:cNvSpPr>
            <a:spLocks/>
          </p:cNvSpPr>
          <p:nvPr/>
        </p:nvSpPr>
        <p:spPr bwMode="auto">
          <a:xfrm>
            <a:off x="1304925" y="2730500"/>
            <a:ext cx="149225" cy="0"/>
          </a:xfrm>
          <a:custGeom>
            <a:avLst/>
            <a:gdLst>
              <a:gd name="T0" fmla="*/ 0 w 150494"/>
              <a:gd name="T1" fmla="*/ 148919 w 15049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0494">
                <a:moveTo>
                  <a:pt x="0" y="0"/>
                </a:moveTo>
                <a:lnTo>
                  <a:pt x="150185" y="0"/>
                </a:lnTo>
              </a:path>
            </a:pathLst>
          </a:custGeom>
          <a:noFill/>
          <a:ln w="1212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3" name="object 13">
            <a:extLst>
              <a:ext uri="{FF2B5EF4-FFF2-40B4-BE49-F238E27FC236}">
                <a16:creationId xmlns:a16="http://schemas.microsoft.com/office/drawing/2014/main" id="{3A65FF52-29C2-4779-A309-3E3E107914D4}"/>
              </a:ext>
            </a:extLst>
          </p:cNvPr>
          <p:cNvSpPr>
            <a:spLocks/>
          </p:cNvSpPr>
          <p:nvPr/>
        </p:nvSpPr>
        <p:spPr bwMode="auto">
          <a:xfrm>
            <a:off x="1755775" y="2654300"/>
            <a:ext cx="150813" cy="0"/>
          </a:xfrm>
          <a:custGeom>
            <a:avLst/>
            <a:gdLst>
              <a:gd name="T0" fmla="*/ 0 w 150494"/>
              <a:gd name="T1" fmla="*/ 150515 w 15049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0494">
                <a:moveTo>
                  <a:pt x="0" y="0"/>
                </a:moveTo>
                <a:lnTo>
                  <a:pt x="150197" y="0"/>
                </a:lnTo>
              </a:path>
            </a:pathLst>
          </a:custGeom>
          <a:noFill/>
          <a:ln w="1212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4" name="object 14">
            <a:extLst>
              <a:ext uri="{FF2B5EF4-FFF2-40B4-BE49-F238E27FC236}">
                <a16:creationId xmlns:a16="http://schemas.microsoft.com/office/drawing/2014/main" id="{858BB0D9-0146-49EC-B80D-D43296FDC5FF}"/>
              </a:ext>
            </a:extLst>
          </p:cNvPr>
          <p:cNvSpPr>
            <a:spLocks/>
          </p:cNvSpPr>
          <p:nvPr/>
        </p:nvSpPr>
        <p:spPr bwMode="auto">
          <a:xfrm>
            <a:off x="2684463" y="2703513"/>
            <a:ext cx="144462" cy="0"/>
          </a:xfrm>
          <a:custGeom>
            <a:avLst/>
            <a:gdLst>
              <a:gd name="T0" fmla="*/ 0 w 144144"/>
              <a:gd name="T1" fmla="*/ 143857 w 14414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4144">
                <a:moveTo>
                  <a:pt x="0" y="0"/>
                </a:moveTo>
                <a:lnTo>
                  <a:pt x="143540" y="0"/>
                </a:lnTo>
              </a:path>
            </a:pathLst>
          </a:custGeom>
          <a:noFill/>
          <a:ln w="116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5" name="object 15">
            <a:extLst>
              <a:ext uri="{FF2B5EF4-FFF2-40B4-BE49-F238E27FC236}">
                <a16:creationId xmlns:a16="http://schemas.microsoft.com/office/drawing/2014/main" id="{61592ED5-0E2D-43DD-95D6-C8D08224F7C9}"/>
              </a:ext>
            </a:extLst>
          </p:cNvPr>
          <p:cNvSpPr>
            <a:spLocks/>
          </p:cNvSpPr>
          <p:nvPr/>
        </p:nvSpPr>
        <p:spPr bwMode="auto">
          <a:xfrm>
            <a:off x="3541713" y="2630488"/>
            <a:ext cx="144462" cy="0"/>
          </a:xfrm>
          <a:custGeom>
            <a:avLst/>
            <a:gdLst>
              <a:gd name="T0" fmla="*/ 0 w 143510"/>
              <a:gd name="T1" fmla="*/ 143935 w 14351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3510">
                <a:moveTo>
                  <a:pt x="0" y="0"/>
                </a:moveTo>
                <a:lnTo>
                  <a:pt x="142986" y="0"/>
                </a:lnTo>
              </a:path>
            </a:pathLst>
          </a:custGeom>
          <a:noFill/>
          <a:ln w="1160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6" name="object 16">
            <a:extLst>
              <a:ext uri="{FF2B5EF4-FFF2-40B4-BE49-F238E27FC236}">
                <a16:creationId xmlns:a16="http://schemas.microsoft.com/office/drawing/2014/main" id="{04850197-C642-4FB4-9C05-F7BA2AD6F285}"/>
              </a:ext>
            </a:extLst>
          </p:cNvPr>
          <p:cNvSpPr>
            <a:spLocks/>
          </p:cNvSpPr>
          <p:nvPr/>
        </p:nvSpPr>
        <p:spPr bwMode="auto">
          <a:xfrm>
            <a:off x="1651000" y="3405188"/>
            <a:ext cx="155575" cy="0"/>
          </a:xfrm>
          <a:custGeom>
            <a:avLst/>
            <a:gdLst>
              <a:gd name="T0" fmla="*/ 0 w 155575"/>
              <a:gd name="T1" fmla="*/ 155496 w 15557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5575">
                <a:moveTo>
                  <a:pt x="0" y="0"/>
                </a:moveTo>
                <a:lnTo>
                  <a:pt x="155496" y="0"/>
                </a:lnTo>
              </a:path>
            </a:pathLst>
          </a:custGeom>
          <a:noFill/>
          <a:ln w="1270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7" name="object 17">
            <a:extLst>
              <a:ext uri="{FF2B5EF4-FFF2-40B4-BE49-F238E27FC236}">
                <a16:creationId xmlns:a16="http://schemas.microsoft.com/office/drawing/2014/main" id="{84013C3E-7EF3-4D5A-8F61-9CA83465546D}"/>
              </a:ext>
            </a:extLst>
          </p:cNvPr>
          <p:cNvSpPr>
            <a:spLocks/>
          </p:cNvSpPr>
          <p:nvPr/>
        </p:nvSpPr>
        <p:spPr bwMode="auto">
          <a:xfrm>
            <a:off x="2724150" y="3398838"/>
            <a:ext cx="107950" cy="0"/>
          </a:xfrm>
          <a:custGeom>
            <a:avLst/>
            <a:gdLst>
              <a:gd name="T0" fmla="*/ 0 w 108585"/>
              <a:gd name="T1" fmla="*/ 107869 w 1085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08585">
                <a:moveTo>
                  <a:pt x="0" y="0"/>
                </a:moveTo>
                <a:lnTo>
                  <a:pt x="108504" y="0"/>
                </a:lnTo>
              </a:path>
            </a:pathLst>
          </a:custGeom>
          <a:noFill/>
          <a:ln w="1125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38BBA7B3-CC32-4453-A95E-34F85CAEDE62}"/>
              </a:ext>
            </a:extLst>
          </p:cNvPr>
          <p:cNvSpPr txBox="1"/>
          <p:nvPr/>
        </p:nvSpPr>
        <p:spPr>
          <a:xfrm>
            <a:off x="611188" y="2482850"/>
            <a:ext cx="3206750" cy="1211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dirty="0">
                <a:latin typeface="Times New Roman"/>
                <a:cs typeface="Times New Roman"/>
              </a:rPr>
              <a:t>1</a:t>
            </a:r>
            <a:r>
              <a:rPr sz="2350" spc="20" dirty="0">
                <a:latin typeface="Times New Roman"/>
                <a:cs typeface="Times New Roman"/>
              </a:rPr>
              <a:t>.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T</a:t>
            </a:r>
            <a:r>
              <a:rPr sz="2350" i="1" dirty="0">
                <a:latin typeface="Times New Roman"/>
                <a:cs typeface="Times New Roman"/>
              </a:rPr>
              <a:t> </a:t>
            </a:r>
            <a:r>
              <a:rPr sz="2350" i="1" spc="-204" dirty="0">
                <a:latin typeface="Times New Roman"/>
                <a:cs typeface="Times New Roman"/>
              </a:rPr>
              <a:t> </a:t>
            </a:r>
            <a:r>
              <a:rPr sz="3750" spc="-625" dirty="0">
                <a:latin typeface="Symbol"/>
                <a:cs typeface="Symbol"/>
              </a:rPr>
              <a:t></a:t>
            </a:r>
            <a:r>
              <a:rPr sz="2350" i="1" spc="45" dirty="0">
                <a:latin typeface="Times New Roman"/>
                <a:cs typeface="Times New Roman"/>
              </a:rPr>
              <a:t>a</a:t>
            </a:r>
            <a:r>
              <a:rPr sz="2350" i="1" spc="-20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Symbol"/>
                <a:cs typeface="Symbol"/>
              </a:rPr>
              <a:t></a:t>
            </a:r>
            <a:r>
              <a:rPr sz="2350" spc="-275" dirty="0">
                <a:latin typeface="Times New Roman"/>
                <a:cs typeface="Times New Roman"/>
              </a:rPr>
              <a:t> </a:t>
            </a:r>
            <a:r>
              <a:rPr sz="2350" i="1" spc="45" dirty="0">
                <a:latin typeface="Times New Roman"/>
                <a:cs typeface="Times New Roman"/>
              </a:rPr>
              <a:t>b</a:t>
            </a:r>
            <a:r>
              <a:rPr sz="2350" i="1" spc="-225" dirty="0">
                <a:latin typeface="Times New Roman"/>
                <a:cs typeface="Times New Roman"/>
              </a:rPr>
              <a:t> </a:t>
            </a:r>
            <a:r>
              <a:rPr sz="3750" spc="-215" dirty="0">
                <a:latin typeface="Symbol"/>
                <a:cs typeface="Symbol"/>
              </a:rPr>
              <a:t></a:t>
            </a:r>
            <a:r>
              <a:rPr sz="2350" spc="50" dirty="0">
                <a:latin typeface="Symbol"/>
                <a:cs typeface="Symbol"/>
              </a:rPr>
              <a:t></a:t>
            </a:r>
            <a:r>
              <a:rPr sz="2350" spc="30" dirty="0">
                <a:latin typeface="Times New Roman"/>
                <a:cs typeface="Times New Roman"/>
              </a:rPr>
              <a:t> </a:t>
            </a:r>
            <a:r>
              <a:rPr sz="3375" i="1" spc="75" baseline="6172" dirty="0">
                <a:latin typeface="Times New Roman"/>
                <a:cs typeface="Times New Roman"/>
              </a:rPr>
              <a:t>T</a:t>
            </a:r>
            <a:r>
              <a:rPr sz="3375" i="1" spc="375" baseline="6172" dirty="0">
                <a:latin typeface="Times New Roman"/>
                <a:cs typeface="Times New Roman"/>
              </a:rPr>
              <a:t> </a:t>
            </a:r>
            <a:r>
              <a:rPr sz="4500" spc="-465" baseline="4629" dirty="0">
                <a:latin typeface="Symbol"/>
                <a:cs typeface="Symbol"/>
              </a:rPr>
              <a:t></a:t>
            </a:r>
            <a:r>
              <a:rPr sz="3375" i="1" spc="67" baseline="6172" dirty="0">
                <a:latin typeface="Times New Roman"/>
                <a:cs typeface="Times New Roman"/>
              </a:rPr>
              <a:t>a</a:t>
            </a:r>
            <a:r>
              <a:rPr sz="3375" i="1" spc="-465" baseline="6172" dirty="0">
                <a:latin typeface="Times New Roman"/>
                <a:cs typeface="Times New Roman"/>
              </a:rPr>
              <a:t> </a:t>
            </a:r>
            <a:r>
              <a:rPr sz="4500" spc="-7" baseline="4629" dirty="0">
                <a:latin typeface="Symbol"/>
                <a:cs typeface="Symbol"/>
              </a:rPr>
              <a:t></a:t>
            </a:r>
            <a:r>
              <a:rPr sz="3375" spc="67" baseline="6172" dirty="0">
                <a:latin typeface="Symbol"/>
                <a:cs typeface="Symbol"/>
              </a:rPr>
              <a:t></a:t>
            </a:r>
            <a:r>
              <a:rPr sz="3375" spc="-405" baseline="6172" dirty="0">
                <a:latin typeface="Times New Roman"/>
                <a:cs typeface="Times New Roman"/>
              </a:rPr>
              <a:t> </a:t>
            </a:r>
            <a:r>
              <a:rPr sz="3375" i="1" spc="75" baseline="6172" dirty="0">
                <a:latin typeface="Times New Roman"/>
                <a:cs typeface="Times New Roman"/>
              </a:rPr>
              <a:t>T</a:t>
            </a:r>
            <a:r>
              <a:rPr sz="3375" i="1" spc="390" baseline="6172" dirty="0">
                <a:latin typeface="Times New Roman"/>
                <a:cs typeface="Times New Roman"/>
              </a:rPr>
              <a:t> </a:t>
            </a:r>
            <a:r>
              <a:rPr sz="5550" spc="-1095" baseline="3753" dirty="0">
                <a:latin typeface="Symbol"/>
                <a:cs typeface="Symbol"/>
              </a:rPr>
              <a:t></a:t>
            </a:r>
            <a:r>
              <a:rPr sz="3375" i="1" spc="67" baseline="6172" dirty="0">
                <a:latin typeface="Times New Roman"/>
                <a:cs typeface="Times New Roman"/>
              </a:rPr>
              <a:t>b</a:t>
            </a:r>
            <a:r>
              <a:rPr sz="3375" i="1" spc="-322" baseline="6172" dirty="0">
                <a:latin typeface="Times New Roman"/>
                <a:cs typeface="Times New Roman"/>
              </a:rPr>
              <a:t> </a:t>
            </a:r>
            <a:r>
              <a:rPr sz="5550" spc="-705" baseline="3753" dirty="0">
                <a:latin typeface="Symbol"/>
                <a:cs typeface="Symbol"/>
              </a:rPr>
              <a:t></a:t>
            </a:r>
            <a:endParaRPr sz="5550" baseline="3753">
              <a:latin typeface="Symbol"/>
              <a:cs typeface="Symbol"/>
            </a:endParaRPr>
          </a:p>
          <a:p>
            <a:pPr marL="19685" fontAlgn="auto">
              <a:spcBef>
                <a:spcPts val="1400"/>
              </a:spcBef>
              <a:spcAft>
                <a:spcPts val="0"/>
              </a:spcAft>
              <a:defRPr/>
            </a:pPr>
            <a:r>
              <a:rPr sz="2450" spc="-20" dirty="0">
                <a:latin typeface="Times New Roman"/>
                <a:cs typeface="Times New Roman"/>
              </a:rPr>
              <a:t>2</a:t>
            </a:r>
            <a:r>
              <a:rPr sz="2450" spc="15" dirty="0">
                <a:latin typeface="Times New Roman"/>
                <a:cs typeface="Times New Roman"/>
              </a:rPr>
              <a:t>.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spc="-300" dirty="0">
                <a:latin typeface="Times New Roman"/>
                <a:cs typeface="Times New Roman"/>
              </a:rPr>
              <a:t> </a:t>
            </a:r>
            <a:r>
              <a:rPr sz="2450" i="1" spc="40" dirty="0">
                <a:latin typeface="Times New Roman"/>
                <a:cs typeface="Times New Roman"/>
              </a:rPr>
              <a:t>T</a:t>
            </a:r>
            <a:r>
              <a:rPr sz="2450" i="1" dirty="0">
                <a:latin typeface="Times New Roman"/>
                <a:cs typeface="Times New Roman"/>
              </a:rPr>
              <a:t> </a:t>
            </a:r>
            <a:r>
              <a:rPr sz="2450" i="1" spc="-250" dirty="0">
                <a:latin typeface="Times New Roman"/>
                <a:cs typeface="Times New Roman"/>
              </a:rPr>
              <a:t> </a:t>
            </a:r>
            <a:r>
              <a:rPr sz="3250" spc="-515" dirty="0">
                <a:latin typeface="Symbol"/>
                <a:cs typeface="Symbol"/>
              </a:rPr>
              <a:t></a:t>
            </a:r>
            <a:r>
              <a:rPr sz="2600" i="1" spc="-50" dirty="0">
                <a:latin typeface="Symbol"/>
                <a:cs typeface="Symbol"/>
              </a:rPr>
              <a:t></a:t>
            </a:r>
            <a:r>
              <a:rPr sz="2600" i="1" spc="-120" dirty="0">
                <a:latin typeface="Times New Roman"/>
                <a:cs typeface="Times New Roman"/>
              </a:rPr>
              <a:t> </a:t>
            </a:r>
            <a:r>
              <a:rPr sz="2450" i="1" spc="35" dirty="0">
                <a:latin typeface="Times New Roman"/>
                <a:cs typeface="Times New Roman"/>
              </a:rPr>
              <a:t>a</a:t>
            </a:r>
            <a:r>
              <a:rPr sz="2450" i="1" spc="-335" dirty="0">
                <a:latin typeface="Times New Roman"/>
                <a:cs typeface="Times New Roman"/>
              </a:rPr>
              <a:t> </a:t>
            </a:r>
            <a:r>
              <a:rPr sz="3250" spc="85" dirty="0">
                <a:latin typeface="Symbol"/>
                <a:cs typeface="Symbol"/>
              </a:rPr>
              <a:t></a:t>
            </a:r>
            <a:r>
              <a:rPr sz="2450" spc="40" dirty="0">
                <a:latin typeface="Symbol"/>
                <a:cs typeface="Symbol"/>
              </a:rPr>
              <a:t></a:t>
            </a:r>
            <a:r>
              <a:rPr sz="2450" spc="265" dirty="0">
                <a:latin typeface="Times New Roman"/>
                <a:cs typeface="Times New Roman"/>
              </a:rPr>
              <a:t> </a:t>
            </a:r>
            <a:r>
              <a:rPr sz="3375" i="1" spc="-472" baseline="4938" dirty="0">
                <a:latin typeface="Symbol"/>
                <a:cs typeface="Symbol"/>
              </a:rPr>
              <a:t></a:t>
            </a:r>
            <a:r>
              <a:rPr sz="3375" i="1" spc="-487" baseline="4938" dirty="0">
                <a:latin typeface="Times New Roman"/>
                <a:cs typeface="Times New Roman"/>
              </a:rPr>
              <a:t> </a:t>
            </a:r>
            <a:r>
              <a:rPr sz="3300" i="1" spc="-367" baseline="5050" dirty="0">
                <a:latin typeface="Times New Roman"/>
                <a:cs typeface="Times New Roman"/>
              </a:rPr>
              <a:t>T</a:t>
            </a:r>
            <a:r>
              <a:rPr sz="3300" i="1" spc="104" baseline="5050" dirty="0">
                <a:latin typeface="Times New Roman"/>
                <a:cs typeface="Times New Roman"/>
              </a:rPr>
              <a:t> </a:t>
            </a:r>
            <a:r>
              <a:rPr sz="4350" spc="-667" baseline="3831" dirty="0">
                <a:latin typeface="Symbol"/>
                <a:cs typeface="Symbol"/>
              </a:rPr>
              <a:t></a:t>
            </a:r>
            <a:r>
              <a:rPr sz="3300" i="1" spc="-330" baseline="5050" dirty="0">
                <a:latin typeface="Times New Roman"/>
                <a:cs typeface="Times New Roman"/>
              </a:rPr>
              <a:t>a</a:t>
            </a:r>
            <a:r>
              <a:rPr sz="3300" i="1" spc="-532" baseline="5050" dirty="0">
                <a:latin typeface="Times New Roman"/>
                <a:cs typeface="Times New Roman"/>
              </a:rPr>
              <a:t> </a:t>
            </a:r>
            <a:r>
              <a:rPr sz="4350" spc="-600" baseline="3831" dirty="0">
                <a:latin typeface="Symbol"/>
                <a:cs typeface="Symbol"/>
              </a:rPr>
              <a:t></a:t>
            </a:r>
            <a:endParaRPr sz="4350" baseline="3831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4672BA8-2FFF-48AB-9284-45F7735AC0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43EA85AC-2947-4A8C-AB9E-DB1DC15AE32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5141" name="object 21">
            <a:extLst>
              <a:ext uri="{FF2B5EF4-FFF2-40B4-BE49-F238E27FC236}">
                <a16:creationId xmlns:a16="http://schemas.microsoft.com/office/drawing/2014/main" id="{E8BABE00-737B-4EBD-A2CA-9FE4862D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0908D3-894C-4B42-B1FE-23E7CA083FCB}" type="slidenum">
              <a:rPr lang="id-ID" altLang="en-US">
                <a:latin typeface="Arial" panose="020B0604020202020204" pitchFamily="34" charset="0"/>
              </a:rPr>
              <a:pPr eaLnBrk="1" hangingPunct="1"/>
              <a:t>3</a:t>
            </a:fld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>
            <a:extLst>
              <a:ext uri="{FF2B5EF4-FFF2-40B4-BE49-F238E27FC236}">
                <a16:creationId xmlns:a16="http://schemas.microsoft.com/office/drawing/2014/main" id="{E25115F7-C2DF-46D6-BA44-55476E9B2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F8BB015-68C9-404C-B96E-20D7717395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76200" rtlCol="0"/>
          <a:lstStyle/>
          <a:p>
            <a:pPr marL="151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/>
              <a:t>Jawa</a:t>
            </a:r>
            <a:r>
              <a:rPr b="1" dirty="0"/>
              <a:t>b</a:t>
            </a:r>
            <a:r>
              <a:rPr b="1" spc="204" dirty="0">
                <a:latin typeface="Times New Roman"/>
                <a:cs typeface="Times New Roman"/>
              </a:rPr>
              <a:t> </a:t>
            </a:r>
            <a:r>
              <a:rPr b="1" spc="-10" dirty="0"/>
              <a:t>:</a:t>
            </a: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FED7D701-6DAF-49EE-8CB1-E027FB3569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E38B4960-C78E-4AD7-AA01-1C869357EEC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450FEF1D-FADE-48D3-8BA3-306DD3014A5B}"/>
              </a:ext>
            </a:extLst>
          </p:cNvPr>
          <p:cNvSpPr txBox="1"/>
          <p:nvPr/>
        </p:nvSpPr>
        <p:spPr>
          <a:xfrm>
            <a:off x="8383588" y="6307138"/>
            <a:ext cx="223837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EF2EDA9-0A01-4E7B-BF92-9457D058B2D9}"/>
              </a:ext>
            </a:extLst>
          </p:cNvPr>
          <p:cNvSpPr txBox="1"/>
          <p:nvPr/>
        </p:nvSpPr>
        <p:spPr>
          <a:xfrm>
            <a:off x="1824038" y="1649413"/>
            <a:ext cx="1952625" cy="293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836420" algn="l"/>
              </a:tabLst>
              <a:defRPr/>
            </a:pPr>
            <a:r>
              <a:rPr sz="2100" spc="5" dirty="0">
                <a:latin typeface="Symbol"/>
                <a:cs typeface="Symbol"/>
              </a:rPr>
              <a:t></a:t>
            </a:r>
            <a:r>
              <a:rPr sz="2100" spc="5" dirty="0">
                <a:latin typeface="Times New Roman"/>
                <a:cs typeface="Times New Roman"/>
              </a:rPr>
              <a:t>	</a:t>
            </a:r>
            <a:r>
              <a:rPr sz="2100" spc="5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A27A52B-39EC-42C0-9E89-B323637E1F24}"/>
              </a:ext>
            </a:extLst>
          </p:cNvPr>
          <p:cNvSpPr txBox="1"/>
          <p:nvPr/>
        </p:nvSpPr>
        <p:spPr>
          <a:xfrm>
            <a:off x="3648075" y="1135063"/>
            <a:ext cx="128588" cy="550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2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100" spc="5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  <a:p>
            <a:pPr marL="12700" fontAlgn="auto">
              <a:lnSpc>
                <a:spcPts val="22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100" spc="5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62D4293-8A99-4B5D-93E0-E0D7FE27C676}"/>
              </a:ext>
            </a:extLst>
          </p:cNvPr>
          <p:cNvSpPr txBox="1"/>
          <p:nvPr/>
        </p:nvSpPr>
        <p:spPr>
          <a:xfrm>
            <a:off x="1824038" y="1747838"/>
            <a:ext cx="1952625" cy="366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150" spc="367" baseline="-14550" dirty="0">
                <a:latin typeface="Symbol"/>
                <a:cs typeface="Symbol"/>
              </a:rPr>
              <a:t></a:t>
            </a:r>
            <a:r>
              <a:rPr sz="2100" spc="10" dirty="0">
                <a:latin typeface="Symbol"/>
                <a:cs typeface="Symbol"/>
              </a:rPr>
              <a:t>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i="1" spc="10" dirty="0">
                <a:latin typeface="Times New Roman"/>
                <a:cs typeface="Times New Roman"/>
              </a:rPr>
              <a:t>a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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100" i="1" spc="10" dirty="0">
                <a:latin typeface="Times New Roman"/>
                <a:cs typeface="Times New Roman"/>
              </a:rPr>
              <a:t>b</a:t>
            </a:r>
            <a:r>
              <a:rPr sz="2100" i="1" spc="-9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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c</a:t>
            </a:r>
            <a:r>
              <a:rPr sz="2100" i="1" spc="-6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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Times New Roman"/>
                <a:cs typeface="Times New Roman"/>
              </a:rPr>
              <a:t>2</a:t>
            </a:r>
            <a:r>
              <a:rPr sz="2100" i="1" spc="10" dirty="0">
                <a:latin typeface="Times New Roman"/>
                <a:cs typeface="Times New Roman"/>
              </a:rPr>
              <a:t>d</a:t>
            </a:r>
            <a:r>
              <a:rPr sz="2100" i="1" spc="-135" dirty="0">
                <a:latin typeface="Times New Roman"/>
                <a:cs typeface="Times New Roman"/>
              </a:rPr>
              <a:t> </a:t>
            </a:r>
            <a:r>
              <a:rPr sz="3150" spc="7" baseline="-14550" dirty="0">
                <a:latin typeface="Symbol"/>
                <a:cs typeface="Symbol"/>
              </a:rPr>
              <a:t></a:t>
            </a:r>
            <a:endParaRPr sz="3150" baseline="-1455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F625313-E1BA-42F8-BEFD-6F3D069F5A07}"/>
              </a:ext>
            </a:extLst>
          </p:cNvPr>
          <p:cNvSpPr txBox="1"/>
          <p:nvPr/>
        </p:nvSpPr>
        <p:spPr>
          <a:xfrm>
            <a:off x="3648075" y="963613"/>
            <a:ext cx="128588" cy="293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spc="5" dirty="0">
                <a:latin typeface="Symbol"/>
                <a:cs typeface="Symbol"/>
              </a:rPr>
              <a:t>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F80C091-021D-43F1-9563-55F356627280}"/>
              </a:ext>
            </a:extLst>
          </p:cNvPr>
          <p:cNvSpPr txBox="1"/>
          <p:nvPr/>
        </p:nvSpPr>
        <p:spPr>
          <a:xfrm>
            <a:off x="696913" y="1346200"/>
            <a:ext cx="1255712" cy="5127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150" i="1" spc="15" baseline="22486" dirty="0">
                <a:latin typeface="Times New Roman"/>
                <a:cs typeface="Times New Roman"/>
              </a:rPr>
              <a:t>T</a:t>
            </a:r>
            <a:r>
              <a:rPr sz="3150" i="1" spc="-292" baseline="22486" dirty="0">
                <a:latin typeface="Times New Roman"/>
                <a:cs typeface="Times New Roman"/>
              </a:rPr>
              <a:t> </a:t>
            </a:r>
            <a:r>
              <a:rPr sz="3150" spc="-22" baseline="-13227" dirty="0">
                <a:latin typeface="Symbol"/>
                <a:cs typeface="Symbol"/>
              </a:rPr>
              <a:t></a:t>
            </a:r>
            <a:r>
              <a:rPr sz="2100" spc="5" dirty="0">
                <a:latin typeface="Symbol"/>
                <a:cs typeface="Symbol"/>
              </a:rPr>
              <a:t>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3150" i="1" spc="7" baseline="-21164" dirty="0">
                <a:latin typeface="Times New Roman"/>
                <a:cs typeface="Times New Roman"/>
              </a:rPr>
              <a:t>c</a:t>
            </a:r>
            <a:r>
              <a:rPr sz="3150" i="1" spc="-225" baseline="-21164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</a:t>
            </a:r>
            <a:r>
              <a:rPr sz="3150" spc="7" baseline="-13227" dirty="0">
                <a:latin typeface="Symbol"/>
                <a:cs typeface="Symbol"/>
              </a:rPr>
              <a:t></a:t>
            </a:r>
            <a:r>
              <a:rPr sz="3150" spc="217" baseline="-13227" dirty="0">
                <a:latin typeface="Times New Roman"/>
                <a:cs typeface="Times New Roman"/>
              </a:rPr>
              <a:t> </a:t>
            </a:r>
            <a:r>
              <a:rPr sz="3150" spc="15" baseline="22486" dirty="0">
                <a:latin typeface="Symbol"/>
                <a:cs typeface="Symbol"/>
              </a:rPr>
              <a:t></a:t>
            </a:r>
            <a:r>
              <a:rPr sz="3150" spc="30" baseline="22486" dirty="0">
                <a:latin typeface="Times New Roman"/>
                <a:cs typeface="Times New Roman"/>
              </a:rPr>
              <a:t> </a:t>
            </a:r>
            <a:r>
              <a:rPr sz="3150" spc="7" baseline="11904" dirty="0">
                <a:latin typeface="Symbol"/>
                <a:cs typeface="Symbol"/>
              </a:rPr>
              <a:t></a:t>
            </a:r>
            <a:endParaRPr sz="3150" baseline="11904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23EC2F8-5CF8-44A1-9D06-DCD5871ECB90}"/>
              </a:ext>
            </a:extLst>
          </p:cNvPr>
          <p:cNvSpPr txBox="1"/>
          <p:nvPr/>
        </p:nvSpPr>
        <p:spPr>
          <a:xfrm>
            <a:off x="1824038" y="1135063"/>
            <a:ext cx="128587" cy="293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spc="5" dirty="0">
                <a:latin typeface="Symbol"/>
                <a:cs typeface="Symbol"/>
              </a:rPr>
              <a:t>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CB6BEE5-A4CD-45D2-AE0F-AB4FFE5236BD}"/>
              </a:ext>
            </a:extLst>
          </p:cNvPr>
          <p:cNvSpPr txBox="1"/>
          <p:nvPr/>
        </p:nvSpPr>
        <p:spPr>
          <a:xfrm>
            <a:off x="1824038" y="963613"/>
            <a:ext cx="128587" cy="293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spc="5" dirty="0">
                <a:latin typeface="Symbol"/>
                <a:cs typeface="Symbol"/>
              </a:rPr>
              <a:t>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2782" name="object 11">
            <a:extLst>
              <a:ext uri="{FF2B5EF4-FFF2-40B4-BE49-F238E27FC236}">
                <a16:creationId xmlns:a16="http://schemas.microsoft.com/office/drawing/2014/main" id="{4F1BFE68-2F0C-465E-9D8E-628B2F95E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944563"/>
            <a:ext cx="68103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indent="7778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6000"/>
              </a:lnSpc>
            </a:pPr>
            <a:r>
              <a:rPr lang="id-ID" alt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d-ID" altLang="en-US" sz="2100">
                <a:latin typeface="Symbol" panose="05050102010706020507" pitchFamily="18" charset="2"/>
              </a:rPr>
              <a:t></a:t>
            </a: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b c </a:t>
            </a:r>
            <a:r>
              <a:rPr lang="id-ID" altLang="en-US" sz="2100">
                <a:latin typeface="Symbol" panose="05050102010706020507" pitchFamily="18" charset="2"/>
              </a:rPr>
              <a:t></a:t>
            </a:r>
            <a:r>
              <a:rPr lang="id-ID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id-ID" altLang="en-US" sz="21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EFFD08E-75AA-4FCD-8D07-8CB0ADFABA69}"/>
              </a:ext>
            </a:extLst>
          </p:cNvPr>
          <p:cNvSpPr txBox="1"/>
          <p:nvPr/>
        </p:nvSpPr>
        <p:spPr>
          <a:xfrm>
            <a:off x="889000" y="1968500"/>
            <a:ext cx="657225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150" spc="-1214" baseline="5291" dirty="0">
                <a:latin typeface="Symbol"/>
                <a:cs typeface="Symbol"/>
              </a:rPr>
              <a:t></a:t>
            </a:r>
            <a:r>
              <a:rPr sz="3150" spc="-22" baseline="-5291" dirty="0">
                <a:latin typeface="Symbol"/>
                <a:cs typeface="Symbol"/>
              </a:rPr>
              <a:t></a:t>
            </a:r>
            <a:r>
              <a:rPr sz="2100" spc="5" dirty="0">
                <a:latin typeface="Symbol"/>
                <a:cs typeface="Symbol"/>
              </a:rPr>
              <a:t></a:t>
            </a:r>
            <a:r>
              <a:rPr sz="2100" spc="-285" dirty="0">
                <a:latin typeface="Times New Roman"/>
                <a:cs typeface="Times New Roman"/>
              </a:rPr>
              <a:t> </a:t>
            </a:r>
            <a:r>
              <a:rPr sz="3150" i="1" spc="15" baseline="13227" dirty="0">
                <a:latin typeface="Times New Roman"/>
                <a:cs typeface="Times New Roman"/>
              </a:rPr>
              <a:t>d</a:t>
            </a:r>
            <a:r>
              <a:rPr sz="3150" i="1" spc="-209" baseline="13227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</a:t>
            </a:r>
            <a:r>
              <a:rPr sz="3150" spc="-1214" baseline="5291" dirty="0">
                <a:latin typeface="Symbol"/>
                <a:cs typeface="Symbol"/>
              </a:rPr>
              <a:t></a:t>
            </a:r>
            <a:r>
              <a:rPr sz="3150" spc="7" baseline="-5291" dirty="0">
                <a:latin typeface="Symbol"/>
                <a:cs typeface="Symbol"/>
              </a:rPr>
              <a:t></a:t>
            </a:r>
            <a:endParaRPr sz="3150" baseline="-5291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4E9EA84-D1E1-4B95-86D6-DCE9580D0396}"/>
              </a:ext>
            </a:extLst>
          </p:cNvPr>
          <p:cNvSpPr txBox="1"/>
          <p:nvPr/>
        </p:nvSpPr>
        <p:spPr>
          <a:xfrm>
            <a:off x="889000" y="1771650"/>
            <a:ext cx="657225" cy="368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31800" algn="l"/>
              </a:tabLst>
              <a:defRPr/>
            </a:pPr>
            <a:r>
              <a:rPr sz="3150" spc="-22" baseline="15873" dirty="0">
                <a:latin typeface="Symbol"/>
                <a:cs typeface="Symbol"/>
              </a:rPr>
              <a:t></a:t>
            </a:r>
            <a:r>
              <a:rPr sz="2100" spc="5" dirty="0">
                <a:latin typeface="Symbol"/>
                <a:cs typeface="Symbol"/>
              </a:rPr>
              <a:t>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45" dirty="0">
                <a:latin typeface="Symbol"/>
                <a:cs typeface="Symbol"/>
              </a:rPr>
              <a:t></a:t>
            </a:r>
            <a:r>
              <a:rPr sz="3150" spc="7" baseline="15873" dirty="0">
                <a:latin typeface="Symbol"/>
                <a:cs typeface="Symbol"/>
              </a:rPr>
              <a:t></a:t>
            </a:r>
            <a:endParaRPr sz="3150" baseline="15873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0E01AC8-1C2A-4C08-9392-AAFF0EAAEB48}"/>
              </a:ext>
            </a:extLst>
          </p:cNvPr>
          <p:cNvSpPr txBox="1"/>
          <p:nvPr/>
        </p:nvSpPr>
        <p:spPr>
          <a:xfrm>
            <a:off x="889000" y="1163638"/>
            <a:ext cx="657225" cy="388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150" spc="-22" baseline="-13227" dirty="0">
                <a:latin typeface="Symbol"/>
                <a:cs typeface="Symbol"/>
              </a:rPr>
              <a:t></a:t>
            </a:r>
            <a:r>
              <a:rPr sz="2100" spc="5" dirty="0">
                <a:latin typeface="Symbol"/>
                <a:cs typeface="Symbol"/>
              </a:rPr>
              <a:t></a:t>
            </a:r>
            <a:r>
              <a:rPr sz="2100" spc="-220" dirty="0">
                <a:latin typeface="Times New Roman"/>
                <a:cs typeface="Times New Roman"/>
              </a:rPr>
              <a:t> </a:t>
            </a:r>
            <a:r>
              <a:rPr sz="3150" i="1" spc="15" baseline="9259" dirty="0">
                <a:latin typeface="Times New Roman"/>
                <a:cs typeface="Times New Roman"/>
              </a:rPr>
              <a:t>b</a:t>
            </a:r>
            <a:r>
              <a:rPr sz="3150" i="1" spc="-307" baseline="9259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</a:t>
            </a:r>
            <a:r>
              <a:rPr sz="3150" spc="7" baseline="-13227" dirty="0">
                <a:latin typeface="Symbol"/>
                <a:cs typeface="Symbol"/>
              </a:rPr>
              <a:t></a:t>
            </a:r>
            <a:endParaRPr sz="3150" baseline="-13227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0B31A9B-22E6-4406-8B1C-2F42F1ABE700}"/>
              </a:ext>
            </a:extLst>
          </p:cNvPr>
          <p:cNvSpPr txBox="1"/>
          <p:nvPr/>
        </p:nvSpPr>
        <p:spPr>
          <a:xfrm>
            <a:off x="889000" y="938213"/>
            <a:ext cx="657225" cy="3571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31800" algn="l"/>
              </a:tabLst>
              <a:defRPr/>
            </a:pPr>
            <a:r>
              <a:rPr sz="3150" spc="-22" baseline="-13227" dirty="0">
                <a:latin typeface="Symbol"/>
                <a:cs typeface="Symbol"/>
              </a:rPr>
              <a:t></a:t>
            </a:r>
            <a:r>
              <a:rPr sz="2100" spc="5" dirty="0">
                <a:latin typeface="Symbol"/>
                <a:cs typeface="Symbol"/>
              </a:rPr>
              <a:t>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45" dirty="0">
                <a:latin typeface="Symbol"/>
                <a:cs typeface="Symbol"/>
              </a:rPr>
              <a:t></a:t>
            </a:r>
            <a:r>
              <a:rPr sz="3150" spc="7" baseline="-13227" dirty="0">
                <a:latin typeface="Symbol"/>
                <a:cs typeface="Symbol"/>
              </a:rPr>
              <a:t></a:t>
            </a:r>
            <a:endParaRPr sz="3150" baseline="-13227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F50B7A61-3891-4C02-A884-B701DEB8021C}"/>
              </a:ext>
            </a:extLst>
          </p:cNvPr>
          <p:cNvSpPr txBox="1"/>
          <p:nvPr/>
        </p:nvSpPr>
        <p:spPr>
          <a:xfrm>
            <a:off x="889000" y="744538"/>
            <a:ext cx="657225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spc="-15" dirty="0">
                <a:latin typeface="Symbol"/>
                <a:cs typeface="Symbol"/>
              </a:rPr>
              <a:t></a:t>
            </a:r>
            <a:r>
              <a:rPr sz="3150" spc="7" baseline="-3968" dirty="0">
                <a:latin typeface="Symbol"/>
                <a:cs typeface="Symbol"/>
              </a:rPr>
              <a:t></a:t>
            </a:r>
            <a:r>
              <a:rPr sz="3150" spc="-307" baseline="-3968" dirty="0">
                <a:latin typeface="Times New Roman"/>
                <a:cs typeface="Times New Roman"/>
              </a:rPr>
              <a:t> </a:t>
            </a:r>
            <a:r>
              <a:rPr sz="2100" i="1" spc="10" dirty="0">
                <a:latin typeface="Times New Roman"/>
                <a:cs typeface="Times New Roman"/>
              </a:rPr>
              <a:t>a</a:t>
            </a:r>
            <a:r>
              <a:rPr sz="2100" i="1" spc="-220" dirty="0">
                <a:latin typeface="Times New Roman"/>
                <a:cs typeface="Times New Roman"/>
              </a:rPr>
              <a:t> </a:t>
            </a:r>
            <a:r>
              <a:rPr sz="3150" spc="67" baseline="-3968" dirty="0">
                <a:latin typeface="Symbol"/>
                <a:cs typeface="Symbol"/>
              </a:rPr>
              <a:t></a:t>
            </a:r>
            <a:r>
              <a:rPr sz="2100" spc="5" dirty="0">
                <a:latin typeface="Symbol"/>
                <a:cs typeface="Symbol"/>
              </a:rPr>
              <a:t>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60DDC4E1-F540-4C90-AA04-7CF7570F6CA4}"/>
              </a:ext>
            </a:extLst>
          </p:cNvPr>
          <p:cNvSpPr txBox="1"/>
          <p:nvPr/>
        </p:nvSpPr>
        <p:spPr>
          <a:xfrm>
            <a:off x="990600" y="1709738"/>
            <a:ext cx="447675" cy="293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30835" algn="l"/>
              </a:tabLst>
              <a:defRPr/>
            </a:pPr>
            <a:r>
              <a:rPr sz="2100" spc="5" dirty="0">
                <a:latin typeface="Symbol"/>
                <a:cs typeface="Symbol"/>
              </a:rPr>
              <a:t></a:t>
            </a:r>
            <a:r>
              <a:rPr sz="2100" spc="5" dirty="0">
                <a:latin typeface="Times New Roman"/>
                <a:cs typeface="Times New Roman"/>
              </a:rPr>
              <a:t>	</a:t>
            </a:r>
            <a:r>
              <a:rPr sz="2100" spc="5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3CE5CD5B-2228-41E1-A589-0003EBC715D1}"/>
              </a:ext>
            </a:extLst>
          </p:cNvPr>
          <p:cNvSpPr txBox="1"/>
          <p:nvPr/>
        </p:nvSpPr>
        <p:spPr>
          <a:xfrm>
            <a:off x="4330700" y="3592513"/>
            <a:ext cx="138113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1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A5D7475-D46B-4056-A938-C8009C68A775}"/>
              </a:ext>
            </a:extLst>
          </p:cNvPr>
          <p:cNvSpPr txBox="1"/>
          <p:nvPr/>
        </p:nvSpPr>
        <p:spPr>
          <a:xfrm>
            <a:off x="3473450" y="3289300"/>
            <a:ext cx="993775" cy="533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30" baseline="-8641" dirty="0">
                <a:latin typeface="Symbol"/>
                <a:cs typeface="Symbol"/>
              </a:rPr>
              <a:t></a:t>
            </a:r>
            <a:r>
              <a:rPr sz="3375" spc="-277" baseline="-8641" dirty="0">
                <a:latin typeface="Times New Roman"/>
                <a:cs typeface="Times New Roman"/>
              </a:rPr>
              <a:t> </a:t>
            </a:r>
            <a:r>
              <a:rPr sz="3375" spc="292" baseline="-8641" dirty="0">
                <a:latin typeface="Times New Roman"/>
                <a:cs typeface="Times New Roman"/>
              </a:rPr>
              <a:t>2</a:t>
            </a:r>
            <a:r>
              <a:rPr sz="3375" spc="300" baseline="12345" dirty="0">
                <a:latin typeface="Symbol"/>
                <a:cs typeface="Symbol"/>
              </a:rPr>
              <a:t></a:t>
            </a:r>
            <a:r>
              <a:rPr sz="2250" spc="15" dirty="0">
                <a:latin typeface="Symbol"/>
                <a:cs typeface="Symbol"/>
              </a:rPr>
              <a:t></a:t>
            </a:r>
            <a:r>
              <a:rPr sz="2250" spc="-160" dirty="0">
                <a:latin typeface="Times New Roman"/>
                <a:cs typeface="Times New Roman"/>
              </a:rPr>
              <a:t> </a:t>
            </a:r>
            <a:r>
              <a:rPr sz="3375" i="1" spc="30" baseline="33333" dirty="0">
                <a:latin typeface="Times New Roman"/>
                <a:cs typeface="Times New Roman"/>
              </a:rPr>
              <a:t>c</a:t>
            </a:r>
            <a:r>
              <a:rPr sz="3375" i="1" spc="-240" baseline="33333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A12B1E7-78F0-4B1D-9D20-1699AF5C0962}"/>
              </a:ext>
            </a:extLst>
          </p:cNvPr>
          <p:cNvSpPr txBox="1"/>
          <p:nvPr/>
        </p:nvSpPr>
        <p:spPr>
          <a:xfrm>
            <a:off x="4330700" y="3168650"/>
            <a:ext cx="138113" cy="31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1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6A8FF40D-8AA7-4D43-AABC-687EEE34C678}"/>
              </a:ext>
            </a:extLst>
          </p:cNvPr>
          <p:cNvSpPr txBox="1"/>
          <p:nvPr/>
        </p:nvSpPr>
        <p:spPr>
          <a:xfrm>
            <a:off x="3849688" y="2825750"/>
            <a:ext cx="617537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300" baseline="12345" dirty="0">
                <a:latin typeface="Symbol"/>
                <a:cs typeface="Symbol"/>
              </a:rPr>
              <a:t></a:t>
            </a:r>
            <a:r>
              <a:rPr sz="2250" spc="15" dirty="0">
                <a:latin typeface="Symbol"/>
                <a:cs typeface="Symbol"/>
              </a:rPr>
              <a:t></a:t>
            </a:r>
            <a:r>
              <a:rPr sz="2250" spc="-229" dirty="0">
                <a:latin typeface="Times New Roman"/>
                <a:cs typeface="Times New Roman"/>
              </a:rPr>
              <a:t> </a:t>
            </a:r>
            <a:r>
              <a:rPr sz="3375" i="1" spc="30" baseline="9876" dirty="0">
                <a:latin typeface="Times New Roman"/>
                <a:cs typeface="Times New Roman"/>
              </a:rPr>
              <a:t>b</a:t>
            </a:r>
            <a:r>
              <a:rPr sz="3375" i="1" spc="-322" baseline="9876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2FD725D6-4D75-420C-A7EA-9BCC03D1E9F2}"/>
              </a:ext>
            </a:extLst>
          </p:cNvPr>
          <p:cNvSpPr txBox="1"/>
          <p:nvPr/>
        </p:nvSpPr>
        <p:spPr>
          <a:xfrm>
            <a:off x="4330700" y="2613025"/>
            <a:ext cx="138113" cy="315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1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6F2304DC-F931-4A4B-B835-DCFFBBF450A5}"/>
              </a:ext>
            </a:extLst>
          </p:cNvPr>
          <p:cNvSpPr txBox="1"/>
          <p:nvPr/>
        </p:nvSpPr>
        <p:spPr>
          <a:xfrm>
            <a:off x="3986213" y="3724275"/>
            <a:ext cx="48260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15" dirty="0">
                <a:latin typeface="Symbol"/>
                <a:cs typeface="Symbol"/>
              </a:rPr>
              <a:t></a:t>
            </a:r>
            <a:r>
              <a:rPr sz="2250" spc="-305" dirty="0">
                <a:latin typeface="Times New Roman"/>
                <a:cs typeface="Times New Roman"/>
              </a:rPr>
              <a:t> </a:t>
            </a:r>
            <a:r>
              <a:rPr sz="3375" i="1" spc="30" baseline="13580" dirty="0">
                <a:latin typeface="Times New Roman"/>
                <a:cs typeface="Times New Roman"/>
              </a:rPr>
              <a:t>d</a:t>
            </a:r>
            <a:r>
              <a:rPr sz="3375" i="1" spc="-209" baseline="13580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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1C49C679-3A11-4D0B-9380-B4CD14B86B45}"/>
              </a:ext>
            </a:extLst>
          </p:cNvPr>
          <p:cNvSpPr txBox="1"/>
          <p:nvPr/>
        </p:nvSpPr>
        <p:spPr>
          <a:xfrm>
            <a:off x="3986213" y="2420938"/>
            <a:ext cx="482600" cy="322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15" dirty="0">
                <a:latin typeface="Symbol"/>
                <a:cs typeface="Symbol"/>
              </a:rPr>
              <a:t></a:t>
            </a:r>
            <a:r>
              <a:rPr sz="2250" spc="-215" dirty="0">
                <a:latin typeface="Times New Roman"/>
                <a:cs typeface="Times New Roman"/>
              </a:rPr>
              <a:t> </a:t>
            </a:r>
            <a:r>
              <a:rPr sz="3375" i="1" spc="30" baseline="3703" dirty="0">
                <a:latin typeface="Times New Roman"/>
                <a:cs typeface="Times New Roman"/>
              </a:rPr>
              <a:t>a</a:t>
            </a:r>
            <a:r>
              <a:rPr sz="3375" i="1" spc="-345" baseline="3703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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0740FAEC-D2B5-48EF-8008-B6C0E59A7CB8}"/>
              </a:ext>
            </a:extLst>
          </p:cNvPr>
          <p:cNvSpPr txBox="1"/>
          <p:nvPr/>
        </p:nvSpPr>
        <p:spPr>
          <a:xfrm>
            <a:off x="3849688" y="3567113"/>
            <a:ext cx="274637" cy="341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200" dirty="0">
                <a:latin typeface="Symbol"/>
                <a:cs typeface="Symbol"/>
              </a:rPr>
              <a:t></a:t>
            </a:r>
            <a:r>
              <a:rPr sz="3375" spc="22" baseline="-4938" dirty="0">
                <a:latin typeface="Symbol"/>
                <a:cs typeface="Symbol"/>
              </a:rPr>
              <a:t></a:t>
            </a:r>
            <a:endParaRPr sz="3375" baseline="-4938">
              <a:latin typeface="Symbol"/>
              <a:cs typeface="Symbo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EAEA5E99-203E-48AB-B958-3CB0547A2E8D}"/>
              </a:ext>
            </a:extLst>
          </p:cNvPr>
          <p:cNvSpPr txBox="1"/>
          <p:nvPr/>
        </p:nvSpPr>
        <p:spPr>
          <a:xfrm>
            <a:off x="3473450" y="3052763"/>
            <a:ext cx="649288" cy="430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20" dirty="0">
                <a:latin typeface="Symbol"/>
                <a:cs typeface="Symbol"/>
              </a:rPr>
              <a:t></a:t>
            </a:r>
            <a:r>
              <a:rPr sz="2250" spc="-185" dirty="0">
                <a:latin typeface="Times New Roman"/>
                <a:cs typeface="Times New Roman"/>
              </a:rPr>
              <a:t> </a:t>
            </a:r>
            <a:r>
              <a:rPr sz="2250" spc="195" dirty="0">
                <a:latin typeface="Times New Roman"/>
                <a:cs typeface="Times New Roman"/>
              </a:rPr>
              <a:t>2</a:t>
            </a:r>
            <a:r>
              <a:rPr sz="3375" spc="300" baseline="-9876" dirty="0">
                <a:latin typeface="Symbol"/>
                <a:cs typeface="Symbol"/>
              </a:rPr>
              <a:t></a:t>
            </a:r>
            <a:r>
              <a:rPr sz="3375" spc="22" baseline="-22222" dirty="0">
                <a:latin typeface="Symbol"/>
                <a:cs typeface="Symbol"/>
              </a:rPr>
              <a:t></a:t>
            </a:r>
            <a:endParaRPr sz="3375" baseline="-22222">
              <a:latin typeface="Symbol"/>
              <a:cs typeface="Symbo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BBE96EE1-B6E9-4460-85E9-A81E0FEA06E5}"/>
              </a:ext>
            </a:extLst>
          </p:cNvPr>
          <p:cNvSpPr txBox="1"/>
          <p:nvPr/>
        </p:nvSpPr>
        <p:spPr>
          <a:xfrm>
            <a:off x="1555750" y="2613025"/>
            <a:ext cx="2566988" cy="1211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29870" fontAlgn="auto">
              <a:lnSpc>
                <a:spcPts val="2165"/>
              </a:lnSpc>
              <a:spcBef>
                <a:spcPts val="0"/>
              </a:spcBef>
              <a:spcAft>
                <a:spcPts val="0"/>
              </a:spcAft>
              <a:tabLst>
                <a:tab pos="1019175" algn="l"/>
                <a:tab pos="1513205" algn="l"/>
                <a:tab pos="2032635" algn="l"/>
                <a:tab pos="2306955" algn="l"/>
              </a:tabLst>
              <a:defRPr/>
            </a:pPr>
            <a:r>
              <a:rPr sz="3375" spc="22" baseline="-3703" dirty="0">
                <a:latin typeface="Symbol"/>
                <a:cs typeface="Symbol"/>
              </a:rPr>
              <a:t></a:t>
            </a:r>
            <a:r>
              <a:rPr sz="3375" spc="405" baseline="-3703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1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20" dirty="0">
                <a:latin typeface="Times New Roman"/>
                <a:cs typeface="Times New Roman"/>
              </a:rPr>
              <a:t>1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20" dirty="0">
                <a:latin typeface="Times New Roman"/>
                <a:cs typeface="Times New Roman"/>
              </a:rPr>
              <a:t>0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20" dirty="0">
                <a:latin typeface="Times New Roman"/>
                <a:cs typeface="Times New Roman"/>
              </a:rPr>
              <a:t>0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3375" spc="300" baseline="-3703" dirty="0">
                <a:latin typeface="Symbol"/>
                <a:cs typeface="Symbol"/>
              </a:rPr>
              <a:t></a:t>
            </a:r>
            <a:r>
              <a:rPr sz="3375" spc="22" baseline="1234" dirty="0">
                <a:latin typeface="Symbol"/>
                <a:cs typeface="Symbol"/>
              </a:rPr>
              <a:t></a:t>
            </a:r>
            <a:endParaRPr sz="3375" baseline="1234">
              <a:latin typeface="Symbol"/>
              <a:cs typeface="Symbol"/>
            </a:endParaRPr>
          </a:p>
          <a:p>
            <a:pPr marL="229870" fontAlgn="auto">
              <a:lnSpc>
                <a:spcPts val="17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50" spc="15" dirty="0">
                <a:latin typeface="Symbol"/>
                <a:cs typeface="Symbol"/>
              </a:rPr>
              <a:t></a:t>
            </a:r>
            <a:endParaRPr sz="2250">
              <a:latin typeface="Symbol"/>
              <a:cs typeface="Symbol"/>
            </a:endParaRPr>
          </a:p>
          <a:p>
            <a:pPr marL="12700" fontAlgn="auto">
              <a:lnSpc>
                <a:spcPts val="2245"/>
              </a:lnSpc>
              <a:spcBef>
                <a:spcPts val="0"/>
              </a:spcBef>
              <a:spcAft>
                <a:spcPts val="0"/>
              </a:spcAft>
              <a:tabLst>
                <a:tab pos="1021080" algn="l"/>
                <a:tab pos="1511300" algn="l"/>
              </a:tabLst>
              <a:defRPr/>
            </a:pPr>
            <a:r>
              <a:rPr sz="2250" spc="20" dirty="0">
                <a:latin typeface="Symbol"/>
                <a:cs typeface="Symbol"/>
              </a:rPr>
              <a:t>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3375" spc="22" baseline="-9876" dirty="0">
                <a:latin typeface="Symbol"/>
                <a:cs typeface="Symbol"/>
              </a:rPr>
              <a:t></a:t>
            </a:r>
            <a:r>
              <a:rPr sz="3375" baseline="-9876" dirty="0">
                <a:latin typeface="Times New Roman"/>
                <a:cs typeface="Times New Roman"/>
              </a:rPr>
              <a:t> </a:t>
            </a:r>
            <a:r>
              <a:rPr sz="3375" spc="-412" baseline="-9876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0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20" dirty="0">
                <a:latin typeface="Times New Roman"/>
                <a:cs typeface="Times New Roman"/>
              </a:rPr>
              <a:t>0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2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  <a:p>
            <a:pPr marL="229870" fontAlgn="auto">
              <a:spcBef>
                <a:spcPts val="720"/>
              </a:spcBef>
              <a:spcAft>
                <a:spcPts val="0"/>
              </a:spcAft>
              <a:tabLst>
                <a:tab pos="946150" algn="l"/>
                <a:tab pos="1511300" algn="l"/>
              </a:tabLst>
              <a:defRPr/>
            </a:pPr>
            <a:r>
              <a:rPr sz="3375" spc="412" baseline="20987" dirty="0">
                <a:latin typeface="Symbol"/>
                <a:cs typeface="Symbol"/>
              </a:rPr>
              <a:t></a:t>
            </a:r>
            <a:r>
              <a:rPr sz="2250" spc="145" dirty="0">
                <a:latin typeface="Symbol"/>
                <a:cs typeface="Symbol"/>
              </a:rPr>
              <a:t></a:t>
            </a:r>
            <a:r>
              <a:rPr sz="2250" spc="20" dirty="0">
                <a:latin typeface="Times New Roman"/>
                <a:cs typeface="Times New Roman"/>
              </a:rPr>
              <a:t>1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150" dirty="0">
                <a:latin typeface="Symbol"/>
                <a:cs typeface="Symbol"/>
              </a:rPr>
              <a:t></a:t>
            </a:r>
            <a:r>
              <a:rPr sz="2250" spc="20" dirty="0">
                <a:latin typeface="Times New Roman"/>
                <a:cs typeface="Times New Roman"/>
              </a:rPr>
              <a:t>1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2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FC01EF5D-5C10-4458-9296-118AD3D1CEBD}"/>
              </a:ext>
            </a:extLst>
          </p:cNvPr>
          <p:cNvSpPr txBox="1"/>
          <p:nvPr/>
        </p:nvSpPr>
        <p:spPr>
          <a:xfrm>
            <a:off x="1773238" y="3567113"/>
            <a:ext cx="136525" cy="31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15" dirty="0">
                <a:latin typeface="Symbol"/>
                <a:cs typeface="Symbol"/>
              </a:rPr>
              <a:t>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B59D0C3E-B153-4006-8C74-824DC8330D58}"/>
              </a:ext>
            </a:extLst>
          </p:cNvPr>
          <p:cNvSpPr txBox="1"/>
          <p:nvPr/>
        </p:nvSpPr>
        <p:spPr>
          <a:xfrm>
            <a:off x="3816350" y="5413375"/>
            <a:ext cx="139700" cy="320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5" dirty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CC07C5DF-6662-4828-96FB-8C83710B5736}"/>
              </a:ext>
            </a:extLst>
          </p:cNvPr>
          <p:cNvSpPr txBox="1"/>
          <p:nvPr/>
        </p:nvSpPr>
        <p:spPr>
          <a:xfrm>
            <a:off x="1198563" y="4657725"/>
            <a:ext cx="2757487" cy="1265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91490" fontAlgn="auto">
              <a:lnSpc>
                <a:spcPts val="2210"/>
              </a:lnSpc>
              <a:spcBef>
                <a:spcPts val="0"/>
              </a:spcBef>
              <a:spcAft>
                <a:spcPts val="0"/>
              </a:spcAft>
              <a:tabLst>
                <a:tab pos="1307465" algn="l"/>
                <a:tab pos="1814195" algn="l"/>
                <a:tab pos="2346325" algn="l"/>
                <a:tab pos="2630170" algn="l"/>
              </a:tabLst>
              <a:defRPr/>
            </a:pPr>
            <a:r>
              <a:rPr sz="3450" spc="7" baseline="-3623" dirty="0">
                <a:latin typeface="Symbol"/>
                <a:cs typeface="Symbol"/>
              </a:rPr>
              <a:t></a:t>
            </a:r>
            <a:r>
              <a:rPr sz="3450" spc="7" baseline="-3623" dirty="0">
                <a:latin typeface="Times New Roman"/>
                <a:cs typeface="Times New Roman"/>
              </a:rPr>
              <a:t> </a:t>
            </a:r>
            <a:r>
              <a:rPr sz="3450" spc="-412" baseline="-3623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1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Times New Roman"/>
                <a:cs typeface="Times New Roman"/>
              </a:rPr>
              <a:t>1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Times New Roman"/>
                <a:cs typeface="Times New Roman"/>
              </a:rPr>
              <a:t>0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Times New Roman"/>
                <a:cs typeface="Times New Roman"/>
              </a:rPr>
              <a:t>0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3450" spc="7" baseline="-3623" dirty="0">
                <a:latin typeface="Symbol"/>
                <a:cs typeface="Symbol"/>
              </a:rPr>
              <a:t></a:t>
            </a:r>
            <a:endParaRPr sz="3450" baseline="-3623">
              <a:latin typeface="Symbol"/>
              <a:cs typeface="Symbol"/>
            </a:endParaRPr>
          </a:p>
          <a:p>
            <a:pPr marL="491490" fontAlgn="auto">
              <a:lnSpc>
                <a:spcPts val="1745"/>
              </a:lnSpc>
              <a:spcBef>
                <a:spcPts val="0"/>
              </a:spcBef>
              <a:spcAft>
                <a:spcPts val="0"/>
              </a:spcAft>
              <a:tabLst>
                <a:tab pos="2630170" algn="l"/>
              </a:tabLst>
              <a:defRPr/>
            </a:pPr>
            <a:r>
              <a:rPr sz="2300" spc="5" dirty="0">
                <a:latin typeface="Symbol"/>
                <a:cs typeface="Symbol"/>
              </a:rPr>
              <a:t></a:t>
            </a:r>
            <a:r>
              <a:rPr sz="2300" spc="5" dirty="0">
                <a:latin typeface="Times New Roman"/>
                <a:cs typeface="Times New Roman"/>
              </a:rPr>
              <a:t>	</a:t>
            </a:r>
            <a:r>
              <a:rPr sz="2300" spc="5" dirty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  <a:p>
            <a:pPr marL="12700" fontAlgn="auto">
              <a:lnSpc>
                <a:spcPts val="2295"/>
              </a:lnSpc>
              <a:spcBef>
                <a:spcPts val="0"/>
              </a:spcBef>
              <a:spcAft>
                <a:spcPts val="0"/>
              </a:spcAft>
              <a:tabLst>
                <a:tab pos="1309370" algn="l"/>
                <a:tab pos="1811655" algn="l"/>
                <a:tab pos="2238375" algn="l"/>
              </a:tabLst>
              <a:defRPr/>
            </a:pPr>
            <a:r>
              <a:rPr sz="2300" i="1" spc="10" dirty="0">
                <a:latin typeface="Times New Roman"/>
                <a:cs typeface="Times New Roman"/>
              </a:rPr>
              <a:t>A</a:t>
            </a:r>
            <a:r>
              <a:rPr sz="2300" i="1" spc="-5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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3450" spc="7" baseline="-9661" dirty="0">
                <a:latin typeface="Symbol"/>
                <a:cs typeface="Symbol"/>
              </a:rPr>
              <a:t></a:t>
            </a:r>
            <a:r>
              <a:rPr sz="3450" baseline="-9661" dirty="0">
                <a:latin typeface="Times New Roman"/>
                <a:cs typeface="Times New Roman"/>
              </a:rPr>
              <a:t> </a:t>
            </a:r>
            <a:r>
              <a:rPr sz="3450" spc="-382" baseline="-9661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0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Times New Roman"/>
                <a:cs typeface="Times New Roman"/>
              </a:rPr>
              <a:t>0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Times New Roman"/>
                <a:cs typeface="Times New Roman"/>
              </a:rPr>
              <a:t>1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-125" dirty="0">
                <a:latin typeface="Times New Roman"/>
                <a:cs typeface="Times New Roman"/>
              </a:rPr>
              <a:t> </a:t>
            </a:r>
            <a:r>
              <a:rPr sz="2300" spc="185" dirty="0">
                <a:latin typeface="Times New Roman"/>
                <a:cs typeface="Times New Roman"/>
              </a:rPr>
              <a:t>2</a:t>
            </a:r>
            <a:r>
              <a:rPr sz="3450" spc="7" baseline="-9661" dirty="0">
                <a:latin typeface="Symbol"/>
                <a:cs typeface="Symbol"/>
              </a:rPr>
              <a:t></a:t>
            </a:r>
            <a:endParaRPr sz="3450" baseline="-9661">
              <a:latin typeface="Symbol"/>
              <a:cs typeface="Symbol"/>
            </a:endParaRPr>
          </a:p>
          <a:p>
            <a:pPr marL="491490" fontAlgn="auto">
              <a:spcBef>
                <a:spcPts val="725"/>
              </a:spcBef>
              <a:spcAft>
                <a:spcPts val="0"/>
              </a:spcAft>
              <a:tabLst>
                <a:tab pos="1228725" algn="l"/>
                <a:tab pos="1811655" algn="l"/>
                <a:tab pos="2238375" algn="l"/>
              </a:tabLst>
              <a:defRPr/>
            </a:pPr>
            <a:r>
              <a:rPr sz="3450" spc="397" baseline="-15700" dirty="0">
                <a:latin typeface="Symbol"/>
                <a:cs typeface="Symbol"/>
              </a:rPr>
              <a:t>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1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-37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1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Times New Roman"/>
                <a:cs typeface="Times New Roman"/>
              </a:rPr>
              <a:t>1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-125" dirty="0">
                <a:latin typeface="Times New Roman"/>
                <a:cs typeface="Times New Roman"/>
              </a:rPr>
              <a:t> </a:t>
            </a:r>
            <a:r>
              <a:rPr sz="2300" spc="185" dirty="0">
                <a:latin typeface="Times New Roman"/>
                <a:cs typeface="Times New Roman"/>
              </a:rPr>
              <a:t>2</a:t>
            </a:r>
            <a:r>
              <a:rPr sz="3450" spc="7" baseline="-15700" dirty="0">
                <a:latin typeface="Symbol"/>
                <a:cs typeface="Symbol"/>
              </a:rPr>
              <a:t></a:t>
            </a:r>
            <a:endParaRPr sz="3450" baseline="-15700">
              <a:latin typeface="Symbol"/>
              <a:cs typeface="Symbol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204DB82C-06ED-4FF5-9420-50175997A15E}"/>
              </a:ext>
            </a:extLst>
          </p:cNvPr>
          <p:cNvSpPr txBox="1"/>
          <p:nvPr/>
        </p:nvSpPr>
        <p:spPr>
          <a:xfrm>
            <a:off x="1676400" y="5413375"/>
            <a:ext cx="139700" cy="320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5" dirty="0">
                <a:latin typeface="Symbol"/>
                <a:cs typeface="Symbol"/>
              </a:rPr>
              <a:t>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32A4991B-8159-4EC5-9739-B899B75C1111}"/>
              </a:ext>
            </a:extLst>
          </p:cNvPr>
          <p:cNvSpPr txBox="1"/>
          <p:nvPr/>
        </p:nvSpPr>
        <p:spPr>
          <a:xfrm>
            <a:off x="733425" y="4087813"/>
            <a:ext cx="6651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Jadi</a:t>
            </a:r>
            <a:endParaRPr sz="2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bject 2">
            <a:extLst>
              <a:ext uri="{FF2B5EF4-FFF2-40B4-BE49-F238E27FC236}">
                <a16:creationId xmlns:a16="http://schemas.microsoft.com/office/drawing/2014/main" id="{F87E6BF8-BD30-4B11-8A1F-498C1E63F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795" name="object 3">
            <a:extLst>
              <a:ext uri="{FF2B5EF4-FFF2-40B4-BE49-F238E27FC236}">
                <a16:creationId xmlns:a16="http://schemas.microsoft.com/office/drawing/2014/main" id="{947734E1-57C0-450D-8849-84880789D4D3}"/>
              </a:ext>
            </a:extLst>
          </p:cNvPr>
          <p:cNvSpPr>
            <a:spLocks/>
          </p:cNvSpPr>
          <p:nvPr/>
        </p:nvSpPr>
        <p:spPr bwMode="auto">
          <a:xfrm>
            <a:off x="1190625" y="2239963"/>
            <a:ext cx="133350" cy="0"/>
          </a:xfrm>
          <a:custGeom>
            <a:avLst/>
            <a:gdLst>
              <a:gd name="T0" fmla="*/ 0 w 132715"/>
              <a:gd name="T1" fmla="*/ 132993 w 13271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2715">
                <a:moveTo>
                  <a:pt x="0" y="0"/>
                </a:moveTo>
                <a:lnTo>
                  <a:pt x="132360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6" name="object 4">
            <a:extLst>
              <a:ext uri="{FF2B5EF4-FFF2-40B4-BE49-F238E27FC236}">
                <a16:creationId xmlns:a16="http://schemas.microsoft.com/office/drawing/2014/main" id="{020ACFC6-B0B3-4295-AB2F-2DEEA5A04A4B}"/>
              </a:ext>
            </a:extLst>
          </p:cNvPr>
          <p:cNvSpPr>
            <a:spLocks/>
          </p:cNvSpPr>
          <p:nvPr/>
        </p:nvSpPr>
        <p:spPr bwMode="auto">
          <a:xfrm>
            <a:off x="2039938" y="2239963"/>
            <a:ext cx="131762" cy="0"/>
          </a:xfrm>
          <a:custGeom>
            <a:avLst/>
            <a:gdLst>
              <a:gd name="T0" fmla="*/ 0 w 132080"/>
              <a:gd name="T1" fmla="*/ 131425 w 1320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2080">
                <a:moveTo>
                  <a:pt x="0" y="0"/>
                </a:moveTo>
                <a:lnTo>
                  <a:pt x="131742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7" name="object 5">
            <a:extLst>
              <a:ext uri="{FF2B5EF4-FFF2-40B4-BE49-F238E27FC236}">
                <a16:creationId xmlns:a16="http://schemas.microsoft.com/office/drawing/2014/main" id="{E976EF65-659C-4B27-A4A8-9842CA98EE1A}"/>
              </a:ext>
            </a:extLst>
          </p:cNvPr>
          <p:cNvSpPr>
            <a:spLocks/>
          </p:cNvSpPr>
          <p:nvPr/>
        </p:nvSpPr>
        <p:spPr bwMode="auto">
          <a:xfrm>
            <a:off x="2581275" y="2170113"/>
            <a:ext cx="152400" cy="0"/>
          </a:xfrm>
          <a:custGeom>
            <a:avLst/>
            <a:gdLst>
              <a:gd name="T0" fmla="*/ 0 w 151764"/>
              <a:gd name="T1" fmla="*/ 151878 w 15176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1764">
                <a:moveTo>
                  <a:pt x="0" y="0"/>
                </a:moveTo>
                <a:lnTo>
                  <a:pt x="151244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8" name="object 6">
            <a:extLst>
              <a:ext uri="{FF2B5EF4-FFF2-40B4-BE49-F238E27FC236}">
                <a16:creationId xmlns:a16="http://schemas.microsoft.com/office/drawing/2014/main" id="{D4846D92-E20C-4E93-AB3D-C138C3ED9CBE}"/>
              </a:ext>
            </a:extLst>
          </p:cNvPr>
          <p:cNvSpPr>
            <a:spLocks/>
          </p:cNvSpPr>
          <p:nvPr/>
        </p:nvSpPr>
        <p:spPr bwMode="auto">
          <a:xfrm>
            <a:off x="3140075" y="2239963"/>
            <a:ext cx="133350" cy="0"/>
          </a:xfrm>
          <a:custGeom>
            <a:avLst/>
            <a:gdLst>
              <a:gd name="T0" fmla="*/ 0 w 132714"/>
              <a:gd name="T1" fmla="*/ 132997 w 1327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2714">
                <a:moveTo>
                  <a:pt x="0" y="0"/>
                </a:moveTo>
                <a:lnTo>
                  <a:pt x="132363" y="0"/>
                </a:lnTo>
              </a:path>
            </a:pathLst>
          </a:custGeom>
          <a:noFill/>
          <a:ln w="1269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A59D637-FF6A-48B5-BDE3-53E36D2767CE}"/>
              </a:ext>
            </a:extLst>
          </p:cNvPr>
          <p:cNvSpPr txBox="1"/>
          <p:nvPr/>
        </p:nvSpPr>
        <p:spPr>
          <a:xfrm>
            <a:off x="862013" y="1962150"/>
            <a:ext cx="3800475" cy="552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i="1" spc="10" dirty="0">
                <a:latin typeface="Times New Roman"/>
                <a:cs typeface="Times New Roman"/>
              </a:rPr>
              <a:t>T</a:t>
            </a:r>
            <a:r>
              <a:rPr sz="2350" i="1" spc="-295" dirty="0">
                <a:latin typeface="Times New Roman"/>
                <a:cs typeface="Times New Roman"/>
              </a:rPr>
              <a:t> </a:t>
            </a:r>
            <a:r>
              <a:rPr sz="3100" spc="-330" dirty="0">
                <a:latin typeface="Symbol"/>
                <a:cs typeface="Symbol"/>
              </a:rPr>
              <a:t></a:t>
            </a:r>
            <a:r>
              <a:rPr sz="2350" i="1" spc="10" dirty="0">
                <a:latin typeface="Times New Roman"/>
                <a:cs typeface="Times New Roman"/>
              </a:rPr>
              <a:t>v</a:t>
            </a:r>
            <a:r>
              <a:rPr sz="2350" i="1" spc="-270" dirty="0">
                <a:latin typeface="Times New Roman"/>
                <a:cs typeface="Times New Roman"/>
              </a:rPr>
              <a:t> </a:t>
            </a:r>
            <a:r>
              <a:rPr sz="3100" spc="-250" dirty="0">
                <a:latin typeface="Symbol"/>
                <a:cs typeface="Symbol"/>
              </a:rPr>
              <a:t></a:t>
            </a:r>
            <a:r>
              <a:rPr sz="3100" spc="-42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140" dirty="0">
                <a:latin typeface="Times New Roman"/>
                <a:cs typeface="Times New Roman"/>
              </a:rPr>
              <a:t> </a:t>
            </a:r>
            <a:r>
              <a:rPr sz="2350" i="1" spc="-50" dirty="0">
                <a:latin typeface="Times New Roman"/>
                <a:cs typeface="Times New Roman"/>
              </a:rPr>
              <a:t>A</a:t>
            </a:r>
            <a:r>
              <a:rPr sz="3100" spc="-335" dirty="0">
                <a:latin typeface="Symbol"/>
                <a:cs typeface="Symbol"/>
              </a:rPr>
              <a:t></a:t>
            </a:r>
            <a:r>
              <a:rPr sz="2350" i="1" spc="10" dirty="0">
                <a:latin typeface="Times New Roman"/>
                <a:cs typeface="Times New Roman"/>
              </a:rPr>
              <a:t>v</a:t>
            </a:r>
            <a:r>
              <a:rPr sz="2350" i="1" spc="-270" dirty="0">
                <a:latin typeface="Times New Roman"/>
                <a:cs typeface="Times New Roman"/>
              </a:rPr>
              <a:t> </a:t>
            </a:r>
            <a:r>
              <a:rPr sz="3100" spc="-250" dirty="0">
                <a:latin typeface="Symbol"/>
                <a:cs typeface="Symbol"/>
              </a:rPr>
              <a:t></a:t>
            </a:r>
            <a:r>
              <a:rPr sz="3100" spc="-42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Times New Roman"/>
                <a:cs typeface="Times New Roman"/>
              </a:rPr>
              <a:t>0</a:t>
            </a:r>
            <a:r>
              <a:rPr sz="2350" spc="5" dirty="0">
                <a:latin typeface="Times New Roman"/>
                <a:cs typeface="Times New Roman"/>
              </a:rPr>
              <a:t>,</a:t>
            </a:r>
            <a:r>
              <a:rPr sz="2350" spc="114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Symbol"/>
                <a:cs typeface="Symbol"/>
              </a:rPr>
              <a:t></a:t>
            </a:r>
            <a:r>
              <a:rPr sz="2350" i="1" spc="10" dirty="0">
                <a:latin typeface="Times New Roman"/>
                <a:cs typeface="Times New Roman"/>
              </a:rPr>
              <a:t>v</a:t>
            </a:r>
            <a:r>
              <a:rPr sz="2350" i="1" spc="17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-120" dirty="0">
                <a:latin typeface="Times New Roman"/>
                <a:cs typeface="Times New Roman"/>
              </a:rPr>
              <a:t> </a:t>
            </a:r>
            <a:r>
              <a:rPr sz="3525" spc="7" baseline="31914" dirty="0">
                <a:latin typeface="Symbol"/>
                <a:cs typeface="Symbol"/>
              </a:rPr>
              <a:t></a:t>
            </a:r>
            <a:r>
              <a:rPr sz="3525" spc="-367" baseline="31914" dirty="0">
                <a:latin typeface="Times New Roman"/>
                <a:cs typeface="Times New Roman"/>
              </a:rPr>
              <a:t> </a:t>
            </a:r>
            <a:r>
              <a:rPr sz="3525" i="1" spc="15" baseline="41371" dirty="0">
                <a:latin typeface="Times New Roman"/>
                <a:cs typeface="Times New Roman"/>
              </a:rPr>
              <a:t>b</a:t>
            </a:r>
            <a:r>
              <a:rPr sz="3525" i="1" spc="-337" baseline="41371" dirty="0">
                <a:latin typeface="Times New Roman"/>
                <a:cs typeface="Times New Roman"/>
              </a:rPr>
              <a:t> </a:t>
            </a:r>
            <a:r>
              <a:rPr sz="3525" spc="412" baseline="31914" dirty="0">
                <a:latin typeface="Symbol"/>
                <a:cs typeface="Symbol"/>
              </a:rPr>
              <a:t></a:t>
            </a:r>
            <a:r>
              <a:rPr sz="2350" spc="15" dirty="0">
                <a:latin typeface="Symbol"/>
                <a:cs typeface="Symbol"/>
              </a:rPr>
              <a:t></a:t>
            </a:r>
            <a:r>
              <a:rPr sz="2350" spc="-215" dirty="0">
                <a:latin typeface="Times New Roman"/>
                <a:cs typeface="Times New Roman"/>
              </a:rPr>
              <a:t> </a:t>
            </a:r>
            <a:r>
              <a:rPr sz="2350" i="1" spc="160" dirty="0">
                <a:latin typeface="Times New Roman"/>
                <a:cs typeface="Times New Roman"/>
              </a:rPr>
              <a:t>R</a:t>
            </a:r>
            <a:r>
              <a:rPr sz="2025" spc="30" baseline="43209" dirty="0">
                <a:latin typeface="Times New Roman"/>
                <a:cs typeface="Times New Roman"/>
              </a:rPr>
              <a:t>4</a:t>
            </a:r>
            <a:endParaRPr sz="2025" baseline="43209">
              <a:latin typeface="Times New Roman"/>
              <a:cs typeface="Times New Roman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5560EE17-7C01-4514-A514-E51C474C56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4CF8E185-C7FE-4BD0-96C0-7E4251AF400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33802" name="object 25">
            <a:extLst>
              <a:ext uri="{FF2B5EF4-FFF2-40B4-BE49-F238E27FC236}">
                <a16:creationId xmlns:a16="http://schemas.microsoft.com/office/drawing/2014/main" id="{7F949CF6-DABF-4B35-B372-5FA18F46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2B3BD1-566D-4D6F-BC99-6980D18718A1}" type="slidenum">
              <a:rPr lang="id-ID" altLang="en-US">
                <a:latin typeface="Arial" panose="020B0604020202020204" pitchFamily="34" charset="0"/>
              </a:rPr>
              <a:pPr eaLnBrk="1" hangingPunct="1"/>
              <a:t>31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AFB32CE-7898-43BF-A0E3-DD46FBB2325F}"/>
              </a:ext>
            </a:extLst>
          </p:cNvPr>
          <p:cNvSpPr txBox="1"/>
          <p:nvPr/>
        </p:nvSpPr>
        <p:spPr>
          <a:xfrm>
            <a:off x="3567113" y="2728913"/>
            <a:ext cx="501650" cy="463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spc="5" dirty="0">
                <a:latin typeface="Symbol"/>
                <a:cs typeface="Symbol"/>
              </a:rPr>
              <a:t></a:t>
            </a:r>
            <a:r>
              <a:rPr sz="2350" spc="-325" dirty="0">
                <a:latin typeface="Times New Roman"/>
                <a:cs typeface="Times New Roman"/>
              </a:rPr>
              <a:t> </a:t>
            </a:r>
            <a:r>
              <a:rPr sz="3525" i="1" spc="15" baseline="-22458" dirty="0">
                <a:latin typeface="Times New Roman"/>
                <a:cs typeface="Times New Roman"/>
              </a:rPr>
              <a:t>d</a:t>
            </a:r>
            <a:r>
              <a:rPr sz="3525" i="1" spc="-225" baseline="-22458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C8E0426-15CE-4EF2-B059-B1CB10CE9D56}"/>
              </a:ext>
            </a:extLst>
          </p:cNvPr>
          <p:cNvSpPr txBox="1"/>
          <p:nvPr/>
        </p:nvSpPr>
        <p:spPr>
          <a:xfrm>
            <a:off x="3567113" y="2413000"/>
            <a:ext cx="501650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spc="5" dirty="0">
                <a:latin typeface="Symbol"/>
                <a:cs typeface="Symbol"/>
              </a:rPr>
              <a:t></a:t>
            </a:r>
            <a:r>
              <a:rPr sz="2350" spc="-175" dirty="0">
                <a:latin typeface="Times New Roman"/>
                <a:cs typeface="Times New Roman"/>
              </a:rPr>
              <a:t> </a:t>
            </a:r>
            <a:r>
              <a:rPr sz="3525" i="1" spc="15" baseline="33096" dirty="0">
                <a:latin typeface="Times New Roman"/>
                <a:cs typeface="Times New Roman"/>
              </a:rPr>
              <a:t>c</a:t>
            </a:r>
            <a:r>
              <a:rPr sz="3525" i="1" spc="-247" baseline="33096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E6B7EC3-C693-45E4-8338-9B063C80584E}"/>
              </a:ext>
            </a:extLst>
          </p:cNvPr>
          <p:cNvSpPr txBox="1"/>
          <p:nvPr/>
        </p:nvSpPr>
        <p:spPr>
          <a:xfrm>
            <a:off x="3567113" y="1509713"/>
            <a:ext cx="501650" cy="527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spc="5" dirty="0">
                <a:latin typeface="Symbol"/>
                <a:cs typeface="Symbol"/>
              </a:rPr>
              <a:t></a:t>
            </a:r>
            <a:r>
              <a:rPr sz="2350" spc="-225" dirty="0">
                <a:latin typeface="Times New Roman"/>
                <a:cs typeface="Times New Roman"/>
              </a:rPr>
              <a:t> </a:t>
            </a:r>
            <a:r>
              <a:rPr sz="3525" i="1" spc="15" baseline="40189" dirty="0">
                <a:latin typeface="Times New Roman"/>
                <a:cs typeface="Times New Roman"/>
              </a:rPr>
              <a:t>a</a:t>
            </a:r>
            <a:r>
              <a:rPr sz="3525" i="1" spc="-367" baseline="40189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1AA1B4D-2882-4152-845D-247BE48F9FC3}"/>
              </a:ext>
            </a:extLst>
          </p:cNvPr>
          <p:cNvSpPr txBox="1"/>
          <p:nvPr/>
        </p:nvSpPr>
        <p:spPr>
          <a:xfrm>
            <a:off x="3567113" y="2286000"/>
            <a:ext cx="501650" cy="328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70840" algn="l"/>
              </a:tabLst>
              <a:defRPr/>
            </a:pPr>
            <a:r>
              <a:rPr sz="2350" spc="5" dirty="0">
                <a:latin typeface="Symbol"/>
                <a:cs typeface="Symbol"/>
              </a:rPr>
              <a:t></a:t>
            </a:r>
            <a:r>
              <a:rPr sz="2350" spc="5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765A1E3-9660-43EB-980C-BE4CFC9D5378}"/>
              </a:ext>
            </a:extLst>
          </p:cNvPr>
          <p:cNvSpPr txBox="1"/>
          <p:nvPr/>
        </p:nvSpPr>
        <p:spPr>
          <a:xfrm>
            <a:off x="3567113" y="2922588"/>
            <a:ext cx="501650" cy="327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70840" algn="l"/>
              </a:tabLst>
              <a:defRPr/>
            </a:pPr>
            <a:r>
              <a:rPr sz="2350" spc="5" dirty="0">
                <a:latin typeface="Symbol"/>
                <a:cs typeface="Symbol"/>
              </a:rPr>
              <a:t></a:t>
            </a:r>
            <a:r>
              <a:rPr sz="2350" spc="5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Symbol"/>
                <a:cs typeface="Symbol"/>
              </a:rPr>
              <a:t>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8B293D9-6438-405E-A84A-C0B5B4ADBFE8}"/>
              </a:ext>
            </a:extLst>
          </p:cNvPr>
          <p:cNvSpPr txBox="1"/>
          <p:nvPr/>
        </p:nvSpPr>
        <p:spPr>
          <a:xfrm>
            <a:off x="3567113" y="1516063"/>
            <a:ext cx="501650" cy="327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70840" algn="l"/>
              </a:tabLst>
              <a:defRPr/>
            </a:pPr>
            <a:r>
              <a:rPr sz="2350" spc="5" dirty="0">
                <a:latin typeface="Symbol"/>
                <a:cs typeface="Symbol"/>
              </a:rPr>
              <a:t></a:t>
            </a:r>
            <a:r>
              <a:rPr sz="2350" spc="5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Symbol"/>
                <a:cs typeface="Symbol"/>
              </a:rPr>
              <a:t>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45DCD6FD-97FD-41BE-B7FB-6E5A466524F4}"/>
              </a:ext>
            </a:extLst>
          </p:cNvPr>
          <p:cNvSpPr txBox="1"/>
          <p:nvPr/>
        </p:nvSpPr>
        <p:spPr>
          <a:xfrm>
            <a:off x="5632450" y="4646613"/>
            <a:ext cx="139700" cy="319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5" dirty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7EED769-E2AE-47CD-A36B-F7FAABB26303}"/>
              </a:ext>
            </a:extLst>
          </p:cNvPr>
          <p:cNvSpPr txBox="1"/>
          <p:nvPr/>
        </p:nvSpPr>
        <p:spPr>
          <a:xfrm>
            <a:off x="3856038" y="4775200"/>
            <a:ext cx="1916112" cy="3794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70865" algn="l"/>
                <a:tab pos="987425" algn="l"/>
                <a:tab pos="1512570" algn="l"/>
                <a:tab pos="1788795" algn="l"/>
              </a:tabLst>
              <a:defRPr/>
            </a:pPr>
            <a:r>
              <a:rPr sz="3450" spc="7" baseline="-15700" dirty="0">
                <a:latin typeface="Symbol"/>
                <a:cs typeface="Symbol"/>
              </a:rPr>
              <a:t></a:t>
            </a:r>
            <a:r>
              <a:rPr sz="3450" spc="-532" baseline="-1570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0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Times New Roman"/>
                <a:cs typeface="Times New Roman"/>
              </a:rPr>
              <a:t>0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Times New Roman"/>
                <a:cs typeface="Times New Roman"/>
              </a:rPr>
              <a:t>0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Times New Roman"/>
                <a:cs typeface="Times New Roman"/>
              </a:rPr>
              <a:t>0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3450" spc="7" baseline="-15700" dirty="0">
                <a:latin typeface="Symbol"/>
                <a:cs typeface="Symbol"/>
              </a:rPr>
              <a:t></a:t>
            </a:r>
            <a:endParaRPr sz="3450" baseline="-15700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1952F32-7A7B-4FF6-9B13-C144AFEA4C24}"/>
              </a:ext>
            </a:extLst>
          </p:cNvPr>
          <p:cNvSpPr txBox="1"/>
          <p:nvPr/>
        </p:nvSpPr>
        <p:spPr>
          <a:xfrm>
            <a:off x="3452813" y="4646613"/>
            <a:ext cx="542925" cy="319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15925" algn="l"/>
              </a:tabLst>
              <a:defRPr/>
            </a:pPr>
            <a:r>
              <a:rPr sz="2300" spc="5" dirty="0">
                <a:latin typeface="Symbol"/>
                <a:cs typeface="Symbol"/>
              </a:rPr>
              <a:t></a:t>
            </a:r>
            <a:r>
              <a:rPr sz="2300" spc="5" dirty="0">
                <a:latin typeface="Times New Roman"/>
                <a:cs typeface="Times New Roman"/>
              </a:rPr>
              <a:t>	</a:t>
            </a:r>
            <a:r>
              <a:rPr sz="2300" spc="5" dirty="0">
                <a:latin typeface="Symbol"/>
                <a:cs typeface="Symbol"/>
              </a:rPr>
              <a:t>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B137A57-59E7-4159-8A8B-97F4171218D2}"/>
              </a:ext>
            </a:extLst>
          </p:cNvPr>
          <p:cNvSpPr txBox="1"/>
          <p:nvPr/>
        </p:nvSpPr>
        <p:spPr>
          <a:xfrm>
            <a:off x="1354138" y="4754563"/>
            <a:ext cx="2238375" cy="400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35965" algn="l"/>
                <a:tab pos="1306195" algn="l"/>
                <a:tab pos="1730375" algn="l"/>
              </a:tabLst>
              <a:defRPr/>
            </a:pPr>
            <a:r>
              <a:rPr sz="3450" spc="390" baseline="-15700" dirty="0">
                <a:latin typeface="Symbol"/>
                <a:cs typeface="Symbol"/>
              </a:rPr>
              <a:t></a:t>
            </a:r>
            <a:r>
              <a:rPr sz="2300" spc="135" dirty="0">
                <a:latin typeface="Symbol"/>
                <a:cs typeface="Symbol"/>
              </a:rPr>
              <a:t></a:t>
            </a:r>
            <a:r>
              <a:rPr sz="2300" spc="10" dirty="0">
                <a:latin typeface="Times New Roman"/>
                <a:cs typeface="Times New Roman"/>
              </a:rPr>
              <a:t>1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35" dirty="0">
                <a:latin typeface="Symbol"/>
                <a:cs typeface="Symbol"/>
              </a:rPr>
              <a:t></a:t>
            </a:r>
            <a:r>
              <a:rPr sz="2300" spc="10" dirty="0">
                <a:latin typeface="Times New Roman"/>
                <a:cs typeface="Times New Roman"/>
              </a:rPr>
              <a:t>1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Times New Roman"/>
                <a:cs typeface="Times New Roman"/>
              </a:rPr>
              <a:t>1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-204" dirty="0">
                <a:latin typeface="Times New Roman"/>
                <a:cs typeface="Times New Roman"/>
              </a:rPr>
              <a:t> </a:t>
            </a:r>
            <a:r>
              <a:rPr sz="2300" spc="175" dirty="0">
                <a:latin typeface="Times New Roman"/>
                <a:cs typeface="Times New Roman"/>
              </a:rPr>
              <a:t>2</a:t>
            </a:r>
            <a:r>
              <a:rPr sz="3450" spc="7" baseline="-15700" dirty="0">
                <a:latin typeface="Symbol"/>
                <a:cs typeface="Symbol"/>
              </a:rPr>
              <a:t></a:t>
            </a:r>
            <a:endParaRPr sz="3450" baseline="-15700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173E117F-F01F-4526-B899-E8D3FD45807B}"/>
              </a:ext>
            </a:extLst>
          </p:cNvPr>
          <p:cNvSpPr txBox="1"/>
          <p:nvPr/>
        </p:nvSpPr>
        <p:spPr>
          <a:xfrm>
            <a:off x="1354138" y="4646613"/>
            <a:ext cx="139700" cy="319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5" dirty="0">
                <a:latin typeface="Symbol"/>
                <a:cs typeface="Symbol"/>
              </a:rPr>
              <a:t>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B652CD3-67EE-476D-8527-4DDF71EC0508}"/>
              </a:ext>
            </a:extLst>
          </p:cNvPr>
          <p:cNvSpPr txBox="1"/>
          <p:nvPr/>
        </p:nvSpPr>
        <p:spPr>
          <a:xfrm>
            <a:off x="307975" y="3355975"/>
            <a:ext cx="1958975" cy="1298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Dengan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OBE</a:t>
            </a:r>
            <a:endParaRPr sz="2400">
              <a:latin typeface="Bookman Old Style"/>
              <a:cs typeface="Bookman Old Styl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marL="597535" fontAlgn="auto">
              <a:spcBef>
                <a:spcPts val="1975"/>
              </a:spcBef>
              <a:spcAft>
                <a:spcPts val="0"/>
              </a:spcAft>
              <a:defRPr/>
            </a:pPr>
            <a:r>
              <a:rPr sz="2300" i="1" spc="10" dirty="0">
                <a:latin typeface="Times New Roman"/>
                <a:cs typeface="Times New Roman"/>
              </a:rPr>
              <a:t>A</a:t>
            </a:r>
            <a:r>
              <a:rPr sz="2300" i="1" spc="-12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~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4D65ECE-C46D-4A25-9CBA-8A537E9D698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314461" rtlCol="0"/>
          <a:lstStyle/>
          <a:p>
            <a:pPr marL="210820" eaLnBrk="1" fontAlgn="auto" hangingPunct="1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Basis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5" dirty="0"/>
              <a:t>Ker(</a:t>
            </a:r>
            <a:r>
              <a:rPr spc="-20" dirty="0"/>
              <a:t>T</a:t>
            </a:r>
            <a:r>
              <a:rPr dirty="0"/>
              <a:t>)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/>
              <a:t>da</a:t>
            </a:r>
            <a:r>
              <a:rPr dirty="0"/>
              <a:t>n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dirty="0"/>
              <a:t>Nulita</a:t>
            </a:r>
            <a:r>
              <a:rPr spc="-10" dirty="0"/>
              <a:t>s</a:t>
            </a:r>
            <a:r>
              <a:rPr spc="-5" dirty="0"/>
              <a:t>nya?</a:t>
            </a: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364440E-61FC-49EA-AAD1-693448B2A082}"/>
              </a:ext>
            </a:extLst>
          </p:cNvPr>
          <p:cNvSpPr txBox="1"/>
          <p:nvPr/>
        </p:nvSpPr>
        <p:spPr>
          <a:xfrm>
            <a:off x="396875" y="1082675"/>
            <a:ext cx="4762500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tabLst>
                <a:tab pos="4157979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Ker(</a:t>
            </a: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spc="-10" dirty="0">
                <a:latin typeface="Bookman Old Style"/>
                <a:cs typeface="Bookman Old Style"/>
              </a:rPr>
              <a:t>)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adala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ruang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solusi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Bookman Old Style"/>
                <a:cs typeface="Bookman Old Style"/>
              </a:rPr>
              <a:t>dari</a:t>
            </a:r>
            <a:endParaRPr sz="2400">
              <a:latin typeface="Bookman Old Style"/>
              <a:cs typeface="Bookman Old Style"/>
            </a:endParaRPr>
          </a:p>
        </p:txBody>
      </p:sp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05F33DE7-8B84-4453-A64B-4BB2B8D4AD8E}"/>
              </a:ext>
            </a:extLst>
          </p:cNvPr>
          <p:cNvGraphicFramePr>
            <a:graphicFrameLocks noGrp="1"/>
          </p:cNvGraphicFramePr>
          <p:nvPr/>
        </p:nvGraphicFramePr>
        <p:xfrm>
          <a:off x="1331913" y="3844925"/>
          <a:ext cx="4462462" cy="812744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3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3891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33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</a:t>
                      </a:r>
                      <a:r>
                        <a:rPr kumimoji="0" lang="id-ID" sz="33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34925" marR="0" lvl="0" indent="0" algn="l" defTabSz="914400" rtl="0" eaLnBrk="1" fontAlgn="base" latinLnBrk="0" hangingPunct="1">
                        <a:lnSpc>
                          <a:spcPts val="12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12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ts val="21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</a:t>
                      </a: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ts val="11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2875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33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</a:t>
                      </a:r>
                      <a:r>
                        <a:rPr kumimoji="0" lang="id-ID" sz="3300" b="0" i="0" u="none" strike="noStrike" cap="none" normalizeH="0" baseline="-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42875" marR="0" lvl="0" indent="0" algn="l" defTabSz="914400" rtl="0" eaLnBrk="1" fontAlgn="base" latinLnBrk="0" hangingPunct="1">
                        <a:lnSpc>
                          <a:spcPts val="12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4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7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ts val="21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</a:t>
                      </a: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ts val="11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384">
                <a:tc>
                  <a:txBody>
                    <a:bodyPr/>
                    <a:lstStyle/>
                    <a:p>
                      <a:pPr marL="349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33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  <a:r>
                        <a:rPr kumimoji="0" lang="id-ID" sz="33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15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</a:t>
                      </a: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r>
                        <a:rPr kumimoji="0" lang="id-ID" sz="33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  <a:r>
                        <a:rPr kumimoji="0" lang="id-ID" sz="33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~ </a:t>
                      </a:r>
                      <a:r>
                        <a:rPr kumimoji="0" lang="id-ID" sz="33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</a:t>
                      </a:r>
                      <a:r>
                        <a:rPr kumimoji="0" lang="id-ID" sz="33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49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17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</a:t>
                      </a: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r>
                        <a:rPr kumimoji="0" lang="id-ID" sz="33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</a:rPr>
                        <a:t>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2">
            <a:extLst>
              <a:ext uri="{FF2B5EF4-FFF2-40B4-BE49-F238E27FC236}">
                <a16:creationId xmlns:a16="http://schemas.microsoft.com/office/drawing/2014/main" id="{0CB87260-66C0-4414-B21E-1D8186AB0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4819" name="object 3">
            <a:extLst>
              <a:ext uri="{FF2B5EF4-FFF2-40B4-BE49-F238E27FC236}">
                <a16:creationId xmlns:a16="http://schemas.microsoft.com/office/drawing/2014/main" id="{EE5EC3C6-BBE3-4757-85E1-4E77EC9CCFD7}"/>
              </a:ext>
            </a:extLst>
          </p:cNvPr>
          <p:cNvSpPr>
            <a:spLocks/>
          </p:cNvSpPr>
          <p:nvPr/>
        </p:nvSpPr>
        <p:spPr bwMode="auto">
          <a:xfrm>
            <a:off x="4530725" y="358775"/>
            <a:ext cx="146050" cy="0"/>
          </a:xfrm>
          <a:custGeom>
            <a:avLst/>
            <a:gdLst>
              <a:gd name="T0" fmla="*/ 0 w 146685"/>
              <a:gd name="T1" fmla="*/ 145495 w 1466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6685">
                <a:moveTo>
                  <a:pt x="0" y="0"/>
                </a:moveTo>
                <a:lnTo>
                  <a:pt x="146128" y="0"/>
                </a:lnTo>
              </a:path>
            </a:pathLst>
          </a:custGeom>
          <a:noFill/>
          <a:ln w="137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0" name="object 4">
            <a:extLst>
              <a:ext uri="{FF2B5EF4-FFF2-40B4-BE49-F238E27FC236}">
                <a16:creationId xmlns:a16="http://schemas.microsoft.com/office/drawing/2014/main" id="{A59685A3-3EF9-4858-B859-8489A2EAAE07}"/>
              </a:ext>
            </a:extLst>
          </p:cNvPr>
          <p:cNvSpPr>
            <a:spLocks/>
          </p:cNvSpPr>
          <p:nvPr/>
        </p:nvSpPr>
        <p:spPr bwMode="auto">
          <a:xfrm>
            <a:off x="5032375" y="277813"/>
            <a:ext cx="168275" cy="0"/>
          </a:xfrm>
          <a:custGeom>
            <a:avLst/>
            <a:gdLst>
              <a:gd name="T0" fmla="*/ 0 w 167639"/>
              <a:gd name="T1" fmla="*/ 167936 w 16763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7639">
                <a:moveTo>
                  <a:pt x="0" y="0"/>
                </a:moveTo>
                <a:lnTo>
                  <a:pt x="167301" y="0"/>
                </a:lnTo>
              </a:path>
            </a:pathLst>
          </a:custGeom>
          <a:noFill/>
          <a:ln w="137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1" name="object 5">
            <a:extLst>
              <a:ext uri="{FF2B5EF4-FFF2-40B4-BE49-F238E27FC236}">
                <a16:creationId xmlns:a16="http://schemas.microsoft.com/office/drawing/2014/main" id="{E44B54DB-4CB9-4CA7-B01F-97F53863BE18}"/>
              </a:ext>
            </a:extLst>
          </p:cNvPr>
          <p:cNvSpPr>
            <a:spLocks/>
          </p:cNvSpPr>
          <p:nvPr/>
        </p:nvSpPr>
        <p:spPr bwMode="auto">
          <a:xfrm>
            <a:off x="2143125" y="1158875"/>
            <a:ext cx="0" cy="1606550"/>
          </a:xfrm>
          <a:custGeom>
            <a:avLst/>
            <a:gdLst>
              <a:gd name="T0" fmla="*/ 0 h 1606550"/>
              <a:gd name="T1" fmla="*/ 1606265 h 160655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606550">
                <a:moveTo>
                  <a:pt x="0" y="0"/>
                </a:moveTo>
                <a:lnTo>
                  <a:pt x="0" y="1606265"/>
                </a:lnTo>
              </a:path>
            </a:pathLst>
          </a:custGeom>
          <a:noFill/>
          <a:ln w="1602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2" name="object 6">
            <a:extLst>
              <a:ext uri="{FF2B5EF4-FFF2-40B4-BE49-F238E27FC236}">
                <a16:creationId xmlns:a16="http://schemas.microsoft.com/office/drawing/2014/main" id="{4C9C9619-8FF0-43E2-BB4B-3B499541FAC6}"/>
              </a:ext>
            </a:extLst>
          </p:cNvPr>
          <p:cNvSpPr>
            <a:spLocks/>
          </p:cNvSpPr>
          <p:nvPr/>
        </p:nvSpPr>
        <p:spPr bwMode="auto">
          <a:xfrm>
            <a:off x="4622800" y="2335213"/>
            <a:ext cx="414338" cy="422275"/>
          </a:xfrm>
          <a:custGeom>
            <a:avLst/>
            <a:gdLst>
              <a:gd name="T0" fmla="*/ 413868 w 414020"/>
              <a:gd name="T1" fmla="*/ 0 h 422275"/>
              <a:gd name="T2" fmla="*/ 0 w 414020"/>
              <a:gd name="T3" fmla="*/ 422016 h 4222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14020" h="422275">
                <a:moveTo>
                  <a:pt x="413550" y="0"/>
                </a:moveTo>
                <a:lnTo>
                  <a:pt x="0" y="422016"/>
                </a:lnTo>
              </a:path>
            </a:pathLst>
          </a:custGeom>
          <a:noFill/>
          <a:ln w="13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2C85DB4-3BAB-418C-AE94-E39AAA64F175}"/>
              </a:ext>
            </a:extLst>
          </p:cNvPr>
          <p:cNvSpPr txBox="1"/>
          <p:nvPr/>
        </p:nvSpPr>
        <p:spPr>
          <a:xfrm>
            <a:off x="6597650" y="2366963"/>
            <a:ext cx="212725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409" dirty="0">
                <a:latin typeface="Symbol"/>
                <a:cs typeface="Symbol"/>
              </a:rPr>
              <a:t>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79EF3E8-3EAC-4363-A149-93FD7D0D9916}"/>
              </a:ext>
            </a:extLst>
          </p:cNvPr>
          <p:cNvSpPr txBox="1"/>
          <p:nvPr/>
        </p:nvSpPr>
        <p:spPr>
          <a:xfrm>
            <a:off x="6597650" y="2103438"/>
            <a:ext cx="212725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409" dirty="0">
                <a:latin typeface="Symbol"/>
                <a:cs typeface="Symbol"/>
              </a:rPr>
              <a:t>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D8F751D-B381-4BD0-8DED-4C2891BB6A16}"/>
              </a:ext>
            </a:extLst>
          </p:cNvPr>
          <p:cNvSpPr txBox="1"/>
          <p:nvPr/>
        </p:nvSpPr>
        <p:spPr>
          <a:xfrm>
            <a:off x="6597650" y="2543175"/>
            <a:ext cx="212725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409" dirty="0">
                <a:latin typeface="Symbol"/>
                <a:cs typeface="Symbol"/>
              </a:rPr>
              <a:t>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CB0EF64-548B-4730-BE9B-AA2FF6430997}"/>
              </a:ext>
            </a:extLst>
          </p:cNvPr>
          <p:cNvSpPr txBox="1"/>
          <p:nvPr/>
        </p:nvSpPr>
        <p:spPr>
          <a:xfrm>
            <a:off x="6597650" y="1631950"/>
            <a:ext cx="212725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409" dirty="0">
                <a:latin typeface="Symbol"/>
                <a:cs typeface="Symbol"/>
              </a:rPr>
              <a:t>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90EA311-6305-4404-B0DA-2AB3D46A74A2}"/>
              </a:ext>
            </a:extLst>
          </p:cNvPr>
          <p:cNvSpPr txBox="1"/>
          <p:nvPr/>
        </p:nvSpPr>
        <p:spPr>
          <a:xfrm>
            <a:off x="5080000" y="1792288"/>
            <a:ext cx="1730375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90525" algn="l"/>
              </a:tabLst>
              <a:defRPr/>
            </a:pPr>
            <a:r>
              <a:rPr sz="3225" spc="427" baseline="-14211" dirty="0">
                <a:latin typeface="Symbol"/>
                <a:cs typeface="Symbol"/>
              </a:rPr>
              <a:t></a:t>
            </a:r>
            <a:r>
              <a:rPr sz="2150" i="1" spc="229" dirty="0">
                <a:latin typeface="Times New Roman"/>
                <a:cs typeface="Times New Roman"/>
              </a:rPr>
              <a:t>t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spc="204" dirty="0">
                <a:latin typeface="Times New Roman"/>
                <a:cs typeface="Times New Roman"/>
              </a:rPr>
              <a:t>,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i="1" spc="365" dirty="0">
                <a:latin typeface="Times New Roman"/>
                <a:cs typeface="Times New Roman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,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i="1" spc="229" dirty="0">
                <a:latin typeface="Times New Roman"/>
                <a:cs typeface="Times New Roman"/>
              </a:rPr>
              <a:t>t</a:t>
            </a:r>
            <a:r>
              <a:rPr sz="2150" i="1" dirty="0">
                <a:latin typeface="Times New Roman"/>
                <a:cs typeface="Times New Roman"/>
              </a:rPr>
              <a:t> </a:t>
            </a:r>
            <a:r>
              <a:rPr sz="2150" i="1" spc="-140" dirty="0">
                <a:latin typeface="Times New Roman"/>
                <a:cs typeface="Times New Roman"/>
              </a:rPr>
              <a:t> </a:t>
            </a:r>
            <a:r>
              <a:rPr sz="2150" spc="459" dirty="0">
                <a:latin typeface="Symbol"/>
                <a:cs typeface="Symbol"/>
              </a:rPr>
              <a:t></a:t>
            </a:r>
            <a:r>
              <a:rPr sz="2150" spc="240" dirty="0">
                <a:latin typeface="Times New Roman"/>
                <a:cs typeface="Times New Roman"/>
              </a:rPr>
              <a:t> </a:t>
            </a:r>
            <a:r>
              <a:rPr sz="2150" spc="445" dirty="0">
                <a:latin typeface="Times New Roman"/>
                <a:cs typeface="Times New Roman"/>
              </a:rPr>
              <a:t>0</a:t>
            </a:r>
            <a:r>
              <a:rPr sz="3225" spc="615" baseline="-9043" dirty="0">
                <a:latin typeface="Symbol"/>
                <a:cs typeface="Symbol"/>
              </a:rPr>
              <a:t></a:t>
            </a:r>
            <a:endParaRPr sz="3225" baseline="-9043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712C94B-712B-46D6-9C45-FA7F8187DADA}"/>
              </a:ext>
            </a:extLst>
          </p:cNvPr>
          <p:cNvSpPr txBox="1"/>
          <p:nvPr/>
        </p:nvSpPr>
        <p:spPr>
          <a:xfrm>
            <a:off x="1301750" y="2305050"/>
            <a:ext cx="1512888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38175" algn="l"/>
                <a:tab pos="1353185" algn="l"/>
              </a:tabLst>
              <a:defRPr/>
            </a:pPr>
            <a:r>
              <a:rPr sz="3225" spc="487" baseline="-12919" dirty="0">
                <a:latin typeface="Symbol"/>
                <a:cs typeface="Symbol"/>
              </a:rPr>
              <a:t></a:t>
            </a:r>
            <a:r>
              <a:rPr sz="2150" spc="320" dirty="0">
                <a:latin typeface="Symbol"/>
                <a:cs typeface="Symbol"/>
              </a:rPr>
              <a:t>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320" dirty="0">
                <a:latin typeface="Symbol"/>
                <a:cs typeface="Symbol"/>
              </a:rPr>
              <a:t>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135" dirty="0">
                <a:latin typeface="Times New Roman"/>
                <a:cs typeface="Times New Roman"/>
              </a:rPr>
              <a:t> </a:t>
            </a:r>
            <a:r>
              <a:rPr sz="2150" spc="320" dirty="0">
                <a:latin typeface="Symbol"/>
                <a:cs typeface="Symbol"/>
              </a:rPr>
              <a:t>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32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0A1AEA9-7949-4BBE-B548-FCCDBEF4870C}"/>
              </a:ext>
            </a:extLst>
          </p:cNvPr>
          <p:cNvSpPr txBox="1"/>
          <p:nvPr/>
        </p:nvSpPr>
        <p:spPr>
          <a:xfrm>
            <a:off x="1301750" y="2103438"/>
            <a:ext cx="349250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325" dirty="0">
                <a:latin typeface="Symbol"/>
                <a:cs typeface="Symbol"/>
              </a:rPr>
              <a:t></a:t>
            </a:r>
            <a:r>
              <a:rPr sz="3225" spc="480" baseline="-12919" dirty="0">
                <a:latin typeface="Symbol"/>
                <a:cs typeface="Symbol"/>
              </a:rPr>
              <a:t></a:t>
            </a:r>
            <a:endParaRPr sz="3225" baseline="-12919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E327384-0428-4225-AF47-48F3851EF2A1}"/>
              </a:ext>
            </a:extLst>
          </p:cNvPr>
          <p:cNvSpPr txBox="1"/>
          <p:nvPr/>
        </p:nvSpPr>
        <p:spPr>
          <a:xfrm>
            <a:off x="1301750" y="2430463"/>
            <a:ext cx="2670175" cy="414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890395" algn="l"/>
                <a:tab pos="2182495" algn="l"/>
                <a:tab pos="2510155" algn="l"/>
              </a:tabLst>
              <a:defRPr/>
            </a:pPr>
            <a:r>
              <a:rPr sz="3225" spc="487" baseline="-12919" dirty="0">
                <a:latin typeface="Symbol"/>
                <a:cs typeface="Symbol"/>
              </a:rPr>
              <a:t></a:t>
            </a:r>
            <a:r>
              <a:rPr sz="2150" spc="320" dirty="0">
                <a:latin typeface="Symbol"/>
                <a:cs typeface="Symbol"/>
              </a:rPr>
              <a:t>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i="1" spc="622" baseline="12919" dirty="0">
                <a:latin typeface="Times New Roman"/>
                <a:cs typeface="Times New Roman"/>
              </a:rPr>
              <a:t>d</a:t>
            </a:r>
            <a:r>
              <a:rPr sz="3225" i="1" spc="7" baseline="12919" dirty="0">
                <a:latin typeface="Times New Roman"/>
                <a:cs typeface="Times New Roman"/>
              </a:rPr>
              <a:t> </a:t>
            </a:r>
            <a:r>
              <a:rPr sz="2150" spc="320" dirty="0">
                <a:latin typeface="Symbol"/>
                <a:cs typeface="Symbol"/>
              </a:rPr>
              <a:t>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135" dirty="0">
                <a:latin typeface="Times New Roman"/>
                <a:cs typeface="Times New Roman"/>
              </a:rPr>
              <a:t> </a:t>
            </a:r>
            <a:r>
              <a:rPr sz="2150" spc="320" dirty="0">
                <a:latin typeface="Symbol"/>
                <a:cs typeface="Symbol"/>
              </a:rPr>
              <a:t>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3225" i="1" spc="622" baseline="12919" dirty="0">
                <a:latin typeface="Times New Roman"/>
                <a:cs typeface="Times New Roman"/>
              </a:rPr>
              <a:t>d</a:t>
            </a:r>
            <a:r>
              <a:rPr sz="3225" i="1" spc="22" baseline="12919" dirty="0">
                <a:latin typeface="Times New Roman"/>
                <a:cs typeface="Times New Roman"/>
              </a:rPr>
              <a:t> </a:t>
            </a:r>
            <a:r>
              <a:rPr sz="2150" spc="320" dirty="0">
                <a:latin typeface="Symbol"/>
                <a:cs typeface="Symbol"/>
              </a:rPr>
              <a:t>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320" dirty="0">
                <a:latin typeface="Symbol"/>
                <a:cs typeface="Symbol"/>
              </a:rPr>
              <a:t>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3225" spc="622" baseline="12919" dirty="0">
                <a:latin typeface="Times New Roman"/>
                <a:cs typeface="Times New Roman"/>
              </a:rPr>
              <a:t>0</a:t>
            </a:r>
            <a:r>
              <a:rPr sz="3225" baseline="12919" dirty="0">
                <a:latin typeface="Times New Roman"/>
                <a:cs typeface="Times New Roman"/>
              </a:rPr>
              <a:t>	</a:t>
            </a:r>
            <a:r>
              <a:rPr sz="2150" spc="320" dirty="0">
                <a:latin typeface="Symbol"/>
                <a:cs typeface="Symbol"/>
              </a:rPr>
              <a:t>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B3D2406F-2459-49A3-88F4-0943BC6A8275}"/>
              </a:ext>
            </a:extLst>
          </p:cNvPr>
          <p:cNvSpPr txBox="1"/>
          <p:nvPr/>
        </p:nvSpPr>
        <p:spPr>
          <a:xfrm>
            <a:off x="1301750" y="1589088"/>
            <a:ext cx="2670175" cy="503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25" spc="487" baseline="1291" dirty="0">
                <a:latin typeface="Symbol"/>
                <a:cs typeface="Symbol"/>
              </a:rPr>
              <a:t></a:t>
            </a:r>
            <a:r>
              <a:rPr sz="2150" spc="320" dirty="0">
                <a:latin typeface="Symbol"/>
                <a:cs typeface="Symbol"/>
              </a:rPr>
              <a:t></a:t>
            </a:r>
            <a:r>
              <a:rPr sz="2150" spc="-110" dirty="0">
                <a:latin typeface="Times New Roman"/>
                <a:cs typeface="Times New Roman"/>
              </a:rPr>
              <a:t> </a:t>
            </a:r>
            <a:r>
              <a:rPr sz="3225" i="1" spc="622" baseline="9043" dirty="0">
                <a:latin typeface="Times New Roman"/>
                <a:cs typeface="Times New Roman"/>
              </a:rPr>
              <a:t>b</a:t>
            </a:r>
            <a:r>
              <a:rPr sz="3225" i="1" spc="-127" baseline="9043" dirty="0">
                <a:latin typeface="Times New Roman"/>
                <a:cs typeface="Times New Roman"/>
              </a:rPr>
              <a:t> </a:t>
            </a:r>
            <a:r>
              <a:rPr sz="2150" spc="320" dirty="0">
                <a:latin typeface="Symbol"/>
                <a:cs typeface="Symbol"/>
              </a:rPr>
              <a:t>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135" dirty="0">
                <a:latin typeface="Times New Roman"/>
                <a:cs typeface="Times New Roman"/>
              </a:rPr>
              <a:t> </a:t>
            </a:r>
            <a:r>
              <a:rPr sz="2150" spc="320" dirty="0">
                <a:latin typeface="Symbol"/>
                <a:cs typeface="Symbol"/>
              </a:rPr>
              <a:t></a:t>
            </a:r>
            <a:r>
              <a:rPr sz="2150" spc="-110" dirty="0">
                <a:latin typeface="Times New Roman"/>
                <a:cs typeface="Times New Roman"/>
              </a:rPr>
              <a:t> </a:t>
            </a:r>
            <a:r>
              <a:rPr sz="3225" i="1" spc="622" baseline="9043" dirty="0">
                <a:latin typeface="Times New Roman"/>
                <a:cs typeface="Times New Roman"/>
              </a:rPr>
              <a:t>b</a:t>
            </a:r>
            <a:r>
              <a:rPr sz="3225" i="1" spc="-112" baseline="9043" dirty="0">
                <a:latin typeface="Times New Roman"/>
                <a:cs typeface="Times New Roman"/>
              </a:rPr>
              <a:t> </a:t>
            </a:r>
            <a:r>
              <a:rPr sz="2150" spc="320" dirty="0">
                <a:latin typeface="Symbol"/>
                <a:cs typeface="Symbol"/>
              </a:rPr>
              <a:t>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3225" spc="690" baseline="-31007" dirty="0">
                <a:latin typeface="Symbol"/>
                <a:cs typeface="Symbol"/>
              </a:rPr>
              <a:t></a:t>
            </a:r>
            <a:r>
              <a:rPr sz="3225" spc="217" baseline="-31007" dirty="0">
                <a:latin typeface="Times New Roman"/>
                <a:cs typeface="Times New Roman"/>
              </a:rPr>
              <a:t> </a:t>
            </a:r>
            <a:r>
              <a:rPr sz="2150" spc="320" dirty="0">
                <a:latin typeface="Symbol"/>
                <a:cs typeface="Symbol"/>
              </a:rPr>
              <a:t></a:t>
            </a:r>
            <a:r>
              <a:rPr sz="2150" spc="-204" dirty="0">
                <a:latin typeface="Times New Roman"/>
                <a:cs typeface="Times New Roman"/>
              </a:rPr>
              <a:t> </a:t>
            </a:r>
            <a:r>
              <a:rPr sz="3225" spc="690" baseline="9043" dirty="0">
                <a:latin typeface="Symbol"/>
                <a:cs typeface="Symbol"/>
              </a:rPr>
              <a:t></a:t>
            </a:r>
            <a:r>
              <a:rPr sz="3225" spc="-405" baseline="9043" dirty="0">
                <a:latin typeface="Times New Roman"/>
                <a:cs typeface="Times New Roman"/>
              </a:rPr>
              <a:t> </a:t>
            </a:r>
            <a:r>
              <a:rPr sz="3225" spc="600" baseline="9043" dirty="0">
                <a:latin typeface="Times New Roman"/>
                <a:cs typeface="Times New Roman"/>
              </a:rPr>
              <a:t>1</a:t>
            </a:r>
            <a:r>
              <a:rPr sz="2150" spc="32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AE57A0E-9841-491C-BBA1-5AD15511701F}"/>
              </a:ext>
            </a:extLst>
          </p:cNvPr>
          <p:cNvSpPr txBox="1"/>
          <p:nvPr/>
        </p:nvSpPr>
        <p:spPr>
          <a:xfrm>
            <a:off x="1301750" y="1373188"/>
            <a:ext cx="1512888" cy="327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38175" algn="l"/>
                <a:tab pos="1353185" algn="l"/>
              </a:tabLst>
              <a:defRPr/>
            </a:pPr>
            <a:r>
              <a:rPr sz="3225" spc="487" baseline="-5167" dirty="0">
                <a:latin typeface="Symbol"/>
                <a:cs typeface="Symbol"/>
              </a:rPr>
              <a:t></a:t>
            </a:r>
            <a:r>
              <a:rPr sz="2150" spc="320" dirty="0">
                <a:latin typeface="Symbol"/>
                <a:cs typeface="Symbol"/>
              </a:rPr>
              <a:t>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320" dirty="0">
                <a:latin typeface="Symbol"/>
                <a:cs typeface="Symbol"/>
              </a:rPr>
              <a:t>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135" dirty="0">
                <a:latin typeface="Times New Roman"/>
                <a:cs typeface="Times New Roman"/>
              </a:rPr>
              <a:t> </a:t>
            </a:r>
            <a:r>
              <a:rPr sz="2150" spc="320" dirty="0">
                <a:latin typeface="Symbol"/>
                <a:cs typeface="Symbol"/>
              </a:rPr>
              <a:t>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32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6E5A0184-7882-450D-B101-FA772E559153}"/>
              </a:ext>
            </a:extLst>
          </p:cNvPr>
          <p:cNvSpPr txBox="1"/>
          <p:nvPr/>
        </p:nvSpPr>
        <p:spPr>
          <a:xfrm>
            <a:off x="1301750" y="1838325"/>
            <a:ext cx="1512888" cy="479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25" spc="487" baseline="12919" dirty="0">
                <a:latin typeface="Symbol"/>
                <a:cs typeface="Symbol"/>
              </a:rPr>
              <a:t></a:t>
            </a:r>
            <a:r>
              <a:rPr sz="2150" spc="320" dirty="0">
                <a:latin typeface="Symbol"/>
                <a:cs typeface="Symbol"/>
              </a:rPr>
              <a:t>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3225" i="1" spc="555" baseline="-20671" dirty="0">
                <a:latin typeface="Times New Roman"/>
                <a:cs typeface="Times New Roman"/>
              </a:rPr>
              <a:t>c</a:t>
            </a:r>
            <a:r>
              <a:rPr sz="3225" i="1" spc="-15" baseline="-20671" dirty="0">
                <a:latin typeface="Times New Roman"/>
                <a:cs typeface="Times New Roman"/>
              </a:rPr>
              <a:t> </a:t>
            </a:r>
            <a:r>
              <a:rPr sz="2150" spc="320" dirty="0">
                <a:latin typeface="Symbol"/>
                <a:cs typeface="Symbol"/>
              </a:rPr>
              <a:t>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135" dirty="0">
                <a:latin typeface="Times New Roman"/>
                <a:cs typeface="Times New Roman"/>
              </a:rPr>
              <a:t> </a:t>
            </a:r>
            <a:r>
              <a:rPr sz="2150" spc="320" dirty="0">
                <a:latin typeface="Symbol"/>
                <a:cs typeface="Symbol"/>
              </a:rPr>
              <a:t>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3225" i="1" spc="555" baseline="-20671" dirty="0">
                <a:latin typeface="Times New Roman"/>
                <a:cs typeface="Times New Roman"/>
              </a:rPr>
              <a:t>c</a:t>
            </a:r>
            <a:r>
              <a:rPr sz="3225" i="1" spc="-7" baseline="-20671" dirty="0">
                <a:latin typeface="Times New Roman"/>
                <a:cs typeface="Times New Roman"/>
              </a:rPr>
              <a:t> </a:t>
            </a:r>
            <a:r>
              <a:rPr sz="2150" spc="32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22484A5-6189-48A7-99A2-CE8AEEE7FD08}"/>
              </a:ext>
            </a:extLst>
          </p:cNvPr>
          <p:cNvSpPr txBox="1"/>
          <p:nvPr/>
        </p:nvSpPr>
        <p:spPr>
          <a:xfrm>
            <a:off x="5080000" y="2343150"/>
            <a:ext cx="171450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32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040CFAAD-B524-4E55-8D3C-367396FB73F4}"/>
              </a:ext>
            </a:extLst>
          </p:cNvPr>
          <p:cNvSpPr txBox="1"/>
          <p:nvPr/>
        </p:nvSpPr>
        <p:spPr>
          <a:xfrm>
            <a:off x="5080000" y="2125663"/>
            <a:ext cx="171450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32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AE3D502-72CC-4E57-898A-8580DC08B8B2}"/>
              </a:ext>
            </a:extLst>
          </p:cNvPr>
          <p:cNvSpPr txBox="1"/>
          <p:nvPr/>
        </p:nvSpPr>
        <p:spPr>
          <a:xfrm>
            <a:off x="5080000" y="1598613"/>
            <a:ext cx="171450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32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B32CF8FB-9E23-4CE6-B451-7144DEF39BA1}"/>
              </a:ext>
            </a:extLst>
          </p:cNvPr>
          <p:cNvSpPr txBox="1"/>
          <p:nvPr/>
        </p:nvSpPr>
        <p:spPr>
          <a:xfrm>
            <a:off x="5080000" y="1333500"/>
            <a:ext cx="171450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32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EA369AA-7913-4205-BABE-73EC2B5B7911}"/>
              </a:ext>
            </a:extLst>
          </p:cNvPr>
          <p:cNvSpPr txBox="1"/>
          <p:nvPr/>
        </p:nvSpPr>
        <p:spPr>
          <a:xfrm>
            <a:off x="4408488" y="2519363"/>
            <a:ext cx="842962" cy="320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3390" algn="l"/>
              </a:tabLst>
              <a:defRPr/>
            </a:pPr>
            <a:r>
              <a:rPr sz="2150" spc="320" dirty="0">
                <a:latin typeface="Symbol"/>
                <a:cs typeface="Symbol"/>
              </a:rPr>
              <a:t></a:t>
            </a:r>
            <a:r>
              <a:rPr sz="2150" spc="320" dirty="0">
                <a:latin typeface="Times New Roman"/>
                <a:cs typeface="Times New Roman"/>
              </a:rPr>
              <a:t>	</a:t>
            </a:r>
            <a:r>
              <a:rPr sz="2150" spc="415" dirty="0">
                <a:latin typeface="Times New Roman"/>
                <a:cs typeface="Times New Roman"/>
              </a:rPr>
              <a:t>2</a:t>
            </a:r>
            <a:r>
              <a:rPr sz="2150" spc="-220" dirty="0">
                <a:latin typeface="Times New Roman"/>
                <a:cs typeface="Times New Roman"/>
              </a:rPr>
              <a:t> </a:t>
            </a:r>
            <a:r>
              <a:rPr sz="2150" spc="320" dirty="0">
                <a:latin typeface="Symbol"/>
                <a:cs typeface="Symbol"/>
              </a:rPr>
              <a:t>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DC312B6-5E49-4B7E-B641-0CCB9B280467}"/>
              </a:ext>
            </a:extLst>
          </p:cNvPr>
          <p:cNvSpPr txBox="1"/>
          <p:nvPr/>
        </p:nvSpPr>
        <p:spPr>
          <a:xfrm>
            <a:off x="5080000" y="1157288"/>
            <a:ext cx="171450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320" dirty="0">
                <a:latin typeface="Symbol"/>
                <a:cs typeface="Symbol"/>
              </a:rPr>
              <a:t>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EAAED5C0-FC76-4202-AB6B-5D9388E168DD}"/>
              </a:ext>
            </a:extLst>
          </p:cNvPr>
          <p:cNvSpPr txBox="1"/>
          <p:nvPr/>
        </p:nvSpPr>
        <p:spPr>
          <a:xfrm>
            <a:off x="3179763" y="2305050"/>
            <a:ext cx="1674812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31825" algn="l"/>
                <a:tab pos="1240155" algn="l"/>
              </a:tabLst>
              <a:defRPr/>
            </a:pPr>
            <a:r>
              <a:rPr sz="2150" spc="320" dirty="0">
                <a:latin typeface="Symbol"/>
                <a:cs typeface="Symbol"/>
              </a:rPr>
              <a:t></a:t>
            </a:r>
            <a:r>
              <a:rPr sz="2150" spc="320" dirty="0">
                <a:latin typeface="Times New Roman"/>
                <a:cs typeface="Times New Roman"/>
              </a:rPr>
              <a:t>	</a:t>
            </a:r>
            <a:r>
              <a:rPr sz="2150" spc="320" dirty="0">
                <a:latin typeface="Symbol"/>
                <a:cs typeface="Symbol"/>
              </a:rPr>
              <a:t></a:t>
            </a:r>
            <a:r>
              <a:rPr sz="2150" spc="320" dirty="0">
                <a:latin typeface="Times New Roman"/>
                <a:cs typeface="Times New Roman"/>
              </a:rPr>
              <a:t>	</a:t>
            </a:r>
            <a:r>
              <a:rPr sz="3225" spc="480" baseline="-7751" dirty="0">
                <a:latin typeface="Symbol"/>
                <a:cs typeface="Symbol"/>
              </a:rPr>
              <a:t></a:t>
            </a:r>
            <a:r>
              <a:rPr sz="3225" spc="187" baseline="-7751" dirty="0">
                <a:latin typeface="Times New Roman"/>
                <a:cs typeface="Times New Roman"/>
              </a:rPr>
              <a:t> </a:t>
            </a:r>
            <a:r>
              <a:rPr sz="2150" spc="41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B6788B1-B564-4A52-A1DA-DA540944C535}"/>
              </a:ext>
            </a:extLst>
          </p:cNvPr>
          <p:cNvSpPr txBox="1"/>
          <p:nvPr/>
        </p:nvSpPr>
        <p:spPr>
          <a:xfrm>
            <a:off x="4408488" y="2125663"/>
            <a:ext cx="171450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320" dirty="0">
                <a:latin typeface="Symbol"/>
                <a:cs typeface="Symbol"/>
              </a:rPr>
              <a:t>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550EB565-1B87-4A04-A9C3-4E22D86DD95D}"/>
              </a:ext>
            </a:extLst>
          </p:cNvPr>
          <p:cNvSpPr txBox="1"/>
          <p:nvPr/>
        </p:nvSpPr>
        <p:spPr>
          <a:xfrm>
            <a:off x="3179763" y="1792288"/>
            <a:ext cx="1400175" cy="530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04800" algn="l"/>
                <a:tab pos="631825" algn="l"/>
              </a:tabLst>
              <a:defRPr/>
            </a:pPr>
            <a:r>
              <a:rPr sz="3225" spc="480" baseline="-21963" dirty="0">
                <a:latin typeface="Symbol"/>
                <a:cs typeface="Symbol"/>
              </a:rPr>
              <a:t></a:t>
            </a:r>
            <a:r>
              <a:rPr sz="3225" spc="480" baseline="-21963" dirty="0">
                <a:latin typeface="Times New Roman"/>
                <a:cs typeface="Times New Roman"/>
              </a:rPr>
              <a:t>	</a:t>
            </a:r>
            <a:r>
              <a:rPr sz="3225" spc="622" baseline="-42635" dirty="0">
                <a:latin typeface="Times New Roman"/>
                <a:cs typeface="Times New Roman"/>
              </a:rPr>
              <a:t>0	</a:t>
            </a:r>
            <a:r>
              <a:rPr sz="3225" spc="637" baseline="-21963" dirty="0">
                <a:latin typeface="Symbol"/>
                <a:cs typeface="Symbol"/>
              </a:rPr>
              <a:t></a:t>
            </a:r>
            <a:r>
              <a:rPr sz="2150" i="1" spc="325" dirty="0">
                <a:latin typeface="Times New Roman"/>
                <a:cs typeface="Times New Roman"/>
              </a:rPr>
              <a:t>s</a:t>
            </a:r>
            <a:r>
              <a:rPr sz="2150" i="1" spc="-125" dirty="0">
                <a:latin typeface="Times New Roman"/>
                <a:cs typeface="Times New Roman"/>
              </a:rPr>
              <a:t> </a:t>
            </a:r>
            <a:r>
              <a:rPr sz="2150" spc="459" dirty="0">
                <a:latin typeface="Symbol"/>
                <a:cs typeface="Symbol"/>
              </a:rPr>
              <a:t></a:t>
            </a:r>
            <a:r>
              <a:rPr sz="2150" spc="-229" dirty="0">
                <a:latin typeface="Times New Roman"/>
                <a:cs typeface="Times New Roman"/>
              </a:rPr>
              <a:t> </a:t>
            </a:r>
            <a:r>
              <a:rPr sz="3225" spc="480" baseline="-14211" dirty="0">
                <a:latin typeface="Symbol"/>
                <a:cs typeface="Symbol"/>
              </a:rPr>
              <a:t></a:t>
            </a:r>
            <a:endParaRPr sz="3225" baseline="-14211">
              <a:latin typeface="Symbol"/>
              <a:cs typeface="Symbo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4E2C9D75-7DB6-4FEB-9C09-CE85AE590A8D}"/>
              </a:ext>
            </a:extLst>
          </p:cNvPr>
          <p:cNvSpPr txBox="1"/>
          <p:nvPr/>
        </p:nvSpPr>
        <p:spPr>
          <a:xfrm>
            <a:off x="4408488" y="1598613"/>
            <a:ext cx="171450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320" dirty="0">
                <a:latin typeface="Symbol"/>
                <a:cs typeface="Symbol"/>
              </a:rPr>
              <a:t>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C8E5E47A-8681-4002-8068-8414336435E6}"/>
              </a:ext>
            </a:extLst>
          </p:cNvPr>
          <p:cNvSpPr txBox="1"/>
          <p:nvPr/>
        </p:nvSpPr>
        <p:spPr>
          <a:xfrm>
            <a:off x="4408488" y="1333500"/>
            <a:ext cx="171450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320" dirty="0">
                <a:latin typeface="Symbol"/>
                <a:cs typeface="Symbol"/>
              </a:rPr>
              <a:t>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90BA9B3C-0124-4E3C-B33B-DD945DBB59FD}"/>
              </a:ext>
            </a:extLst>
          </p:cNvPr>
          <p:cNvSpPr txBox="1"/>
          <p:nvPr/>
        </p:nvSpPr>
        <p:spPr>
          <a:xfrm>
            <a:off x="4408488" y="1157288"/>
            <a:ext cx="171450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320" dirty="0">
                <a:latin typeface="Symbol"/>
                <a:cs typeface="Symbol"/>
              </a:rPr>
              <a:t>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E231F66A-BBC4-40B0-8E29-68FAD11BCD34}"/>
              </a:ext>
            </a:extLst>
          </p:cNvPr>
          <p:cNvSpPr txBox="1"/>
          <p:nvPr/>
        </p:nvSpPr>
        <p:spPr>
          <a:xfrm>
            <a:off x="1927225" y="2163763"/>
            <a:ext cx="2043113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27075" algn="l"/>
                <a:tab pos="1264920" algn="l"/>
                <a:tab pos="1884045" algn="l"/>
              </a:tabLst>
              <a:defRPr/>
            </a:pPr>
            <a:r>
              <a:rPr sz="2150" spc="320" dirty="0">
                <a:latin typeface="Symbol"/>
                <a:cs typeface="Symbol"/>
              </a:rPr>
              <a:t></a:t>
            </a:r>
            <a:r>
              <a:rPr sz="2150" spc="320" dirty="0">
                <a:latin typeface="Times New Roman"/>
                <a:cs typeface="Times New Roman"/>
              </a:rPr>
              <a:t> </a:t>
            </a:r>
            <a:r>
              <a:rPr sz="2150" spc="-135" dirty="0">
                <a:latin typeface="Times New Roman"/>
                <a:cs typeface="Times New Roman"/>
              </a:rPr>
              <a:t> </a:t>
            </a:r>
            <a:r>
              <a:rPr sz="2150" spc="320" dirty="0">
                <a:latin typeface="Symbol"/>
                <a:cs typeface="Symbol"/>
              </a:rPr>
              <a:t>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320" dirty="0">
                <a:latin typeface="Symbol"/>
                <a:cs typeface="Symbol"/>
              </a:rPr>
              <a:t>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320" dirty="0">
                <a:latin typeface="Symbol"/>
                <a:cs typeface="Symbol"/>
              </a:rPr>
              <a:t>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32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099C2220-C6DE-43F7-ABE8-C616A6B1087F}"/>
              </a:ext>
            </a:extLst>
          </p:cNvPr>
          <p:cNvSpPr txBox="1"/>
          <p:nvPr/>
        </p:nvSpPr>
        <p:spPr>
          <a:xfrm>
            <a:off x="3179763" y="1373188"/>
            <a:ext cx="792162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31825" algn="l"/>
              </a:tabLst>
              <a:defRPr/>
            </a:pPr>
            <a:r>
              <a:rPr sz="2150" spc="320" dirty="0">
                <a:latin typeface="Symbol"/>
                <a:cs typeface="Symbol"/>
              </a:rPr>
              <a:t></a:t>
            </a:r>
            <a:r>
              <a:rPr sz="2150" spc="320" dirty="0">
                <a:latin typeface="Times New Roman"/>
                <a:cs typeface="Times New Roman"/>
              </a:rPr>
              <a:t>	</a:t>
            </a:r>
            <a:r>
              <a:rPr sz="2150" spc="32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338F8793-9A26-4A5C-B3F6-394878ABBC71}"/>
              </a:ext>
            </a:extLst>
          </p:cNvPr>
          <p:cNvSpPr txBox="1"/>
          <p:nvPr/>
        </p:nvSpPr>
        <p:spPr>
          <a:xfrm>
            <a:off x="4722813" y="1157288"/>
            <a:ext cx="219075" cy="1127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2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415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  <a:p>
            <a:pPr marL="15240" fontAlgn="auto">
              <a:spcBef>
                <a:spcPts val="665"/>
              </a:spcBef>
              <a:spcAft>
                <a:spcPts val="0"/>
              </a:spcAft>
              <a:defRPr/>
            </a:pPr>
            <a:r>
              <a:rPr sz="2150" spc="415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  <a:p>
            <a:pPr marL="12700" fontAlgn="auto">
              <a:spcBef>
                <a:spcPts val="670"/>
              </a:spcBef>
              <a:spcAft>
                <a:spcPts val="0"/>
              </a:spcAft>
              <a:defRPr/>
            </a:pPr>
            <a:r>
              <a:rPr sz="2150" spc="41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4849" name="object 33">
            <a:extLst>
              <a:ext uri="{FF2B5EF4-FFF2-40B4-BE49-F238E27FC236}">
                <a16:creationId xmlns:a16="http://schemas.microsoft.com/office/drawing/2014/main" id="{EF676F4A-053B-4A6B-BF5A-42374B3C5B4A}"/>
              </a:ext>
            </a:extLst>
          </p:cNvPr>
          <p:cNvSpPr>
            <a:spLocks/>
          </p:cNvSpPr>
          <p:nvPr/>
        </p:nvSpPr>
        <p:spPr bwMode="auto">
          <a:xfrm>
            <a:off x="2589213" y="4741863"/>
            <a:ext cx="396875" cy="436562"/>
          </a:xfrm>
          <a:custGeom>
            <a:avLst/>
            <a:gdLst>
              <a:gd name="T0" fmla="*/ 396413 w 398144"/>
              <a:gd name="T1" fmla="*/ 0 h 436879"/>
              <a:gd name="T2" fmla="*/ 0 w 398144"/>
              <a:gd name="T3" fmla="*/ 436296 h 43687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98144" h="436879">
                <a:moveTo>
                  <a:pt x="397681" y="0"/>
                </a:moveTo>
                <a:lnTo>
                  <a:pt x="0" y="436613"/>
                </a:lnTo>
              </a:path>
            </a:pathLst>
          </a:custGeom>
          <a:noFill/>
          <a:ln w="138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E804214F-BC36-4932-BEA8-EBC8E1A64E6A}"/>
              </a:ext>
            </a:extLst>
          </p:cNvPr>
          <p:cNvSpPr txBox="1"/>
          <p:nvPr/>
        </p:nvSpPr>
        <p:spPr>
          <a:xfrm>
            <a:off x="309563" y="277813"/>
            <a:ext cx="4911725" cy="39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994785" algn="l"/>
              </a:tabLst>
              <a:defRPr/>
            </a:pPr>
            <a:r>
              <a:rPr sz="3600" spc="-7" baseline="1157" dirty="0">
                <a:latin typeface="Bookman Old Style"/>
                <a:cs typeface="Bookman Old Style"/>
              </a:rPr>
              <a:t>Ker(</a:t>
            </a:r>
            <a:r>
              <a:rPr sz="3600" spc="-22" baseline="1157" dirty="0">
                <a:latin typeface="Bookman Old Style"/>
                <a:cs typeface="Bookman Old Style"/>
              </a:rPr>
              <a:t>T</a:t>
            </a:r>
            <a:r>
              <a:rPr sz="3600" spc="-15" baseline="1157" dirty="0">
                <a:latin typeface="Bookman Old Style"/>
                <a:cs typeface="Bookman Old Style"/>
              </a:rPr>
              <a:t>)</a:t>
            </a:r>
            <a:r>
              <a:rPr sz="3600" spc="270" baseline="1157" dirty="0">
                <a:latin typeface="Times New Roman"/>
                <a:cs typeface="Times New Roman"/>
              </a:rPr>
              <a:t> </a:t>
            </a:r>
            <a:r>
              <a:rPr sz="3600" baseline="1157" dirty="0">
                <a:latin typeface="Bookman Old Style"/>
                <a:cs typeface="Bookman Old Style"/>
              </a:rPr>
              <a:t>=</a:t>
            </a:r>
            <a:r>
              <a:rPr sz="3600" spc="232" baseline="1157" dirty="0">
                <a:latin typeface="Times New Roman"/>
                <a:cs typeface="Times New Roman"/>
              </a:rPr>
              <a:t> </a:t>
            </a:r>
            <a:r>
              <a:rPr sz="3600" baseline="1157" dirty="0">
                <a:latin typeface="Bookman Old Style"/>
                <a:cs typeface="Bookman Old Style"/>
              </a:rPr>
              <a:t>ruang</a:t>
            </a:r>
            <a:r>
              <a:rPr sz="3600" spc="247" baseline="1157" dirty="0">
                <a:latin typeface="Times New Roman"/>
                <a:cs typeface="Times New Roman"/>
              </a:rPr>
              <a:t> </a:t>
            </a:r>
            <a:r>
              <a:rPr sz="3600" spc="-22" baseline="1157" dirty="0">
                <a:latin typeface="Bookman Old Style"/>
                <a:cs typeface="Bookman Old Style"/>
              </a:rPr>
              <a:t>solusi</a:t>
            </a:r>
            <a:r>
              <a:rPr sz="3600" spc="292" baseline="1157" dirty="0">
                <a:latin typeface="Times New Roman"/>
                <a:cs typeface="Times New Roman"/>
              </a:rPr>
              <a:t> </a:t>
            </a:r>
            <a:r>
              <a:rPr sz="3600" spc="-30" baseline="1157" dirty="0">
                <a:latin typeface="Bookman Old Style"/>
                <a:cs typeface="Bookman Old Style"/>
              </a:rPr>
              <a:t>dar</a:t>
            </a:r>
            <a:r>
              <a:rPr sz="3600" spc="-15" baseline="1157" dirty="0">
                <a:latin typeface="Bookman Old Style"/>
                <a:cs typeface="Bookman Old Style"/>
              </a:rPr>
              <a:t>i</a:t>
            </a:r>
            <a:r>
              <a:rPr sz="3600" baseline="1157" dirty="0">
                <a:latin typeface="Times New Roman"/>
                <a:cs typeface="Times New Roman"/>
              </a:rPr>
              <a:t>	</a:t>
            </a:r>
            <a:r>
              <a:rPr sz="2700" i="1" spc="-55" dirty="0">
                <a:latin typeface="Times New Roman"/>
                <a:cs typeface="Times New Roman"/>
              </a:rPr>
              <a:t>A</a:t>
            </a:r>
            <a:r>
              <a:rPr sz="2700" i="1" dirty="0">
                <a:latin typeface="Times New Roman"/>
                <a:cs typeface="Times New Roman"/>
              </a:rPr>
              <a:t>v</a:t>
            </a:r>
            <a:r>
              <a:rPr sz="2700" i="1" spc="1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Symbol"/>
                <a:cs typeface="Symbol"/>
              </a:rPr>
              <a:t>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09A611F5-7810-4CD4-BC02-AB92417842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94B3AF3B-481F-4AA7-82BD-21B1E4BFEFD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34853" name="object 58">
            <a:extLst>
              <a:ext uri="{FF2B5EF4-FFF2-40B4-BE49-F238E27FC236}">
                <a16:creationId xmlns:a16="http://schemas.microsoft.com/office/drawing/2014/main" id="{890F2997-D9ED-4C82-9E67-D6A77CE8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0EF7B8-F577-4D6A-80AC-3A85E4986E55}" type="slidenum">
              <a:rPr lang="id-ID" altLang="en-US">
                <a:latin typeface="Arial" panose="020B0604020202020204" pitchFamily="34" charset="0"/>
              </a:rPr>
              <a:pPr eaLnBrk="1" hangingPunct="1"/>
              <a:t>32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75EE4BED-A64C-44DC-A36D-05195A168157}"/>
              </a:ext>
            </a:extLst>
          </p:cNvPr>
          <p:cNvSpPr txBox="1"/>
          <p:nvPr/>
        </p:nvSpPr>
        <p:spPr>
          <a:xfrm>
            <a:off x="6597650" y="1135063"/>
            <a:ext cx="212725" cy="565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3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150" spc="409" dirty="0">
                <a:latin typeface="Symbol"/>
                <a:cs typeface="Symbol"/>
              </a:rPr>
              <a:t></a:t>
            </a:r>
            <a:endParaRPr sz="2150">
              <a:latin typeface="Symbol"/>
              <a:cs typeface="Symbol"/>
            </a:endParaRPr>
          </a:p>
          <a:p>
            <a:pPr marL="12700" fontAlgn="auto">
              <a:lnSpc>
                <a:spcPts val="23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150" spc="409" dirty="0">
                <a:latin typeface="Symbol"/>
                <a:cs typeface="Symbol"/>
              </a:rPr>
              <a:t>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02D594ED-E17C-4DD2-878A-A8CA6545766D}"/>
              </a:ext>
            </a:extLst>
          </p:cNvPr>
          <p:cNvSpPr txBox="1"/>
          <p:nvPr/>
        </p:nvSpPr>
        <p:spPr>
          <a:xfrm>
            <a:off x="1301750" y="1135063"/>
            <a:ext cx="2670175" cy="363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890395" algn="l"/>
                <a:tab pos="2179955" algn="l"/>
                <a:tab pos="2510155" algn="l"/>
              </a:tabLst>
              <a:defRPr/>
            </a:pPr>
            <a:r>
              <a:rPr sz="3225" spc="487" baseline="12919" dirty="0">
                <a:latin typeface="Symbol"/>
                <a:cs typeface="Symbol"/>
              </a:rPr>
              <a:t></a:t>
            </a:r>
            <a:r>
              <a:rPr sz="2150" spc="320" dirty="0">
                <a:latin typeface="Symbol"/>
                <a:cs typeface="Symbol"/>
              </a:rPr>
              <a:t></a:t>
            </a:r>
            <a:r>
              <a:rPr sz="2150" spc="-85" dirty="0">
                <a:latin typeface="Times New Roman"/>
                <a:cs typeface="Times New Roman"/>
              </a:rPr>
              <a:t> </a:t>
            </a:r>
            <a:r>
              <a:rPr sz="3225" i="1" spc="622" baseline="3875" dirty="0">
                <a:latin typeface="Times New Roman"/>
                <a:cs typeface="Times New Roman"/>
              </a:rPr>
              <a:t>a</a:t>
            </a:r>
            <a:r>
              <a:rPr sz="3225" i="1" spc="-157" baseline="3875" dirty="0">
                <a:latin typeface="Times New Roman"/>
                <a:cs typeface="Times New Roman"/>
              </a:rPr>
              <a:t> </a:t>
            </a:r>
            <a:r>
              <a:rPr sz="2150" spc="320" dirty="0">
                <a:latin typeface="Symbol"/>
                <a:cs typeface="Symbol"/>
              </a:rPr>
              <a:t>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135" dirty="0">
                <a:latin typeface="Times New Roman"/>
                <a:cs typeface="Times New Roman"/>
              </a:rPr>
              <a:t> </a:t>
            </a:r>
            <a:r>
              <a:rPr sz="2150" spc="320" dirty="0">
                <a:latin typeface="Symbol"/>
                <a:cs typeface="Symbol"/>
              </a:rPr>
              <a:t></a:t>
            </a:r>
            <a:r>
              <a:rPr sz="2150" spc="-85" dirty="0">
                <a:latin typeface="Times New Roman"/>
                <a:cs typeface="Times New Roman"/>
              </a:rPr>
              <a:t> </a:t>
            </a:r>
            <a:r>
              <a:rPr sz="3225" i="1" spc="622" baseline="3875" dirty="0">
                <a:latin typeface="Times New Roman"/>
                <a:cs typeface="Times New Roman"/>
              </a:rPr>
              <a:t>a</a:t>
            </a:r>
            <a:r>
              <a:rPr sz="3225" i="1" spc="-150" baseline="3875" dirty="0">
                <a:latin typeface="Times New Roman"/>
                <a:cs typeface="Times New Roman"/>
              </a:rPr>
              <a:t> </a:t>
            </a:r>
            <a:r>
              <a:rPr sz="2150" spc="320" dirty="0">
                <a:latin typeface="Symbol"/>
                <a:cs typeface="Symbol"/>
              </a:rPr>
              <a:t>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320" dirty="0">
                <a:latin typeface="Symbol"/>
                <a:cs typeface="Symbol"/>
              </a:rPr>
              <a:t>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3225" spc="622" baseline="3875" dirty="0">
                <a:latin typeface="Times New Roman"/>
                <a:cs typeface="Times New Roman"/>
              </a:rPr>
              <a:t>1</a:t>
            </a:r>
            <a:r>
              <a:rPr sz="3225" baseline="3875" dirty="0">
                <a:latin typeface="Times New Roman"/>
                <a:cs typeface="Times New Roman"/>
              </a:rPr>
              <a:t>	</a:t>
            </a:r>
            <a:r>
              <a:rPr sz="2150" spc="320" dirty="0">
                <a:latin typeface="Symbol"/>
                <a:cs typeface="Symbol"/>
              </a:rPr>
              <a:t>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5AFA7D2C-3C97-423C-9B34-CF6FD4428CCF}"/>
              </a:ext>
            </a:extLst>
          </p:cNvPr>
          <p:cNvSpPr txBox="1"/>
          <p:nvPr/>
        </p:nvSpPr>
        <p:spPr>
          <a:xfrm>
            <a:off x="3027363" y="4751388"/>
            <a:ext cx="352425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280" dirty="0">
                <a:latin typeface="Symbol"/>
                <a:cs typeface="Symbol"/>
              </a:rPr>
              <a:t></a:t>
            </a:r>
            <a:r>
              <a:rPr sz="3375" spc="427" baseline="-4938" dirty="0">
                <a:latin typeface="Symbol"/>
                <a:cs typeface="Symbol"/>
              </a:rPr>
              <a:t></a:t>
            </a:r>
            <a:endParaRPr sz="3375" baseline="-4938">
              <a:latin typeface="Symbol"/>
              <a:cs typeface="Symbol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01A9A1E7-03B2-464A-B5DC-F3F416097F3D}"/>
              </a:ext>
            </a:extLst>
          </p:cNvPr>
          <p:cNvSpPr txBox="1"/>
          <p:nvPr/>
        </p:nvSpPr>
        <p:spPr>
          <a:xfrm>
            <a:off x="3027363" y="4502150"/>
            <a:ext cx="352425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419" baseline="-4938" dirty="0">
                <a:latin typeface="Symbol"/>
                <a:cs typeface="Symbol"/>
              </a:rPr>
              <a:t></a:t>
            </a:r>
            <a:r>
              <a:rPr sz="2250" spc="285" dirty="0">
                <a:latin typeface="Symbol"/>
                <a:cs typeface="Symbol"/>
              </a:rPr>
              <a:t>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433D4D95-E728-4587-A942-DACF5E6AD052}"/>
              </a:ext>
            </a:extLst>
          </p:cNvPr>
          <p:cNvSpPr txBox="1"/>
          <p:nvPr/>
        </p:nvSpPr>
        <p:spPr>
          <a:xfrm>
            <a:off x="2381250" y="4932363"/>
            <a:ext cx="998538" cy="334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36880" algn="l"/>
              </a:tabLst>
              <a:defRPr/>
            </a:pPr>
            <a:r>
              <a:rPr sz="2250" spc="220" dirty="0">
                <a:latin typeface="Symbol"/>
                <a:cs typeface="Symbol"/>
              </a:rPr>
              <a:t></a:t>
            </a:r>
            <a:r>
              <a:rPr sz="2250" spc="220" dirty="0">
                <a:latin typeface="Times New Roman"/>
                <a:cs typeface="Times New Roman"/>
              </a:rPr>
              <a:t>	</a:t>
            </a:r>
            <a:r>
              <a:rPr sz="2250" spc="290" dirty="0">
                <a:latin typeface="Times New Roman"/>
                <a:cs typeface="Times New Roman"/>
              </a:rPr>
              <a:t>2</a:t>
            </a:r>
            <a:r>
              <a:rPr sz="2250" spc="-250" dirty="0">
                <a:latin typeface="Times New Roman"/>
                <a:cs typeface="Times New Roman"/>
              </a:rPr>
              <a:t> </a:t>
            </a:r>
            <a:r>
              <a:rPr sz="2250" spc="280" dirty="0">
                <a:latin typeface="Symbol"/>
                <a:cs typeface="Symbol"/>
              </a:rPr>
              <a:t></a:t>
            </a:r>
            <a:r>
              <a:rPr sz="3375" spc="427" baseline="-4938" dirty="0">
                <a:latin typeface="Symbol"/>
                <a:cs typeface="Symbol"/>
              </a:rPr>
              <a:t></a:t>
            </a:r>
            <a:endParaRPr sz="3375" baseline="-4938">
              <a:latin typeface="Symbol"/>
              <a:cs typeface="Symbol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3D6332B2-1FE8-48A4-8F53-4FA65D166EA6}"/>
              </a:ext>
            </a:extLst>
          </p:cNvPr>
          <p:cNvSpPr txBox="1"/>
          <p:nvPr/>
        </p:nvSpPr>
        <p:spPr>
          <a:xfrm>
            <a:off x="2381250" y="3949700"/>
            <a:ext cx="998538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18135" algn="l"/>
                <a:tab pos="658495" algn="l"/>
              </a:tabLst>
              <a:defRPr/>
            </a:pPr>
            <a:r>
              <a:rPr sz="2250" spc="220" dirty="0">
                <a:latin typeface="Symbol"/>
                <a:cs typeface="Symbol"/>
              </a:rPr>
              <a:t></a:t>
            </a:r>
            <a:r>
              <a:rPr sz="2250" spc="220" dirty="0">
                <a:latin typeface="Times New Roman"/>
                <a:cs typeface="Times New Roman"/>
              </a:rPr>
              <a:t>	</a:t>
            </a:r>
            <a:r>
              <a:rPr sz="3375" spc="434" baseline="9876" dirty="0">
                <a:latin typeface="Times New Roman"/>
                <a:cs typeface="Times New Roman"/>
              </a:rPr>
              <a:t>0	</a:t>
            </a:r>
            <a:r>
              <a:rPr sz="2250" spc="280" dirty="0">
                <a:latin typeface="Symbol"/>
                <a:cs typeface="Symbol"/>
              </a:rPr>
              <a:t></a:t>
            </a:r>
            <a:r>
              <a:rPr sz="3375" spc="427" baseline="-7407" dirty="0">
                <a:latin typeface="Symbol"/>
                <a:cs typeface="Symbol"/>
              </a:rPr>
              <a:t></a:t>
            </a:r>
            <a:endParaRPr sz="3375" baseline="-7407">
              <a:latin typeface="Symbol"/>
              <a:cs typeface="Symbol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757CF917-69E9-4BE0-B83B-F1D126E87D2B}"/>
              </a:ext>
            </a:extLst>
          </p:cNvPr>
          <p:cNvSpPr txBox="1"/>
          <p:nvPr/>
        </p:nvSpPr>
        <p:spPr>
          <a:xfrm>
            <a:off x="2381250" y="3705225"/>
            <a:ext cx="998538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58495" algn="l"/>
              </a:tabLst>
              <a:defRPr/>
            </a:pPr>
            <a:r>
              <a:rPr sz="2250" spc="220" dirty="0">
                <a:latin typeface="Symbol"/>
                <a:cs typeface="Symbol"/>
              </a:rPr>
              <a:t></a:t>
            </a:r>
            <a:r>
              <a:rPr sz="2250" spc="220" dirty="0">
                <a:latin typeface="Times New Roman"/>
                <a:cs typeface="Times New Roman"/>
              </a:rPr>
              <a:t>	</a:t>
            </a:r>
            <a:r>
              <a:rPr sz="2250" spc="280" dirty="0">
                <a:latin typeface="Symbol"/>
                <a:cs typeface="Symbol"/>
              </a:rPr>
              <a:t></a:t>
            </a:r>
            <a:r>
              <a:rPr sz="3375" spc="427" baseline="-13580" dirty="0">
                <a:latin typeface="Symbol"/>
                <a:cs typeface="Symbol"/>
              </a:rPr>
              <a:t></a:t>
            </a:r>
            <a:endParaRPr sz="3375" baseline="-13580">
              <a:latin typeface="Symbol"/>
              <a:cs typeface="Symbol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851D9B0D-CB83-4662-B017-2EF39443B5B0}"/>
              </a:ext>
            </a:extLst>
          </p:cNvPr>
          <p:cNvSpPr txBox="1"/>
          <p:nvPr/>
        </p:nvSpPr>
        <p:spPr>
          <a:xfrm>
            <a:off x="1260475" y="4198938"/>
            <a:ext cx="2119313" cy="5286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64820" algn="l"/>
                <a:tab pos="779780" algn="l"/>
                <a:tab pos="1435100" algn="l"/>
                <a:tab pos="1778000" algn="l"/>
              </a:tabLst>
              <a:defRPr/>
            </a:pPr>
            <a:r>
              <a:rPr sz="2250" spc="215" dirty="0">
                <a:latin typeface="Symbol"/>
                <a:cs typeface="Symbol"/>
              </a:rPr>
              <a:t></a:t>
            </a:r>
            <a:r>
              <a:rPr sz="3375" spc="330" baseline="-12345" dirty="0">
                <a:latin typeface="Symbol"/>
                <a:cs typeface="Symbol"/>
              </a:rPr>
              <a:t></a:t>
            </a:r>
            <a:r>
              <a:rPr sz="3375" baseline="-12345" dirty="0">
                <a:latin typeface="Times New Roman"/>
                <a:cs typeface="Times New Roman"/>
              </a:rPr>
              <a:t>	</a:t>
            </a:r>
            <a:r>
              <a:rPr sz="3375" spc="434" baseline="-33333" dirty="0">
                <a:latin typeface="Times New Roman"/>
                <a:cs typeface="Times New Roman"/>
              </a:rPr>
              <a:t>0</a:t>
            </a:r>
            <a:r>
              <a:rPr sz="3375" baseline="-33333" dirty="0">
                <a:latin typeface="Times New Roman"/>
                <a:cs typeface="Times New Roman"/>
              </a:rPr>
              <a:t>	</a:t>
            </a:r>
            <a:r>
              <a:rPr sz="3375" spc="330" baseline="-12345" dirty="0">
                <a:latin typeface="Symbol"/>
                <a:cs typeface="Symbol"/>
              </a:rPr>
              <a:t></a:t>
            </a:r>
            <a:r>
              <a:rPr sz="3375" spc="390" baseline="-12345" dirty="0">
                <a:latin typeface="Times New Roman"/>
                <a:cs typeface="Times New Roman"/>
              </a:rPr>
              <a:t> </a:t>
            </a:r>
            <a:r>
              <a:rPr sz="3375" spc="412" baseline="9876" dirty="0">
                <a:latin typeface="Times New Roman"/>
                <a:cs typeface="Times New Roman"/>
              </a:rPr>
              <a:t>,</a:t>
            </a:r>
            <a:r>
              <a:rPr sz="3375" spc="330" baseline="-4938" dirty="0">
                <a:latin typeface="Symbol"/>
                <a:cs typeface="Symbol"/>
              </a:rPr>
              <a:t></a:t>
            </a:r>
            <a:r>
              <a:rPr sz="3375" baseline="-4938" dirty="0">
                <a:latin typeface="Times New Roman"/>
                <a:cs typeface="Times New Roman"/>
              </a:rPr>
              <a:t>	</a:t>
            </a:r>
            <a:r>
              <a:rPr sz="3375" spc="434" baseline="-24691" dirty="0">
                <a:latin typeface="Times New Roman"/>
                <a:cs typeface="Times New Roman"/>
              </a:rPr>
              <a:t>1</a:t>
            </a:r>
            <a:r>
              <a:rPr sz="3375" baseline="-24691" dirty="0">
                <a:latin typeface="Times New Roman"/>
                <a:cs typeface="Times New Roman"/>
              </a:rPr>
              <a:t>	</a:t>
            </a:r>
            <a:r>
              <a:rPr sz="3375" spc="419" baseline="-4938" dirty="0">
                <a:latin typeface="Symbol"/>
                <a:cs typeface="Symbol"/>
              </a:rPr>
              <a:t></a:t>
            </a:r>
            <a:r>
              <a:rPr sz="2250" spc="285" dirty="0">
                <a:latin typeface="Symbol"/>
                <a:cs typeface="Symbol"/>
              </a:rPr>
              <a:t>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1F1CEA32-45CF-4A55-AC77-A50CB54D9714}"/>
              </a:ext>
            </a:extLst>
          </p:cNvPr>
          <p:cNvSpPr txBox="1"/>
          <p:nvPr/>
        </p:nvSpPr>
        <p:spPr>
          <a:xfrm>
            <a:off x="2381250" y="3500438"/>
            <a:ext cx="998538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18135" algn="l"/>
                <a:tab pos="658495" algn="l"/>
              </a:tabLst>
              <a:defRPr/>
            </a:pPr>
            <a:r>
              <a:rPr sz="3375" spc="330" baseline="-3703" dirty="0">
                <a:latin typeface="Symbol"/>
                <a:cs typeface="Symbol"/>
              </a:rPr>
              <a:t></a:t>
            </a:r>
            <a:r>
              <a:rPr sz="3375" spc="330" baseline="-3703" dirty="0">
                <a:latin typeface="Times New Roman"/>
                <a:cs typeface="Times New Roman"/>
              </a:rPr>
              <a:t>	</a:t>
            </a:r>
            <a:r>
              <a:rPr sz="2250" spc="290" dirty="0">
                <a:latin typeface="Times New Roman"/>
                <a:cs typeface="Times New Roman"/>
              </a:rPr>
              <a:t>0	</a:t>
            </a:r>
            <a:r>
              <a:rPr sz="3375" spc="419" baseline="-3703" dirty="0">
                <a:latin typeface="Symbol"/>
                <a:cs typeface="Symbol"/>
              </a:rPr>
              <a:t></a:t>
            </a:r>
            <a:r>
              <a:rPr sz="2250" spc="285" dirty="0">
                <a:latin typeface="Symbol"/>
                <a:cs typeface="Symbol"/>
              </a:rPr>
              <a:t>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A0A79D72-B742-4A77-862D-EEAE6E56F3CD}"/>
              </a:ext>
            </a:extLst>
          </p:cNvPr>
          <p:cNvSpPr txBox="1"/>
          <p:nvPr/>
        </p:nvSpPr>
        <p:spPr>
          <a:xfrm>
            <a:off x="1260475" y="4710113"/>
            <a:ext cx="336550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322" baseline="-12345" dirty="0">
                <a:latin typeface="Symbol"/>
                <a:cs typeface="Symbol"/>
              </a:rPr>
              <a:t></a:t>
            </a:r>
            <a:r>
              <a:rPr sz="2250" spc="220" dirty="0">
                <a:latin typeface="Symbol"/>
                <a:cs typeface="Symbol"/>
              </a:rPr>
              <a:t>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451A1CBD-F5AA-474E-B69F-17038812D75D}"/>
              </a:ext>
            </a:extLst>
          </p:cNvPr>
          <p:cNvSpPr txBox="1"/>
          <p:nvPr/>
        </p:nvSpPr>
        <p:spPr>
          <a:xfrm>
            <a:off x="1260475" y="4502150"/>
            <a:ext cx="336550" cy="373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215" dirty="0">
                <a:latin typeface="Symbol"/>
                <a:cs typeface="Symbol"/>
              </a:rPr>
              <a:t></a:t>
            </a:r>
            <a:r>
              <a:rPr sz="3375" spc="330" baseline="-12345" dirty="0">
                <a:latin typeface="Symbol"/>
                <a:cs typeface="Symbol"/>
              </a:rPr>
              <a:t></a:t>
            </a:r>
            <a:endParaRPr sz="3375" baseline="-12345">
              <a:latin typeface="Symbol"/>
              <a:cs typeface="Symbol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EFA34E56-4A74-4C0E-985A-0C40F5536DA7}"/>
              </a:ext>
            </a:extLst>
          </p:cNvPr>
          <p:cNvSpPr txBox="1"/>
          <p:nvPr/>
        </p:nvSpPr>
        <p:spPr>
          <a:xfrm>
            <a:off x="1260475" y="4845050"/>
            <a:ext cx="933450" cy="422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64820" algn="l"/>
                <a:tab pos="779780" algn="l"/>
              </a:tabLst>
              <a:defRPr/>
            </a:pPr>
            <a:r>
              <a:rPr sz="3375" spc="322" baseline="-12345" dirty="0">
                <a:latin typeface="Symbol"/>
                <a:cs typeface="Symbol"/>
              </a:rPr>
              <a:t></a:t>
            </a:r>
            <a:r>
              <a:rPr sz="2250" spc="220" dirty="0">
                <a:latin typeface="Symbol"/>
                <a:cs typeface="Symbol"/>
              </a:rPr>
              <a:t>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3375" spc="434" baseline="13580" dirty="0">
                <a:latin typeface="Times New Roman"/>
                <a:cs typeface="Times New Roman"/>
              </a:rPr>
              <a:t>0</a:t>
            </a:r>
            <a:r>
              <a:rPr sz="3375" baseline="13580" dirty="0">
                <a:latin typeface="Times New Roman"/>
                <a:cs typeface="Times New Roman"/>
              </a:rPr>
              <a:t>	</a:t>
            </a:r>
            <a:r>
              <a:rPr sz="2250" spc="220" dirty="0">
                <a:latin typeface="Symbol"/>
                <a:cs typeface="Symbol"/>
              </a:rPr>
              <a:t>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0479ACBF-8DCE-47E6-9AF1-AC5F7B8024E0}"/>
              </a:ext>
            </a:extLst>
          </p:cNvPr>
          <p:cNvSpPr txBox="1"/>
          <p:nvPr/>
        </p:nvSpPr>
        <p:spPr>
          <a:xfrm>
            <a:off x="1260475" y="3970338"/>
            <a:ext cx="933450" cy="358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322" baseline="1234" dirty="0">
                <a:latin typeface="Symbol"/>
                <a:cs typeface="Symbol"/>
              </a:rPr>
              <a:t></a:t>
            </a:r>
            <a:r>
              <a:rPr sz="2250" spc="220" dirty="0">
                <a:latin typeface="Symbol"/>
                <a:cs typeface="Symbol"/>
              </a:rPr>
              <a:t></a:t>
            </a:r>
            <a:r>
              <a:rPr sz="2250" spc="-225" dirty="0">
                <a:latin typeface="Times New Roman"/>
                <a:cs typeface="Times New Roman"/>
              </a:rPr>
              <a:t> </a:t>
            </a:r>
            <a:r>
              <a:rPr sz="3375" spc="480" baseline="9876" dirty="0">
                <a:latin typeface="Symbol"/>
                <a:cs typeface="Symbol"/>
              </a:rPr>
              <a:t></a:t>
            </a:r>
            <a:r>
              <a:rPr sz="3375" spc="-450" baseline="9876" dirty="0">
                <a:latin typeface="Times New Roman"/>
                <a:cs typeface="Times New Roman"/>
              </a:rPr>
              <a:t> </a:t>
            </a:r>
            <a:r>
              <a:rPr sz="3375" spc="442" baseline="9876" dirty="0">
                <a:latin typeface="Times New Roman"/>
                <a:cs typeface="Times New Roman"/>
              </a:rPr>
              <a:t>1</a:t>
            </a:r>
            <a:r>
              <a:rPr sz="2250" spc="220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A0AB1373-BF0F-466B-B74A-A9DE4C434868}"/>
              </a:ext>
            </a:extLst>
          </p:cNvPr>
          <p:cNvSpPr txBox="1"/>
          <p:nvPr/>
        </p:nvSpPr>
        <p:spPr>
          <a:xfrm>
            <a:off x="1260475" y="3746500"/>
            <a:ext cx="933450" cy="336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79780" algn="l"/>
              </a:tabLst>
              <a:defRPr/>
            </a:pPr>
            <a:r>
              <a:rPr sz="3375" spc="322" baseline="-4938" dirty="0">
                <a:latin typeface="Symbol"/>
                <a:cs typeface="Symbol"/>
              </a:rPr>
              <a:t></a:t>
            </a:r>
            <a:r>
              <a:rPr sz="2250" spc="220" dirty="0">
                <a:latin typeface="Symbol"/>
                <a:cs typeface="Symbol"/>
              </a:rPr>
              <a:t>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220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D04FD56B-0668-4B8A-8D82-E0E11F79991F}"/>
              </a:ext>
            </a:extLst>
          </p:cNvPr>
          <p:cNvSpPr txBox="1"/>
          <p:nvPr/>
        </p:nvSpPr>
        <p:spPr>
          <a:xfrm>
            <a:off x="1260475" y="3500438"/>
            <a:ext cx="933450" cy="373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61645" algn="l"/>
                <a:tab pos="779780" algn="l"/>
              </a:tabLst>
              <a:defRPr/>
            </a:pPr>
            <a:r>
              <a:rPr sz="3375" spc="322" baseline="12345" dirty="0">
                <a:latin typeface="Symbol"/>
                <a:cs typeface="Symbol"/>
              </a:rPr>
              <a:t></a:t>
            </a:r>
            <a:r>
              <a:rPr sz="2250" spc="220" dirty="0">
                <a:latin typeface="Symbol"/>
                <a:cs typeface="Symbol"/>
              </a:rPr>
              <a:t>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3375" spc="434" baseline="3703" dirty="0">
                <a:latin typeface="Times New Roman"/>
                <a:cs typeface="Times New Roman"/>
              </a:rPr>
              <a:t>1</a:t>
            </a:r>
            <a:r>
              <a:rPr sz="3375" baseline="3703" dirty="0">
                <a:latin typeface="Times New Roman"/>
                <a:cs typeface="Times New Roman"/>
              </a:rPr>
              <a:t>	</a:t>
            </a:r>
            <a:r>
              <a:rPr sz="2250" spc="220" dirty="0">
                <a:latin typeface="Symbol"/>
                <a:cs typeface="Symbol"/>
              </a:rPr>
              <a:t>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06AF0F85-D325-4F4A-9DB9-C6A908BCC9EC}"/>
              </a:ext>
            </a:extLst>
          </p:cNvPr>
          <p:cNvSpPr txBox="1"/>
          <p:nvPr/>
        </p:nvSpPr>
        <p:spPr>
          <a:xfrm>
            <a:off x="2028825" y="4710113"/>
            <a:ext cx="781050" cy="350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63855" algn="l"/>
              </a:tabLst>
              <a:defRPr/>
            </a:pPr>
            <a:r>
              <a:rPr sz="2250" spc="220" dirty="0">
                <a:latin typeface="Symbol"/>
                <a:cs typeface="Symbol"/>
              </a:rPr>
              <a:t></a:t>
            </a:r>
            <a:r>
              <a:rPr sz="2250" spc="220" dirty="0">
                <a:latin typeface="Times New Roman"/>
                <a:cs typeface="Times New Roman"/>
              </a:rPr>
              <a:t>	</a:t>
            </a:r>
            <a:r>
              <a:rPr sz="3375" spc="330" baseline="-7407" dirty="0">
                <a:latin typeface="Symbol"/>
                <a:cs typeface="Symbol"/>
              </a:rPr>
              <a:t></a:t>
            </a:r>
            <a:r>
              <a:rPr sz="3375" spc="135" baseline="-7407" dirty="0">
                <a:latin typeface="Times New Roman"/>
                <a:cs typeface="Times New Roman"/>
              </a:rPr>
              <a:t> </a:t>
            </a:r>
            <a:r>
              <a:rPr sz="2250" spc="29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F3DA2777-7279-498D-9543-FE7614209F76}"/>
              </a:ext>
            </a:extLst>
          </p:cNvPr>
          <p:cNvSpPr txBox="1"/>
          <p:nvPr/>
        </p:nvSpPr>
        <p:spPr>
          <a:xfrm>
            <a:off x="2381250" y="4524375"/>
            <a:ext cx="16510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220" dirty="0">
                <a:latin typeface="Symbol"/>
                <a:cs typeface="Symbol"/>
              </a:rPr>
              <a:t>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1426E1DC-83DB-45DA-9A2A-22E939E32AE3}"/>
              </a:ext>
            </a:extLst>
          </p:cNvPr>
          <p:cNvSpPr txBox="1"/>
          <p:nvPr/>
        </p:nvSpPr>
        <p:spPr>
          <a:xfrm>
            <a:off x="2028825" y="4565650"/>
            <a:ext cx="165100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spc="220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7B91418D-5C4B-4F4A-809A-5CF562920A8D}"/>
              </a:ext>
            </a:extLst>
          </p:cNvPr>
          <p:cNvSpPr txBox="1"/>
          <p:nvPr/>
        </p:nvSpPr>
        <p:spPr>
          <a:xfrm>
            <a:off x="352425" y="841375"/>
            <a:ext cx="7810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yaitu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9DFFBCA0-1717-46A0-BBF0-2C61353833C0}"/>
              </a:ext>
            </a:extLst>
          </p:cNvPr>
          <p:cNvSpPr txBox="1"/>
          <p:nvPr/>
        </p:nvSpPr>
        <p:spPr>
          <a:xfrm>
            <a:off x="307975" y="3051175"/>
            <a:ext cx="36639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Jad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Basis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Ker(</a:t>
            </a: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spc="-10" dirty="0">
                <a:latin typeface="Bookman Old Style"/>
                <a:cs typeface="Bookman Old Style"/>
              </a:rPr>
              <a:t>)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adalah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27B07C32-C1BA-45EA-9F08-03BD6EC50555}"/>
              </a:ext>
            </a:extLst>
          </p:cNvPr>
          <p:cNvSpPr txBox="1"/>
          <p:nvPr/>
        </p:nvSpPr>
        <p:spPr>
          <a:xfrm>
            <a:off x="384175" y="5491163"/>
            <a:ext cx="49371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Nulitas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Dimensi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dar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Ker(</a:t>
            </a: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spc="-10" dirty="0">
                <a:latin typeface="Bookman Old Style"/>
                <a:cs typeface="Bookman Old Style"/>
              </a:rPr>
              <a:t>)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2</a:t>
            </a:r>
            <a:endParaRPr sz="2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bject 2">
            <a:extLst>
              <a:ext uri="{FF2B5EF4-FFF2-40B4-BE49-F238E27FC236}">
                <a16:creationId xmlns:a16="http://schemas.microsoft.com/office/drawing/2014/main" id="{7571929A-77E5-4BF2-8FA6-FD8D28709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B4CCCD9-A0CF-4039-B2D7-C0758B07EBC7}"/>
              </a:ext>
            </a:extLst>
          </p:cNvPr>
          <p:cNvSpPr txBox="1"/>
          <p:nvPr/>
        </p:nvSpPr>
        <p:spPr>
          <a:xfrm>
            <a:off x="5462588" y="1831975"/>
            <a:ext cx="130175" cy="412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25" spc="-1252" baseline="-23255" dirty="0">
                <a:latin typeface="Symbol"/>
                <a:cs typeface="Symbol"/>
              </a:rPr>
              <a:t></a:t>
            </a:r>
            <a:r>
              <a:rPr sz="2150" spc="-1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CA924471-8BA8-4CBA-8C2C-52C118E12A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902D875-D260-4B16-8F79-4A77D53C559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35846" name="object 22">
            <a:extLst>
              <a:ext uri="{FF2B5EF4-FFF2-40B4-BE49-F238E27FC236}">
                <a16:creationId xmlns:a16="http://schemas.microsoft.com/office/drawing/2014/main" id="{5C590568-32B1-444E-BB11-2C68C64E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0DC3C4-6385-4E1D-A06F-A6189F2F32DF}" type="slidenum">
              <a:rPr lang="id-ID" altLang="en-US">
                <a:latin typeface="Arial" panose="020B0604020202020204" pitchFamily="34" charset="0"/>
              </a:rPr>
              <a:pPr eaLnBrk="1" hangingPunct="1"/>
              <a:t>33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3F05685-4334-4DD7-AB30-391890B056FB}"/>
              </a:ext>
            </a:extLst>
          </p:cNvPr>
          <p:cNvSpPr txBox="1"/>
          <p:nvPr/>
        </p:nvSpPr>
        <p:spPr>
          <a:xfrm>
            <a:off x="4637088" y="2051050"/>
            <a:ext cx="955675" cy="368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25" spc="-15" baseline="-14211" dirty="0">
                <a:latin typeface="Symbol"/>
                <a:cs typeface="Symbol"/>
              </a:rPr>
              <a:t></a:t>
            </a:r>
            <a:r>
              <a:rPr sz="3225" spc="-15" baseline="-14211" dirty="0">
                <a:latin typeface="Times New Roman"/>
                <a:cs typeface="Times New Roman"/>
              </a:rPr>
              <a:t> </a:t>
            </a:r>
            <a:r>
              <a:rPr sz="3225" spc="-405" baseline="-14211" dirty="0">
                <a:latin typeface="Times New Roman"/>
                <a:cs typeface="Times New Roman"/>
              </a:rPr>
              <a:t> </a:t>
            </a:r>
            <a:r>
              <a:rPr sz="2150" i="1" spc="-15" dirty="0">
                <a:latin typeface="Times New Roman"/>
                <a:cs typeface="Times New Roman"/>
              </a:rPr>
              <a:t>a</a:t>
            </a:r>
            <a:r>
              <a:rPr sz="2150" i="1" spc="-75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Symbol"/>
                <a:cs typeface="Symbol"/>
              </a:rPr>
              <a:t></a:t>
            </a:r>
            <a:r>
              <a:rPr sz="2150" spc="-114" dirty="0">
                <a:latin typeface="Times New Roman"/>
                <a:cs typeface="Times New Roman"/>
              </a:rPr>
              <a:t> </a:t>
            </a:r>
            <a:r>
              <a:rPr sz="2150" i="1" spc="-10" dirty="0">
                <a:latin typeface="Times New Roman"/>
                <a:cs typeface="Times New Roman"/>
              </a:rPr>
              <a:t>c</a:t>
            </a:r>
            <a:r>
              <a:rPr sz="2150" i="1" spc="235" dirty="0">
                <a:latin typeface="Times New Roman"/>
                <a:cs typeface="Times New Roman"/>
              </a:rPr>
              <a:t> </a:t>
            </a:r>
            <a:r>
              <a:rPr sz="3225" spc="-15" baseline="-14211" dirty="0">
                <a:latin typeface="Symbol"/>
                <a:cs typeface="Symbol"/>
              </a:rPr>
              <a:t></a:t>
            </a:r>
            <a:endParaRPr sz="3225" baseline="-14211"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BE010FD-495C-43D3-AF75-99B1C7899A48}"/>
              </a:ext>
            </a:extLst>
          </p:cNvPr>
          <p:cNvSpPr txBox="1"/>
          <p:nvPr/>
        </p:nvSpPr>
        <p:spPr>
          <a:xfrm>
            <a:off x="4637088" y="1643063"/>
            <a:ext cx="955675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25" spc="-15" baseline="-2583" dirty="0">
                <a:latin typeface="Symbol"/>
                <a:cs typeface="Symbol"/>
              </a:rPr>
              <a:t></a:t>
            </a:r>
            <a:r>
              <a:rPr sz="3225" spc="-450" baseline="-2583" dirty="0">
                <a:latin typeface="Times New Roman"/>
                <a:cs typeface="Times New Roman"/>
              </a:rPr>
              <a:t> </a:t>
            </a:r>
            <a:r>
              <a:rPr sz="2150" i="1" spc="-15" dirty="0">
                <a:latin typeface="Times New Roman"/>
                <a:cs typeface="Times New Roman"/>
              </a:rPr>
              <a:t>a</a:t>
            </a:r>
            <a:r>
              <a:rPr sz="2150" i="1" spc="-70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Symbol"/>
                <a:cs typeface="Symbol"/>
              </a:rPr>
              <a:t></a:t>
            </a:r>
            <a:r>
              <a:rPr sz="2150" spc="-114" dirty="0">
                <a:latin typeface="Times New Roman"/>
                <a:cs typeface="Times New Roman"/>
              </a:rPr>
              <a:t> </a:t>
            </a:r>
            <a:r>
              <a:rPr sz="2150" spc="-60" dirty="0">
                <a:latin typeface="Times New Roman"/>
                <a:cs typeface="Times New Roman"/>
              </a:rPr>
              <a:t>2</a:t>
            </a:r>
            <a:r>
              <a:rPr sz="2150" i="1" spc="-15" dirty="0">
                <a:latin typeface="Times New Roman"/>
                <a:cs typeface="Times New Roman"/>
              </a:rPr>
              <a:t>b</a:t>
            </a:r>
            <a:r>
              <a:rPr sz="2150" i="1" spc="-350" dirty="0">
                <a:latin typeface="Times New Roman"/>
                <a:cs typeface="Times New Roman"/>
              </a:rPr>
              <a:t> </a:t>
            </a:r>
            <a:r>
              <a:rPr sz="3225" spc="-15" baseline="-2583" dirty="0">
                <a:latin typeface="Symbol"/>
                <a:cs typeface="Symbol"/>
              </a:rPr>
              <a:t></a:t>
            </a:r>
            <a:endParaRPr sz="3225" baseline="-2583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8FD30CB-F8D3-45B5-B026-5267BD984614}"/>
              </a:ext>
            </a:extLst>
          </p:cNvPr>
          <p:cNvSpPr txBox="1"/>
          <p:nvPr/>
        </p:nvSpPr>
        <p:spPr>
          <a:xfrm>
            <a:off x="3689350" y="1831975"/>
            <a:ext cx="1079500" cy="412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i="1" spc="-15" dirty="0">
                <a:latin typeface="Times New Roman"/>
                <a:cs typeface="Times New Roman"/>
              </a:rPr>
              <a:t>T</a:t>
            </a:r>
            <a:r>
              <a:rPr sz="2150" i="1" spc="250" dirty="0">
                <a:latin typeface="Times New Roman"/>
                <a:cs typeface="Times New Roman"/>
              </a:rPr>
              <a:t> </a:t>
            </a:r>
            <a:r>
              <a:rPr sz="3225" spc="-15" baseline="-7751" dirty="0">
                <a:latin typeface="Symbol"/>
                <a:cs typeface="Symbol"/>
              </a:rPr>
              <a:t></a:t>
            </a:r>
            <a:r>
              <a:rPr sz="3225" spc="-465" baseline="-7751" dirty="0">
                <a:latin typeface="Times New Roman"/>
                <a:cs typeface="Times New Roman"/>
              </a:rPr>
              <a:t> </a:t>
            </a:r>
            <a:r>
              <a:rPr sz="2150" i="1" spc="-15" dirty="0">
                <a:latin typeface="Times New Roman"/>
                <a:cs typeface="Times New Roman"/>
              </a:rPr>
              <a:t>b</a:t>
            </a:r>
            <a:r>
              <a:rPr sz="2150" i="1" spc="-300" dirty="0">
                <a:latin typeface="Times New Roman"/>
                <a:cs typeface="Times New Roman"/>
              </a:rPr>
              <a:t> </a:t>
            </a:r>
            <a:r>
              <a:rPr sz="3225" spc="-15" baseline="-7751" dirty="0">
                <a:latin typeface="Symbol"/>
                <a:cs typeface="Symbol"/>
              </a:rPr>
              <a:t></a:t>
            </a:r>
            <a:r>
              <a:rPr sz="3225" spc="82" baseline="-7751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Symbol"/>
                <a:cs typeface="Symbol"/>
              </a:rPr>
              <a:t>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3225" spc="-1252" baseline="-20671" dirty="0">
                <a:latin typeface="Symbol"/>
                <a:cs typeface="Symbol"/>
              </a:rPr>
              <a:t></a:t>
            </a:r>
            <a:r>
              <a:rPr sz="3225" spc="-15" baseline="2583" dirty="0">
                <a:latin typeface="Symbol"/>
                <a:cs typeface="Symbol"/>
              </a:rPr>
              <a:t></a:t>
            </a:r>
            <a:endParaRPr sz="3225" baseline="2583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FF9B613-A940-40B7-8480-E5463C83C9E9}"/>
              </a:ext>
            </a:extLst>
          </p:cNvPr>
          <p:cNvSpPr txBox="1"/>
          <p:nvPr/>
        </p:nvSpPr>
        <p:spPr>
          <a:xfrm>
            <a:off x="3940175" y="2141538"/>
            <a:ext cx="430213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12420" algn="l"/>
              </a:tabLst>
              <a:defRPr/>
            </a:pPr>
            <a:r>
              <a:rPr sz="2150" spc="-10" dirty="0">
                <a:latin typeface="Symbol"/>
                <a:cs typeface="Symbol"/>
              </a:rPr>
              <a:t></a:t>
            </a:r>
            <a:r>
              <a:rPr sz="2150" spc="-1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18C0733-2425-47E1-ACE3-C83BCF49EC07}"/>
              </a:ext>
            </a:extLst>
          </p:cNvPr>
          <p:cNvSpPr txBox="1"/>
          <p:nvPr/>
        </p:nvSpPr>
        <p:spPr>
          <a:xfrm>
            <a:off x="3940175" y="1624013"/>
            <a:ext cx="430213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12420" algn="l"/>
              </a:tabLst>
              <a:defRPr/>
            </a:pPr>
            <a:r>
              <a:rPr sz="2150" spc="-10" dirty="0">
                <a:latin typeface="Symbol"/>
                <a:cs typeface="Symbol"/>
              </a:rPr>
              <a:t></a:t>
            </a:r>
            <a:r>
              <a:rPr sz="2150" spc="-1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788DFF4-E9C6-4ADA-A30D-F4B386A36D71}"/>
              </a:ext>
            </a:extLst>
          </p:cNvPr>
          <p:cNvSpPr txBox="1"/>
          <p:nvPr/>
        </p:nvSpPr>
        <p:spPr>
          <a:xfrm>
            <a:off x="3940175" y="2265363"/>
            <a:ext cx="430213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-10" dirty="0">
                <a:latin typeface="Symbol"/>
                <a:cs typeface="Symbol"/>
              </a:rPr>
              <a:t></a:t>
            </a:r>
            <a:r>
              <a:rPr sz="2150" spc="-240" dirty="0">
                <a:latin typeface="Times New Roman"/>
                <a:cs typeface="Times New Roman"/>
              </a:rPr>
              <a:t> </a:t>
            </a:r>
            <a:r>
              <a:rPr sz="3225" i="1" spc="-15" baseline="15503" dirty="0">
                <a:latin typeface="Times New Roman"/>
                <a:cs typeface="Times New Roman"/>
              </a:rPr>
              <a:t>c</a:t>
            </a:r>
            <a:r>
              <a:rPr sz="3225" i="1" spc="-375" baseline="15503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Symbol"/>
                <a:cs typeface="Symbol"/>
              </a:rPr>
              <a:t>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8CEDCBB-624A-4502-9FCD-92767F5990EA}"/>
              </a:ext>
            </a:extLst>
          </p:cNvPr>
          <p:cNvSpPr txBox="1"/>
          <p:nvPr/>
        </p:nvSpPr>
        <p:spPr>
          <a:xfrm>
            <a:off x="3940175" y="1449388"/>
            <a:ext cx="430213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spc="-10" dirty="0">
                <a:latin typeface="Symbol"/>
                <a:cs typeface="Symbol"/>
              </a:rPr>
              <a:t></a:t>
            </a:r>
            <a:r>
              <a:rPr sz="2150" spc="-300" dirty="0">
                <a:latin typeface="Times New Roman"/>
                <a:cs typeface="Times New Roman"/>
              </a:rPr>
              <a:t> </a:t>
            </a:r>
            <a:r>
              <a:rPr sz="3225" i="1" spc="-22" baseline="2583" dirty="0">
                <a:latin typeface="Times New Roman"/>
                <a:cs typeface="Times New Roman"/>
              </a:rPr>
              <a:t>a</a:t>
            </a:r>
            <a:r>
              <a:rPr sz="3225" i="1" spc="-465" baseline="2583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Symbol"/>
                <a:cs typeface="Symbol"/>
              </a:rPr>
              <a:t>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3B7C4F2-051C-4048-85CA-BFEDE76F0ABE}"/>
              </a:ext>
            </a:extLst>
          </p:cNvPr>
          <p:cNvSpPr txBox="1"/>
          <p:nvPr/>
        </p:nvSpPr>
        <p:spPr>
          <a:xfrm>
            <a:off x="612775" y="3716338"/>
            <a:ext cx="2574925" cy="1158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001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i="1" spc="215" dirty="0">
                <a:latin typeface="Times New Roman"/>
                <a:cs typeface="Times New Roman"/>
              </a:rPr>
              <a:t>T</a:t>
            </a:r>
            <a:r>
              <a:rPr sz="3350" spc="-484" dirty="0">
                <a:latin typeface="Symbol"/>
                <a:cs typeface="Symbol"/>
              </a:rPr>
              <a:t></a:t>
            </a:r>
            <a:r>
              <a:rPr sz="2400" spc="20" dirty="0">
                <a:latin typeface="Times New Roman"/>
                <a:cs typeface="Times New Roman"/>
              </a:rPr>
              <a:t>2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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spc="35" dirty="0">
                <a:latin typeface="Times New Roman"/>
                <a:cs typeface="Times New Roman"/>
              </a:rPr>
              <a:t>x</a:t>
            </a:r>
            <a:r>
              <a:rPr sz="3350" spc="-315" dirty="0">
                <a:latin typeface="Symbol"/>
                <a:cs typeface="Symbol"/>
              </a:rPr>
              <a:t></a:t>
            </a:r>
            <a:r>
              <a:rPr sz="3350" spc="-47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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4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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x</a:t>
            </a:r>
            <a:r>
              <a:rPr sz="2400" i="1" spc="-15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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spc="75" dirty="0">
                <a:latin typeface="Times New Roman"/>
                <a:cs typeface="Times New Roman"/>
              </a:rPr>
              <a:t>x</a:t>
            </a:r>
            <a:r>
              <a:rPr sz="2850" spc="52" baseline="32163" dirty="0">
                <a:latin typeface="Times New Roman"/>
                <a:cs typeface="Times New Roman"/>
              </a:rPr>
              <a:t>2</a:t>
            </a:r>
            <a:endParaRPr sz="2850" baseline="32163">
              <a:latin typeface="Times New Roman"/>
              <a:cs typeface="Times New Roman"/>
            </a:endParaRPr>
          </a:p>
          <a:p>
            <a:pPr algn="ctr" fontAlgn="auto">
              <a:spcBef>
                <a:spcPts val="1630"/>
              </a:spcBef>
              <a:spcAft>
                <a:spcPts val="0"/>
              </a:spcAft>
              <a:tabLst>
                <a:tab pos="1631314" algn="l"/>
              </a:tabLst>
              <a:defRPr/>
            </a:pP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entukan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300" i="1" spc="220" dirty="0">
                <a:latin typeface="Times New Roman"/>
                <a:cs typeface="Times New Roman"/>
              </a:rPr>
              <a:t>T</a:t>
            </a:r>
            <a:r>
              <a:rPr sz="3250" spc="-540" dirty="0">
                <a:latin typeface="Symbol"/>
                <a:cs typeface="Symbol"/>
              </a:rPr>
              <a:t></a:t>
            </a:r>
            <a:r>
              <a:rPr sz="2300" spc="20" dirty="0">
                <a:latin typeface="Times New Roman"/>
                <a:cs typeface="Times New Roman"/>
              </a:rPr>
              <a:t>3</a:t>
            </a:r>
            <a:r>
              <a:rPr sz="2300" spc="-265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Symbol"/>
                <a:cs typeface="Symbol"/>
              </a:rPr>
              <a:t>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i="1" spc="50" dirty="0">
                <a:latin typeface="Times New Roman"/>
                <a:cs typeface="Times New Roman"/>
              </a:rPr>
              <a:t>x</a:t>
            </a:r>
            <a:r>
              <a:rPr sz="3250" spc="-315" dirty="0">
                <a:latin typeface="Symbol"/>
                <a:cs typeface="Symbol"/>
              </a:rPr>
              <a:t>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778E233-1D81-43C6-8F8F-26A6FC045BA6}"/>
              </a:ext>
            </a:extLst>
          </p:cNvPr>
          <p:cNvSpPr txBox="1"/>
          <p:nvPr/>
        </p:nvSpPr>
        <p:spPr>
          <a:xfrm>
            <a:off x="4222750" y="3787775"/>
            <a:ext cx="2533650" cy="407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i="1" spc="210" dirty="0">
                <a:latin typeface="Times New Roman"/>
                <a:cs typeface="Times New Roman"/>
              </a:rPr>
              <a:t>T</a:t>
            </a:r>
            <a:r>
              <a:rPr sz="3000" spc="-665" dirty="0">
                <a:latin typeface="Symbol"/>
                <a:cs typeface="Symbol"/>
              </a:rPr>
              <a:t></a:t>
            </a:r>
            <a:r>
              <a:rPr sz="2100" spc="40" dirty="0">
                <a:latin typeface="Times New Roman"/>
                <a:cs typeface="Times New Roman"/>
              </a:rPr>
              <a:t>1</a:t>
            </a:r>
            <a:r>
              <a:rPr sz="2100" spc="-345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19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3</a:t>
            </a:r>
            <a:r>
              <a:rPr sz="2100" i="1" spc="60" dirty="0">
                <a:latin typeface="Times New Roman"/>
                <a:cs typeface="Times New Roman"/>
              </a:rPr>
              <a:t>x</a:t>
            </a:r>
            <a:r>
              <a:rPr sz="3000" spc="-280" dirty="0">
                <a:latin typeface="Symbol"/>
                <a:cs typeface="Symbol"/>
              </a:rPr>
              <a:t></a:t>
            </a:r>
            <a:r>
              <a:rPr sz="3000" spc="-43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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40" dirty="0">
                <a:latin typeface="Times New Roman"/>
                <a:cs typeface="Times New Roman"/>
              </a:rPr>
              <a:t>7</a:t>
            </a:r>
            <a:r>
              <a:rPr sz="2100" spc="-145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125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2</a:t>
            </a:r>
            <a:r>
              <a:rPr sz="2100" i="1" spc="35" dirty="0">
                <a:latin typeface="Times New Roman"/>
                <a:cs typeface="Times New Roman"/>
              </a:rPr>
              <a:t>x</a:t>
            </a:r>
            <a:r>
              <a:rPr sz="2100" i="1" spc="-12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</a:t>
            </a:r>
            <a:r>
              <a:rPr sz="2100" spc="-16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2</a:t>
            </a:r>
            <a:r>
              <a:rPr sz="2100" i="1" spc="90" dirty="0">
                <a:latin typeface="Times New Roman"/>
                <a:cs typeface="Times New Roman"/>
              </a:rPr>
              <a:t>x</a:t>
            </a:r>
            <a:r>
              <a:rPr sz="2550" spc="37" baseline="31045" dirty="0">
                <a:latin typeface="Times New Roman"/>
                <a:cs typeface="Times New Roman"/>
              </a:rPr>
              <a:t>2</a:t>
            </a:r>
            <a:endParaRPr sz="2550" baseline="31045">
              <a:latin typeface="Times New Roman"/>
              <a:cs typeface="Times New Roman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0238905-6C7C-4896-AB58-82BDB053B027}"/>
              </a:ext>
            </a:extLst>
          </p:cNvPr>
          <p:cNvSpPr txBox="1"/>
          <p:nvPr/>
        </p:nvSpPr>
        <p:spPr>
          <a:xfrm>
            <a:off x="231775" y="247650"/>
            <a:ext cx="3316288" cy="1355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Latihan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1150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1</a:t>
            </a:r>
            <a:r>
              <a:rPr sz="2400" spc="-10" dirty="0">
                <a:latin typeface="Bookman Old Style"/>
                <a:cs typeface="Bookman Old Style"/>
              </a:rPr>
              <a:t>.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Suat</a:t>
            </a:r>
            <a:r>
              <a:rPr sz="2400" dirty="0">
                <a:latin typeface="Bookman Old Style"/>
                <a:cs typeface="Bookman Old Style"/>
              </a:rPr>
              <a:t>u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transformasi</a:t>
            </a:r>
            <a:endParaRPr sz="2400">
              <a:latin typeface="Bookman Old Style"/>
              <a:cs typeface="Bookman Old Style"/>
            </a:endParaRPr>
          </a:p>
          <a:p>
            <a:pPr marL="399415" fontAlgn="auto">
              <a:spcBef>
                <a:spcPts val="1155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didefinisika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oleh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E3AE3FE-A73E-4014-95B2-CCD5F732C40B}"/>
              </a:ext>
            </a:extLst>
          </p:cNvPr>
          <p:cNvSpPr txBox="1"/>
          <p:nvPr/>
        </p:nvSpPr>
        <p:spPr>
          <a:xfrm>
            <a:off x="3714750" y="750888"/>
            <a:ext cx="1760538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</a:t>
            </a:r>
            <a:r>
              <a:rPr sz="2400" spc="-15" baseline="24305" dirty="0">
                <a:latin typeface="Bookman Old Style"/>
                <a:cs typeface="Bookman Old Style"/>
              </a:rPr>
              <a:t>3</a:t>
            </a:r>
            <a:r>
              <a:rPr sz="2400" baseline="24305" dirty="0">
                <a:latin typeface="Times New Roman"/>
                <a:cs typeface="Times New Roman"/>
              </a:rPr>
              <a:t> </a:t>
            </a:r>
            <a:r>
              <a:rPr sz="2400" spc="-60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</a:t>
            </a:r>
            <a:r>
              <a:rPr sz="2400" spc="-15" baseline="24305" dirty="0">
                <a:latin typeface="Bookman Old Style"/>
                <a:cs typeface="Bookman Old Style"/>
              </a:rPr>
              <a:t>2</a:t>
            </a:r>
            <a:endParaRPr sz="2400" baseline="24305">
              <a:latin typeface="Bookman Old Style"/>
              <a:cs typeface="Bookman Old Style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6C109C3E-B0FF-48B6-A85B-346FD4964105}"/>
              </a:ext>
            </a:extLst>
          </p:cNvPr>
          <p:cNvSpPr txBox="1"/>
          <p:nvPr/>
        </p:nvSpPr>
        <p:spPr>
          <a:xfrm>
            <a:off x="176213" y="3203575"/>
            <a:ext cx="43084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92125" algn="l"/>
              </a:tabLst>
              <a:defRPr/>
            </a:pPr>
            <a:r>
              <a:rPr sz="2400" spc="-20" dirty="0">
                <a:latin typeface="Bookman Old Style"/>
                <a:cs typeface="Bookman Old Style"/>
              </a:rPr>
              <a:t>2</a:t>
            </a:r>
            <a:r>
              <a:rPr sz="2400" spc="-10" dirty="0">
                <a:latin typeface="Bookman Old Style"/>
                <a:cs typeface="Bookman Old Style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Jik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suatu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transformansi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CA4B0BB1-96EF-48F3-A005-09B193266737}"/>
              </a:ext>
            </a:extLst>
          </p:cNvPr>
          <p:cNvSpPr txBox="1"/>
          <p:nvPr/>
        </p:nvSpPr>
        <p:spPr>
          <a:xfrm>
            <a:off x="4651375" y="3201988"/>
            <a:ext cx="3157538" cy="403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724025" algn="l"/>
              </a:tabLst>
              <a:defRPr/>
            </a:pPr>
            <a:r>
              <a:rPr sz="2400" i="1" dirty="0">
                <a:latin typeface="Bookman Old Style"/>
                <a:cs typeface="Bookman Old Style"/>
              </a:rPr>
              <a:t>T</a:t>
            </a:r>
            <a:r>
              <a:rPr sz="2400" i="1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Bookman Old Style"/>
                <a:cs typeface="Bookman Old Style"/>
              </a:rPr>
              <a:t>P</a:t>
            </a:r>
            <a:r>
              <a:rPr sz="2400" spc="-15" baseline="-24305" dirty="0">
                <a:latin typeface="Bookman Old Style"/>
                <a:cs typeface="Bookman Old Style"/>
              </a:rPr>
              <a:t>1</a:t>
            </a:r>
            <a:r>
              <a:rPr sz="2400" baseline="-24305" dirty="0">
                <a:latin typeface="Times New Roman"/>
                <a:cs typeface="Times New Roman"/>
              </a:rPr>
              <a:t> </a:t>
            </a:r>
            <a:r>
              <a:rPr sz="2400" spc="-60" baseline="-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Bookman Old Style"/>
                <a:cs typeface="Bookman Old Style"/>
              </a:rPr>
              <a:t>P</a:t>
            </a:r>
            <a:r>
              <a:rPr sz="2400" spc="-15" baseline="-24305" dirty="0">
                <a:latin typeface="Bookman Old Style"/>
                <a:cs typeface="Bookman Old Style"/>
              </a:rPr>
              <a:t>2</a:t>
            </a:r>
            <a:r>
              <a:rPr sz="2400" baseline="-24305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diberikan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0458DBC-7A0E-44FA-85DD-6B7FBC9DF91F}"/>
              </a:ext>
            </a:extLst>
          </p:cNvPr>
          <p:cNvSpPr txBox="1"/>
          <p:nvPr/>
        </p:nvSpPr>
        <p:spPr>
          <a:xfrm>
            <a:off x="7977188" y="3203575"/>
            <a:ext cx="842962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ole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3A37D09-8DA3-48B4-86D3-F866EF3FC901}"/>
              </a:ext>
            </a:extLst>
          </p:cNvPr>
          <p:cNvSpPr txBox="1"/>
          <p:nvPr/>
        </p:nvSpPr>
        <p:spPr>
          <a:xfrm>
            <a:off x="3325813" y="3843338"/>
            <a:ext cx="5937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D7EDA6D-D9D6-4804-AF4F-DADE44EF9061}"/>
              </a:ext>
            </a:extLst>
          </p:cNvPr>
          <p:cNvSpPr txBox="1"/>
          <p:nvPr/>
        </p:nvSpPr>
        <p:spPr>
          <a:xfrm>
            <a:off x="622300" y="2746375"/>
            <a:ext cx="73755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Periks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apaka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merupakan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transformasi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linear</a:t>
            </a:r>
            <a:endParaRPr sz="2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2">
            <a:extLst>
              <a:ext uri="{FF2B5EF4-FFF2-40B4-BE49-F238E27FC236}">
                <a16:creationId xmlns:a16="http://schemas.microsoft.com/office/drawing/2014/main" id="{59950461-3B43-4337-929E-81E206E3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06E826-0FC0-4182-AD19-13A6625F24BC}"/>
              </a:ext>
            </a:extLst>
          </p:cNvPr>
          <p:cNvSpPr txBox="1"/>
          <p:nvPr/>
        </p:nvSpPr>
        <p:spPr>
          <a:xfrm>
            <a:off x="1941513" y="2292350"/>
            <a:ext cx="538162" cy="393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48920" algn="l"/>
              </a:tabLst>
              <a:defRPr/>
            </a:pPr>
            <a:r>
              <a:rPr sz="2000" spc="5" dirty="0">
                <a:latin typeface="Symbol"/>
                <a:cs typeface="Symbol"/>
              </a:rPr>
              <a:t></a:t>
            </a:r>
            <a:r>
              <a:rPr sz="2000" spc="5" dirty="0">
                <a:latin typeface="Times New Roman"/>
                <a:cs typeface="Times New Roman"/>
              </a:rPr>
              <a:t>	</a:t>
            </a:r>
            <a:r>
              <a:rPr sz="3000" spc="15" baseline="-20833" dirty="0">
                <a:latin typeface="Times New Roman"/>
                <a:cs typeface="Times New Roman"/>
              </a:rPr>
              <a:t>1</a:t>
            </a:r>
            <a:r>
              <a:rPr sz="3000" spc="-172" baseline="-20833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6076BFB7-FA81-4536-8EB0-D99A5D99B8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C854C8B4-AE94-47CD-8FBB-80D2204A54F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36870" name="object 32">
            <a:extLst>
              <a:ext uri="{FF2B5EF4-FFF2-40B4-BE49-F238E27FC236}">
                <a16:creationId xmlns:a16="http://schemas.microsoft.com/office/drawing/2014/main" id="{4B065D54-053A-49BA-9EC7-BECC1024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2F8B26-EB9B-4CA7-89D4-D5DC77BC418E}" type="slidenum">
              <a:rPr lang="id-ID" altLang="en-US">
                <a:latin typeface="Arial" panose="020B0604020202020204" pitchFamily="34" charset="0"/>
              </a:rPr>
              <a:pPr eaLnBrk="1" hangingPunct="1"/>
              <a:t>34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E36D9F8-1F10-41EB-AC7E-4EF0CDFD01A4}"/>
              </a:ext>
            </a:extLst>
          </p:cNvPr>
          <p:cNvSpPr txBox="1"/>
          <p:nvPr/>
        </p:nvSpPr>
        <p:spPr>
          <a:xfrm>
            <a:off x="1481138" y="1998663"/>
            <a:ext cx="998537" cy="3794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spc="-1162" baseline="-20833" dirty="0">
                <a:latin typeface="Symbol"/>
                <a:cs typeface="Symbol"/>
              </a:rPr>
              <a:t></a:t>
            </a:r>
            <a:r>
              <a:rPr sz="3000" spc="60" baseline="1388" dirty="0">
                <a:latin typeface="Symbol"/>
                <a:cs typeface="Symbol"/>
              </a:rPr>
              <a:t></a:t>
            </a:r>
            <a:r>
              <a:rPr sz="3000" spc="7" baseline="-12500" dirty="0">
                <a:latin typeface="Symbol"/>
                <a:cs typeface="Symbol"/>
              </a:rPr>
              <a:t></a:t>
            </a:r>
            <a:r>
              <a:rPr sz="3000" spc="30" baseline="-125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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3000" spc="352" baseline="-9722" dirty="0">
                <a:latin typeface="Symbol"/>
                <a:cs typeface="Symbol"/>
              </a:rPr>
              <a:t></a:t>
            </a:r>
            <a:r>
              <a:rPr sz="2000" spc="135" dirty="0">
                <a:latin typeface="Symbol"/>
                <a:cs typeface="Symbol"/>
              </a:rPr>
              <a:t>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3000" spc="7" baseline="-9722" dirty="0">
                <a:latin typeface="Symbol"/>
                <a:cs typeface="Symbol"/>
              </a:rPr>
              <a:t></a:t>
            </a:r>
            <a:endParaRPr sz="3000" baseline="-9722"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B776478-7D37-49F2-AFDD-25949DC12B45}"/>
              </a:ext>
            </a:extLst>
          </p:cNvPr>
          <p:cNvSpPr txBox="1"/>
          <p:nvPr/>
        </p:nvSpPr>
        <p:spPr>
          <a:xfrm>
            <a:off x="1941513" y="1803400"/>
            <a:ext cx="53816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26084" algn="l"/>
              </a:tabLst>
              <a:defRPr/>
            </a:pPr>
            <a:r>
              <a:rPr sz="2000" spc="5" dirty="0">
                <a:latin typeface="Symbol"/>
                <a:cs typeface="Symbol"/>
              </a:rPr>
              <a:t></a:t>
            </a:r>
            <a:r>
              <a:rPr sz="2000" spc="5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8AC1643-9764-4E22-92E9-3B604769EB91}"/>
              </a:ext>
            </a:extLst>
          </p:cNvPr>
          <p:cNvSpPr txBox="1"/>
          <p:nvPr/>
        </p:nvSpPr>
        <p:spPr>
          <a:xfrm>
            <a:off x="1941513" y="2455863"/>
            <a:ext cx="53816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26084" algn="l"/>
              </a:tabLst>
              <a:defRPr/>
            </a:pPr>
            <a:r>
              <a:rPr sz="2000" spc="5" dirty="0">
                <a:latin typeface="Symbol"/>
                <a:cs typeface="Symbol"/>
              </a:rPr>
              <a:t></a:t>
            </a:r>
            <a:r>
              <a:rPr sz="2000" spc="5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Symbol"/>
                <a:cs typeface="Symbol"/>
              </a:rPr>
              <a:t>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BE53C47-84C0-490A-BBD4-6FE34FA406A7}"/>
              </a:ext>
            </a:extLst>
          </p:cNvPr>
          <p:cNvSpPr txBox="1"/>
          <p:nvPr/>
        </p:nvSpPr>
        <p:spPr>
          <a:xfrm>
            <a:off x="1941513" y="1638300"/>
            <a:ext cx="3376612" cy="282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52729" algn="l"/>
                <a:tab pos="3267075" algn="l"/>
              </a:tabLst>
              <a:defRPr/>
            </a:pPr>
            <a:r>
              <a:rPr sz="2000" spc="5" dirty="0">
                <a:latin typeface="Symbol"/>
                <a:cs typeface="Symbol"/>
              </a:rPr>
              <a:t></a:t>
            </a:r>
            <a:r>
              <a:rPr sz="2000" spc="5" dirty="0">
                <a:latin typeface="Times New Roman"/>
                <a:cs typeface="Times New Roman"/>
              </a:rPr>
              <a:t>	</a:t>
            </a:r>
            <a:r>
              <a:rPr sz="3000" spc="15" baseline="4166" dirty="0">
                <a:latin typeface="Times New Roman"/>
                <a:cs typeface="Times New Roman"/>
              </a:rPr>
              <a:t>3</a:t>
            </a:r>
            <a:r>
              <a:rPr sz="3000" spc="-225" baseline="4166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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1950" spc="5" dirty="0">
                <a:latin typeface="Symbol"/>
                <a:cs typeface="Symbol"/>
              </a:rPr>
              <a:t>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D163AAB-E8F2-4F8F-80BC-C29C1E5D97C5}"/>
              </a:ext>
            </a:extLst>
          </p:cNvPr>
          <p:cNvSpPr txBox="1"/>
          <p:nvPr/>
        </p:nvSpPr>
        <p:spPr>
          <a:xfrm>
            <a:off x="879475" y="2198688"/>
            <a:ext cx="828675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spc="-30" baseline="-18055" dirty="0">
                <a:latin typeface="Symbol"/>
                <a:cs typeface="Symbol"/>
              </a:rPr>
              <a:t></a:t>
            </a:r>
            <a:r>
              <a:rPr sz="3000" spc="352" baseline="-13888" dirty="0">
                <a:latin typeface="Symbol"/>
                <a:cs typeface="Symbol"/>
              </a:rPr>
              <a:t></a:t>
            </a:r>
            <a:r>
              <a:rPr sz="2000" spc="10" dirty="0">
                <a:latin typeface="Symbol"/>
                <a:cs typeface="Symbol"/>
              </a:rPr>
              <a:t>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3000" spc="60" baseline="-13888" dirty="0">
                <a:latin typeface="Symbol"/>
                <a:cs typeface="Symbol"/>
              </a:rPr>
              <a:t></a:t>
            </a:r>
            <a:r>
              <a:rPr sz="3000" spc="7" baseline="-18055" dirty="0">
                <a:latin typeface="Symbol"/>
                <a:cs typeface="Symbol"/>
              </a:rPr>
              <a:t></a:t>
            </a:r>
            <a:endParaRPr sz="3000" baseline="-18055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C4C7D3D-91A7-4051-BA3B-4C0F7D757E4C}"/>
              </a:ext>
            </a:extLst>
          </p:cNvPr>
          <p:cNvSpPr txBox="1"/>
          <p:nvPr/>
        </p:nvSpPr>
        <p:spPr>
          <a:xfrm>
            <a:off x="879475" y="1812925"/>
            <a:ext cx="828675" cy="303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12750" algn="l"/>
              </a:tabLst>
              <a:defRPr/>
            </a:pPr>
            <a:r>
              <a:rPr sz="2000" spc="-20" dirty="0">
                <a:latin typeface="Symbol"/>
                <a:cs typeface="Symbol"/>
              </a:rPr>
              <a:t></a:t>
            </a:r>
            <a:r>
              <a:rPr sz="3000" spc="7" baseline="-4166" dirty="0">
                <a:latin typeface="Symbol"/>
                <a:cs typeface="Symbol"/>
              </a:rPr>
              <a:t></a:t>
            </a:r>
            <a:r>
              <a:rPr sz="3000" baseline="-4166" dirty="0">
                <a:latin typeface="Times New Roman"/>
                <a:cs typeface="Times New Roman"/>
              </a:rPr>
              <a:t>	</a:t>
            </a:r>
            <a:r>
              <a:rPr sz="2000" spc="10" dirty="0">
                <a:latin typeface="Times New Roman"/>
                <a:cs typeface="Times New Roman"/>
              </a:rPr>
              <a:t>1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3000" spc="60" baseline="-4166" dirty="0">
                <a:latin typeface="Symbol"/>
                <a:cs typeface="Symbol"/>
              </a:rPr>
              <a:t></a:t>
            </a:r>
            <a:r>
              <a:rPr sz="2000" spc="5" dirty="0">
                <a:latin typeface="Symbol"/>
                <a:cs typeface="Symbol"/>
              </a:rPr>
              <a:t>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E5FDABB-E5AC-44CB-AA58-8FB844804EA5}"/>
              </a:ext>
            </a:extLst>
          </p:cNvPr>
          <p:cNvSpPr txBox="1"/>
          <p:nvPr/>
        </p:nvSpPr>
        <p:spPr>
          <a:xfrm>
            <a:off x="695325" y="1998663"/>
            <a:ext cx="404813" cy="3794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10" dirty="0">
                <a:latin typeface="Times New Roman"/>
                <a:cs typeface="Times New Roman"/>
              </a:rPr>
              <a:t>T</a:t>
            </a:r>
            <a:r>
              <a:rPr sz="2000" i="1" spc="-180" dirty="0">
                <a:latin typeface="Times New Roman"/>
                <a:cs typeface="Times New Roman"/>
              </a:rPr>
              <a:t> </a:t>
            </a:r>
            <a:r>
              <a:rPr sz="3000" spc="-30" baseline="-12500" dirty="0">
                <a:latin typeface="Symbol"/>
                <a:cs typeface="Symbol"/>
              </a:rPr>
              <a:t></a:t>
            </a:r>
            <a:r>
              <a:rPr sz="3000" spc="-1162" baseline="-20833" dirty="0">
                <a:latin typeface="Symbol"/>
                <a:cs typeface="Symbol"/>
              </a:rPr>
              <a:t></a:t>
            </a:r>
            <a:r>
              <a:rPr sz="3000" spc="7" baseline="1388" dirty="0">
                <a:latin typeface="Symbol"/>
                <a:cs typeface="Symbol"/>
              </a:rPr>
              <a:t></a:t>
            </a:r>
            <a:endParaRPr sz="3000" baseline="1388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B198ED4-F936-4127-B46C-25FB7F10F5AD}"/>
              </a:ext>
            </a:extLst>
          </p:cNvPr>
          <p:cNvSpPr txBox="1"/>
          <p:nvPr/>
        </p:nvSpPr>
        <p:spPr>
          <a:xfrm>
            <a:off x="5195888" y="2284413"/>
            <a:ext cx="569912" cy="387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50" spc="225" dirty="0">
                <a:latin typeface="Symbol"/>
                <a:cs typeface="Symbol"/>
              </a:rPr>
              <a:t></a:t>
            </a:r>
            <a:r>
              <a:rPr sz="2925" spc="202" baseline="-21367" dirty="0">
                <a:latin typeface="Symbol"/>
                <a:cs typeface="Symbol"/>
              </a:rPr>
              <a:t></a:t>
            </a:r>
            <a:r>
              <a:rPr sz="2925" spc="7" baseline="-21367" dirty="0">
                <a:latin typeface="Times New Roman"/>
                <a:cs typeface="Times New Roman"/>
              </a:rPr>
              <a:t>1</a:t>
            </a:r>
            <a:r>
              <a:rPr sz="2925" spc="-240" baseline="-21367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Symbol"/>
                <a:cs typeface="Symbol"/>
              </a:rPr>
              <a:t>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0EDFCBA-5280-4B1B-A926-05F90A942EF1}"/>
              </a:ext>
            </a:extLst>
          </p:cNvPr>
          <p:cNvSpPr txBox="1"/>
          <p:nvPr/>
        </p:nvSpPr>
        <p:spPr>
          <a:xfrm>
            <a:off x="4745038" y="1995488"/>
            <a:ext cx="1020762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19455" algn="l"/>
              </a:tabLst>
              <a:defRPr/>
            </a:pPr>
            <a:r>
              <a:rPr sz="2925" spc="-1132" baseline="-19943" dirty="0">
                <a:latin typeface="Symbol"/>
                <a:cs typeface="Symbol"/>
              </a:rPr>
              <a:t></a:t>
            </a:r>
            <a:r>
              <a:rPr sz="2925" spc="60" baseline="1424" dirty="0">
                <a:latin typeface="Symbol"/>
                <a:cs typeface="Symbol"/>
              </a:rPr>
              <a:t></a:t>
            </a:r>
            <a:r>
              <a:rPr sz="2925" spc="7" baseline="-11396" dirty="0">
                <a:latin typeface="Symbol"/>
                <a:cs typeface="Symbol"/>
              </a:rPr>
              <a:t></a:t>
            </a:r>
            <a:r>
              <a:rPr sz="2925" spc="37" baseline="-11396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-95" dirty="0">
                <a:latin typeface="Times New Roman"/>
                <a:cs typeface="Times New Roman"/>
              </a:rPr>
              <a:t> </a:t>
            </a:r>
            <a:r>
              <a:rPr sz="2925" spc="7" baseline="-9971" dirty="0">
                <a:latin typeface="Symbol"/>
                <a:cs typeface="Symbol"/>
              </a:rPr>
              <a:t></a:t>
            </a:r>
            <a:r>
              <a:rPr sz="2925" baseline="-9971" dirty="0">
                <a:latin typeface="Times New Roman"/>
                <a:cs typeface="Times New Roman"/>
              </a:rPr>
              <a:t>	</a:t>
            </a:r>
            <a:r>
              <a:rPr sz="1950" spc="5" dirty="0">
                <a:latin typeface="Times New Roman"/>
                <a:cs typeface="Times New Roman"/>
              </a:rPr>
              <a:t>2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2925" spc="7" baseline="-9971" dirty="0">
                <a:latin typeface="Symbol"/>
                <a:cs typeface="Symbol"/>
              </a:rPr>
              <a:t></a:t>
            </a:r>
            <a:endParaRPr sz="2925" baseline="-9971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CDAA9E3B-A252-42DE-AF33-E4E39193EC61}"/>
              </a:ext>
            </a:extLst>
          </p:cNvPr>
          <p:cNvSpPr txBox="1"/>
          <p:nvPr/>
        </p:nvSpPr>
        <p:spPr>
          <a:xfrm>
            <a:off x="5195888" y="1801813"/>
            <a:ext cx="569912" cy="2778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9105" algn="l"/>
              </a:tabLst>
              <a:defRPr/>
            </a:pPr>
            <a:r>
              <a:rPr sz="1950" spc="5" dirty="0">
                <a:latin typeface="Symbol"/>
                <a:cs typeface="Symbol"/>
              </a:rPr>
              <a:t></a:t>
            </a:r>
            <a:r>
              <a:rPr sz="1950" spc="5" dirty="0">
                <a:latin typeface="Times New Roman"/>
                <a:cs typeface="Times New Roman"/>
              </a:rPr>
              <a:t>	</a:t>
            </a:r>
            <a:r>
              <a:rPr sz="1950" spc="5" dirty="0">
                <a:latin typeface="Symbol"/>
                <a:cs typeface="Symbol"/>
              </a:rPr>
              <a:t>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801C164-2316-479C-AE58-750EDDAD0128}"/>
              </a:ext>
            </a:extLst>
          </p:cNvPr>
          <p:cNvSpPr txBox="1"/>
          <p:nvPr/>
        </p:nvSpPr>
        <p:spPr>
          <a:xfrm>
            <a:off x="5195888" y="2446338"/>
            <a:ext cx="569912" cy="27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9105" algn="l"/>
              </a:tabLst>
              <a:defRPr/>
            </a:pPr>
            <a:r>
              <a:rPr sz="1950" spc="5" dirty="0">
                <a:latin typeface="Symbol"/>
                <a:cs typeface="Symbol"/>
              </a:rPr>
              <a:t></a:t>
            </a:r>
            <a:r>
              <a:rPr sz="1950" spc="5" dirty="0">
                <a:latin typeface="Times New Roman"/>
                <a:cs typeface="Times New Roman"/>
              </a:rPr>
              <a:t>	</a:t>
            </a:r>
            <a:r>
              <a:rPr sz="1950" spc="5" dirty="0">
                <a:latin typeface="Symbol"/>
                <a:cs typeface="Symbol"/>
              </a:rPr>
              <a:t>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4E2846D-1390-4BF5-808F-355F841993C6}"/>
              </a:ext>
            </a:extLst>
          </p:cNvPr>
          <p:cNvSpPr txBox="1"/>
          <p:nvPr/>
        </p:nvSpPr>
        <p:spPr>
          <a:xfrm>
            <a:off x="5448300" y="1641475"/>
            <a:ext cx="317500" cy="277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50" spc="5" dirty="0">
                <a:latin typeface="Times New Roman"/>
                <a:cs typeface="Times New Roman"/>
              </a:rPr>
              <a:t>1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2925" spc="7" baseline="-4273" dirty="0">
                <a:latin typeface="Symbol"/>
                <a:cs typeface="Symbol"/>
              </a:rPr>
              <a:t></a:t>
            </a:r>
            <a:endParaRPr sz="2925" baseline="-4273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CB0D7777-8125-448F-BF09-E2AAB4637670}"/>
              </a:ext>
            </a:extLst>
          </p:cNvPr>
          <p:cNvSpPr txBox="1"/>
          <p:nvPr/>
        </p:nvSpPr>
        <p:spPr>
          <a:xfrm>
            <a:off x="4516438" y="2211388"/>
            <a:ext cx="452437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50" spc="5" dirty="0">
                <a:latin typeface="Times New Roman"/>
                <a:cs typeface="Times New Roman"/>
              </a:rPr>
              <a:t>5 </a:t>
            </a:r>
            <a:r>
              <a:rPr sz="1950" spc="-160" dirty="0">
                <a:latin typeface="Times New Roman"/>
                <a:cs typeface="Times New Roman"/>
              </a:rPr>
              <a:t> </a:t>
            </a:r>
            <a:r>
              <a:rPr sz="2925" spc="60" baseline="-12820" dirty="0">
                <a:latin typeface="Symbol"/>
                <a:cs typeface="Symbol"/>
              </a:rPr>
              <a:t></a:t>
            </a:r>
            <a:r>
              <a:rPr sz="2925" spc="7" baseline="-18518" dirty="0">
                <a:latin typeface="Symbol"/>
                <a:cs typeface="Symbol"/>
              </a:rPr>
              <a:t></a:t>
            </a:r>
            <a:endParaRPr sz="2925" baseline="-18518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B0C091C-9A12-4269-B35E-557DE4F0174B}"/>
              </a:ext>
            </a:extLst>
          </p:cNvPr>
          <p:cNvSpPr txBox="1"/>
          <p:nvPr/>
        </p:nvSpPr>
        <p:spPr>
          <a:xfrm>
            <a:off x="4087813" y="1812925"/>
            <a:ext cx="881062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50" spc="-20" dirty="0">
                <a:latin typeface="Symbol"/>
                <a:cs typeface="Symbol"/>
              </a:rPr>
              <a:t></a:t>
            </a:r>
            <a:r>
              <a:rPr sz="2925" spc="7" baseline="-4273" dirty="0">
                <a:latin typeface="Symbol"/>
                <a:cs typeface="Symbol"/>
              </a:rPr>
              <a:t></a:t>
            </a:r>
            <a:r>
              <a:rPr sz="2925" baseline="-4273" dirty="0">
                <a:latin typeface="Times New Roman"/>
                <a:cs typeface="Times New Roman"/>
              </a:rPr>
              <a:t> </a:t>
            </a:r>
            <a:r>
              <a:rPr sz="2925" spc="-120" baseline="-4273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</a:t>
            </a:r>
            <a:r>
              <a:rPr sz="1950" spc="-2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3</a:t>
            </a:r>
            <a:r>
              <a:rPr sz="1950" spc="-65" dirty="0">
                <a:latin typeface="Times New Roman"/>
                <a:cs typeface="Times New Roman"/>
              </a:rPr>
              <a:t> </a:t>
            </a:r>
            <a:r>
              <a:rPr sz="2925" spc="60" baseline="-4273" dirty="0">
                <a:latin typeface="Symbol"/>
                <a:cs typeface="Symbol"/>
              </a:rPr>
              <a:t></a:t>
            </a:r>
            <a:r>
              <a:rPr sz="1950" spc="5" dirty="0">
                <a:latin typeface="Symbol"/>
                <a:cs typeface="Symbol"/>
              </a:rPr>
              <a:t>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36A8EB46-0AF9-43ED-9B58-E5B5904480E9}"/>
              </a:ext>
            </a:extLst>
          </p:cNvPr>
          <p:cNvSpPr txBox="1"/>
          <p:nvPr/>
        </p:nvSpPr>
        <p:spPr>
          <a:xfrm>
            <a:off x="3908425" y="1995488"/>
            <a:ext cx="395288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50" i="1" spc="10" dirty="0">
                <a:latin typeface="Times New Roman"/>
                <a:cs typeface="Times New Roman"/>
              </a:rPr>
              <a:t>T</a:t>
            </a:r>
            <a:r>
              <a:rPr sz="1950" i="1" spc="-175" dirty="0">
                <a:latin typeface="Times New Roman"/>
                <a:cs typeface="Times New Roman"/>
              </a:rPr>
              <a:t> </a:t>
            </a:r>
            <a:r>
              <a:rPr sz="2925" spc="-30" baseline="-11396" dirty="0">
                <a:latin typeface="Symbol"/>
                <a:cs typeface="Symbol"/>
              </a:rPr>
              <a:t></a:t>
            </a:r>
            <a:r>
              <a:rPr sz="2925" spc="-1132" baseline="-19943" dirty="0">
                <a:latin typeface="Symbol"/>
                <a:cs typeface="Symbol"/>
              </a:rPr>
              <a:t></a:t>
            </a:r>
            <a:r>
              <a:rPr sz="2925" spc="7" baseline="1424" dirty="0">
                <a:latin typeface="Symbol"/>
                <a:cs typeface="Symbol"/>
              </a:rPr>
              <a:t></a:t>
            </a:r>
            <a:endParaRPr sz="2925" baseline="1424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8CB7700-3554-4C0A-A1BA-BDCE85E1A621}"/>
              </a:ext>
            </a:extLst>
          </p:cNvPr>
          <p:cNvSpPr txBox="1"/>
          <p:nvPr/>
        </p:nvSpPr>
        <p:spPr>
          <a:xfrm>
            <a:off x="4087813" y="2252663"/>
            <a:ext cx="215900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925" spc="-30" baseline="-4273" dirty="0">
                <a:latin typeface="Symbol"/>
                <a:cs typeface="Symbol"/>
              </a:rPr>
              <a:t></a:t>
            </a:r>
            <a:r>
              <a:rPr sz="1950" spc="5" dirty="0">
                <a:latin typeface="Symbol"/>
                <a:cs typeface="Symbol"/>
              </a:rPr>
              <a:t>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3B5BA3BA-0A6C-4CD3-977D-8F5CF0400926}"/>
              </a:ext>
            </a:extLst>
          </p:cNvPr>
          <p:cNvSpPr txBox="1"/>
          <p:nvPr/>
        </p:nvSpPr>
        <p:spPr>
          <a:xfrm>
            <a:off x="6335713" y="3754438"/>
            <a:ext cx="257175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25" spc="-1364" baseline="-21276" dirty="0">
                <a:latin typeface="Symbol"/>
                <a:cs typeface="Symbol"/>
              </a:rPr>
              <a:t></a:t>
            </a:r>
            <a:r>
              <a:rPr sz="2350" spc="25" dirty="0">
                <a:latin typeface="Symbol"/>
                <a:cs typeface="Symbol"/>
              </a:rPr>
              <a:t></a:t>
            </a:r>
            <a:r>
              <a:rPr sz="3525" spc="-30" baseline="-13002" dirty="0">
                <a:latin typeface="Symbol"/>
                <a:cs typeface="Symbol"/>
              </a:rPr>
              <a:t></a:t>
            </a:r>
            <a:endParaRPr sz="3525" baseline="-13002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1ACF728-3E95-4B37-8082-7046183C3EAE}"/>
              </a:ext>
            </a:extLst>
          </p:cNvPr>
          <p:cNvSpPr txBox="1"/>
          <p:nvPr/>
        </p:nvSpPr>
        <p:spPr>
          <a:xfrm>
            <a:off x="5876925" y="4010025"/>
            <a:ext cx="715963" cy="398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25" spc="-67" baseline="-4728" dirty="0">
                <a:latin typeface="Symbol"/>
                <a:cs typeface="Symbol"/>
              </a:rPr>
              <a:t></a:t>
            </a:r>
            <a:r>
              <a:rPr sz="2350" spc="-20" dirty="0">
                <a:latin typeface="Symbol"/>
                <a:cs typeface="Symbol"/>
              </a:rPr>
              <a:t>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3525" spc="120" baseline="13002" dirty="0">
                <a:latin typeface="Times New Roman"/>
                <a:cs typeface="Times New Roman"/>
              </a:rPr>
              <a:t>3</a:t>
            </a:r>
            <a:r>
              <a:rPr sz="2350" spc="25" dirty="0">
                <a:latin typeface="Symbol"/>
                <a:cs typeface="Symbol"/>
              </a:rPr>
              <a:t></a:t>
            </a:r>
            <a:r>
              <a:rPr sz="3525" spc="-30" baseline="-4728" dirty="0">
                <a:latin typeface="Symbol"/>
                <a:cs typeface="Symbol"/>
              </a:rPr>
              <a:t></a:t>
            </a:r>
            <a:endParaRPr sz="3525" baseline="-4728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E4CDE3B5-75A2-43A0-8F33-843EDF7EE879}"/>
              </a:ext>
            </a:extLst>
          </p:cNvPr>
          <p:cNvSpPr txBox="1"/>
          <p:nvPr/>
        </p:nvSpPr>
        <p:spPr>
          <a:xfrm>
            <a:off x="5876925" y="3540125"/>
            <a:ext cx="715963" cy="3476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25" spc="-67" baseline="1182" dirty="0">
                <a:latin typeface="Symbol"/>
                <a:cs typeface="Symbol"/>
              </a:rPr>
              <a:t></a:t>
            </a:r>
            <a:r>
              <a:rPr sz="3525" spc="-30" baseline="-3546" dirty="0">
                <a:latin typeface="Symbol"/>
                <a:cs typeface="Symbol"/>
              </a:rPr>
              <a:t></a:t>
            </a:r>
            <a:r>
              <a:rPr sz="3525" spc="-44" baseline="-3546" dirty="0">
                <a:latin typeface="Times New Roman"/>
                <a:cs typeface="Times New Roman"/>
              </a:rPr>
              <a:t> </a:t>
            </a:r>
            <a:r>
              <a:rPr sz="2350" spc="114" dirty="0">
                <a:latin typeface="Times New Roman"/>
                <a:cs typeface="Times New Roman"/>
              </a:rPr>
              <a:t>1</a:t>
            </a:r>
            <a:r>
              <a:rPr sz="3525" spc="37" baseline="-3546" dirty="0">
                <a:latin typeface="Symbol"/>
                <a:cs typeface="Symbol"/>
              </a:rPr>
              <a:t></a:t>
            </a:r>
            <a:r>
              <a:rPr sz="3525" spc="-30" baseline="1182" dirty="0">
                <a:latin typeface="Symbol"/>
                <a:cs typeface="Symbol"/>
              </a:rPr>
              <a:t></a:t>
            </a:r>
            <a:endParaRPr sz="3525" baseline="1182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B887D230-7715-40D0-B639-CE753B6213A3}"/>
              </a:ext>
            </a:extLst>
          </p:cNvPr>
          <p:cNvSpPr txBox="1"/>
          <p:nvPr/>
        </p:nvSpPr>
        <p:spPr>
          <a:xfrm>
            <a:off x="5664200" y="3754438"/>
            <a:ext cx="460375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i="1" spc="-30" dirty="0">
                <a:latin typeface="Times New Roman"/>
                <a:cs typeface="Times New Roman"/>
              </a:rPr>
              <a:t>T</a:t>
            </a:r>
            <a:r>
              <a:rPr sz="2350" i="1" spc="-215" dirty="0">
                <a:latin typeface="Times New Roman"/>
                <a:cs typeface="Times New Roman"/>
              </a:rPr>
              <a:t> </a:t>
            </a:r>
            <a:r>
              <a:rPr sz="3525" spc="-67" baseline="-11820" dirty="0">
                <a:latin typeface="Symbol"/>
                <a:cs typeface="Symbol"/>
              </a:rPr>
              <a:t></a:t>
            </a:r>
            <a:r>
              <a:rPr sz="3525" spc="-1364" baseline="-20094" dirty="0">
                <a:latin typeface="Symbol"/>
                <a:cs typeface="Symbol"/>
              </a:rPr>
              <a:t></a:t>
            </a:r>
            <a:r>
              <a:rPr sz="3525" spc="-30" baseline="1182" dirty="0">
                <a:latin typeface="Symbol"/>
                <a:cs typeface="Symbol"/>
              </a:rPr>
              <a:t></a:t>
            </a:r>
            <a:endParaRPr sz="3525" baseline="1182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F1F5AE8-02F0-4764-9DF8-57A052B557C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78562" rtlCol="0"/>
          <a:lstStyle/>
          <a:p>
            <a:pPr marL="75565" eaLnBrk="1" fontAlgn="auto" hangingPunct="1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5" dirty="0"/>
              <a:t>(Untuk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5" dirty="0"/>
              <a:t>no</a:t>
            </a:r>
            <a:r>
              <a:rPr dirty="0"/>
              <a:t>.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– </a:t>
            </a:r>
            <a:r>
              <a:rPr spc="-20" dirty="0"/>
              <a:t>5)</a:t>
            </a:r>
          </a:p>
        </p:txBody>
      </p:sp>
      <p:sp>
        <p:nvSpPr>
          <p:cNvPr id="36892" name="object 25">
            <a:extLst>
              <a:ext uri="{FF2B5EF4-FFF2-40B4-BE49-F238E27FC236}">
                <a16:creationId xmlns:a16="http://schemas.microsoft.com/office/drawing/2014/main" id="{F646B1E4-4F41-4090-B644-5A98BBF5C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839788"/>
            <a:ext cx="55245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6000"/>
              </a:lnSpc>
            </a:pPr>
            <a:r>
              <a:rPr lang="id-ID" altLang="en-US" sz="2400">
                <a:latin typeface="Bookman Old Style" panose="02050604050505020204" pitchFamily="18" charset="0"/>
              </a:rPr>
              <a:t>Suatu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transformasi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linear,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:R</a:t>
            </a:r>
            <a:r>
              <a:rPr lang="id-ID" altLang="en-US" sz="2400" baseline="24000">
                <a:latin typeface="Bookman Old Style" panose="02050604050505020204" pitchFamily="18" charset="0"/>
              </a:rPr>
              <a:t>2</a:t>
            </a:r>
            <a:r>
              <a:rPr lang="id-ID" altLang="en-US" sz="2400">
                <a:latin typeface="Wingdings" panose="05000000000000000000" pitchFamily="2" charset="2"/>
              </a:rPr>
              <a:t></a:t>
            </a:r>
            <a:r>
              <a:rPr lang="id-ID" altLang="en-US" sz="2400">
                <a:latin typeface="Bookman Old Style" panose="02050604050505020204" pitchFamily="18" charset="0"/>
              </a:rPr>
              <a:t>R</a:t>
            </a:r>
            <a:r>
              <a:rPr lang="id-ID" altLang="en-US" sz="2400" baseline="24000">
                <a:latin typeface="Bookman Old Style" panose="02050604050505020204" pitchFamily="18" charset="0"/>
              </a:rPr>
              <a:t>3</a:t>
            </a:r>
            <a:r>
              <a:rPr lang="id-ID" altLang="en-US" sz="2400" baseline="2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Yang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diilustrasikan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sebagai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berikut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2360F7A9-C377-41EF-8354-E5336A5FE85B}"/>
              </a:ext>
            </a:extLst>
          </p:cNvPr>
          <p:cNvSpPr txBox="1"/>
          <p:nvPr/>
        </p:nvSpPr>
        <p:spPr>
          <a:xfrm>
            <a:off x="2711450" y="1984375"/>
            <a:ext cx="592138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23D94BC8-26F3-4C73-B663-3079E3FA4951}"/>
              </a:ext>
            </a:extLst>
          </p:cNvPr>
          <p:cNvSpPr txBox="1"/>
          <p:nvPr/>
        </p:nvSpPr>
        <p:spPr>
          <a:xfrm>
            <a:off x="307975" y="2990850"/>
            <a:ext cx="63500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92125" algn="l"/>
              </a:tabLst>
              <a:defRPr/>
            </a:pPr>
            <a:r>
              <a:rPr sz="2400" spc="-20" dirty="0">
                <a:latin typeface="Bookman Old Style"/>
                <a:cs typeface="Bookman Old Style"/>
              </a:rPr>
              <a:t>3</a:t>
            </a:r>
            <a:r>
              <a:rPr sz="2400" spc="-10" dirty="0">
                <a:latin typeface="Bookman Old Style"/>
                <a:cs typeface="Bookman Old Style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entukan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matriks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transformasi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dar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!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1007D31A-3D1B-4EEE-B48C-DF57D03DE6C7}"/>
              </a:ext>
            </a:extLst>
          </p:cNvPr>
          <p:cNvSpPr txBox="1"/>
          <p:nvPr/>
        </p:nvSpPr>
        <p:spPr>
          <a:xfrm>
            <a:off x="307975" y="3717925"/>
            <a:ext cx="50514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88645" algn="l"/>
                <a:tab pos="2221865" algn="l"/>
              </a:tabLst>
              <a:defRPr/>
            </a:pPr>
            <a:r>
              <a:rPr sz="2400" spc="-20" dirty="0">
                <a:latin typeface="Bookman Old Style"/>
                <a:cs typeface="Bookman Old Style"/>
              </a:rPr>
              <a:t>4</a:t>
            </a:r>
            <a:r>
              <a:rPr sz="2400" spc="-10" dirty="0">
                <a:latin typeface="Bookman Old Style"/>
                <a:cs typeface="Bookman Old Style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entukan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Bookman Old Style"/>
                <a:cs typeface="Bookman Old Style"/>
              </a:rPr>
              <a:t>hasi</a:t>
            </a:r>
            <a:r>
              <a:rPr sz="2400" spc="-10" dirty="0">
                <a:latin typeface="Bookman Old Style"/>
                <a:cs typeface="Bookman Old Style"/>
              </a:rPr>
              <a:t>l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transformasi,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1F69C46A-5E94-4261-8CD7-AD33DDEA4720}"/>
              </a:ext>
            </a:extLst>
          </p:cNvPr>
          <p:cNvSpPr txBox="1"/>
          <p:nvPr/>
        </p:nvSpPr>
        <p:spPr>
          <a:xfrm>
            <a:off x="241300" y="4500563"/>
            <a:ext cx="745331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88645" algn="l"/>
              </a:tabLst>
              <a:defRPr/>
            </a:pPr>
            <a:r>
              <a:rPr sz="2400" spc="-20" dirty="0">
                <a:latin typeface="Bookman Old Style"/>
                <a:cs typeface="Bookman Old Style"/>
              </a:rPr>
              <a:t>5</a:t>
            </a:r>
            <a:r>
              <a:rPr sz="2400" spc="-10" dirty="0">
                <a:latin typeface="Bookman Old Style"/>
                <a:cs typeface="Bookman Old Style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entukan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basi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kerne</a:t>
            </a:r>
            <a:r>
              <a:rPr sz="2400" dirty="0">
                <a:latin typeface="Bookman Old Style"/>
                <a:cs typeface="Bookman Old Style"/>
              </a:rPr>
              <a:t>l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jangkauan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dar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!</a:t>
            </a:r>
            <a:endParaRPr sz="2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bject 2">
            <a:extLst>
              <a:ext uri="{FF2B5EF4-FFF2-40B4-BE49-F238E27FC236}">
                <a16:creationId xmlns:a16="http://schemas.microsoft.com/office/drawing/2014/main" id="{2DD98C54-8A2E-4878-ADD8-350F14513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B945263-6BFE-4517-ACC2-9AA0145A7D9B}"/>
              </a:ext>
            </a:extLst>
          </p:cNvPr>
          <p:cNvSpPr txBox="1"/>
          <p:nvPr/>
        </p:nvSpPr>
        <p:spPr>
          <a:xfrm>
            <a:off x="1905000" y="893763"/>
            <a:ext cx="2090738" cy="11414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30555" algn="l"/>
                <a:tab pos="1191260" algn="l"/>
                <a:tab pos="1768475" algn="l"/>
              </a:tabLst>
              <a:defRPr/>
            </a:pPr>
            <a:r>
              <a:rPr sz="3075" spc="60" baseline="-4065" dirty="0">
                <a:latin typeface="Symbol"/>
                <a:cs typeface="Symbol"/>
              </a:rPr>
              <a:t></a:t>
            </a:r>
            <a:r>
              <a:rPr sz="2050" spc="110" dirty="0">
                <a:latin typeface="Symbol"/>
                <a:cs typeface="Symbol"/>
              </a:rPr>
              <a:t></a:t>
            </a:r>
            <a:r>
              <a:rPr sz="2050" dirty="0">
                <a:latin typeface="Times New Roman"/>
                <a:cs typeface="Times New Roman"/>
              </a:rPr>
              <a:t>1	</a:t>
            </a:r>
            <a:r>
              <a:rPr sz="2050" dirty="0">
                <a:latin typeface="Symbol"/>
                <a:cs typeface="Symbol"/>
              </a:rPr>
              <a:t></a:t>
            </a:r>
            <a:r>
              <a:rPr sz="2050" spc="-17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2	</a:t>
            </a:r>
            <a:r>
              <a:rPr sz="2050" spc="114" dirty="0">
                <a:latin typeface="Symbol"/>
                <a:cs typeface="Symbol"/>
              </a:rPr>
              <a:t></a:t>
            </a:r>
            <a:r>
              <a:rPr sz="2050" dirty="0">
                <a:latin typeface="Times New Roman"/>
                <a:cs typeface="Times New Roman"/>
              </a:rPr>
              <a:t>1	1</a:t>
            </a:r>
            <a:r>
              <a:rPr sz="2050" spc="85" dirty="0">
                <a:latin typeface="Times New Roman"/>
                <a:cs typeface="Times New Roman"/>
              </a:rPr>
              <a:t> </a:t>
            </a:r>
            <a:r>
              <a:rPr sz="3075" baseline="-4065" dirty="0">
                <a:latin typeface="Symbol"/>
                <a:cs typeface="Symbol"/>
              </a:rPr>
              <a:t></a:t>
            </a:r>
            <a:endParaRPr sz="3075" baseline="-4065">
              <a:latin typeface="Symbol"/>
              <a:cs typeface="Symbol"/>
            </a:endParaRPr>
          </a:p>
          <a:p>
            <a:pPr marL="723900" fontAlgn="auto">
              <a:spcBef>
                <a:spcPts val="625"/>
              </a:spcBef>
              <a:spcAft>
                <a:spcPts val="0"/>
              </a:spcAft>
              <a:tabLst>
                <a:tab pos="1259840" algn="l"/>
                <a:tab pos="1861820" algn="l"/>
              </a:tabLst>
              <a:defRPr/>
            </a:pPr>
            <a:r>
              <a:rPr sz="2050" dirty="0">
                <a:latin typeface="Times New Roman"/>
                <a:cs typeface="Times New Roman"/>
              </a:rPr>
              <a:t>2	3	</a:t>
            </a:r>
            <a:r>
              <a:rPr sz="2050" spc="-140" dirty="0">
                <a:latin typeface="Times New Roman"/>
                <a:cs typeface="Times New Roman"/>
              </a:rPr>
              <a:t>1</a:t>
            </a:r>
            <a:r>
              <a:rPr sz="3075" baseline="-27100" dirty="0">
                <a:latin typeface="Symbol"/>
                <a:cs typeface="Symbol"/>
              </a:rPr>
              <a:t></a:t>
            </a:r>
            <a:endParaRPr sz="3075" baseline="-27100">
              <a:latin typeface="Symbol"/>
              <a:cs typeface="Symbol"/>
            </a:endParaRPr>
          </a:p>
          <a:p>
            <a:pPr marL="723900" fontAlgn="auto">
              <a:spcBef>
                <a:spcPts val="625"/>
              </a:spcBef>
              <a:spcAft>
                <a:spcPts val="0"/>
              </a:spcAft>
              <a:tabLst>
                <a:tab pos="1259840" algn="l"/>
                <a:tab pos="1703070" algn="l"/>
              </a:tabLst>
              <a:defRPr/>
            </a:pPr>
            <a:r>
              <a:rPr sz="2050" dirty="0">
                <a:latin typeface="Times New Roman"/>
                <a:cs typeface="Times New Roman"/>
              </a:rPr>
              <a:t>2	2	</a:t>
            </a:r>
            <a:r>
              <a:rPr sz="2050" spc="114" dirty="0">
                <a:latin typeface="Symbol"/>
                <a:cs typeface="Symbol"/>
              </a:rPr>
              <a:t></a:t>
            </a:r>
            <a:r>
              <a:rPr sz="2050" spc="-140" dirty="0">
                <a:latin typeface="Times New Roman"/>
                <a:cs typeface="Times New Roman"/>
              </a:rPr>
              <a:t>1</a:t>
            </a:r>
            <a:r>
              <a:rPr sz="3075" spc="-1192" baseline="2710" dirty="0">
                <a:latin typeface="Symbol"/>
                <a:cs typeface="Symbol"/>
              </a:rPr>
              <a:t></a:t>
            </a:r>
            <a:r>
              <a:rPr sz="3075" baseline="-14905" dirty="0">
                <a:latin typeface="Symbol"/>
                <a:cs typeface="Symbol"/>
              </a:rPr>
              <a:t></a:t>
            </a:r>
            <a:endParaRPr sz="3075" baseline="-14905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4D7F0CA1-76A0-4E6D-81A4-0008017E60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CE48D7AD-8A94-4CA3-90B0-92472AF91F8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37894" name="object 22">
            <a:extLst>
              <a:ext uri="{FF2B5EF4-FFF2-40B4-BE49-F238E27FC236}">
                <a16:creationId xmlns:a16="http://schemas.microsoft.com/office/drawing/2014/main" id="{140BEE54-EF88-4E82-BFE9-42FC1321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B25ED1-EF69-4644-B672-3E33D5C7AA89}" type="slidenum">
              <a:rPr lang="id-ID" altLang="en-US">
                <a:latin typeface="Arial" panose="020B0604020202020204" pitchFamily="34" charset="0"/>
              </a:rPr>
              <a:pPr eaLnBrk="1" hangingPunct="1"/>
              <a:t>35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2EBF9F7-1C23-4D1C-A044-601FFA6A52D5}"/>
              </a:ext>
            </a:extLst>
          </p:cNvPr>
          <p:cNvSpPr txBox="1"/>
          <p:nvPr/>
        </p:nvSpPr>
        <p:spPr>
          <a:xfrm>
            <a:off x="3595688" y="1163638"/>
            <a:ext cx="400050" cy="409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4480" algn="l"/>
              </a:tabLst>
              <a:defRPr/>
            </a:pPr>
            <a:r>
              <a:rPr sz="3075" baseline="-25745" dirty="0">
                <a:latin typeface="Symbol"/>
                <a:cs typeface="Symbol"/>
              </a:rPr>
              <a:t></a:t>
            </a:r>
            <a:r>
              <a:rPr sz="3075" baseline="-25745" dirty="0">
                <a:latin typeface="Times New Roman"/>
                <a:cs typeface="Times New Roman"/>
              </a:rPr>
              <a:t>	</a:t>
            </a:r>
            <a:r>
              <a:rPr sz="2050" dirty="0">
                <a:latin typeface="Symbol"/>
                <a:cs typeface="Symbol"/>
              </a:rPr>
              <a:t>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61900C3-4DB2-48AD-AC9E-B4BA2FC6BC6F}"/>
              </a:ext>
            </a:extLst>
          </p:cNvPr>
          <p:cNvSpPr txBox="1"/>
          <p:nvPr/>
        </p:nvSpPr>
        <p:spPr>
          <a:xfrm>
            <a:off x="1905000" y="1414463"/>
            <a:ext cx="328613" cy="622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2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50" dirty="0">
                <a:latin typeface="Symbol"/>
                <a:cs typeface="Symbol"/>
              </a:rPr>
              <a:t></a:t>
            </a:r>
            <a:endParaRPr sz="2050">
              <a:latin typeface="Symbol"/>
              <a:cs typeface="Symbol"/>
            </a:endParaRPr>
          </a:p>
          <a:p>
            <a:pPr marL="12700" fontAlgn="auto">
              <a:lnSpc>
                <a:spcPts val="22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50" spc="-795" dirty="0">
                <a:latin typeface="Symbol"/>
                <a:cs typeface="Symbol"/>
              </a:rPr>
              <a:t></a:t>
            </a:r>
            <a:r>
              <a:rPr sz="3075" baseline="-17615" dirty="0">
                <a:latin typeface="Symbol"/>
                <a:cs typeface="Symbol"/>
              </a:rPr>
              <a:t></a:t>
            </a:r>
            <a:r>
              <a:rPr sz="3075" spc="52" baseline="-17615" dirty="0">
                <a:latin typeface="Times New Roman"/>
                <a:cs typeface="Times New Roman"/>
              </a:rPr>
              <a:t> </a:t>
            </a:r>
            <a:r>
              <a:rPr sz="3075" baseline="-2710" dirty="0">
                <a:latin typeface="Times New Roman"/>
                <a:cs typeface="Times New Roman"/>
              </a:rPr>
              <a:t>1</a:t>
            </a:r>
            <a:endParaRPr sz="3075" baseline="-2710">
              <a:latin typeface="Times New Roman"/>
              <a:cs typeface="Times New Rom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B6B4CF9-A112-4309-BF51-7CB84D4C8B96}"/>
              </a:ext>
            </a:extLst>
          </p:cNvPr>
          <p:cNvSpPr txBox="1"/>
          <p:nvPr/>
        </p:nvSpPr>
        <p:spPr>
          <a:xfrm>
            <a:off x="1487488" y="1163638"/>
            <a:ext cx="746125" cy="427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i="1" dirty="0">
                <a:latin typeface="Times New Roman"/>
                <a:cs typeface="Times New Roman"/>
              </a:rPr>
              <a:t>A</a:t>
            </a:r>
            <a:r>
              <a:rPr sz="2050" i="1" spc="-114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</a:t>
            </a:r>
            <a:r>
              <a:rPr sz="2050" spc="-15" dirty="0">
                <a:latin typeface="Times New Roman"/>
                <a:cs typeface="Times New Roman"/>
              </a:rPr>
              <a:t> </a:t>
            </a:r>
            <a:r>
              <a:rPr sz="3075" baseline="25745" dirty="0">
                <a:latin typeface="Symbol"/>
                <a:cs typeface="Symbol"/>
              </a:rPr>
              <a:t></a:t>
            </a:r>
            <a:r>
              <a:rPr sz="3075" spc="52" baseline="2574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FE650CA-3E88-4DDD-912B-FA8C6B8B8F7A}"/>
              </a:ext>
            </a:extLst>
          </p:cNvPr>
          <p:cNvSpPr txBox="1"/>
          <p:nvPr/>
        </p:nvSpPr>
        <p:spPr>
          <a:xfrm>
            <a:off x="2889250" y="3200400"/>
            <a:ext cx="125413" cy="384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spc="-1162" baseline="-22222" dirty="0">
                <a:latin typeface="Symbol"/>
                <a:cs typeface="Symbol"/>
              </a:rPr>
              <a:t></a:t>
            </a:r>
            <a:r>
              <a:rPr sz="2000" spc="5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EB6DB04-873F-4EEC-9BB8-0D14E654CAEC}"/>
              </a:ext>
            </a:extLst>
          </p:cNvPr>
          <p:cNvSpPr txBox="1"/>
          <p:nvPr/>
        </p:nvSpPr>
        <p:spPr>
          <a:xfrm>
            <a:off x="2106613" y="3403600"/>
            <a:ext cx="908050" cy="342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spc="7" baseline="-13888" dirty="0">
                <a:latin typeface="Symbol"/>
                <a:cs typeface="Symbol"/>
              </a:rPr>
              <a:t></a:t>
            </a:r>
            <a:r>
              <a:rPr sz="3000" spc="7" baseline="-13888" dirty="0">
                <a:latin typeface="Times New Roman"/>
                <a:cs typeface="Times New Roman"/>
              </a:rPr>
              <a:t> </a:t>
            </a:r>
            <a:r>
              <a:rPr sz="3000" spc="-345" baseline="-13888" dirty="0"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a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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c</a:t>
            </a:r>
            <a:r>
              <a:rPr sz="2000" i="1" spc="235" dirty="0">
                <a:latin typeface="Times New Roman"/>
                <a:cs typeface="Times New Roman"/>
              </a:rPr>
              <a:t> </a:t>
            </a:r>
            <a:r>
              <a:rPr sz="3000" spc="7" baseline="-13888" dirty="0">
                <a:latin typeface="Symbol"/>
                <a:cs typeface="Symbol"/>
              </a:rPr>
              <a:t></a:t>
            </a:r>
            <a:endParaRPr sz="3000" baseline="-13888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4A8B206-31B1-4FC3-BF72-B81E4E71D5F5}"/>
              </a:ext>
            </a:extLst>
          </p:cNvPr>
          <p:cNvSpPr txBox="1"/>
          <p:nvPr/>
        </p:nvSpPr>
        <p:spPr>
          <a:xfrm>
            <a:off x="2106613" y="3022600"/>
            <a:ext cx="908050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spc="7" baseline="-2777" dirty="0">
                <a:latin typeface="Symbol"/>
                <a:cs typeface="Symbol"/>
              </a:rPr>
              <a:t></a:t>
            </a:r>
            <a:r>
              <a:rPr sz="3000" spc="-397" baseline="-2777" dirty="0"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a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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2</a:t>
            </a:r>
            <a:r>
              <a:rPr sz="2000" i="1" spc="10" dirty="0">
                <a:latin typeface="Times New Roman"/>
                <a:cs typeface="Times New Roman"/>
              </a:rPr>
              <a:t>b</a:t>
            </a:r>
            <a:r>
              <a:rPr sz="2000" i="1" spc="-320" dirty="0">
                <a:latin typeface="Times New Roman"/>
                <a:cs typeface="Times New Roman"/>
              </a:rPr>
              <a:t> </a:t>
            </a:r>
            <a:r>
              <a:rPr sz="3000" spc="7" baseline="-2777" dirty="0">
                <a:latin typeface="Symbol"/>
                <a:cs typeface="Symbol"/>
              </a:rPr>
              <a:t></a:t>
            </a:r>
            <a:endParaRPr sz="3000" baseline="-2777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E6DCC0A-1C4E-47F2-9C58-A75025B497D3}"/>
              </a:ext>
            </a:extLst>
          </p:cNvPr>
          <p:cNvSpPr txBox="1"/>
          <p:nvPr/>
        </p:nvSpPr>
        <p:spPr>
          <a:xfrm>
            <a:off x="1206500" y="3200400"/>
            <a:ext cx="1025525" cy="384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10" dirty="0">
                <a:latin typeface="Times New Roman"/>
                <a:cs typeface="Times New Roman"/>
              </a:rPr>
              <a:t>T </a:t>
            </a:r>
            <a:r>
              <a:rPr sz="2000" i="1" spc="-250" dirty="0">
                <a:latin typeface="Times New Roman"/>
                <a:cs typeface="Times New Roman"/>
              </a:rPr>
              <a:t> </a:t>
            </a:r>
            <a:r>
              <a:rPr sz="3000" spc="7" baseline="-8333" dirty="0">
                <a:latin typeface="Symbol"/>
                <a:cs typeface="Symbol"/>
              </a:rPr>
              <a:t></a:t>
            </a:r>
            <a:r>
              <a:rPr sz="3000" spc="-427" baseline="-8333" dirty="0"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b</a:t>
            </a:r>
            <a:r>
              <a:rPr sz="2000" i="1" spc="-275" dirty="0">
                <a:latin typeface="Times New Roman"/>
                <a:cs typeface="Times New Roman"/>
              </a:rPr>
              <a:t> </a:t>
            </a:r>
            <a:r>
              <a:rPr sz="3000" spc="7" baseline="-8333" dirty="0">
                <a:latin typeface="Symbol"/>
                <a:cs typeface="Symbol"/>
              </a:rPr>
              <a:t></a:t>
            </a:r>
            <a:r>
              <a:rPr sz="3000" spc="104" baseline="-8333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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3000" spc="-1162" baseline="-20833" dirty="0">
                <a:latin typeface="Symbol"/>
                <a:cs typeface="Symbol"/>
              </a:rPr>
              <a:t></a:t>
            </a:r>
            <a:r>
              <a:rPr sz="3000" spc="7" baseline="1388" dirty="0">
                <a:latin typeface="Symbol"/>
                <a:cs typeface="Symbol"/>
              </a:rPr>
              <a:t></a:t>
            </a:r>
            <a:endParaRPr sz="3000" baseline="1388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36540E1-13D7-4E04-A1DA-EED8357F54D8}"/>
              </a:ext>
            </a:extLst>
          </p:cNvPr>
          <p:cNvSpPr txBox="1"/>
          <p:nvPr/>
        </p:nvSpPr>
        <p:spPr>
          <a:xfrm>
            <a:off x="1444625" y="3490913"/>
            <a:ext cx="40798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95910" algn="l"/>
              </a:tabLst>
              <a:defRPr/>
            </a:pPr>
            <a:r>
              <a:rPr sz="2000" spc="5" dirty="0">
                <a:latin typeface="Symbol"/>
                <a:cs typeface="Symbol"/>
              </a:rPr>
              <a:t></a:t>
            </a:r>
            <a:r>
              <a:rPr sz="2000" spc="5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E01B01B-96FF-49BD-89C0-6C8EE63250F8}"/>
              </a:ext>
            </a:extLst>
          </p:cNvPr>
          <p:cNvSpPr txBox="1"/>
          <p:nvPr/>
        </p:nvSpPr>
        <p:spPr>
          <a:xfrm>
            <a:off x="1444625" y="3006725"/>
            <a:ext cx="40798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95910" algn="l"/>
              </a:tabLst>
              <a:defRPr/>
            </a:pPr>
            <a:r>
              <a:rPr sz="2000" spc="5" dirty="0">
                <a:latin typeface="Symbol"/>
                <a:cs typeface="Symbol"/>
              </a:rPr>
              <a:t></a:t>
            </a:r>
            <a:r>
              <a:rPr sz="2000" spc="5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C83E2E7-DA26-459B-9699-1A45E91A57D0}"/>
              </a:ext>
            </a:extLst>
          </p:cNvPr>
          <p:cNvSpPr txBox="1"/>
          <p:nvPr/>
        </p:nvSpPr>
        <p:spPr>
          <a:xfrm>
            <a:off x="1444625" y="3603625"/>
            <a:ext cx="407988" cy="338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Symbol"/>
                <a:cs typeface="Symbol"/>
              </a:rPr>
              <a:t>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3000" i="1" spc="7" baseline="15277" dirty="0">
                <a:latin typeface="Times New Roman"/>
                <a:cs typeface="Times New Roman"/>
              </a:rPr>
              <a:t>c</a:t>
            </a:r>
            <a:r>
              <a:rPr sz="3000" i="1" spc="-337" baseline="15277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0D081C7-353A-4F5E-8831-9D18ED2EFEE2}"/>
              </a:ext>
            </a:extLst>
          </p:cNvPr>
          <p:cNvSpPr txBox="1"/>
          <p:nvPr/>
        </p:nvSpPr>
        <p:spPr>
          <a:xfrm>
            <a:off x="1444625" y="2840038"/>
            <a:ext cx="407988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Symbol"/>
                <a:cs typeface="Symbol"/>
              </a:rPr>
              <a:t>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3000" i="1" spc="15" baseline="4166" dirty="0">
                <a:latin typeface="Times New Roman"/>
                <a:cs typeface="Times New Roman"/>
              </a:rPr>
              <a:t>a</a:t>
            </a:r>
            <a:r>
              <a:rPr sz="3000" i="1" spc="-434" baseline="4166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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B8BB867-583E-4B6E-8D06-43F1086A28F2}"/>
              </a:ext>
            </a:extLst>
          </p:cNvPr>
          <p:cNvSpPr txBox="1"/>
          <p:nvPr/>
        </p:nvSpPr>
        <p:spPr>
          <a:xfrm>
            <a:off x="190500" y="2281238"/>
            <a:ext cx="3703638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92759" algn="l"/>
              </a:tabLst>
              <a:defRPr/>
            </a:pPr>
            <a:r>
              <a:rPr sz="2400" spc="-20" dirty="0">
                <a:latin typeface="Bookman Old Style"/>
                <a:cs typeface="Bookman Old Style"/>
              </a:rPr>
              <a:t>7</a:t>
            </a:r>
            <a:r>
              <a:rPr sz="2400" spc="-10" dirty="0">
                <a:latin typeface="Bookman Old Style"/>
                <a:cs typeface="Bookman Old Style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Bookman Old Style"/>
                <a:cs typeface="Bookman Old Style"/>
              </a:rPr>
              <a:t>Misa</a:t>
            </a:r>
            <a:r>
              <a:rPr sz="2400" dirty="0">
                <a:latin typeface="Bookman Old Style"/>
                <a:cs typeface="Bookman Old Style"/>
              </a:rPr>
              <a:t>lkan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</a:t>
            </a:r>
            <a:r>
              <a:rPr sz="2400" spc="-15" baseline="24305" dirty="0">
                <a:latin typeface="Bookman Old Style"/>
                <a:cs typeface="Bookman Old Style"/>
              </a:rPr>
              <a:t>3</a:t>
            </a:r>
            <a:r>
              <a:rPr sz="2400" baseline="24305" dirty="0">
                <a:latin typeface="Times New Roman"/>
                <a:cs typeface="Times New Roman"/>
              </a:rPr>
              <a:t> </a:t>
            </a:r>
            <a:r>
              <a:rPr sz="2400" spc="-60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</a:t>
            </a:r>
            <a:r>
              <a:rPr sz="2400" spc="-15" baseline="24305" dirty="0">
                <a:latin typeface="Bookman Old Style"/>
                <a:cs typeface="Bookman Old Style"/>
              </a:rPr>
              <a:t>2</a:t>
            </a:r>
            <a:endParaRPr sz="2400" baseline="24305">
              <a:latin typeface="Bookman Old Style"/>
              <a:cs typeface="Bookman Old Style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2EE085C6-877A-4690-8A30-6CDA53091368}"/>
              </a:ext>
            </a:extLst>
          </p:cNvPr>
          <p:cNvSpPr txBox="1"/>
          <p:nvPr/>
        </p:nvSpPr>
        <p:spPr>
          <a:xfrm>
            <a:off x="4062413" y="2290763"/>
            <a:ext cx="2674937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did</a:t>
            </a:r>
            <a:r>
              <a:rPr sz="2400" spc="5" dirty="0">
                <a:latin typeface="Bookman Old Style"/>
                <a:cs typeface="Bookman Old Style"/>
              </a:rPr>
              <a:t>e</a:t>
            </a:r>
            <a:r>
              <a:rPr sz="2400" spc="-15" dirty="0">
                <a:latin typeface="Bookman Old Style"/>
                <a:cs typeface="Bookman Old Style"/>
              </a:rPr>
              <a:t>finisik</a:t>
            </a:r>
            <a:r>
              <a:rPr sz="2400" spc="-5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oleh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7908" name="object 17">
            <a:extLst>
              <a:ext uri="{FF2B5EF4-FFF2-40B4-BE49-F238E27FC236}">
                <a16:creationId xmlns:a16="http://schemas.microsoft.com/office/drawing/2014/main" id="{615418A3-4DFF-4AFE-A04F-B637D388A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4059238"/>
            <a:ext cx="33147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Tentukan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basis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Ker(T)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beserta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dimensinya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!</a:t>
            </a: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EDBEAA2-E06B-4B77-ADEF-AAFF6E9DF39C}"/>
              </a:ext>
            </a:extLst>
          </p:cNvPr>
          <p:cNvSpPr txBox="1"/>
          <p:nvPr/>
        </p:nvSpPr>
        <p:spPr>
          <a:xfrm>
            <a:off x="3717925" y="4059238"/>
            <a:ext cx="21510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basi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R(</a:t>
            </a: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spc="-10" dirty="0">
                <a:latin typeface="Bookman Old Style"/>
                <a:cs typeface="Bookman Old Style"/>
              </a:rPr>
              <a:t>)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9205E46B-1616-443C-98D8-2CE12B5B93B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224040" rtlCol="0"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0" dirty="0"/>
              <a:t>6</a:t>
            </a:r>
            <a:r>
              <a:rPr spc="-10" dirty="0"/>
              <a:t>.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15" dirty="0"/>
              <a:t>T</a:t>
            </a:r>
            <a:r>
              <a:rPr dirty="0"/>
              <a:t>entukan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i="1" spc="-5" dirty="0"/>
              <a:t>r</a:t>
            </a:r>
            <a:r>
              <a:rPr i="1" spc="-75" dirty="0"/>
              <a:t>a</a:t>
            </a:r>
            <a:r>
              <a:rPr i="1" spc="-5" dirty="0"/>
              <a:t>n</a:t>
            </a:r>
            <a:r>
              <a:rPr i="1" dirty="0"/>
              <a:t>k</a:t>
            </a:r>
            <a:r>
              <a:rPr i="1" spc="229" dirty="0">
                <a:latin typeface="Times New Roman"/>
                <a:cs typeface="Times New Roman"/>
              </a:rPr>
              <a:t> </a:t>
            </a:r>
            <a:r>
              <a:rPr spc="-5" dirty="0"/>
              <a:t>da</a:t>
            </a:r>
            <a:r>
              <a:rPr dirty="0"/>
              <a:t>n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i="1" spc="-20" dirty="0"/>
              <a:t>nul</a:t>
            </a:r>
            <a:r>
              <a:rPr i="1" spc="-25" dirty="0"/>
              <a:t>i</a:t>
            </a:r>
            <a:r>
              <a:rPr i="1" spc="-50" dirty="0"/>
              <a:t>t</a:t>
            </a:r>
            <a:r>
              <a:rPr i="1" spc="-5" dirty="0"/>
              <a:t>a</a:t>
            </a:r>
            <a:r>
              <a:rPr i="1" dirty="0"/>
              <a:t>s</a:t>
            </a:r>
            <a:r>
              <a:rPr i="1" spc="180" dirty="0">
                <a:latin typeface="Times New Roman"/>
                <a:cs typeface="Times New Roman"/>
              </a:rPr>
              <a:t> </a:t>
            </a:r>
            <a:r>
              <a:rPr spc="-15" dirty="0"/>
              <a:t>matriks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Transformasi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0" dirty="0"/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2">
            <a:extLst>
              <a:ext uri="{FF2B5EF4-FFF2-40B4-BE49-F238E27FC236}">
                <a16:creationId xmlns:a16="http://schemas.microsoft.com/office/drawing/2014/main" id="{70F23653-844E-4E20-BA14-4AAE981E2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4C8BC18-64D2-4500-9B7B-B4DF2C216BB4}"/>
              </a:ext>
            </a:extLst>
          </p:cNvPr>
          <p:cNvSpPr txBox="1"/>
          <p:nvPr/>
        </p:nvSpPr>
        <p:spPr>
          <a:xfrm>
            <a:off x="168275" y="155575"/>
            <a:ext cx="6302375" cy="769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Contoh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  <a:p>
            <a:pPr marL="672465" fontAlgn="auto">
              <a:spcBef>
                <a:spcPts val="575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spc="-5" dirty="0">
                <a:latin typeface="Bookman Old Style"/>
                <a:cs typeface="Bookman Old Style"/>
              </a:rPr>
              <a:t>unjuk</a:t>
            </a:r>
            <a:r>
              <a:rPr sz="2400" spc="-10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bahw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: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Bookman Old Style"/>
                <a:cs typeface="Bookman Old Style"/>
              </a:rPr>
              <a:t>R</a:t>
            </a:r>
            <a:r>
              <a:rPr sz="2400" spc="-15" baseline="24305" dirty="0">
                <a:latin typeface="Bookman Old Style"/>
                <a:cs typeface="Bookman Old Style"/>
              </a:rPr>
              <a:t>2</a:t>
            </a:r>
            <a:r>
              <a:rPr sz="2400" baseline="24305" dirty="0">
                <a:latin typeface="Times New Roman"/>
                <a:cs typeface="Times New Roman"/>
              </a:rPr>
              <a:t> </a:t>
            </a:r>
            <a:r>
              <a:rPr sz="2400" spc="-75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R</a:t>
            </a:r>
            <a:r>
              <a:rPr sz="2400" spc="-30" baseline="24305" dirty="0">
                <a:latin typeface="Bookman Old Style"/>
                <a:cs typeface="Bookman Old Style"/>
              </a:rPr>
              <a:t>3</a:t>
            </a:r>
            <a:r>
              <a:rPr sz="2400" dirty="0">
                <a:latin typeface="Bookman Old Style"/>
                <a:cs typeface="Bookman Old Style"/>
              </a:rPr>
              <a:t>,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dima</a:t>
            </a:r>
            <a:r>
              <a:rPr sz="2400" spc="-10" dirty="0">
                <a:latin typeface="Bookman Old Style"/>
                <a:cs typeface="Bookman Old Style"/>
              </a:rPr>
              <a:t>n</a:t>
            </a:r>
            <a:r>
              <a:rPr sz="2400" dirty="0">
                <a:latin typeface="Bookman Old Style"/>
                <a:cs typeface="Bookman Old Style"/>
              </a:rPr>
              <a:t>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0124800-894B-48B2-B260-D8AAFB7EC9E2}"/>
              </a:ext>
            </a:extLst>
          </p:cNvPr>
          <p:cNvSpPr txBox="1"/>
          <p:nvPr/>
        </p:nvSpPr>
        <p:spPr>
          <a:xfrm>
            <a:off x="168275" y="2497138"/>
            <a:ext cx="2555875" cy="1208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724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merupakan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575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Jawa</a:t>
            </a:r>
            <a:r>
              <a:rPr sz="2400" b="1" dirty="0">
                <a:latin typeface="Bookman Old Style"/>
                <a:cs typeface="Bookman Old Style"/>
              </a:rPr>
              <a:t>b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  <a:p>
            <a:pPr marL="672465" fontAlgn="auto">
              <a:spcBef>
                <a:spcPts val="575"/>
              </a:spcBef>
              <a:spcAft>
                <a:spcPts val="0"/>
              </a:spcAft>
              <a:defRPr/>
            </a:pPr>
            <a:r>
              <a:rPr sz="2400" spc="-25" dirty="0">
                <a:latin typeface="Bookman Old Style"/>
                <a:cs typeface="Bookman Old Style"/>
              </a:rPr>
              <a:t>Ambi</a:t>
            </a:r>
            <a:r>
              <a:rPr sz="2400" spc="-10" dirty="0">
                <a:latin typeface="Bookman Old Style"/>
                <a:cs typeface="Bookman Old Style"/>
              </a:rPr>
              <a:t>l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unsur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960EAAB-6475-404C-A3B8-676048DD31DA}"/>
              </a:ext>
            </a:extLst>
          </p:cNvPr>
          <p:cNvSpPr txBox="1"/>
          <p:nvPr/>
        </p:nvSpPr>
        <p:spPr>
          <a:xfrm>
            <a:off x="2740025" y="2497138"/>
            <a:ext cx="28146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tranformasi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linear.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672A3E1-93E6-429D-B60C-E28F67F2B671}"/>
              </a:ext>
            </a:extLst>
          </p:cNvPr>
          <p:cNvSpPr txBox="1"/>
          <p:nvPr/>
        </p:nvSpPr>
        <p:spPr>
          <a:xfrm>
            <a:off x="2894013" y="3365500"/>
            <a:ext cx="2587625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sembarang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Bookman Old Style"/>
                <a:cs typeface="Bookman Old Style"/>
              </a:rPr>
              <a:t>R</a:t>
            </a:r>
            <a:r>
              <a:rPr sz="2400" spc="-30" baseline="24305" dirty="0">
                <a:latin typeface="Bookman Old Style"/>
                <a:cs typeface="Bookman Old Style"/>
              </a:rPr>
              <a:t>2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52BC9CF-0651-4949-A8BC-7AF5AB31B241}"/>
              </a:ext>
            </a:extLst>
          </p:cNvPr>
          <p:cNvSpPr txBox="1"/>
          <p:nvPr/>
        </p:nvSpPr>
        <p:spPr>
          <a:xfrm>
            <a:off x="827088" y="3814763"/>
            <a:ext cx="18510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597660" algn="l"/>
                <a:tab pos="1836420" algn="l"/>
              </a:tabLst>
              <a:defRPr/>
            </a:pPr>
            <a:r>
              <a:rPr sz="2400" spc="-15" dirty="0">
                <a:latin typeface="Bookman Old Style"/>
                <a:cs typeface="Bookman Old Style"/>
              </a:rPr>
              <a:t>Misalkan</a:t>
            </a:r>
            <a:r>
              <a:rPr sz="2400" spc="-15" dirty="0">
                <a:latin typeface="Times New Roman"/>
                <a:cs typeface="Times New Roman"/>
              </a:rPr>
              <a:t>	</a:t>
            </a:r>
            <a:r>
              <a:rPr sz="2400" u="sng" spc="-10" dirty="0">
                <a:latin typeface="Bookman Old Style"/>
                <a:cs typeface="Bookman Old Style"/>
              </a:rPr>
              <a:t> </a:t>
            </a:r>
            <a:r>
              <a:rPr sz="2400" u="sng" spc="-10" dirty="0">
                <a:latin typeface="Times New Roman"/>
                <a:cs typeface="Times New Roman"/>
              </a:rPr>
              <a:t>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C0D6E2B-EA5E-4360-8579-2F65BABA16ED}"/>
              </a:ext>
            </a:extLst>
          </p:cNvPr>
          <p:cNvSpPr txBox="1"/>
          <p:nvPr/>
        </p:nvSpPr>
        <p:spPr>
          <a:xfrm>
            <a:off x="827088" y="5057775"/>
            <a:ext cx="4508500" cy="912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81330" algn="l"/>
              </a:tabLst>
              <a:defRPr/>
            </a:pPr>
            <a:r>
              <a:rPr sz="2400" dirty="0">
                <a:latin typeface="Bookman Old Style"/>
                <a:cs typeface="Bookman Old Style"/>
              </a:rPr>
              <a:t>(i)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Aka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d</a:t>
            </a:r>
            <a:r>
              <a:rPr sz="2400" dirty="0">
                <a:latin typeface="Bookman Old Style"/>
                <a:cs typeface="Bookman Old Style"/>
              </a:rPr>
              <a:t>itunju</a:t>
            </a:r>
            <a:r>
              <a:rPr sz="2400" spc="-15" dirty="0">
                <a:latin typeface="Bookman Old Style"/>
                <a:cs typeface="Bookman Old Style"/>
              </a:rPr>
              <a:t>k</a:t>
            </a:r>
            <a:r>
              <a:rPr sz="2400" spc="-5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bahwa</a:t>
            </a:r>
            <a:endParaRPr sz="2400">
              <a:latin typeface="Bookman Old Style"/>
              <a:cs typeface="Bookman Old Style"/>
            </a:endParaRPr>
          </a:p>
          <a:p>
            <a:pPr marL="1525905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sz="2700" i="1" spc="30" dirty="0">
                <a:latin typeface="Times New Roman"/>
                <a:cs typeface="Times New Roman"/>
              </a:rPr>
              <a:t>T</a:t>
            </a:r>
            <a:r>
              <a:rPr sz="2700" i="1" spc="-415" dirty="0">
                <a:latin typeface="Times New Roman"/>
                <a:cs typeface="Times New Roman"/>
              </a:rPr>
              <a:t> </a:t>
            </a:r>
            <a:r>
              <a:rPr sz="3550" spc="-455" dirty="0">
                <a:latin typeface="Symbol"/>
                <a:cs typeface="Symbol"/>
              </a:rPr>
              <a:t></a:t>
            </a:r>
            <a:r>
              <a:rPr sz="2700" i="1" spc="25" dirty="0">
                <a:latin typeface="Times New Roman"/>
                <a:cs typeface="Times New Roman"/>
              </a:rPr>
              <a:t>u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spc="25" dirty="0">
                <a:latin typeface="Symbol"/>
                <a:cs typeface="Symbol"/>
              </a:rPr>
              <a:t></a:t>
            </a:r>
            <a:r>
              <a:rPr sz="2700" spc="-305" dirty="0">
                <a:latin typeface="Times New Roman"/>
                <a:cs typeface="Times New Roman"/>
              </a:rPr>
              <a:t> </a:t>
            </a:r>
            <a:r>
              <a:rPr sz="2700" i="1" spc="20" dirty="0">
                <a:latin typeface="Times New Roman"/>
                <a:cs typeface="Times New Roman"/>
              </a:rPr>
              <a:t>v</a:t>
            </a:r>
            <a:r>
              <a:rPr sz="2700" i="1" spc="-375" dirty="0">
                <a:latin typeface="Times New Roman"/>
                <a:cs typeface="Times New Roman"/>
              </a:rPr>
              <a:t> </a:t>
            </a:r>
            <a:r>
              <a:rPr sz="3550" spc="65" dirty="0">
                <a:latin typeface="Symbol"/>
                <a:cs typeface="Symbol"/>
              </a:rPr>
              <a:t></a:t>
            </a:r>
            <a:r>
              <a:rPr sz="2700" spc="25" dirty="0">
                <a:latin typeface="Symbol"/>
                <a:cs typeface="Symbol"/>
              </a:rPr>
              <a:t></a:t>
            </a:r>
            <a:r>
              <a:rPr sz="2700" spc="-305" dirty="0">
                <a:latin typeface="Times New Roman"/>
                <a:cs typeface="Times New Roman"/>
              </a:rPr>
              <a:t> </a:t>
            </a:r>
            <a:r>
              <a:rPr sz="2700" i="1" spc="30" dirty="0">
                <a:latin typeface="Times New Roman"/>
                <a:cs typeface="Times New Roman"/>
              </a:rPr>
              <a:t>T</a:t>
            </a:r>
            <a:r>
              <a:rPr sz="2700" i="1" spc="-409" dirty="0">
                <a:latin typeface="Times New Roman"/>
                <a:cs typeface="Times New Roman"/>
              </a:rPr>
              <a:t> </a:t>
            </a:r>
            <a:r>
              <a:rPr sz="3550" spc="-459" dirty="0">
                <a:latin typeface="Symbol"/>
                <a:cs typeface="Symbol"/>
              </a:rPr>
              <a:t></a:t>
            </a:r>
            <a:r>
              <a:rPr sz="2700" i="1" spc="25" dirty="0">
                <a:latin typeface="Times New Roman"/>
                <a:cs typeface="Times New Roman"/>
              </a:rPr>
              <a:t>u</a:t>
            </a:r>
            <a:r>
              <a:rPr sz="2700" i="1" spc="-320" dirty="0">
                <a:latin typeface="Times New Roman"/>
                <a:cs typeface="Times New Roman"/>
              </a:rPr>
              <a:t> </a:t>
            </a:r>
            <a:r>
              <a:rPr sz="3550" spc="-100" dirty="0">
                <a:latin typeface="Symbol"/>
                <a:cs typeface="Symbol"/>
              </a:rPr>
              <a:t></a:t>
            </a:r>
            <a:r>
              <a:rPr sz="2700" spc="25" dirty="0">
                <a:latin typeface="Symbol"/>
                <a:cs typeface="Symbol"/>
              </a:rPr>
              <a:t></a:t>
            </a:r>
            <a:r>
              <a:rPr sz="2700" spc="-425" dirty="0">
                <a:latin typeface="Times New Roman"/>
                <a:cs typeface="Times New Roman"/>
              </a:rPr>
              <a:t> </a:t>
            </a:r>
            <a:r>
              <a:rPr sz="2700" i="1" spc="30" dirty="0">
                <a:latin typeface="Times New Roman"/>
                <a:cs typeface="Times New Roman"/>
              </a:rPr>
              <a:t>T</a:t>
            </a:r>
            <a:r>
              <a:rPr sz="2700" i="1" spc="-415" dirty="0">
                <a:latin typeface="Times New Roman"/>
                <a:cs typeface="Times New Roman"/>
              </a:rPr>
              <a:t> </a:t>
            </a:r>
            <a:r>
              <a:rPr sz="3550" spc="-409" dirty="0">
                <a:latin typeface="Symbol"/>
                <a:cs typeface="Symbol"/>
              </a:rPr>
              <a:t></a:t>
            </a:r>
            <a:r>
              <a:rPr sz="2700" i="1" spc="20" dirty="0">
                <a:latin typeface="Times New Roman"/>
                <a:cs typeface="Times New Roman"/>
              </a:rPr>
              <a:t>v</a:t>
            </a:r>
            <a:r>
              <a:rPr sz="2700" i="1" spc="-375" dirty="0">
                <a:latin typeface="Times New Roman"/>
                <a:cs typeface="Times New Roman"/>
              </a:rPr>
              <a:t> </a:t>
            </a:r>
            <a:r>
              <a:rPr sz="3550" spc="-285" dirty="0">
                <a:latin typeface="Symbol"/>
                <a:cs typeface="Symbol"/>
              </a:rPr>
              <a:t>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36F7884-8450-4BC4-ADEB-AF7D3AA83EB1}"/>
              </a:ext>
            </a:extLst>
          </p:cNvPr>
          <p:cNvSpPr txBox="1"/>
          <p:nvPr/>
        </p:nvSpPr>
        <p:spPr>
          <a:xfrm>
            <a:off x="2660650" y="1841500"/>
            <a:ext cx="884238" cy="312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60730" algn="l"/>
              </a:tabLst>
              <a:defRPr/>
            </a:pPr>
            <a:r>
              <a:rPr sz="2250" dirty="0">
                <a:latin typeface="Symbol"/>
                <a:cs typeface="Symbol"/>
              </a:rPr>
              <a:t>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B462D1BE-AFCA-43F3-B87C-10C0B0E20C5E}"/>
              </a:ext>
            </a:extLst>
          </p:cNvPr>
          <p:cNvSpPr txBox="1"/>
          <p:nvPr/>
        </p:nvSpPr>
        <p:spPr>
          <a:xfrm>
            <a:off x="1470025" y="1511300"/>
            <a:ext cx="2076450" cy="423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57860" algn="l"/>
                <a:tab pos="1456055" algn="l"/>
                <a:tab pos="1951355" algn="l"/>
              </a:tabLst>
              <a:defRPr/>
            </a:pPr>
            <a:r>
              <a:rPr sz="2250" i="1" dirty="0">
                <a:latin typeface="Times New Roman"/>
                <a:cs typeface="Times New Roman"/>
              </a:rPr>
              <a:t>T</a:t>
            </a:r>
            <a:r>
              <a:rPr sz="2250" i="1" spc="-204" dirty="0">
                <a:latin typeface="Times New Roman"/>
                <a:cs typeface="Times New Roman"/>
              </a:rPr>
              <a:t> </a:t>
            </a:r>
            <a:r>
              <a:rPr sz="3375" spc="-37" baseline="-12345" dirty="0">
                <a:latin typeface="Symbol"/>
                <a:cs typeface="Symbol"/>
              </a:rPr>
              <a:t></a:t>
            </a:r>
            <a:r>
              <a:rPr sz="3375" spc="-1312" baseline="-19753" dirty="0">
                <a:latin typeface="Symbol"/>
                <a:cs typeface="Symbol"/>
              </a:rPr>
              <a:t></a:t>
            </a:r>
            <a:r>
              <a:rPr sz="3375" baseline="1234" dirty="0">
                <a:latin typeface="Symbol"/>
                <a:cs typeface="Symbol"/>
              </a:rPr>
              <a:t></a:t>
            </a:r>
            <a:r>
              <a:rPr sz="3375" baseline="1234" dirty="0">
                <a:latin typeface="Times New Roman"/>
                <a:cs typeface="Times New Roman"/>
              </a:rPr>
              <a:t>	</a:t>
            </a:r>
            <a:r>
              <a:rPr sz="3375" spc="-1312" baseline="-19753" dirty="0">
                <a:latin typeface="Symbol"/>
                <a:cs typeface="Symbol"/>
              </a:rPr>
              <a:t></a:t>
            </a:r>
            <a:r>
              <a:rPr sz="3375" spc="67" baseline="1234" dirty="0">
                <a:latin typeface="Symbol"/>
                <a:cs typeface="Symbol"/>
              </a:rPr>
              <a:t></a:t>
            </a:r>
            <a:r>
              <a:rPr sz="3375" baseline="-12345" dirty="0">
                <a:latin typeface="Symbol"/>
                <a:cs typeface="Symbol"/>
              </a:rPr>
              <a:t></a:t>
            </a:r>
            <a:r>
              <a:rPr sz="3375" spc="187" baseline="-1234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3375" baseline="-9876" dirty="0">
                <a:latin typeface="Symbol"/>
                <a:cs typeface="Symbol"/>
              </a:rPr>
              <a:t></a:t>
            </a:r>
            <a:r>
              <a:rPr sz="3375" baseline="-9876" dirty="0">
                <a:latin typeface="Times New Roman"/>
                <a:cs typeface="Times New Roman"/>
              </a:rPr>
              <a:t>	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spc="-1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x	</a:t>
            </a:r>
            <a:r>
              <a:rPr sz="3375" baseline="-9876" dirty="0">
                <a:latin typeface="Symbol"/>
                <a:cs typeface="Symbol"/>
              </a:rPr>
              <a:t></a:t>
            </a:r>
            <a:endParaRPr sz="3375" baseline="-9876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1791825-2FB8-41ED-9BE4-3EC7B711B43C}"/>
              </a:ext>
            </a:extLst>
          </p:cNvPr>
          <p:cNvSpPr txBox="1"/>
          <p:nvPr/>
        </p:nvSpPr>
        <p:spPr>
          <a:xfrm>
            <a:off x="2660650" y="1292225"/>
            <a:ext cx="884238" cy="312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60730" algn="l"/>
              </a:tabLst>
              <a:defRPr/>
            </a:pPr>
            <a:r>
              <a:rPr sz="2250" dirty="0">
                <a:latin typeface="Symbol"/>
                <a:cs typeface="Symbol"/>
              </a:rPr>
              <a:t>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CD36EFD-D382-48F2-AE0F-5960123CE2C7}"/>
              </a:ext>
            </a:extLst>
          </p:cNvPr>
          <p:cNvSpPr txBox="1"/>
          <p:nvPr/>
        </p:nvSpPr>
        <p:spPr>
          <a:xfrm>
            <a:off x="2660650" y="2025650"/>
            <a:ext cx="884238" cy="312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60730" algn="l"/>
              </a:tabLst>
              <a:defRPr/>
            </a:pPr>
            <a:r>
              <a:rPr sz="2250" dirty="0">
                <a:latin typeface="Symbol"/>
                <a:cs typeface="Symbol"/>
              </a:rPr>
              <a:t>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dirty="0">
                <a:latin typeface="Symbol"/>
                <a:cs typeface="Symbol"/>
              </a:rPr>
              <a:t>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259F409-AB63-4B35-BC04-16A12DDEAF52}"/>
              </a:ext>
            </a:extLst>
          </p:cNvPr>
          <p:cNvSpPr txBox="1"/>
          <p:nvPr/>
        </p:nvSpPr>
        <p:spPr>
          <a:xfrm>
            <a:off x="2660650" y="1085850"/>
            <a:ext cx="884238" cy="333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baseline="-3703" dirty="0">
                <a:latin typeface="Symbol"/>
                <a:cs typeface="Symbol"/>
              </a:rPr>
              <a:t></a:t>
            </a:r>
            <a:r>
              <a:rPr sz="3375" spc="-307" baseline="-3703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x</a:t>
            </a:r>
            <a:r>
              <a:rPr sz="2250" i="1" spc="-9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spc="9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y</a:t>
            </a:r>
            <a:r>
              <a:rPr sz="2250" i="1" spc="-300" dirty="0">
                <a:latin typeface="Times New Roman"/>
                <a:cs typeface="Times New Roman"/>
              </a:rPr>
              <a:t> </a:t>
            </a:r>
            <a:r>
              <a:rPr sz="3375" baseline="-3703" dirty="0">
                <a:latin typeface="Symbol"/>
                <a:cs typeface="Symbol"/>
              </a:rPr>
              <a:t></a:t>
            </a:r>
            <a:endParaRPr sz="3375" baseline="-3703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A02AC9E-D327-4B57-91BC-7FB5B226B70E}"/>
              </a:ext>
            </a:extLst>
          </p:cNvPr>
          <p:cNvSpPr txBox="1"/>
          <p:nvPr/>
        </p:nvSpPr>
        <p:spPr>
          <a:xfrm>
            <a:off x="1676400" y="1751013"/>
            <a:ext cx="692150" cy="39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-37" baseline="-4938" dirty="0">
                <a:latin typeface="Symbol"/>
                <a:cs typeface="Symbol"/>
              </a:rPr>
              <a:t></a:t>
            </a:r>
            <a:r>
              <a:rPr sz="2250" dirty="0">
                <a:latin typeface="Symbol"/>
                <a:cs typeface="Symbol"/>
              </a:rPr>
              <a:t></a:t>
            </a:r>
            <a:r>
              <a:rPr sz="2250" spc="-95" dirty="0">
                <a:latin typeface="Times New Roman"/>
                <a:cs typeface="Times New Roman"/>
              </a:rPr>
              <a:t> </a:t>
            </a:r>
            <a:r>
              <a:rPr sz="3375" i="1" baseline="13580" dirty="0">
                <a:latin typeface="Times New Roman"/>
                <a:cs typeface="Times New Roman"/>
              </a:rPr>
              <a:t>y</a:t>
            </a:r>
            <a:r>
              <a:rPr sz="3375" i="1" spc="-457" baseline="13580" dirty="0">
                <a:latin typeface="Times New Roman"/>
                <a:cs typeface="Times New Roman"/>
              </a:rPr>
              <a:t> </a:t>
            </a:r>
            <a:r>
              <a:rPr sz="2250" spc="45" dirty="0">
                <a:latin typeface="Symbol"/>
                <a:cs typeface="Symbol"/>
              </a:rPr>
              <a:t></a:t>
            </a:r>
            <a:r>
              <a:rPr sz="3375" baseline="-4938" dirty="0">
                <a:latin typeface="Symbol"/>
                <a:cs typeface="Symbol"/>
              </a:rPr>
              <a:t></a:t>
            </a:r>
            <a:endParaRPr sz="3375" baseline="-4938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BE43D07-5035-4366-B34A-7BA04C6AD716}"/>
              </a:ext>
            </a:extLst>
          </p:cNvPr>
          <p:cNvSpPr txBox="1"/>
          <p:nvPr/>
        </p:nvSpPr>
        <p:spPr>
          <a:xfrm>
            <a:off x="1676400" y="1303338"/>
            <a:ext cx="692150" cy="336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375" spc="-37" baseline="1234" dirty="0">
                <a:latin typeface="Symbol"/>
                <a:cs typeface="Symbol"/>
              </a:rPr>
              <a:t></a:t>
            </a:r>
            <a:r>
              <a:rPr sz="3375" baseline="-3703" dirty="0">
                <a:latin typeface="Symbol"/>
                <a:cs typeface="Symbol"/>
              </a:rPr>
              <a:t></a:t>
            </a:r>
            <a:r>
              <a:rPr sz="3375" spc="-195" baseline="-3703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x</a:t>
            </a:r>
            <a:r>
              <a:rPr sz="2250" i="1" spc="-270" dirty="0">
                <a:latin typeface="Times New Roman"/>
                <a:cs typeface="Times New Roman"/>
              </a:rPr>
              <a:t> </a:t>
            </a:r>
            <a:r>
              <a:rPr sz="3375" spc="67" baseline="-3703" dirty="0">
                <a:latin typeface="Symbol"/>
                <a:cs typeface="Symbol"/>
              </a:rPr>
              <a:t></a:t>
            </a:r>
            <a:r>
              <a:rPr sz="3375" baseline="1234" dirty="0">
                <a:latin typeface="Symbol"/>
                <a:cs typeface="Symbol"/>
              </a:rPr>
              <a:t></a:t>
            </a:r>
            <a:endParaRPr sz="3375" baseline="1234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3C236ACE-B4DB-4E89-A2F4-71E9022C428C}"/>
              </a:ext>
            </a:extLst>
          </p:cNvPr>
          <p:cNvSpPr txBox="1"/>
          <p:nvPr/>
        </p:nvSpPr>
        <p:spPr>
          <a:xfrm>
            <a:off x="3038475" y="1962150"/>
            <a:ext cx="153988" cy="312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i="1" dirty="0">
                <a:latin typeface="Times New Roman"/>
                <a:cs typeface="Times New Roman"/>
              </a:rPr>
              <a:t>y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97E5C73-A16B-463B-9813-213CEB06E360}"/>
              </a:ext>
            </a:extLst>
          </p:cNvPr>
          <p:cNvSpPr txBox="1"/>
          <p:nvPr/>
        </p:nvSpPr>
        <p:spPr>
          <a:xfrm>
            <a:off x="2389188" y="4140200"/>
            <a:ext cx="1104900" cy="461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65175" algn="l"/>
              </a:tabLst>
              <a:defRPr/>
            </a:pPr>
            <a:r>
              <a:rPr sz="2300" i="1" dirty="0">
                <a:latin typeface="Times New Roman"/>
                <a:cs typeface="Times New Roman"/>
              </a:rPr>
              <a:t>u</a:t>
            </a:r>
            <a:r>
              <a:rPr sz="2300" i="1" spc="2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spc="-125" dirty="0">
                <a:latin typeface="Times New Roman"/>
                <a:cs typeface="Times New Roman"/>
              </a:rPr>
              <a:t> </a:t>
            </a:r>
            <a:r>
              <a:rPr sz="3450" spc="-1335" baseline="-20531" dirty="0">
                <a:latin typeface="Symbol"/>
                <a:cs typeface="Symbol"/>
              </a:rPr>
              <a:t></a:t>
            </a:r>
            <a:r>
              <a:rPr sz="3450" baseline="1207" dirty="0">
                <a:latin typeface="Symbol"/>
                <a:cs typeface="Symbol"/>
              </a:rPr>
              <a:t></a:t>
            </a:r>
            <a:r>
              <a:rPr sz="3450" baseline="1207" dirty="0">
                <a:latin typeface="Times New Roman"/>
                <a:cs typeface="Times New Roman"/>
              </a:rPr>
              <a:t>	</a:t>
            </a:r>
            <a:r>
              <a:rPr sz="2025" spc="-15" baseline="47325" dirty="0">
                <a:latin typeface="Times New Roman"/>
                <a:cs typeface="Times New Roman"/>
              </a:rPr>
              <a:t>1</a:t>
            </a:r>
            <a:r>
              <a:rPr sz="2025" spc="179" baseline="47325" dirty="0">
                <a:latin typeface="Times New Roman"/>
                <a:cs typeface="Times New Roman"/>
              </a:rPr>
              <a:t> </a:t>
            </a:r>
            <a:r>
              <a:rPr sz="3450" spc="-1335" baseline="-20531" dirty="0">
                <a:latin typeface="Symbol"/>
                <a:cs typeface="Symbol"/>
              </a:rPr>
              <a:t></a:t>
            </a:r>
            <a:r>
              <a:rPr sz="3450" spc="-44" baseline="1207" dirty="0">
                <a:latin typeface="Symbol"/>
                <a:cs typeface="Symbol"/>
              </a:rPr>
              <a:t></a:t>
            </a:r>
            <a:r>
              <a:rPr sz="2300" dirty="0">
                <a:latin typeface="Times New Roman"/>
                <a:cs typeface="Times New Roman"/>
              </a:rPr>
              <a:t>,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964E7FC-3FA3-4844-B165-A9BED4D986CA}"/>
              </a:ext>
            </a:extLst>
          </p:cNvPr>
          <p:cNvSpPr txBox="1"/>
          <p:nvPr/>
        </p:nvSpPr>
        <p:spPr>
          <a:xfrm>
            <a:off x="2854325" y="4410075"/>
            <a:ext cx="569913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190" dirty="0">
                <a:latin typeface="Symbol"/>
                <a:cs typeface="Symbol"/>
              </a:rPr>
              <a:t></a:t>
            </a:r>
            <a:r>
              <a:rPr sz="3450" i="1" spc="82" baseline="14492" dirty="0">
                <a:latin typeface="Times New Roman"/>
                <a:cs typeface="Times New Roman"/>
              </a:rPr>
              <a:t>u</a:t>
            </a:r>
            <a:r>
              <a:rPr sz="1350" spc="-10" dirty="0">
                <a:latin typeface="Times New Roman"/>
                <a:cs typeface="Times New Roman"/>
              </a:rPr>
              <a:t>2</a:t>
            </a:r>
            <a:r>
              <a:rPr sz="1350" spc="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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B542FF1-BE77-46BA-89BC-9693A7422E09}"/>
              </a:ext>
            </a:extLst>
          </p:cNvPr>
          <p:cNvSpPr txBox="1"/>
          <p:nvPr/>
        </p:nvSpPr>
        <p:spPr>
          <a:xfrm>
            <a:off x="2854325" y="3968750"/>
            <a:ext cx="569913" cy="325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43865" algn="l"/>
              </a:tabLst>
              <a:defRPr/>
            </a:pPr>
            <a:r>
              <a:rPr sz="2300" dirty="0">
                <a:latin typeface="Symbol"/>
                <a:cs typeface="Symbol"/>
              </a:rPr>
              <a:t></a:t>
            </a:r>
            <a:r>
              <a:rPr sz="2300" spc="-260" dirty="0">
                <a:latin typeface="Times New Roman"/>
                <a:cs typeface="Times New Roman"/>
              </a:rPr>
              <a:t> </a:t>
            </a:r>
            <a:r>
              <a:rPr sz="3450" i="1" baseline="3623" dirty="0">
                <a:latin typeface="Times New Roman"/>
                <a:cs typeface="Times New Roman"/>
              </a:rPr>
              <a:t>u	</a:t>
            </a:r>
            <a:r>
              <a:rPr sz="2300" dirty="0">
                <a:latin typeface="Symbol"/>
                <a:cs typeface="Symbol"/>
              </a:rPr>
              <a:t>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6164" name="object 20">
            <a:extLst>
              <a:ext uri="{FF2B5EF4-FFF2-40B4-BE49-F238E27FC236}">
                <a16:creationId xmlns:a16="http://schemas.microsoft.com/office/drawing/2014/main" id="{E183E6B0-77DC-4F8D-97BF-CC508F1DD578}"/>
              </a:ext>
            </a:extLst>
          </p:cNvPr>
          <p:cNvSpPr>
            <a:spLocks/>
          </p:cNvSpPr>
          <p:nvPr/>
        </p:nvSpPr>
        <p:spPr bwMode="auto">
          <a:xfrm>
            <a:off x="3714750" y="4184650"/>
            <a:ext cx="125413" cy="0"/>
          </a:xfrm>
          <a:custGeom>
            <a:avLst/>
            <a:gdLst>
              <a:gd name="T0" fmla="*/ 0 w 125095"/>
              <a:gd name="T1" fmla="*/ 125328 w 1250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5095">
                <a:moveTo>
                  <a:pt x="0" y="0"/>
                </a:moveTo>
                <a:lnTo>
                  <a:pt x="125010" y="0"/>
                </a:lnTo>
              </a:path>
            </a:pathLst>
          </a:custGeom>
          <a:noFill/>
          <a:ln w="1308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CA91B83C-72B8-400A-B3A7-CC6FE0DCF678}"/>
              </a:ext>
            </a:extLst>
          </p:cNvPr>
          <p:cNvSpPr txBox="1"/>
          <p:nvPr/>
        </p:nvSpPr>
        <p:spPr>
          <a:xfrm>
            <a:off x="5157788" y="4095750"/>
            <a:ext cx="109537" cy="209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-7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DA73C54-5BC3-4F14-8642-809141C7AEE7}"/>
              </a:ext>
            </a:extLst>
          </p:cNvPr>
          <p:cNvSpPr txBox="1"/>
          <p:nvPr/>
        </p:nvSpPr>
        <p:spPr>
          <a:xfrm>
            <a:off x="4146550" y="4370388"/>
            <a:ext cx="534988" cy="4048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spc="-80" dirty="0">
                <a:latin typeface="Symbol"/>
                <a:cs typeface="Symbol"/>
              </a:rPr>
              <a:t></a:t>
            </a:r>
            <a:r>
              <a:rPr sz="2450" spc="-400" dirty="0">
                <a:latin typeface="Times New Roman"/>
                <a:cs typeface="Times New Roman"/>
              </a:rPr>
              <a:t> </a:t>
            </a:r>
            <a:r>
              <a:rPr sz="3675" i="1" spc="-165" baseline="14739" dirty="0">
                <a:latin typeface="Times New Roman"/>
                <a:cs typeface="Times New Roman"/>
              </a:rPr>
              <a:t>v</a:t>
            </a:r>
            <a:r>
              <a:rPr sz="1450" spc="-70" dirty="0">
                <a:latin typeface="Times New Roman"/>
                <a:cs typeface="Times New Roman"/>
              </a:rPr>
              <a:t>2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2450" spc="-80" dirty="0">
                <a:latin typeface="Symbol"/>
                <a:cs typeface="Symbol"/>
              </a:rPr>
              <a:t>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AC854482-C516-42A2-A85A-A4BF07B2EF12}"/>
              </a:ext>
            </a:extLst>
          </p:cNvPr>
          <p:cNvSpPr txBox="1"/>
          <p:nvPr/>
        </p:nvSpPr>
        <p:spPr>
          <a:xfrm>
            <a:off x="4146550" y="3898900"/>
            <a:ext cx="534988" cy="392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spc="-80" dirty="0">
                <a:latin typeface="Symbol"/>
                <a:cs typeface="Symbol"/>
              </a:rPr>
              <a:t></a:t>
            </a:r>
            <a:r>
              <a:rPr sz="2450" spc="-270" dirty="0">
                <a:latin typeface="Times New Roman"/>
                <a:cs typeface="Times New Roman"/>
              </a:rPr>
              <a:t> </a:t>
            </a:r>
            <a:r>
              <a:rPr sz="3675" i="1" spc="-390" baseline="4535" dirty="0">
                <a:latin typeface="Times New Roman"/>
                <a:cs typeface="Times New Roman"/>
              </a:rPr>
              <a:t>v</a:t>
            </a:r>
            <a:r>
              <a:rPr sz="2175" spc="-104" baseline="-17241" dirty="0">
                <a:latin typeface="Times New Roman"/>
                <a:cs typeface="Times New Roman"/>
              </a:rPr>
              <a:t>1</a:t>
            </a:r>
            <a:r>
              <a:rPr sz="2175" spc="82" baseline="-17241" dirty="0">
                <a:latin typeface="Times New Roman"/>
                <a:cs typeface="Times New Roman"/>
              </a:rPr>
              <a:t> </a:t>
            </a:r>
            <a:r>
              <a:rPr sz="2450" spc="-80" dirty="0">
                <a:latin typeface="Symbol"/>
                <a:cs typeface="Symbol"/>
              </a:rPr>
              <a:t>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FCD6882-83D3-4ED1-AF2E-7398D707AD35}"/>
              </a:ext>
            </a:extLst>
          </p:cNvPr>
          <p:cNvSpPr txBox="1"/>
          <p:nvPr/>
        </p:nvSpPr>
        <p:spPr>
          <a:xfrm>
            <a:off x="3683000" y="4106863"/>
            <a:ext cx="1485900" cy="466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73125" algn="l"/>
              </a:tabLst>
              <a:defRPr/>
            </a:pPr>
            <a:r>
              <a:rPr sz="2450" i="1" spc="-90" dirty="0">
                <a:latin typeface="Times New Roman"/>
                <a:cs typeface="Times New Roman"/>
              </a:rPr>
              <a:t>v</a:t>
            </a:r>
            <a:r>
              <a:rPr sz="2450" i="1" spc="220" dirty="0">
                <a:latin typeface="Times New Roman"/>
                <a:cs typeface="Times New Roman"/>
              </a:rPr>
              <a:t> </a:t>
            </a:r>
            <a:r>
              <a:rPr sz="2450" spc="-110" dirty="0">
                <a:latin typeface="Symbol"/>
                <a:cs typeface="Symbol"/>
              </a:rPr>
              <a:t></a:t>
            </a:r>
            <a:r>
              <a:rPr sz="2450" spc="-65" dirty="0">
                <a:latin typeface="Times New Roman"/>
                <a:cs typeface="Times New Roman"/>
              </a:rPr>
              <a:t> </a:t>
            </a:r>
            <a:r>
              <a:rPr sz="3675" spc="-1432" baseline="-20408" dirty="0">
                <a:latin typeface="Symbol"/>
                <a:cs typeface="Symbol"/>
              </a:rPr>
              <a:t></a:t>
            </a:r>
            <a:r>
              <a:rPr sz="3675" spc="-120" baseline="1133" dirty="0">
                <a:latin typeface="Symbol"/>
                <a:cs typeface="Symbol"/>
              </a:rPr>
              <a:t></a:t>
            </a:r>
            <a:r>
              <a:rPr sz="3675" baseline="1133" dirty="0">
                <a:latin typeface="Times New Roman"/>
                <a:cs typeface="Times New Roman"/>
              </a:rPr>
              <a:t>	</a:t>
            </a:r>
            <a:r>
              <a:rPr sz="3675" spc="-1432" baseline="-20408" dirty="0">
                <a:latin typeface="Symbol"/>
                <a:cs typeface="Symbol"/>
              </a:rPr>
              <a:t></a:t>
            </a:r>
            <a:r>
              <a:rPr sz="3675" spc="-120" baseline="1133" dirty="0">
                <a:latin typeface="Symbol"/>
                <a:cs typeface="Symbol"/>
              </a:rPr>
              <a:t></a:t>
            </a:r>
            <a:r>
              <a:rPr sz="3675" spc="-367" baseline="1133" dirty="0">
                <a:latin typeface="Times New Roman"/>
                <a:cs typeface="Times New Roman"/>
              </a:rPr>
              <a:t> </a:t>
            </a:r>
            <a:r>
              <a:rPr sz="2450" spc="-140" dirty="0">
                <a:latin typeface="Symbol"/>
                <a:cs typeface="Symbol"/>
              </a:rPr>
              <a:t></a:t>
            </a:r>
            <a:r>
              <a:rPr sz="2450" spc="-150" dirty="0">
                <a:latin typeface="Times New Roman"/>
                <a:cs typeface="Times New Roman"/>
              </a:rPr>
              <a:t> </a:t>
            </a:r>
            <a:r>
              <a:rPr sz="2450" i="1" spc="-120" dirty="0">
                <a:latin typeface="Times New Roman"/>
                <a:cs typeface="Times New Roman"/>
              </a:rPr>
              <a:t>R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169" name="object 25">
            <a:extLst>
              <a:ext uri="{FF2B5EF4-FFF2-40B4-BE49-F238E27FC236}">
                <a16:creationId xmlns:a16="http://schemas.microsoft.com/office/drawing/2014/main" id="{E6C3C34D-2CD1-4F84-92A7-BED4F41245B2}"/>
              </a:ext>
            </a:extLst>
          </p:cNvPr>
          <p:cNvSpPr>
            <a:spLocks/>
          </p:cNvSpPr>
          <p:nvPr/>
        </p:nvSpPr>
        <p:spPr bwMode="auto">
          <a:xfrm>
            <a:off x="2703513" y="5665788"/>
            <a:ext cx="168275" cy="0"/>
          </a:xfrm>
          <a:custGeom>
            <a:avLst/>
            <a:gdLst>
              <a:gd name="T0" fmla="*/ 0 w 168275"/>
              <a:gd name="T1" fmla="*/ 167700 w 16827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8275">
                <a:moveTo>
                  <a:pt x="0" y="0"/>
                </a:moveTo>
                <a:lnTo>
                  <a:pt x="167700" y="0"/>
                </a:lnTo>
              </a:path>
            </a:pathLst>
          </a:custGeom>
          <a:noFill/>
          <a:ln w="1379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70" name="object 26">
            <a:extLst>
              <a:ext uri="{FF2B5EF4-FFF2-40B4-BE49-F238E27FC236}">
                <a16:creationId xmlns:a16="http://schemas.microsoft.com/office/drawing/2014/main" id="{7406E659-8BDF-40CA-B8C1-05D5AD325B8C}"/>
              </a:ext>
            </a:extLst>
          </p:cNvPr>
          <p:cNvSpPr>
            <a:spLocks/>
          </p:cNvSpPr>
          <p:nvPr/>
        </p:nvSpPr>
        <p:spPr bwMode="auto">
          <a:xfrm>
            <a:off x="3201988" y="5665788"/>
            <a:ext cx="147637" cy="0"/>
          </a:xfrm>
          <a:custGeom>
            <a:avLst/>
            <a:gdLst>
              <a:gd name="T0" fmla="*/ 0 w 147320"/>
              <a:gd name="T1" fmla="*/ 147139 w 14732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7320">
                <a:moveTo>
                  <a:pt x="0" y="0"/>
                </a:moveTo>
                <a:lnTo>
                  <a:pt x="146823" y="0"/>
                </a:lnTo>
              </a:path>
            </a:pathLst>
          </a:custGeom>
          <a:noFill/>
          <a:ln w="1379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71" name="object 27">
            <a:extLst>
              <a:ext uri="{FF2B5EF4-FFF2-40B4-BE49-F238E27FC236}">
                <a16:creationId xmlns:a16="http://schemas.microsoft.com/office/drawing/2014/main" id="{CEA5B49F-8FC2-4BF1-B901-4DC22656801F}"/>
              </a:ext>
            </a:extLst>
          </p:cNvPr>
          <p:cNvSpPr>
            <a:spLocks/>
          </p:cNvSpPr>
          <p:nvPr/>
        </p:nvSpPr>
        <p:spPr bwMode="auto">
          <a:xfrm>
            <a:off x="4125913" y="5665788"/>
            <a:ext cx="168275" cy="0"/>
          </a:xfrm>
          <a:custGeom>
            <a:avLst/>
            <a:gdLst>
              <a:gd name="T0" fmla="*/ 0 w 168275"/>
              <a:gd name="T1" fmla="*/ 167687 w 16827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8275">
                <a:moveTo>
                  <a:pt x="0" y="0"/>
                </a:moveTo>
                <a:lnTo>
                  <a:pt x="167687" y="0"/>
                </a:lnTo>
              </a:path>
            </a:pathLst>
          </a:custGeom>
          <a:noFill/>
          <a:ln w="1379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72" name="object 28">
            <a:extLst>
              <a:ext uri="{FF2B5EF4-FFF2-40B4-BE49-F238E27FC236}">
                <a16:creationId xmlns:a16="http://schemas.microsoft.com/office/drawing/2014/main" id="{7679FDE0-E79B-4E1B-B9C6-FFE9CA449DB4}"/>
              </a:ext>
            </a:extLst>
          </p:cNvPr>
          <p:cNvSpPr>
            <a:spLocks/>
          </p:cNvSpPr>
          <p:nvPr/>
        </p:nvSpPr>
        <p:spPr bwMode="auto">
          <a:xfrm>
            <a:off x="5033963" y="5665788"/>
            <a:ext cx="147637" cy="0"/>
          </a:xfrm>
          <a:custGeom>
            <a:avLst/>
            <a:gdLst>
              <a:gd name="T0" fmla="*/ 0 w 147320"/>
              <a:gd name="T1" fmla="*/ 147262 w 14732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7320">
                <a:moveTo>
                  <a:pt x="0" y="0"/>
                </a:moveTo>
                <a:lnTo>
                  <a:pt x="146946" y="0"/>
                </a:lnTo>
              </a:path>
            </a:pathLst>
          </a:custGeom>
          <a:noFill/>
          <a:ln w="1379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73" name="object 29">
            <a:extLst>
              <a:ext uri="{FF2B5EF4-FFF2-40B4-BE49-F238E27FC236}">
                <a16:creationId xmlns:a16="http://schemas.microsoft.com/office/drawing/2014/main" id="{78B6CD6A-0A94-4839-8E8C-7CD92921C463}"/>
              </a:ext>
            </a:extLst>
          </p:cNvPr>
          <p:cNvSpPr>
            <a:spLocks/>
          </p:cNvSpPr>
          <p:nvPr/>
        </p:nvSpPr>
        <p:spPr bwMode="auto">
          <a:xfrm>
            <a:off x="1262063" y="995363"/>
            <a:ext cx="2590800" cy="1371600"/>
          </a:xfrm>
          <a:custGeom>
            <a:avLst/>
            <a:gdLst>
              <a:gd name="T0" fmla="*/ 2361550 w 2591435"/>
              <a:gd name="T1" fmla="*/ 0 h 1371600"/>
              <a:gd name="T2" fmla="*/ 228601 w 2591435"/>
              <a:gd name="T3" fmla="*/ 0 h 1371600"/>
              <a:gd name="T4" fmla="*/ 209843 w 2591435"/>
              <a:gd name="T5" fmla="*/ 756 h 1371600"/>
              <a:gd name="T6" fmla="*/ 156316 w 2591435"/>
              <a:gd name="T7" fmla="*/ 11642 h 1371600"/>
              <a:gd name="T8" fmla="*/ 108149 w 2591435"/>
              <a:gd name="T9" fmla="*/ 34221 h 1371600"/>
              <a:gd name="T10" fmla="*/ 66927 w 2591435"/>
              <a:gd name="T11" fmla="*/ 66911 h 1371600"/>
              <a:gd name="T12" fmla="*/ 34231 w 2591435"/>
              <a:gd name="T13" fmla="*/ 108131 h 1371600"/>
              <a:gd name="T14" fmla="*/ 11646 w 2591435"/>
              <a:gd name="T15" fmla="*/ 156299 h 1371600"/>
              <a:gd name="T16" fmla="*/ 757 w 2591435"/>
              <a:gd name="T17" fmla="*/ 209835 h 1371600"/>
              <a:gd name="T18" fmla="*/ 0 w 2591435"/>
              <a:gd name="T19" fmla="*/ 228599 h 1371600"/>
              <a:gd name="T20" fmla="*/ 0 w 2591435"/>
              <a:gd name="T21" fmla="*/ 1142878 h 1371600"/>
              <a:gd name="T22" fmla="*/ 6639 w 2591435"/>
              <a:gd name="T23" fmla="*/ 1197851 h 1371600"/>
              <a:gd name="T24" fmla="*/ 25501 w 2591435"/>
              <a:gd name="T25" fmla="*/ 1247984 h 1371600"/>
              <a:gd name="T26" fmla="*/ 55003 w 2591435"/>
              <a:gd name="T27" fmla="*/ 1291696 h 1371600"/>
              <a:gd name="T28" fmla="*/ 93559 w 2591435"/>
              <a:gd name="T29" fmla="*/ 1327405 h 1371600"/>
              <a:gd name="T30" fmla="*/ 139587 w 2591435"/>
              <a:gd name="T31" fmla="*/ 1353530 h 1371600"/>
              <a:gd name="T32" fmla="*/ 191502 w 2591435"/>
              <a:gd name="T33" fmla="*/ 1368489 h 1371600"/>
              <a:gd name="T34" fmla="*/ 228601 w 2591435"/>
              <a:gd name="T35" fmla="*/ 1371478 h 1371600"/>
              <a:gd name="T36" fmla="*/ 2361550 w 2591435"/>
              <a:gd name="T37" fmla="*/ 1371478 h 1371600"/>
              <a:gd name="T38" fmla="*/ 2416518 w 2591435"/>
              <a:gd name="T39" fmla="*/ 1364841 h 1371600"/>
              <a:gd name="T40" fmla="*/ 2466657 w 2591435"/>
              <a:gd name="T41" fmla="*/ 1345984 h 1371600"/>
              <a:gd name="T42" fmla="*/ 2510385 w 2591435"/>
              <a:gd name="T43" fmla="*/ 1316489 h 1371600"/>
              <a:gd name="T44" fmla="*/ 2546112 w 2591435"/>
              <a:gd name="T45" fmla="*/ 1277937 h 1371600"/>
              <a:gd name="T46" fmla="*/ 2572254 w 2591435"/>
              <a:gd name="T47" fmla="*/ 1231909 h 1371600"/>
              <a:gd name="T48" fmla="*/ 2587225 w 2591435"/>
              <a:gd name="T49" fmla="*/ 1179986 h 1371600"/>
              <a:gd name="T50" fmla="*/ 2590216 w 2591435"/>
              <a:gd name="T51" fmla="*/ 1142878 h 1371600"/>
              <a:gd name="T52" fmla="*/ 2590216 w 2591435"/>
              <a:gd name="T53" fmla="*/ 228599 h 1371600"/>
              <a:gd name="T54" fmla="*/ 2583574 w 2591435"/>
              <a:gd name="T55" fmla="*/ 173626 h 1371600"/>
              <a:gd name="T56" fmla="*/ 2564702 w 2591435"/>
              <a:gd name="T57" fmla="*/ 123493 h 1371600"/>
              <a:gd name="T58" fmla="*/ 2535190 w 2591435"/>
              <a:gd name="T59" fmla="*/ 79781 h 1371600"/>
              <a:gd name="T60" fmla="*/ 2496619 w 2591435"/>
              <a:gd name="T61" fmla="*/ 44072 h 1371600"/>
              <a:gd name="T62" fmla="*/ 2450579 w 2591435"/>
              <a:gd name="T63" fmla="*/ 17947 h 1371600"/>
              <a:gd name="T64" fmla="*/ 2398653 w 2591435"/>
              <a:gd name="T65" fmla="*/ 2988 h 1371600"/>
              <a:gd name="T66" fmla="*/ 2361550 w 2591435"/>
              <a:gd name="T67" fmla="*/ 0 h 137160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91435" h="1371600">
                <a:moveTo>
                  <a:pt x="2362129" y="0"/>
                </a:moveTo>
                <a:lnTo>
                  <a:pt x="228657" y="0"/>
                </a:lnTo>
                <a:lnTo>
                  <a:pt x="209894" y="756"/>
                </a:lnTo>
                <a:lnTo>
                  <a:pt x="156354" y="11642"/>
                </a:lnTo>
                <a:lnTo>
                  <a:pt x="108176" y="34221"/>
                </a:lnTo>
                <a:lnTo>
                  <a:pt x="66943" y="66911"/>
                </a:lnTo>
                <a:lnTo>
                  <a:pt x="34239" y="108131"/>
                </a:lnTo>
                <a:lnTo>
                  <a:pt x="11649" y="156299"/>
                </a:lnTo>
                <a:lnTo>
                  <a:pt x="757" y="209835"/>
                </a:lnTo>
                <a:lnTo>
                  <a:pt x="0" y="228599"/>
                </a:lnTo>
                <a:lnTo>
                  <a:pt x="0" y="1142878"/>
                </a:lnTo>
                <a:lnTo>
                  <a:pt x="6641" y="1197851"/>
                </a:lnTo>
                <a:lnTo>
                  <a:pt x="25507" y="1247984"/>
                </a:lnTo>
                <a:lnTo>
                  <a:pt x="55016" y="1291696"/>
                </a:lnTo>
                <a:lnTo>
                  <a:pt x="93582" y="1327405"/>
                </a:lnTo>
                <a:lnTo>
                  <a:pt x="139621" y="1353530"/>
                </a:lnTo>
                <a:lnTo>
                  <a:pt x="191549" y="1368489"/>
                </a:lnTo>
                <a:lnTo>
                  <a:pt x="228657" y="1371478"/>
                </a:lnTo>
                <a:lnTo>
                  <a:pt x="2362129" y="1371478"/>
                </a:lnTo>
                <a:lnTo>
                  <a:pt x="2417110" y="1364841"/>
                </a:lnTo>
                <a:lnTo>
                  <a:pt x="2467262" y="1345984"/>
                </a:lnTo>
                <a:lnTo>
                  <a:pt x="2511000" y="1316489"/>
                </a:lnTo>
                <a:lnTo>
                  <a:pt x="2546736" y="1277937"/>
                </a:lnTo>
                <a:lnTo>
                  <a:pt x="2572884" y="1231909"/>
                </a:lnTo>
                <a:lnTo>
                  <a:pt x="2587859" y="1179986"/>
                </a:lnTo>
                <a:lnTo>
                  <a:pt x="2590851" y="1142878"/>
                </a:lnTo>
                <a:lnTo>
                  <a:pt x="2590851" y="228599"/>
                </a:lnTo>
                <a:lnTo>
                  <a:pt x="2584207" y="173626"/>
                </a:lnTo>
                <a:lnTo>
                  <a:pt x="2565331" y="123493"/>
                </a:lnTo>
                <a:lnTo>
                  <a:pt x="2535811" y="79781"/>
                </a:lnTo>
                <a:lnTo>
                  <a:pt x="2497231" y="44072"/>
                </a:lnTo>
                <a:lnTo>
                  <a:pt x="2451180" y="17947"/>
                </a:lnTo>
                <a:lnTo>
                  <a:pt x="2399241" y="2988"/>
                </a:lnTo>
                <a:lnTo>
                  <a:pt x="2362129" y="0"/>
                </a:lnTo>
                <a:close/>
              </a:path>
            </a:pathLst>
          </a:custGeom>
          <a:solidFill>
            <a:srgbClr val="00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74" name="object 30">
            <a:extLst>
              <a:ext uri="{FF2B5EF4-FFF2-40B4-BE49-F238E27FC236}">
                <a16:creationId xmlns:a16="http://schemas.microsoft.com/office/drawing/2014/main" id="{7A2916A4-7B59-4F23-BCBF-EAD8C6FC7D92}"/>
              </a:ext>
            </a:extLst>
          </p:cNvPr>
          <p:cNvSpPr>
            <a:spLocks/>
          </p:cNvSpPr>
          <p:nvPr/>
        </p:nvSpPr>
        <p:spPr bwMode="auto">
          <a:xfrm>
            <a:off x="1262063" y="995363"/>
            <a:ext cx="2590800" cy="1371600"/>
          </a:xfrm>
          <a:custGeom>
            <a:avLst/>
            <a:gdLst>
              <a:gd name="T0" fmla="*/ 0 w 2591435"/>
              <a:gd name="T1" fmla="*/ 228599 h 1371600"/>
              <a:gd name="T2" fmla="*/ 6639 w 2591435"/>
              <a:gd name="T3" fmla="*/ 173626 h 1371600"/>
              <a:gd name="T4" fmla="*/ 25501 w 2591435"/>
              <a:gd name="T5" fmla="*/ 123493 h 1371600"/>
              <a:gd name="T6" fmla="*/ 55003 w 2591435"/>
              <a:gd name="T7" fmla="*/ 79781 h 1371600"/>
              <a:gd name="T8" fmla="*/ 93559 w 2591435"/>
              <a:gd name="T9" fmla="*/ 44072 h 1371600"/>
              <a:gd name="T10" fmla="*/ 139587 w 2591435"/>
              <a:gd name="T11" fmla="*/ 17947 h 1371600"/>
              <a:gd name="T12" fmla="*/ 191502 w 2591435"/>
              <a:gd name="T13" fmla="*/ 2988 h 1371600"/>
              <a:gd name="T14" fmla="*/ 228601 w 2591435"/>
              <a:gd name="T15" fmla="*/ 0 h 1371600"/>
              <a:gd name="T16" fmla="*/ 2361550 w 2591435"/>
              <a:gd name="T17" fmla="*/ 0 h 1371600"/>
              <a:gd name="T18" fmla="*/ 2416518 w 2591435"/>
              <a:gd name="T19" fmla="*/ 6636 h 1371600"/>
              <a:gd name="T20" fmla="*/ 2466657 w 2591435"/>
              <a:gd name="T21" fmla="*/ 25493 h 1371600"/>
              <a:gd name="T22" fmla="*/ 2510385 w 2591435"/>
              <a:gd name="T23" fmla="*/ 54988 h 1371600"/>
              <a:gd name="T24" fmla="*/ 2546112 w 2591435"/>
              <a:gd name="T25" fmla="*/ 93540 h 1371600"/>
              <a:gd name="T26" fmla="*/ 2572254 w 2591435"/>
              <a:gd name="T27" fmla="*/ 139568 h 1371600"/>
              <a:gd name="T28" fmla="*/ 2587225 w 2591435"/>
              <a:gd name="T29" fmla="*/ 191491 h 1371600"/>
              <a:gd name="T30" fmla="*/ 2590216 w 2591435"/>
              <a:gd name="T31" fmla="*/ 228599 h 1371600"/>
              <a:gd name="T32" fmla="*/ 2590216 w 2591435"/>
              <a:gd name="T33" fmla="*/ 1142878 h 1371600"/>
              <a:gd name="T34" fmla="*/ 2583574 w 2591435"/>
              <a:gd name="T35" fmla="*/ 1197851 h 1371600"/>
              <a:gd name="T36" fmla="*/ 2564702 w 2591435"/>
              <a:gd name="T37" fmla="*/ 1247984 h 1371600"/>
              <a:gd name="T38" fmla="*/ 2535190 w 2591435"/>
              <a:gd name="T39" fmla="*/ 1291696 h 1371600"/>
              <a:gd name="T40" fmla="*/ 2496619 w 2591435"/>
              <a:gd name="T41" fmla="*/ 1327405 h 1371600"/>
              <a:gd name="T42" fmla="*/ 2450579 w 2591435"/>
              <a:gd name="T43" fmla="*/ 1353530 h 1371600"/>
              <a:gd name="T44" fmla="*/ 2398653 w 2591435"/>
              <a:gd name="T45" fmla="*/ 1368489 h 1371600"/>
              <a:gd name="T46" fmla="*/ 2361550 w 2591435"/>
              <a:gd name="T47" fmla="*/ 1371478 h 1371600"/>
              <a:gd name="T48" fmla="*/ 228601 w 2591435"/>
              <a:gd name="T49" fmla="*/ 1371478 h 1371600"/>
              <a:gd name="T50" fmla="*/ 173640 w 2591435"/>
              <a:gd name="T51" fmla="*/ 1364841 h 1371600"/>
              <a:gd name="T52" fmla="*/ 123512 w 2591435"/>
              <a:gd name="T53" fmla="*/ 1345984 h 1371600"/>
              <a:gd name="T54" fmla="*/ 79798 w 2591435"/>
              <a:gd name="T55" fmla="*/ 1316489 h 1371600"/>
              <a:gd name="T56" fmla="*/ 44084 w 2591435"/>
              <a:gd name="T57" fmla="*/ 1277937 h 1371600"/>
              <a:gd name="T58" fmla="*/ 17954 w 2591435"/>
              <a:gd name="T59" fmla="*/ 1231909 h 1371600"/>
              <a:gd name="T60" fmla="*/ 2989 w 2591435"/>
              <a:gd name="T61" fmla="*/ 1179986 h 1371600"/>
              <a:gd name="T62" fmla="*/ 0 w 2591435"/>
              <a:gd name="T63" fmla="*/ 1142878 h 1371600"/>
              <a:gd name="T64" fmla="*/ 0 w 2591435"/>
              <a:gd name="T65" fmla="*/ 228599 h 13716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591435" h="1371600">
                <a:moveTo>
                  <a:pt x="0" y="228599"/>
                </a:moveTo>
                <a:lnTo>
                  <a:pt x="6641" y="173626"/>
                </a:lnTo>
                <a:lnTo>
                  <a:pt x="25507" y="123493"/>
                </a:lnTo>
                <a:lnTo>
                  <a:pt x="55016" y="79781"/>
                </a:lnTo>
                <a:lnTo>
                  <a:pt x="93582" y="44072"/>
                </a:lnTo>
                <a:lnTo>
                  <a:pt x="139621" y="17947"/>
                </a:lnTo>
                <a:lnTo>
                  <a:pt x="191549" y="2988"/>
                </a:lnTo>
                <a:lnTo>
                  <a:pt x="228657" y="0"/>
                </a:lnTo>
                <a:lnTo>
                  <a:pt x="2362129" y="0"/>
                </a:lnTo>
                <a:lnTo>
                  <a:pt x="2417110" y="6636"/>
                </a:lnTo>
                <a:lnTo>
                  <a:pt x="2467262" y="25493"/>
                </a:lnTo>
                <a:lnTo>
                  <a:pt x="2511000" y="54988"/>
                </a:lnTo>
                <a:lnTo>
                  <a:pt x="2546736" y="93540"/>
                </a:lnTo>
                <a:lnTo>
                  <a:pt x="2572884" y="139568"/>
                </a:lnTo>
                <a:lnTo>
                  <a:pt x="2587859" y="191491"/>
                </a:lnTo>
                <a:lnTo>
                  <a:pt x="2590851" y="228599"/>
                </a:lnTo>
                <a:lnTo>
                  <a:pt x="2590851" y="1142878"/>
                </a:lnTo>
                <a:lnTo>
                  <a:pt x="2584207" y="1197851"/>
                </a:lnTo>
                <a:lnTo>
                  <a:pt x="2565331" y="1247984"/>
                </a:lnTo>
                <a:lnTo>
                  <a:pt x="2535811" y="1291696"/>
                </a:lnTo>
                <a:lnTo>
                  <a:pt x="2497231" y="1327405"/>
                </a:lnTo>
                <a:lnTo>
                  <a:pt x="2451180" y="1353530"/>
                </a:lnTo>
                <a:lnTo>
                  <a:pt x="2399241" y="1368489"/>
                </a:lnTo>
                <a:lnTo>
                  <a:pt x="2362129" y="1371478"/>
                </a:lnTo>
                <a:lnTo>
                  <a:pt x="228657" y="1371478"/>
                </a:lnTo>
                <a:lnTo>
                  <a:pt x="173683" y="1364841"/>
                </a:lnTo>
                <a:lnTo>
                  <a:pt x="123542" y="1345984"/>
                </a:lnTo>
                <a:lnTo>
                  <a:pt x="79818" y="1316489"/>
                </a:lnTo>
                <a:lnTo>
                  <a:pt x="44095" y="1277937"/>
                </a:lnTo>
                <a:lnTo>
                  <a:pt x="17958" y="1231909"/>
                </a:lnTo>
                <a:lnTo>
                  <a:pt x="2990" y="1179986"/>
                </a:lnTo>
                <a:lnTo>
                  <a:pt x="0" y="1142878"/>
                </a:lnTo>
                <a:lnTo>
                  <a:pt x="0" y="228599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75" name="object 31">
            <a:extLst>
              <a:ext uri="{FF2B5EF4-FFF2-40B4-BE49-F238E27FC236}">
                <a16:creationId xmlns:a16="http://schemas.microsoft.com/office/drawing/2014/main" id="{BD46A9E6-2623-4C4B-91F3-81545828705A}"/>
              </a:ext>
            </a:extLst>
          </p:cNvPr>
          <p:cNvSpPr>
            <a:spLocks/>
          </p:cNvSpPr>
          <p:nvPr/>
        </p:nvSpPr>
        <p:spPr bwMode="auto">
          <a:xfrm>
            <a:off x="3886200" y="1638300"/>
            <a:ext cx="1219200" cy="76200"/>
          </a:xfrm>
          <a:custGeom>
            <a:avLst/>
            <a:gdLst>
              <a:gd name="T0" fmla="*/ 1142999 w 1219200"/>
              <a:gd name="T1" fmla="*/ 0 h 76200"/>
              <a:gd name="T2" fmla="*/ 1142999 w 1219200"/>
              <a:gd name="T3" fmla="*/ 76199 h 76200"/>
              <a:gd name="T4" fmla="*/ 1206495 w 1219200"/>
              <a:gd name="T5" fmla="*/ 44452 h 76200"/>
              <a:gd name="T6" fmla="*/ 1155704 w 1219200"/>
              <a:gd name="T7" fmla="*/ 44452 h 76200"/>
              <a:gd name="T8" fmla="*/ 1155704 w 1219200"/>
              <a:gd name="T9" fmla="*/ 31760 h 76200"/>
              <a:gd name="T10" fmla="*/ 1206520 w 1219200"/>
              <a:gd name="T11" fmla="*/ 31760 h 76200"/>
              <a:gd name="T12" fmla="*/ 1142999 w 1219200"/>
              <a:gd name="T13" fmla="*/ 0 h 76200"/>
              <a:gd name="T14" fmla="*/ 1142999 w 1219200"/>
              <a:gd name="T15" fmla="*/ 31760 h 76200"/>
              <a:gd name="T16" fmla="*/ 0 w 1219200"/>
              <a:gd name="T17" fmla="*/ 31760 h 76200"/>
              <a:gd name="T18" fmla="*/ 0 w 1219200"/>
              <a:gd name="T19" fmla="*/ 44452 h 76200"/>
              <a:gd name="T20" fmla="*/ 1142999 w 1219200"/>
              <a:gd name="T21" fmla="*/ 44452 h 76200"/>
              <a:gd name="T22" fmla="*/ 1142999 w 1219200"/>
              <a:gd name="T23" fmla="*/ 31760 h 76200"/>
              <a:gd name="T24" fmla="*/ 1206520 w 1219200"/>
              <a:gd name="T25" fmla="*/ 31760 h 76200"/>
              <a:gd name="T26" fmla="*/ 1155704 w 1219200"/>
              <a:gd name="T27" fmla="*/ 31760 h 76200"/>
              <a:gd name="T28" fmla="*/ 1155704 w 1219200"/>
              <a:gd name="T29" fmla="*/ 44452 h 76200"/>
              <a:gd name="T30" fmla="*/ 1206495 w 1219200"/>
              <a:gd name="T31" fmla="*/ 44452 h 76200"/>
              <a:gd name="T32" fmla="*/ 1219199 w 1219200"/>
              <a:gd name="T33" fmla="*/ 38099 h 76200"/>
              <a:gd name="T34" fmla="*/ 1206520 w 1219200"/>
              <a:gd name="T35" fmla="*/ 31760 h 762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219200" h="76200">
                <a:moveTo>
                  <a:pt x="1142999" y="0"/>
                </a:moveTo>
                <a:lnTo>
                  <a:pt x="1142999" y="76199"/>
                </a:lnTo>
                <a:lnTo>
                  <a:pt x="1206495" y="44452"/>
                </a:lnTo>
                <a:lnTo>
                  <a:pt x="1155704" y="44452"/>
                </a:lnTo>
                <a:lnTo>
                  <a:pt x="1155704" y="31760"/>
                </a:lnTo>
                <a:lnTo>
                  <a:pt x="1206520" y="31760"/>
                </a:lnTo>
                <a:lnTo>
                  <a:pt x="1142999" y="0"/>
                </a:lnTo>
                <a:close/>
              </a:path>
              <a:path w="1219200" h="76200">
                <a:moveTo>
                  <a:pt x="1142999" y="31760"/>
                </a:moveTo>
                <a:lnTo>
                  <a:pt x="0" y="31760"/>
                </a:lnTo>
                <a:lnTo>
                  <a:pt x="0" y="44452"/>
                </a:lnTo>
                <a:lnTo>
                  <a:pt x="1142999" y="44452"/>
                </a:lnTo>
                <a:lnTo>
                  <a:pt x="1142999" y="31760"/>
                </a:lnTo>
                <a:close/>
              </a:path>
              <a:path w="1219200" h="76200">
                <a:moveTo>
                  <a:pt x="1206520" y="31760"/>
                </a:moveTo>
                <a:lnTo>
                  <a:pt x="1155704" y="31760"/>
                </a:lnTo>
                <a:lnTo>
                  <a:pt x="1155704" y="44452"/>
                </a:lnTo>
                <a:lnTo>
                  <a:pt x="1206495" y="44452"/>
                </a:lnTo>
                <a:lnTo>
                  <a:pt x="1219199" y="38099"/>
                </a:lnTo>
                <a:lnTo>
                  <a:pt x="1206520" y="317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9DE2B9B7-F384-456E-B0F2-2EECEF02730E}"/>
              </a:ext>
            </a:extLst>
          </p:cNvPr>
          <p:cNvSpPr txBox="1"/>
          <p:nvPr/>
        </p:nvSpPr>
        <p:spPr>
          <a:xfrm>
            <a:off x="5119688" y="1514475"/>
            <a:ext cx="2743200" cy="366713"/>
          </a:xfrm>
          <a:prstGeom prst="rect">
            <a:avLst/>
          </a:prstGeom>
          <a:solidFill>
            <a:srgbClr val="FFFF00"/>
          </a:solidFill>
        </p:spPr>
        <p:txBody>
          <a:bodyPr lIns="0" tIns="0" rIns="0" bIns="0">
            <a:spAutoFit/>
          </a:bodyPr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mus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7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ra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sformasi</a:t>
            </a:r>
            <a:endParaRPr>
              <a:latin typeface="Arial"/>
              <a:cs typeface="Arial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9521211-B413-4A99-A5CA-BD31B6DFFE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76D93CA9-A7BA-4947-98AB-F0D2A8D4777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6179" name="object 35">
            <a:extLst>
              <a:ext uri="{FF2B5EF4-FFF2-40B4-BE49-F238E27FC236}">
                <a16:creationId xmlns:a16="http://schemas.microsoft.com/office/drawing/2014/main" id="{A57635DC-0FC6-4322-86A0-56439224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D204E2-4D91-439A-AB22-D2D7C243BB14}" type="slidenum">
              <a:rPr lang="id-ID" altLang="en-US">
                <a:latin typeface="Arial" panose="020B0604020202020204" pitchFamily="34" charset="0"/>
              </a:rPr>
              <a:pPr eaLnBrk="1" hangingPunct="1"/>
              <a:t>4</a:t>
            </a:fld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bject 2">
            <a:extLst>
              <a:ext uri="{FF2B5EF4-FFF2-40B4-BE49-F238E27FC236}">
                <a16:creationId xmlns:a16="http://schemas.microsoft.com/office/drawing/2014/main" id="{8A8CE7C4-AA69-489B-8ED8-9A26ED76D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F48278E-79A3-48EE-8220-44C0FA8E7579}"/>
              </a:ext>
            </a:extLst>
          </p:cNvPr>
          <p:cNvSpPr txBox="1"/>
          <p:nvPr/>
        </p:nvSpPr>
        <p:spPr>
          <a:xfrm>
            <a:off x="511175" y="5527675"/>
            <a:ext cx="23780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erbukti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bahwa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7172" name="object 4">
            <a:extLst>
              <a:ext uri="{FF2B5EF4-FFF2-40B4-BE49-F238E27FC236}">
                <a16:creationId xmlns:a16="http://schemas.microsoft.com/office/drawing/2014/main" id="{76D45EF8-76D6-456A-A1DF-79A4947AAC6E}"/>
              </a:ext>
            </a:extLst>
          </p:cNvPr>
          <p:cNvSpPr>
            <a:spLocks/>
          </p:cNvSpPr>
          <p:nvPr/>
        </p:nvSpPr>
        <p:spPr bwMode="auto">
          <a:xfrm>
            <a:off x="904875" y="573088"/>
            <a:ext cx="150813" cy="0"/>
          </a:xfrm>
          <a:custGeom>
            <a:avLst/>
            <a:gdLst>
              <a:gd name="T0" fmla="*/ 0 w 151130"/>
              <a:gd name="T1" fmla="*/ 150664 w 15113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1130">
                <a:moveTo>
                  <a:pt x="0" y="0"/>
                </a:moveTo>
                <a:lnTo>
                  <a:pt x="150981" y="0"/>
                </a:lnTo>
              </a:path>
            </a:pathLst>
          </a:custGeom>
          <a:noFill/>
          <a:ln w="1234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3" name="object 5">
            <a:extLst>
              <a:ext uri="{FF2B5EF4-FFF2-40B4-BE49-F238E27FC236}">
                <a16:creationId xmlns:a16="http://schemas.microsoft.com/office/drawing/2014/main" id="{50B39AAA-7DA4-4247-91B5-CBD1696B6FC1}"/>
              </a:ext>
            </a:extLst>
          </p:cNvPr>
          <p:cNvSpPr>
            <a:spLocks/>
          </p:cNvSpPr>
          <p:nvPr/>
        </p:nvSpPr>
        <p:spPr bwMode="auto">
          <a:xfrm>
            <a:off x="1352550" y="573088"/>
            <a:ext cx="131763" cy="0"/>
          </a:xfrm>
          <a:custGeom>
            <a:avLst/>
            <a:gdLst>
              <a:gd name="T0" fmla="*/ 0 w 132080"/>
              <a:gd name="T1" fmla="*/ 131472 w 1320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2080">
                <a:moveTo>
                  <a:pt x="0" y="0"/>
                </a:moveTo>
                <a:lnTo>
                  <a:pt x="131788" y="0"/>
                </a:lnTo>
              </a:path>
            </a:pathLst>
          </a:custGeom>
          <a:noFill/>
          <a:ln w="1234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99B40B5-519C-444F-95E1-CDB56AF01F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258211" rtlCol="0"/>
          <a:lstStyle/>
          <a:p>
            <a:pPr marL="421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i="1" spc="25" dirty="0">
                <a:latin typeface="Times New Roman"/>
                <a:cs typeface="Times New Roman"/>
              </a:rPr>
              <a:t>T</a:t>
            </a:r>
            <a:r>
              <a:rPr i="1" spc="-345" dirty="0">
                <a:latin typeface="Times New Roman"/>
                <a:cs typeface="Times New Roman"/>
              </a:rPr>
              <a:t> </a:t>
            </a:r>
            <a:r>
              <a:rPr sz="3150" spc="-390" dirty="0">
                <a:latin typeface="Symbol"/>
                <a:cs typeface="Symbol"/>
              </a:rPr>
              <a:t></a:t>
            </a:r>
            <a:r>
              <a:rPr i="1" spc="20" dirty="0">
                <a:latin typeface="Times New Roman"/>
                <a:cs typeface="Times New Roman"/>
              </a:rPr>
              <a:t>u</a:t>
            </a:r>
            <a:r>
              <a:rPr i="1" spc="25" dirty="0">
                <a:latin typeface="Times New Roman"/>
                <a:cs typeface="Times New Roman"/>
              </a:rPr>
              <a:t> </a:t>
            </a:r>
            <a:r>
              <a:rPr spc="25" dirty="0">
                <a:latin typeface="Symbol"/>
                <a:cs typeface="Symbol"/>
              </a:rPr>
              <a:t></a:t>
            </a:r>
            <a:r>
              <a:rPr spc="-250" dirty="0">
                <a:latin typeface="Times New Roman"/>
                <a:cs typeface="Times New Roman"/>
              </a:rPr>
              <a:t> </a:t>
            </a:r>
            <a:r>
              <a:rPr i="1" spc="20" dirty="0">
                <a:latin typeface="Times New Roman"/>
                <a:cs typeface="Times New Roman"/>
              </a:rPr>
              <a:t>v</a:t>
            </a:r>
            <a:r>
              <a:rPr i="1" spc="-325" dirty="0">
                <a:latin typeface="Times New Roman"/>
                <a:cs typeface="Times New Roman"/>
              </a:rPr>
              <a:t> </a:t>
            </a:r>
            <a:r>
              <a:rPr sz="3150" spc="80" dirty="0">
                <a:latin typeface="Symbol"/>
                <a:cs typeface="Symbol"/>
              </a:rPr>
              <a:t></a:t>
            </a:r>
            <a:r>
              <a:rPr spc="25" dirty="0">
                <a:latin typeface="Symbol"/>
                <a:cs typeface="Symbol"/>
              </a:rPr>
              <a:t>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sz="3450" i="1" spc="15" baseline="4830" dirty="0">
                <a:latin typeface="Times New Roman"/>
                <a:cs typeface="Times New Roman"/>
              </a:rPr>
              <a:t>T</a:t>
            </a:r>
            <a:r>
              <a:rPr sz="3450" i="1" baseline="4830" dirty="0">
                <a:latin typeface="Times New Roman"/>
                <a:cs typeface="Times New Roman"/>
              </a:rPr>
              <a:t> </a:t>
            </a:r>
            <a:r>
              <a:rPr sz="3450" i="1" spc="-300" baseline="4830" dirty="0">
                <a:latin typeface="Times New Roman"/>
                <a:cs typeface="Times New Roman"/>
              </a:rPr>
              <a:t> </a:t>
            </a:r>
            <a:r>
              <a:rPr sz="3450" spc="-44" baseline="-7246" dirty="0">
                <a:latin typeface="Symbol"/>
                <a:cs typeface="Symbol"/>
              </a:rPr>
              <a:t></a:t>
            </a:r>
            <a:r>
              <a:rPr sz="3450" spc="-1342" baseline="-15700" dirty="0">
                <a:latin typeface="Symbol"/>
                <a:cs typeface="Symbol"/>
              </a:rPr>
              <a:t></a:t>
            </a:r>
            <a:r>
              <a:rPr sz="3450" spc="7" baseline="6038" dirty="0">
                <a:latin typeface="Symbol"/>
                <a:cs typeface="Symbol"/>
              </a:rPr>
              <a:t></a:t>
            </a:r>
            <a:endParaRPr sz="3450" baseline="6038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C92BA31-E2E9-4157-A71B-DA9D46F6FED0}"/>
              </a:ext>
            </a:extLst>
          </p:cNvPr>
          <p:cNvSpPr txBox="1"/>
          <p:nvPr/>
        </p:nvSpPr>
        <p:spPr>
          <a:xfrm>
            <a:off x="3417888" y="454025"/>
            <a:ext cx="401637" cy="460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86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  <a:p>
            <a:pPr marL="154305" fontAlgn="auto">
              <a:lnSpc>
                <a:spcPts val="20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450" spc="-1342" baseline="-21739" dirty="0">
                <a:latin typeface="Symbol"/>
                <a:cs typeface="Symbol"/>
              </a:rPr>
              <a:t></a:t>
            </a:r>
            <a:r>
              <a:rPr sz="2300" spc="45" dirty="0">
                <a:latin typeface="Symbol"/>
                <a:cs typeface="Symbol"/>
              </a:rPr>
              <a:t></a:t>
            </a:r>
            <a:r>
              <a:rPr sz="3450" spc="7" baseline="-13285" dirty="0">
                <a:latin typeface="Symbol"/>
                <a:cs typeface="Symbol"/>
              </a:rPr>
              <a:t></a:t>
            </a:r>
            <a:endParaRPr sz="3450" baseline="-13285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4139E63-8106-400F-A27E-BEC78D232E2E}"/>
              </a:ext>
            </a:extLst>
          </p:cNvPr>
          <p:cNvSpPr txBox="1"/>
          <p:nvPr/>
        </p:nvSpPr>
        <p:spPr>
          <a:xfrm>
            <a:off x="2224088" y="723900"/>
            <a:ext cx="1595437" cy="403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937894" algn="l"/>
              </a:tabLst>
              <a:defRPr/>
            </a:pPr>
            <a:r>
              <a:rPr sz="3450" spc="-44" baseline="-4830" dirty="0">
                <a:latin typeface="Symbol"/>
                <a:cs typeface="Symbol"/>
              </a:rPr>
              <a:t></a:t>
            </a:r>
            <a:r>
              <a:rPr sz="2300" spc="190" dirty="0">
                <a:latin typeface="Symbol"/>
                <a:cs typeface="Symbol"/>
              </a:rPr>
              <a:t></a:t>
            </a:r>
            <a:r>
              <a:rPr sz="3450" i="1" spc="60" baseline="14492" dirty="0">
                <a:latin typeface="Times New Roman"/>
                <a:cs typeface="Times New Roman"/>
              </a:rPr>
              <a:t>u</a:t>
            </a:r>
            <a:r>
              <a:rPr sz="1350" spc="5" dirty="0">
                <a:latin typeface="Times New Roman"/>
                <a:cs typeface="Times New Roman"/>
              </a:rPr>
              <a:t>2</a:t>
            </a:r>
            <a:r>
              <a:rPr sz="1350" spc="7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Symbol"/>
                <a:cs typeface="Symbol"/>
              </a:rPr>
              <a:t>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5" dirty="0">
                <a:latin typeface="Symbol"/>
                <a:cs typeface="Symbol"/>
              </a:rPr>
              <a:t></a:t>
            </a:r>
            <a:r>
              <a:rPr sz="2300" spc="-355" dirty="0">
                <a:latin typeface="Times New Roman"/>
                <a:cs typeface="Times New Roman"/>
              </a:rPr>
              <a:t> </a:t>
            </a:r>
            <a:r>
              <a:rPr sz="3450" i="1" spc="-15" baseline="14492" dirty="0">
                <a:latin typeface="Times New Roman"/>
                <a:cs typeface="Times New Roman"/>
              </a:rPr>
              <a:t>v</a:t>
            </a:r>
            <a:r>
              <a:rPr sz="1350" spc="5" dirty="0">
                <a:latin typeface="Times New Roman"/>
                <a:cs typeface="Times New Roman"/>
              </a:rPr>
              <a:t>2</a:t>
            </a:r>
            <a:r>
              <a:rPr sz="1350" spc="70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Symbol"/>
                <a:cs typeface="Symbol"/>
              </a:rPr>
              <a:t></a:t>
            </a:r>
            <a:r>
              <a:rPr sz="3450" spc="7" baseline="-4830" dirty="0">
                <a:latin typeface="Symbol"/>
                <a:cs typeface="Symbol"/>
              </a:rPr>
              <a:t></a:t>
            </a:r>
            <a:endParaRPr sz="3450" baseline="-4830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4182E08-76E5-4E3E-B6F9-FA2453FE805C}"/>
              </a:ext>
            </a:extLst>
          </p:cNvPr>
          <p:cNvSpPr txBox="1"/>
          <p:nvPr/>
        </p:nvSpPr>
        <p:spPr>
          <a:xfrm>
            <a:off x="2224088" y="265113"/>
            <a:ext cx="1595437" cy="344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937894" algn="l"/>
              </a:tabLst>
              <a:defRPr/>
            </a:pPr>
            <a:r>
              <a:rPr sz="3450" spc="-44" baseline="1207" dirty="0">
                <a:latin typeface="Symbol"/>
                <a:cs typeface="Symbol"/>
              </a:rPr>
              <a:t></a:t>
            </a:r>
            <a:r>
              <a:rPr sz="3450" spc="7" baseline="-3623" dirty="0">
                <a:latin typeface="Symbol"/>
                <a:cs typeface="Symbol"/>
              </a:rPr>
              <a:t></a:t>
            </a:r>
            <a:r>
              <a:rPr sz="3450" spc="-390" baseline="-3623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u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-160" dirty="0">
                <a:latin typeface="Times New Roman"/>
                <a:cs typeface="Times New Roman"/>
              </a:rPr>
              <a:t> </a:t>
            </a:r>
            <a:r>
              <a:rPr sz="3450" spc="7" baseline="-3623" dirty="0">
                <a:latin typeface="Symbol"/>
                <a:cs typeface="Symbol"/>
              </a:rPr>
              <a:t></a:t>
            </a:r>
            <a:r>
              <a:rPr sz="3450" baseline="-3623" dirty="0">
                <a:latin typeface="Times New Roman"/>
                <a:cs typeface="Times New Roman"/>
              </a:rPr>
              <a:t>	</a:t>
            </a:r>
            <a:r>
              <a:rPr sz="3450" spc="7" baseline="-3623" dirty="0">
                <a:latin typeface="Symbol"/>
                <a:cs typeface="Symbol"/>
              </a:rPr>
              <a:t></a:t>
            </a:r>
            <a:r>
              <a:rPr sz="3450" spc="-345" baseline="-3623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v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-204" dirty="0">
                <a:latin typeface="Times New Roman"/>
                <a:cs typeface="Times New Roman"/>
              </a:rPr>
              <a:t> </a:t>
            </a:r>
            <a:r>
              <a:rPr sz="3450" spc="67" baseline="-3623" dirty="0">
                <a:latin typeface="Symbol"/>
                <a:cs typeface="Symbol"/>
              </a:rPr>
              <a:t></a:t>
            </a:r>
            <a:r>
              <a:rPr sz="3450" spc="7" baseline="1207" dirty="0">
                <a:latin typeface="Symbol"/>
                <a:cs typeface="Symbol"/>
              </a:rPr>
              <a:t></a:t>
            </a:r>
            <a:endParaRPr sz="3450" baseline="1207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FB859BB-A6AF-45A5-905A-3221813E00D9}"/>
              </a:ext>
            </a:extLst>
          </p:cNvPr>
          <p:cNvSpPr txBox="1"/>
          <p:nvPr/>
        </p:nvSpPr>
        <p:spPr>
          <a:xfrm>
            <a:off x="2620963" y="454025"/>
            <a:ext cx="668337" cy="460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  <a:p>
            <a:pPr marL="153670" fontAlgn="auto">
              <a:lnSpc>
                <a:spcPts val="203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450" spc="-1342" baseline="-20531" dirty="0">
                <a:latin typeface="Symbol"/>
                <a:cs typeface="Symbol"/>
              </a:rPr>
              <a:t></a:t>
            </a:r>
            <a:r>
              <a:rPr sz="3450" spc="7" baseline="1207" dirty="0">
                <a:latin typeface="Symbol"/>
                <a:cs typeface="Symbol"/>
              </a:rPr>
              <a:t></a:t>
            </a:r>
            <a:r>
              <a:rPr sz="3450" spc="-202" baseline="1207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</a:t>
            </a:r>
            <a:r>
              <a:rPr sz="2300" spc="-165" dirty="0">
                <a:latin typeface="Times New Roman"/>
                <a:cs typeface="Times New Roman"/>
              </a:rPr>
              <a:t> </a:t>
            </a:r>
            <a:r>
              <a:rPr sz="3450" spc="-1342" baseline="-20531" dirty="0">
                <a:latin typeface="Symbol"/>
                <a:cs typeface="Symbol"/>
              </a:rPr>
              <a:t></a:t>
            </a:r>
            <a:r>
              <a:rPr sz="3450" spc="7" baseline="1207" dirty="0">
                <a:latin typeface="Symbol"/>
                <a:cs typeface="Symbol"/>
              </a:rPr>
              <a:t></a:t>
            </a:r>
            <a:endParaRPr sz="3450" baseline="1207">
              <a:latin typeface="Symbol"/>
              <a:cs typeface="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C5BBB1E-8D8E-4DC3-84AE-4F499E870044}"/>
              </a:ext>
            </a:extLst>
          </p:cNvPr>
          <p:cNvSpPr txBox="1"/>
          <p:nvPr/>
        </p:nvSpPr>
        <p:spPr>
          <a:xfrm>
            <a:off x="1933575" y="1184275"/>
            <a:ext cx="2312988" cy="406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07365" algn="l"/>
                <a:tab pos="1637664" algn="l"/>
              </a:tabLst>
              <a:defRPr/>
            </a:pPr>
            <a:r>
              <a:rPr sz="3375" baseline="-3703" dirty="0">
                <a:latin typeface="Symbol"/>
                <a:cs typeface="Symbol"/>
              </a:rPr>
              <a:t></a:t>
            </a:r>
            <a:r>
              <a:rPr sz="3375" spc="-532" baseline="-3703" dirty="0">
                <a:latin typeface="Times New Roman"/>
                <a:cs typeface="Times New Roman"/>
              </a:rPr>
              <a:t> </a:t>
            </a:r>
            <a:r>
              <a:rPr sz="2950" spc="-360" dirty="0">
                <a:latin typeface="Symbol"/>
                <a:cs typeface="Symbol"/>
              </a:rPr>
              <a:t></a:t>
            </a:r>
            <a:r>
              <a:rPr sz="2250" i="1" dirty="0">
                <a:latin typeface="Times New Roman"/>
                <a:cs typeface="Times New Roman"/>
              </a:rPr>
              <a:t>u	</a:t>
            </a:r>
            <a:r>
              <a:rPr sz="2250" dirty="0">
                <a:latin typeface="Symbol"/>
                <a:cs typeface="Symbol"/>
              </a:rPr>
              <a:t>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v</a:t>
            </a:r>
            <a:r>
              <a:rPr sz="2250" i="1" spc="170" dirty="0">
                <a:latin typeface="Times New Roman"/>
                <a:cs typeface="Times New Roman"/>
              </a:rPr>
              <a:t> </a:t>
            </a:r>
            <a:r>
              <a:rPr sz="2950" spc="-60" dirty="0">
                <a:latin typeface="Symbol"/>
                <a:cs typeface="Symbol"/>
              </a:rPr>
              <a:t></a:t>
            </a:r>
            <a:r>
              <a:rPr sz="2250" dirty="0">
                <a:latin typeface="Symbol"/>
                <a:cs typeface="Symbol"/>
              </a:rPr>
              <a:t></a:t>
            </a:r>
            <a:r>
              <a:rPr sz="2250" spc="-235" dirty="0">
                <a:latin typeface="Times New Roman"/>
                <a:cs typeface="Times New Roman"/>
              </a:rPr>
              <a:t> </a:t>
            </a:r>
            <a:r>
              <a:rPr sz="2950" spc="-360" dirty="0">
                <a:latin typeface="Symbol"/>
                <a:cs typeface="Symbol"/>
              </a:rPr>
              <a:t></a:t>
            </a:r>
            <a:r>
              <a:rPr sz="2250" i="1" dirty="0">
                <a:latin typeface="Times New Roman"/>
                <a:cs typeface="Times New Roman"/>
              </a:rPr>
              <a:t>u	</a:t>
            </a:r>
            <a:r>
              <a:rPr sz="2250" dirty="0">
                <a:latin typeface="Symbol"/>
                <a:cs typeface="Symbol"/>
              </a:rPr>
              <a:t>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v </a:t>
            </a:r>
            <a:r>
              <a:rPr sz="2250" i="1" spc="-150" dirty="0">
                <a:latin typeface="Times New Roman"/>
                <a:cs typeface="Times New Roman"/>
              </a:rPr>
              <a:t> </a:t>
            </a:r>
            <a:r>
              <a:rPr sz="2950" spc="-235" dirty="0">
                <a:latin typeface="Symbol"/>
                <a:cs typeface="Symbol"/>
              </a:rPr>
              <a:t></a:t>
            </a:r>
            <a:r>
              <a:rPr sz="3375" baseline="-3703" dirty="0">
                <a:latin typeface="Symbol"/>
                <a:cs typeface="Symbol"/>
              </a:rPr>
              <a:t></a:t>
            </a:r>
            <a:endParaRPr sz="3375" baseline="-3703">
              <a:latin typeface="Symbol"/>
              <a:cs typeface="Symbol"/>
            </a:endParaRPr>
          </a:p>
        </p:txBody>
      </p:sp>
      <p:sp>
        <p:nvSpPr>
          <p:cNvPr id="7180" name="object 12">
            <a:extLst>
              <a:ext uri="{FF2B5EF4-FFF2-40B4-BE49-F238E27FC236}">
                <a16:creationId xmlns:a16="http://schemas.microsoft.com/office/drawing/2014/main" id="{7166CB90-70F2-4417-823B-E3FE53A33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1611313"/>
            <a:ext cx="1101725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555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55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55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55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55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5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2875"/>
              </a:lnSpc>
            </a:pPr>
            <a:r>
              <a:rPr lang="id-ID" altLang="en-US" sz="2200">
                <a:latin typeface="Symbol" panose="05050102010706020507" pitchFamily="18" charset="2"/>
              </a:rPr>
              <a:t></a:t>
            </a:r>
            <a:r>
              <a:rPr lang="id-ID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900">
                <a:latin typeface="Symbol" panose="05050102010706020507" pitchFamily="18" charset="2"/>
              </a:rPr>
              <a:t></a:t>
            </a:r>
            <a:r>
              <a:rPr lang="id-ID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u	</a:t>
            </a:r>
            <a:r>
              <a:rPr lang="id-ID" altLang="en-US" sz="2200">
                <a:latin typeface="Symbol" panose="05050102010706020507" pitchFamily="18" charset="2"/>
              </a:rPr>
              <a:t></a:t>
            </a:r>
            <a:r>
              <a:rPr lang="id-ID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id-ID" altLang="en-US" sz="2900">
                <a:latin typeface="Symbol" panose="05050102010706020507" pitchFamily="18" charset="2"/>
              </a:rPr>
              <a:t></a:t>
            </a:r>
          </a:p>
          <a:p>
            <a:pPr eaLnBrk="1" hangingPunct="1">
              <a:lnSpc>
                <a:spcPts val="900"/>
              </a:lnSpc>
            </a:pPr>
            <a:r>
              <a:rPr lang="id-ID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1	1</a:t>
            </a:r>
          </a:p>
          <a:p>
            <a:pPr algn="ctr" eaLnBrk="1" hangingPunct="1">
              <a:spcBef>
                <a:spcPts val="288"/>
              </a:spcBef>
            </a:pPr>
            <a:r>
              <a:rPr lang="id-ID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d-ID" altLang="en-US" sz="1900" baseline="-2400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id-ID" altLang="en-US" sz="2200">
                <a:latin typeface="Symbol" panose="05050102010706020507" pitchFamily="18" charset="2"/>
              </a:rPr>
              <a:t></a:t>
            </a:r>
            <a:r>
              <a:rPr lang="id-ID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id-ID" altLang="en-US" sz="1900" baseline="-24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7F80EF9-4372-4D2A-98E1-1DF55F9697F6}"/>
              </a:ext>
            </a:extLst>
          </p:cNvPr>
          <p:cNvSpPr txBox="1"/>
          <p:nvPr/>
        </p:nvSpPr>
        <p:spPr>
          <a:xfrm>
            <a:off x="4110038" y="2008188"/>
            <a:ext cx="136525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823AD35-C267-4B4F-BF51-1855AC4C116A}"/>
              </a:ext>
            </a:extLst>
          </p:cNvPr>
          <p:cNvSpPr txBox="1"/>
          <p:nvPr/>
        </p:nvSpPr>
        <p:spPr>
          <a:xfrm>
            <a:off x="4110038" y="1463675"/>
            <a:ext cx="136525" cy="582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4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50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  <a:p>
            <a:pPr marL="12700" fontAlgn="auto">
              <a:lnSpc>
                <a:spcPts val="24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50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F75167AC-82E6-4B6F-96AF-8BD13865A972}"/>
              </a:ext>
            </a:extLst>
          </p:cNvPr>
          <p:cNvSpPr txBox="1"/>
          <p:nvPr/>
        </p:nvSpPr>
        <p:spPr>
          <a:xfrm>
            <a:off x="4110038" y="2190750"/>
            <a:ext cx="136525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dirty="0">
                <a:latin typeface="Symbol"/>
                <a:cs typeface="Symbol"/>
              </a:rPr>
              <a:t>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4656574-3BB9-4D2A-90A0-50A0615C245B}"/>
              </a:ext>
            </a:extLst>
          </p:cNvPr>
          <p:cNvSpPr txBox="1"/>
          <p:nvPr/>
        </p:nvSpPr>
        <p:spPr>
          <a:xfrm>
            <a:off x="1933575" y="2008188"/>
            <a:ext cx="134938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dirty="0">
                <a:latin typeface="Symbol"/>
                <a:cs typeface="Symbol"/>
              </a:rPr>
              <a:t>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2BB3C3A-E3F2-49D5-80E0-992D5385A3ED}"/>
              </a:ext>
            </a:extLst>
          </p:cNvPr>
          <p:cNvSpPr txBox="1"/>
          <p:nvPr/>
        </p:nvSpPr>
        <p:spPr>
          <a:xfrm>
            <a:off x="1720850" y="1463675"/>
            <a:ext cx="349250" cy="582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25425" fontAlgn="auto">
              <a:lnSpc>
                <a:spcPts val="22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50" dirty="0">
                <a:latin typeface="Symbol"/>
                <a:cs typeface="Symbol"/>
              </a:rPr>
              <a:t></a:t>
            </a:r>
            <a:endParaRPr sz="2250">
              <a:latin typeface="Symbol"/>
              <a:cs typeface="Symbol"/>
            </a:endParaRPr>
          </a:p>
          <a:p>
            <a:pPr marL="12700" fontAlgn="auto">
              <a:lnSpc>
                <a:spcPts val="22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50" dirty="0">
                <a:latin typeface="Symbol"/>
                <a:cs typeface="Symbol"/>
              </a:rPr>
              <a:t></a:t>
            </a:r>
            <a:r>
              <a:rPr sz="2250" spc="-125" dirty="0">
                <a:latin typeface="Times New Roman"/>
                <a:cs typeface="Times New Roman"/>
              </a:rPr>
              <a:t> </a:t>
            </a:r>
            <a:r>
              <a:rPr sz="3375" baseline="-9876" dirty="0">
                <a:latin typeface="Symbol"/>
                <a:cs typeface="Symbol"/>
              </a:rPr>
              <a:t></a:t>
            </a:r>
            <a:endParaRPr sz="3375" baseline="-9876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C8B757D0-C362-4FE7-B3A0-6EA4C2E50155}"/>
              </a:ext>
            </a:extLst>
          </p:cNvPr>
          <p:cNvSpPr txBox="1"/>
          <p:nvPr/>
        </p:nvSpPr>
        <p:spPr>
          <a:xfrm>
            <a:off x="1933575" y="2190750"/>
            <a:ext cx="134938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dirty="0">
                <a:latin typeface="Symbol"/>
                <a:cs typeface="Symbol"/>
              </a:rPr>
              <a:t>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B0D9261-06D0-4ABD-A66D-C451E8162013}"/>
              </a:ext>
            </a:extLst>
          </p:cNvPr>
          <p:cNvSpPr txBox="1"/>
          <p:nvPr/>
        </p:nvSpPr>
        <p:spPr>
          <a:xfrm>
            <a:off x="2282825" y="1441450"/>
            <a:ext cx="1717675" cy="190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72440" algn="l"/>
                <a:tab pos="1130300" algn="l"/>
                <a:tab pos="1621155" algn="l"/>
              </a:tabLst>
              <a:defRPr/>
            </a:pPr>
            <a:r>
              <a:rPr sz="1300" spc="5" dirty="0">
                <a:latin typeface="Times New Roman"/>
                <a:cs typeface="Times New Roman"/>
              </a:rPr>
              <a:t>1	1	2	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78ED307-66E8-4A61-8496-F5A3F8A2ABD5}"/>
              </a:ext>
            </a:extLst>
          </p:cNvPr>
          <p:cNvSpPr txBox="1"/>
          <p:nvPr/>
        </p:nvSpPr>
        <p:spPr>
          <a:xfrm>
            <a:off x="1914525" y="2652713"/>
            <a:ext cx="2260600" cy="398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95934" algn="l"/>
                <a:tab pos="1601470" algn="l"/>
              </a:tabLst>
              <a:defRPr/>
            </a:pPr>
            <a:r>
              <a:rPr sz="3300" baseline="-3787" dirty="0">
                <a:latin typeface="Symbol"/>
                <a:cs typeface="Symbol"/>
              </a:rPr>
              <a:t></a:t>
            </a:r>
            <a:r>
              <a:rPr sz="3300" spc="-517" baseline="-3787" dirty="0">
                <a:latin typeface="Times New Roman"/>
                <a:cs typeface="Times New Roman"/>
              </a:rPr>
              <a:t> </a:t>
            </a:r>
            <a:r>
              <a:rPr sz="2900" spc="-365" dirty="0">
                <a:latin typeface="Symbol"/>
                <a:cs typeface="Symbol"/>
              </a:rPr>
              <a:t></a:t>
            </a:r>
            <a:r>
              <a:rPr sz="2200" i="1" dirty="0">
                <a:latin typeface="Times New Roman"/>
                <a:cs typeface="Times New Roman"/>
              </a:rPr>
              <a:t>u	</a:t>
            </a:r>
            <a:r>
              <a:rPr sz="2200" dirty="0">
                <a:latin typeface="Symbol"/>
                <a:cs typeface="Symbol"/>
              </a:rPr>
              <a:t></a:t>
            </a:r>
            <a:r>
              <a:rPr sz="2200" spc="-19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v</a:t>
            </a:r>
            <a:r>
              <a:rPr sz="2200" i="1" spc="165" dirty="0">
                <a:latin typeface="Times New Roman"/>
                <a:cs typeface="Times New Roman"/>
              </a:rPr>
              <a:t> </a:t>
            </a:r>
            <a:r>
              <a:rPr sz="2900" spc="-70" dirty="0">
                <a:latin typeface="Symbol"/>
                <a:cs typeface="Symbol"/>
              </a:rPr>
              <a:t></a:t>
            </a:r>
            <a:r>
              <a:rPr sz="2200" dirty="0">
                <a:latin typeface="Symbol"/>
                <a:cs typeface="Symbol"/>
              </a:rPr>
              <a:t>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900" spc="-365" dirty="0">
                <a:latin typeface="Symbol"/>
                <a:cs typeface="Symbol"/>
              </a:rPr>
              <a:t></a:t>
            </a:r>
            <a:r>
              <a:rPr sz="2200" i="1" dirty="0">
                <a:latin typeface="Times New Roman"/>
                <a:cs typeface="Times New Roman"/>
              </a:rPr>
              <a:t>u	</a:t>
            </a:r>
            <a:r>
              <a:rPr sz="2200" dirty="0">
                <a:latin typeface="Symbol"/>
                <a:cs typeface="Symbol"/>
              </a:rPr>
              <a:t></a:t>
            </a:r>
            <a:r>
              <a:rPr sz="2200" spc="-19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v </a:t>
            </a:r>
            <a:r>
              <a:rPr sz="2200" i="1" spc="-145" dirty="0">
                <a:latin typeface="Times New Roman"/>
                <a:cs typeface="Times New Roman"/>
              </a:rPr>
              <a:t> </a:t>
            </a:r>
            <a:r>
              <a:rPr sz="2900" spc="-240" dirty="0">
                <a:latin typeface="Symbol"/>
                <a:cs typeface="Symbol"/>
              </a:rPr>
              <a:t></a:t>
            </a:r>
            <a:r>
              <a:rPr sz="3300" baseline="-3787" dirty="0">
                <a:latin typeface="Symbol"/>
                <a:cs typeface="Symbol"/>
              </a:rPr>
              <a:t></a:t>
            </a:r>
            <a:endParaRPr sz="3300" baseline="-3787">
              <a:latin typeface="Symbol"/>
              <a:cs typeface="Symbol"/>
            </a:endParaRPr>
          </a:p>
        </p:txBody>
      </p:sp>
      <p:sp>
        <p:nvSpPr>
          <p:cNvPr id="7189" name="object 21">
            <a:extLst>
              <a:ext uri="{FF2B5EF4-FFF2-40B4-BE49-F238E27FC236}">
                <a16:creationId xmlns:a16="http://schemas.microsoft.com/office/drawing/2014/main" id="{884E6A7E-061E-41B4-9BB4-381AC4639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3459163"/>
            <a:ext cx="133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2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7190" name="object 22">
            <a:extLst>
              <a:ext uri="{FF2B5EF4-FFF2-40B4-BE49-F238E27FC236}">
                <a16:creationId xmlns:a16="http://schemas.microsoft.com/office/drawing/2014/main" id="{067A5057-C6F3-45E4-977E-B2DF7DA91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2925763"/>
            <a:ext cx="133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375"/>
              </a:lnSpc>
            </a:pPr>
            <a:r>
              <a:rPr lang="id-ID" altLang="en-US" sz="2200">
                <a:latin typeface="Symbol" panose="05050102010706020507" pitchFamily="18" charset="2"/>
              </a:rPr>
              <a:t></a:t>
            </a:r>
          </a:p>
          <a:p>
            <a:pPr eaLnBrk="1" hangingPunct="1">
              <a:lnSpc>
                <a:spcPts val="2375"/>
              </a:lnSpc>
            </a:pPr>
            <a:r>
              <a:rPr lang="id-ID" altLang="en-US" sz="22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7191" name="object 23">
            <a:extLst>
              <a:ext uri="{FF2B5EF4-FFF2-40B4-BE49-F238E27FC236}">
                <a16:creationId xmlns:a16="http://schemas.microsoft.com/office/drawing/2014/main" id="{54762580-367A-4918-9CFF-B4C92DF80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3636963"/>
            <a:ext cx="133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200">
                <a:latin typeface="Symbol" panose="05050102010706020507" pitchFamily="18" charset="2"/>
              </a:rPr>
              <a:t></a:t>
            </a:r>
          </a:p>
        </p:txBody>
      </p:sp>
      <p:sp>
        <p:nvSpPr>
          <p:cNvPr id="7192" name="object 24">
            <a:extLst>
              <a:ext uri="{FF2B5EF4-FFF2-40B4-BE49-F238E27FC236}">
                <a16:creationId xmlns:a16="http://schemas.microsoft.com/office/drawing/2014/main" id="{52460C58-0B31-4D6C-8927-323F8FCFE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3459163"/>
            <a:ext cx="133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2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E92352F-17F0-4198-95A0-DA152DF94968}"/>
              </a:ext>
            </a:extLst>
          </p:cNvPr>
          <p:cNvSpPr txBox="1"/>
          <p:nvPr/>
        </p:nvSpPr>
        <p:spPr>
          <a:xfrm>
            <a:off x="1704975" y="2925763"/>
            <a:ext cx="1771650" cy="1001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20979" fontAlgn="auto">
              <a:lnSpc>
                <a:spcPts val="21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dirty="0">
                <a:latin typeface="Symbol"/>
                <a:cs typeface="Symbol"/>
              </a:rPr>
              <a:t></a:t>
            </a:r>
            <a:endParaRPr sz="2200">
              <a:latin typeface="Symbol"/>
              <a:cs typeface="Symbol"/>
            </a:endParaRPr>
          </a:p>
          <a:p>
            <a:pPr marL="969644" indent="-957580" fontAlgn="auto">
              <a:lnSpc>
                <a:spcPts val="218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</a:tabLst>
              <a:defRPr/>
            </a:pPr>
            <a:r>
              <a:rPr sz="2200" dirty="0">
                <a:latin typeface="Symbol"/>
                <a:cs typeface="Symbol"/>
              </a:rPr>
              <a:t>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3300" baseline="-10101" dirty="0">
                <a:latin typeface="Symbol"/>
                <a:cs typeface="Symbol"/>
              </a:rPr>
              <a:t></a:t>
            </a:r>
            <a:r>
              <a:rPr sz="3300" baseline="-10101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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i="1" spc="-95" dirty="0">
                <a:latin typeface="Times New Roman"/>
                <a:cs typeface="Times New Roman"/>
              </a:rPr>
              <a:t>u</a:t>
            </a:r>
            <a:r>
              <a:rPr sz="1875" spc="15" baseline="-24444" dirty="0">
                <a:latin typeface="Times New Roman"/>
                <a:cs typeface="Times New Roman"/>
              </a:rPr>
              <a:t>1</a:t>
            </a:r>
            <a:r>
              <a:rPr sz="1875" baseline="-24444" dirty="0">
                <a:latin typeface="Times New Roman"/>
                <a:cs typeface="Times New Roman"/>
              </a:rPr>
              <a:t> </a:t>
            </a:r>
            <a:r>
              <a:rPr sz="1875" spc="-217" baseline="-2444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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i="1" spc="-140" dirty="0">
                <a:latin typeface="Times New Roman"/>
                <a:cs typeface="Times New Roman"/>
              </a:rPr>
              <a:t>v</a:t>
            </a:r>
            <a:r>
              <a:rPr sz="1875" spc="15" baseline="-24444" dirty="0">
                <a:latin typeface="Times New Roman"/>
                <a:cs typeface="Times New Roman"/>
              </a:rPr>
              <a:t>1</a:t>
            </a:r>
            <a:endParaRPr sz="1875" baseline="-24444">
              <a:latin typeface="Times New Roman"/>
              <a:cs typeface="Times New Roman"/>
            </a:endParaRPr>
          </a:p>
          <a:p>
            <a:pPr marL="969644" fontAlgn="auto">
              <a:spcBef>
                <a:spcPts val="645"/>
              </a:spcBef>
              <a:spcAft>
                <a:spcPts val="0"/>
              </a:spcAft>
              <a:defRPr/>
            </a:pPr>
            <a:r>
              <a:rPr sz="2200" i="1" spc="50" dirty="0">
                <a:latin typeface="Times New Roman"/>
                <a:cs typeface="Times New Roman"/>
              </a:rPr>
              <a:t>u</a:t>
            </a:r>
            <a:r>
              <a:rPr sz="1875" spc="15" baseline="-24444" dirty="0">
                <a:latin typeface="Times New Roman"/>
                <a:cs typeface="Times New Roman"/>
              </a:rPr>
              <a:t>2</a:t>
            </a:r>
            <a:r>
              <a:rPr sz="1875" baseline="-24444" dirty="0">
                <a:latin typeface="Times New Roman"/>
                <a:cs typeface="Times New Roman"/>
              </a:rPr>
              <a:t> </a:t>
            </a:r>
            <a:r>
              <a:rPr sz="1875" spc="-67" baseline="-2444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</a:t>
            </a:r>
            <a:r>
              <a:rPr sz="2200" spc="-190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v</a:t>
            </a:r>
            <a:r>
              <a:rPr sz="1875" spc="15" baseline="-24444" dirty="0">
                <a:latin typeface="Times New Roman"/>
                <a:cs typeface="Times New Roman"/>
              </a:rPr>
              <a:t>2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7194" name="object 26">
            <a:extLst>
              <a:ext uri="{FF2B5EF4-FFF2-40B4-BE49-F238E27FC236}">
                <a16:creationId xmlns:a16="http://schemas.microsoft.com/office/drawing/2014/main" id="{4C1C785A-25C6-4E62-A443-B54F11527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3636963"/>
            <a:ext cx="133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200">
                <a:latin typeface="Symbol" panose="05050102010706020507" pitchFamily="18" charset="2"/>
              </a:rPr>
              <a:t></a:t>
            </a: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A57CA587-7EF9-4CE7-8AAD-920C1BB5AA6E}"/>
              </a:ext>
            </a:extLst>
          </p:cNvPr>
          <p:cNvSpPr txBox="1"/>
          <p:nvPr/>
        </p:nvSpPr>
        <p:spPr>
          <a:xfrm>
            <a:off x="2254250" y="2903538"/>
            <a:ext cx="1681163" cy="187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62280" algn="l"/>
                <a:tab pos="1105535" algn="l"/>
                <a:tab pos="1585595" algn="l"/>
              </a:tabLst>
              <a:defRPr/>
            </a:pPr>
            <a:r>
              <a:rPr sz="1250" spc="10" dirty="0">
                <a:latin typeface="Times New Roman"/>
                <a:cs typeface="Times New Roman"/>
              </a:rPr>
              <a:t>1	1	2	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DC741C78-D996-45EE-A6E2-3C7B06A1235A}"/>
              </a:ext>
            </a:extLst>
          </p:cNvPr>
          <p:cNvSpPr txBox="1"/>
          <p:nvPr/>
        </p:nvSpPr>
        <p:spPr>
          <a:xfrm>
            <a:off x="3892550" y="4824413"/>
            <a:ext cx="127000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spc="-10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0EBE0E74-D23F-42D7-83A2-D649AC94779E}"/>
              </a:ext>
            </a:extLst>
          </p:cNvPr>
          <p:cNvSpPr txBox="1"/>
          <p:nvPr/>
        </p:nvSpPr>
        <p:spPr>
          <a:xfrm>
            <a:off x="3324225" y="4292600"/>
            <a:ext cx="695325" cy="979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3390" algn="l"/>
              </a:tabLst>
              <a:defRPr/>
            </a:pPr>
            <a:r>
              <a:rPr sz="1200" spc="5" dirty="0">
                <a:latin typeface="Times New Roman"/>
                <a:cs typeface="Times New Roman"/>
              </a:rPr>
              <a:t>1	2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3150" spc="-15" baseline="-25132" dirty="0">
                <a:latin typeface="Symbol"/>
                <a:cs typeface="Symbol"/>
              </a:rPr>
              <a:t></a:t>
            </a:r>
            <a:endParaRPr sz="3150" baseline="-25132">
              <a:latin typeface="Symbol"/>
              <a:cs typeface="Symbol"/>
            </a:endParaRPr>
          </a:p>
          <a:p>
            <a:pPr marL="122555" indent="-76835" fontAlgn="auto">
              <a:spcBef>
                <a:spcPts val="95"/>
              </a:spcBef>
              <a:spcAft>
                <a:spcPts val="0"/>
              </a:spcAft>
              <a:tabLst>
                <a:tab pos="580390" algn="l"/>
              </a:tabLst>
              <a:defRPr/>
            </a:pPr>
            <a:r>
              <a:rPr sz="2100" spc="-15" dirty="0">
                <a:latin typeface="Symbol"/>
                <a:cs typeface="Symbol"/>
              </a:rPr>
              <a:t></a:t>
            </a:r>
            <a:r>
              <a:rPr sz="2100" spc="-215" dirty="0">
                <a:latin typeface="Times New Roman"/>
                <a:cs typeface="Times New Roman"/>
              </a:rPr>
              <a:t> </a:t>
            </a:r>
            <a:r>
              <a:rPr sz="2100" i="1" spc="-140" dirty="0">
                <a:latin typeface="Times New Roman"/>
                <a:cs typeface="Times New Roman"/>
              </a:rPr>
              <a:t>v</a:t>
            </a:r>
            <a:r>
              <a:rPr spc="7" baseline="-23148" dirty="0">
                <a:latin typeface="Times New Roman"/>
                <a:cs typeface="Times New Roman"/>
              </a:rPr>
              <a:t>1</a:t>
            </a:r>
            <a:r>
              <a:rPr baseline="-23148" dirty="0">
                <a:latin typeface="Times New Roman"/>
                <a:cs typeface="Times New Roman"/>
              </a:rPr>
              <a:t>	</a:t>
            </a:r>
            <a:r>
              <a:rPr sz="3150" spc="-15" baseline="-9259" dirty="0">
                <a:latin typeface="Symbol"/>
                <a:cs typeface="Symbol"/>
              </a:rPr>
              <a:t></a:t>
            </a:r>
            <a:endParaRPr sz="3150" baseline="-9259">
              <a:latin typeface="Symbol"/>
              <a:cs typeface="Symbol"/>
            </a:endParaRPr>
          </a:p>
          <a:p>
            <a:pPr marL="122555" fontAlgn="auto">
              <a:spcBef>
                <a:spcPts val="620"/>
              </a:spcBef>
              <a:spcAft>
                <a:spcPts val="0"/>
              </a:spcAft>
              <a:defRPr/>
            </a:pPr>
            <a:r>
              <a:rPr sz="2100" i="1" spc="-5" dirty="0">
                <a:latin typeface="Times New Roman"/>
                <a:cs typeface="Times New Roman"/>
              </a:rPr>
              <a:t>v</a:t>
            </a:r>
            <a:r>
              <a:rPr spc="7" baseline="-25462" dirty="0">
                <a:latin typeface="Times New Roman"/>
                <a:cs typeface="Times New Roman"/>
              </a:rPr>
              <a:t>2</a:t>
            </a:r>
            <a:endParaRPr baseline="-25462">
              <a:latin typeface="Times New Roman"/>
              <a:cs typeface="Times New Roman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2A606789-4793-44B2-9D0D-88EC16A32843}"/>
              </a:ext>
            </a:extLst>
          </p:cNvPr>
          <p:cNvSpPr txBox="1"/>
          <p:nvPr/>
        </p:nvSpPr>
        <p:spPr>
          <a:xfrm>
            <a:off x="3892550" y="4994275"/>
            <a:ext cx="127000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spc="-10" dirty="0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DC8B135E-2575-439B-A558-A62E8D1C6674}"/>
              </a:ext>
            </a:extLst>
          </p:cNvPr>
          <p:cNvSpPr txBox="1"/>
          <p:nvPr/>
        </p:nvSpPr>
        <p:spPr>
          <a:xfrm>
            <a:off x="3094038" y="4124325"/>
            <a:ext cx="925512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09625" algn="l"/>
              </a:tabLst>
              <a:defRPr/>
            </a:pPr>
            <a:r>
              <a:rPr sz="3150" spc="-15" baseline="-3968" dirty="0">
                <a:latin typeface="Symbol"/>
                <a:cs typeface="Symbol"/>
              </a:rPr>
              <a:t></a:t>
            </a:r>
            <a:r>
              <a:rPr sz="3150" spc="-494" baseline="-3968" dirty="0">
                <a:latin typeface="Times New Roman"/>
                <a:cs typeface="Times New Roman"/>
              </a:rPr>
              <a:t> </a:t>
            </a:r>
            <a:r>
              <a:rPr sz="2100" i="1" spc="-10" dirty="0">
                <a:latin typeface="Times New Roman"/>
                <a:cs typeface="Times New Roman"/>
              </a:rPr>
              <a:t>v</a:t>
            </a:r>
            <a:r>
              <a:rPr sz="2100" i="1" dirty="0">
                <a:latin typeface="Times New Roman"/>
                <a:cs typeface="Times New Roman"/>
              </a:rPr>
              <a:t> </a:t>
            </a:r>
            <a:r>
              <a:rPr sz="2100" i="1" spc="-11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Symbol"/>
                <a:cs typeface="Symbol"/>
              </a:rPr>
              <a:t></a:t>
            </a:r>
            <a:r>
              <a:rPr sz="2100" spc="-215" dirty="0">
                <a:latin typeface="Times New Roman"/>
                <a:cs typeface="Times New Roman"/>
              </a:rPr>
              <a:t> </a:t>
            </a:r>
            <a:r>
              <a:rPr sz="2100" i="1" spc="-10" dirty="0">
                <a:latin typeface="Times New Roman"/>
                <a:cs typeface="Times New Roman"/>
              </a:rPr>
              <a:t>v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3150" spc="-15" baseline="-3968" dirty="0">
                <a:latin typeface="Symbol"/>
                <a:cs typeface="Symbol"/>
              </a:rPr>
              <a:t></a:t>
            </a:r>
            <a:endParaRPr sz="3150" baseline="-3968">
              <a:latin typeface="Symbol"/>
              <a:cs typeface="Symbol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C04AA82E-7C1E-47AA-B8CC-8FB8E7591CB0}"/>
              </a:ext>
            </a:extLst>
          </p:cNvPr>
          <p:cNvSpPr txBox="1"/>
          <p:nvPr/>
        </p:nvSpPr>
        <p:spPr>
          <a:xfrm>
            <a:off x="2763838" y="4522788"/>
            <a:ext cx="458787" cy="593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2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100" spc="-10" dirty="0">
                <a:latin typeface="Symbol"/>
                <a:cs typeface="Symbol"/>
              </a:rPr>
              <a:t></a:t>
            </a:r>
            <a:r>
              <a:rPr sz="2100" spc="-195" dirty="0">
                <a:latin typeface="Times New Roman"/>
                <a:cs typeface="Times New Roman"/>
              </a:rPr>
              <a:t> </a:t>
            </a:r>
            <a:r>
              <a:rPr sz="3150" spc="-22" baseline="9259" dirty="0">
                <a:latin typeface="Symbol"/>
                <a:cs typeface="Symbol"/>
              </a:rPr>
              <a:t></a:t>
            </a:r>
            <a:r>
              <a:rPr sz="3150" spc="-322" baseline="9259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Symbol"/>
                <a:cs typeface="Symbol"/>
              </a:rPr>
              <a:t></a:t>
            </a:r>
            <a:endParaRPr sz="2100">
              <a:latin typeface="Symbol"/>
              <a:cs typeface="Symbol"/>
            </a:endParaRPr>
          </a:p>
          <a:p>
            <a:pPr marL="12700" fontAlgn="auto">
              <a:lnSpc>
                <a:spcPts val="2265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  <a:defRPr/>
            </a:pPr>
            <a:r>
              <a:rPr sz="2100" spc="-10" dirty="0">
                <a:latin typeface="Symbol"/>
                <a:cs typeface="Symbol"/>
              </a:rPr>
              <a:t></a:t>
            </a:r>
            <a:r>
              <a:rPr sz="2100" spc="-10" dirty="0">
                <a:latin typeface="Times New Roman"/>
                <a:cs typeface="Times New Roman"/>
              </a:rPr>
              <a:t>	</a:t>
            </a:r>
            <a:r>
              <a:rPr sz="2100" spc="-10" dirty="0">
                <a:latin typeface="Symbol"/>
                <a:cs typeface="Symbol"/>
              </a:rPr>
              <a:t>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7B90FC8-FDD3-4969-8A37-5D92B00399E6}"/>
              </a:ext>
            </a:extLst>
          </p:cNvPr>
          <p:cNvSpPr txBox="1"/>
          <p:nvPr/>
        </p:nvSpPr>
        <p:spPr>
          <a:xfrm>
            <a:off x="3094038" y="4313238"/>
            <a:ext cx="128587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spc="-10" dirty="0">
                <a:latin typeface="Symbol"/>
                <a:cs typeface="Symbol"/>
              </a:rPr>
              <a:t>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10DE22E5-8E0E-4F86-BE29-3AF45630C383}"/>
              </a:ext>
            </a:extLst>
          </p:cNvPr>
          <p:cNvSpPr txBox="1"/>
          <p:nvPr/>
        </p:nvSpPr>
        <p:spPr>
          <a:xfrm>
            <a:off x="2763838" y="4994275"/>
            <a:ext cx="458787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  <a:defRPr/>
            </a:pPr>
            <a:r>
              <a:rPr sz="2100" spc="-10" dirty="0">
                <a:latin typeface="Symbol"/>
                <a:cs typeface="Symbol"/>
              </a:rPr>
              <a:t></a:t>
            </a:r>
            <a:r>
              <a:rPr sz="2100" spc="-10" dirty="0">
                <a:latin typeface="Times New Roman"/>
                <a:cs typeface="Times New Roman"/>
              </a:rPr>
              <a:t>	</a:t>
            </a:r>
            <a:r>
              <a:rPr sz="2100" spc="-10" dirty="0">
                <a:latin typeface="Symbol"/>
                <a:cs typeface="Symbol"/>
              </a:rPr>
              <a:t>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21069CEF-978D-49B6-BDB5-B4711EAC5635}"/>
              </a:ext>
            </a:extLst>
          </p:cNvPr>
          <p:cNvSpPr txBox="1"/>
          <p:nvPr/>
        </p:nvSpPr>
        <p:spPr>
          <a:xfrm>
            <a:off x="1735138" y="4292600"/>
            <a:ext cx="1157287" cy="979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98120" algn="ctr" fontAlgn="auto">
              <a:spcBef>
                <a:spcPts val="0"/>
              </a:spcBef>
              <a:spcAft>
                <a:spcPts val="0"/>
              </a:spcAft>
              <a:tabLst>
                <a:tab pos="444500" algn="l"/>
                <a:tab pos="901700" algn="l"/>
              </a:tabLst>
              <a:defRPr/>
            </a:pPr>
            <a:r>
              <a:rPr sz="3150" spc="-15" baseline="-25132" dirty="0">
                <a:latin typeface="Symbol"/>
                <a:cs typeface="Symbol"/>
              </a:rPr>
              <a:t></a:t>
            </a:r>
            <a:r>
              <a:rPr sz="3150" spc="-15" baseline="-25132" dirty="0">
                <a:latin typeface="Times New Roman"/>
                <a:cs typeface="Times New Roman"/>
              </a:rPr>
              <a:t>	</a:t>
            </a:r>
            <a:r>
              <a:rPr sz="1200" spc="5" dirty="0">
                <a:latin typeface="Times New Roman"/>
                <a:cs typeface="Times New Roman"/>
              </a:rPr>
              <a:t>1	2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3150" spc="-15" baseline="-25132" dirty="0">
                <a:latin typeface="Symbol"/>
                <a:cs typeface="Symbol"/>
              </a:rPr>
              <a:t></a:t>
            </a:r>
            <a:endParaRPr sz="3150" baseline="-25132">
              <a:latin typeface="Symbol"/>
              <a:cs typeface="Symbol"/>
            </a:endParaRPr>
          </a:p>
          <a:p>
            <a:pPr marL="12700" fontAlgn="auto">
              <a:spcBef>
                <a:spcPts val="95"/>
              </a:spcBef>
              <a:spcAft>
                <a:spcPts val="0"/>
              </a:spcAft>
              <a:tabLst>
                <a:tab pos="481965" algn="l"/>
              </a:tabLst>
              <a:defRPr/>
            </a:pPr>
            <a:r>
              <a:rPr sz="2100" spc="-15" dirty="0">
                <a:latin typeface="Symbol"/>
                <a:cs typeface="Symbol"/>
              </a:rPr>
              <a:t>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3150" spc="-15" baseline="-9259" dirty="0">
                <a:latin typeface="Symbol"/>
                <a:cs typeface="Symbol"/>
              </a:rPr>
              <a:t></a:t>
            </a:r>
            <a:r>
              <a:rPr sz="3150" baseline="-9259" dirty="0">
                <a:latin typeface="Times New Roman"/>
                <a:cs typeface="Times New Roman"/>
              </a:rPr>
              <a:t>	</a:t>
            </a:r>
            <a:r>
              <a:rPr sz="2100" spc="-15" dirty="0">
                <a:latin typeface="Symbol"/>
                <a:cs typeface="Symbol"/>
              </a:rPr>
              <a:t></a:t>
            </a:r>
            <a:r>
              <a:rPr sz="2100" spc="-245" dirty="0">
                <a:latin typeface="Times New Roman"/>
                <a:cs typeface="Times New Roman"/>
              </a:rPr>
              <a:t> </a:t>
            </a:r>
            <a:r>
              <a:rPr sz="2100" i="1" spc="-100" dirty="0">
                <a:latin typeface="Times New Roman"/>
                <a:cs typeface="Times New Roman"/>
              </a:rPr>
              <a:t>u</a:t>
            </a:r>
            <a:r>
              <a:rPr spc="7" baseline="-23148" dirty="0">
                <a:latin typeface="Times New Roman"/>
                <a:cs typeface="Times New Roman"/>
              </a:rPr>
              <a:t>1</a:t>
            </a:r>
            <a:endParaRPr baseline="-23148">
              <a:latin typeface="Times New Roman"/>
              <a:cs typeface="Times New Roman"/>
            </a:endParaRPr>
          </a:p>
          <a:p>
            <a:pPr marL="169545" algn="ctr" fontAlgn="auto">
              <a:spcBef>
                <a:spcPts val="620"/>
              </a:spcBef>
              <a:spcAft>
                <a:spcPts val="0"/>
              </a:spcAft>
              <a:defRPr/>
            </a:pPr>
            <a:r>
              <a:rPr sz="2100" i="1" spc="35" dirty="0">
                <a:latin typeface="Times New Roman"/>
                <a:cs typeface="Times New Roman"/>
              </a:rPr>
              <a:t>u</a:t>
            </a:r>
            <a:r>
              <a:rPr spc="7" baseline="-25462" dirty="0">
                <a:latin typeface="Times New Roman"/>
                <a:cs typeface="Times New Roman"/>
              </a:rPr>
              <a:t>2</a:t>
            </a:r>
            <a:endParaRPr baseline="-25462">
              <a:latin typeface="Times New Roman"/>
              <a:cs typeface="Times New Roman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3C599EAB-9748-45DF-AA39-DBD8FAA21772}"/>
              </a:ext>
            </a:extLst>
          </p:cNvPr>
          <p:cNvSpPr txBox="1"/>
          <p:nvPr/>
        </p:nvSpPr>
        <p:spPr>
          <a:xfrm>
            <a:off x="1933575" y="4124325"/>
            <a:ext cx="95885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43280" algn="l"/>
              </a:tabLst>
              <a:defRPr/>
            </a:pPr>
            <a:r>
              <a:rPr sz="3150" spc="232" baseline="-3968" dirty="0">
                <a:latin typeface="Symbol"/>
                <a:cs typeface="Symbol"/>
              </a:rPr>
              <a:t></a:t>
            </a:r>
            <a:r>
              <a:rPr sz="2100" i="1" spc="-15" dirty="0">
                <a:latin typeface="Times New Roman"/>
                <a:cs typeface="Times New Roman"/>
              </a:rPr>
              <a:t>u</a:t>
            </a:r>
            <a:r>
              <a:rPr sz="2100" i="1" dirty="0">
                <a:latin typeface="Times New Roman"/>
                <a:cs typeface="Times New Roman"/>
              </a:rPr>
              <a:t> </a:t>
            </a:r>
            <a:r>
              <a:rPr sz="2100" i="1" spc="-6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Symbol"/>
                <a:cs typeface="Symbol"/>
              </a:rPr>
              <a:t></a:t>
            </a:r>
            <a:r>
              <a:rPr sz="2100" spc="-245" dirty="0">
                <a:latin typeface="Times New Roman"/>
                <a:cs typeface="Times New Roman"/>
              </a:rPr>
              <a:t> </a:t>
            </a:r>
            <a:r>
              <a:rPr sz="2100" i="1" spc="-15" dirty="0">
                <a:latin typeface="Times New Roman"/>
                <a:cs typeface="Times New Roman"/>
              </a:rPr>
              <a:t>u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3150" spc="-15" baseline="-3968" dirty="0">
                <a:latin typeface="Symbol"/>
                <a:cs typeface="Symbol"/>
              </a:rPr>
              <a:t></a:t>
            </a:r>
            <a:endParaRPr sz="3150" baseline="-3968">
              <a:latin typeface="Symbol"/>
              <a:cs typeface="Symbol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1D88520A-7EF8-437F-A740-1F64B796C851}"/>
              </a:ext>
            </a:extLst>
          </p:cNvPr>
          <p:cNvSpPr txBox="1"/>
          <p:nvPr/>
        </p:nvSpPr>
        <p:spPr>
          <a:xfrm>
            <a:off x="1933575" y="4824413"/>
            <a:ext cx="127000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spc="-10" dirty="0">
                <a:latin typeface="Symbol"/>
                <a:cs typeface="Symbol"/>
              </a:rPr>
              <a:t>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76AF272C-9EDD-4E9E-A5E0-E7F2C597DFE1}"/>
              </a:ext>
            </a:extLst>
          </p:cNvPr>
          <p:cNvSpPr txBox="1"/>
          <p:nvPr/>
        </p:nvSpPr>
        <p:spPr>
          <a:xfrm>
            <a:off x="1933575" y="4994275"/>
            <a:ext cx="127000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spc="-10" dirty="0">
                <a:latin typeface="Symbol"/>
                <a:cs typeface="Symbol"/>
              </a:rPr>
              <a:t>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7207" name="object 39">
            <a:extLst>
              <a:ext uri="{FF2B5EF4-FFF2-40B4-BE49-F238E27FC236}">
                <a16:creationId xmlns:a16="http://schemas.microsoft.com/office/drawing/2014/main" id="{DE144D88-5EA1-4DCA-A1A4-59D12DFD7731}"/>
              </a:ext>
            </a:extLst>
          </p:cNvPr>
          <p:cNvSpPr>
            <a:spLocks/>
          </p:cNvSpPr>
          <p:nvPr/>
        </p:nvSpPr>
        <p:spPr bwMode="auto">
          <a:xfrm>
            <a:off x="3435350" y="5584825"/>
            <a:ext cx="146050" cy="0"/>
          </a:xfrm>
          <a:custGeom>
            <a:avLst/>
            <a:gdLst>
              <a:gd name="T0" fmla="*/ 0 w 146050"/>
              <a:gd name="T1" fmla="*/ 145736 w 1460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6050">
                <a:moveTo>
                  <a:pt x="0" y="0"/>
                </a:moveTo>
                <a:lnTo>
                  <a:pt x="145736" y="0"/>
                </a:lnTo>
              </a:path>
            </a:pathLst>
          </a:custGeom>
          <a:noFill/>
          <a:ln w="1153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08" name="object 40">
            <a:extLst>
              <a:ext uri="{FF2B5EF4-FFF2-40B4-BE49-F238E27FC236}">
                <a16:creationId xmlns:a16="http://schemas.microsoft.com/office/drawing/2014/main" id="{3A9D9CB8-001B-4619-BE21-173B6E2B6D0A}"/>
              </a:ext>
            </a:extLst>
          </p:cNvPr>
          <p:cNvSpPr>
            <a:spLocks/>
          </p:cNvSpPr>
          <p:nvPr/>
        </p:nvSpPr>
        <p:spPr bwMode="auto">
          <a:xfrm>
            <a:off x="3867150" y="5584825"/>
            <a:ext cx="128588" cy="0"/>
          </a:xfrm>
          <a:custGeom>
            <a:avLst/>
            <a:gdLst>
              <a:gd name="T0" fmla="*/ 0 w 127635"/>
              <a:gd name="T1" fmla="*/ 128571 w 12763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7635">
                <a:moveTo>
                  <a:pt x="0" y="0"/>
                </a:moveTo>
                <a:lnTo>
                  <a:pt x="127618" y="0"/>
                </a:lnTo>
              </a:path>
            </a:pathLst>
          </a:custGeom>
          <a:noFill/>
          <a:ln w="1153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09" name="object 41">
            <a:extLst>
              <a:ext uri="{FF2B5EF4-FFF2-40B4-BE49-F238E27FC236}">
                <a16:creationId xmlns:a16="http://schemas.microsoft.com/office/drawing/2014/main" id="{F3A3DDE2-56F9-4C16-9A65-D10B6E065CC5}"/>
              </a:ext>
            </a:extLst>
          </p:cNvPr>
          <p:cNvSpPr>
            <a:spLocks/>
          </p:cNvSpPr>
          <p:nvPr/>
        </p:nvSpPr>
        <p:spPr bwMode="auto">
          <a:xfrm>
            <a:off x="4670425" y="5584825"/>
            <a:ext cx="146050" cy="0"/>
          </a:xfrm>
          <a:custGeom>
            <a:avLst/>
            <a:gdLst>
              <a:gd name="T0" fmla="*/ 0 w 146050"/>
              <a:gd name="T1" fmla="*/ 145768 w 1460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6050">
                <a:moveTo>
                  <a:pt x="0" y="0"/>
                </a:moveTo>
                <a:lnTo>
                  <a:pt x="145768" y="0"/>
                </a:lnTo>
              </a:path>
            </a:pathLst>
          </a:custGeom>
          <a:noFill/>
          <a:ln w="1153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10" name="object 42">
            <a:extLst>
              <a:ext uri="{FF2B5EF4-FFF2-40B4-BE49-F238E27FC236}">
                <a16:creationId xmlns:a16="http://schemas.microsoft.com/office/drawing/2014/main" id="{717B1C6E-0A73-4B2F-8877-BDE78E6FD90A}"/>
              </a:ext>
            </a:extLst>
          </p:cNvPr>
          <p:cNvSpPr>
            <a:spLocks/>
          </p:cNvSpPr>
          <p:nvPr/>
        </p:nvSpPr>
        <p:spPr bwMode="auto">
          <a:xfrm>
            <a:off x="5461000" y="5584825"/>
            <a:ext cx="128588" cy="0"/>
          </a:xfrm>
          <a:custGeom>
            <a:avLst/>
            <a:gdLst>
              <a:gd name="T0" fmla="*/ 0 w 128270"/>
              <a:gd name="T1" fmla="*/ 128060 w 12827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8270">
                <a:moveTo>
                  <a:pt x="0" y="0"/>
                </a:moveTo>
                <a:lnTo>
                  <a:pt x="127743" y="0"/>
                </a:lnTo>
              </a:path>
            </a:pathLst>
          </a:custGeom>
          <a:noFill/>
          <a:ln w="1153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6B7AF4AA-BAFF-4672-945A-1E0858A9A6C0}"/>
              </a:ext>
            </a:extLst>
          </p:cNvPr>
          <p:cNvSpPr txBox="1"/>
          <p:nvPr/>
        </p:nvSpPr>
        <p:spPr>
          <a:xfrm>
            <a:off x="3117850" y="5438775"/>
            <a:ext cx="2606675" cy="404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i="1" spc="75" dirty="0">
                <a:latin typeface="Times New Roman"/>
                <a:cs typeface="Times New Roman"/>
              </a:rPr>
              <a:t>T</a:t>
            </a:r>
            <a:r>
              <a:rPr sz="2250" i="1" spc="-335" dirty="0">
                <a:latin typeface="Times New Roman"/>
                <a:cs typeface="Times New Roman"/>
              </a:rPr>
              <a:t> </a:t>
            </a:r>
            <a:r>
              <a:rPr sz="2950" spc="-345" dirty="0">
                <a:latin typeface="Symbol"/>
                <a:cs typeface="Symbol"/>
              </a:rPr>
              <a:t></a:t>
            </a:r>
            <a:r>
              <a:rPr sz="2250" i="1" spc="65" dirty="0">
                <a:latin typeface="Times New Roman"/>
                <a:cs typeface="Times New Roman"/>
              </a:rPr>
              <a:t>u</a:t>
            </a:r>
            <a:r>
              <a:rPr sz="2250" i="1" spc="30" dirty="0">
                <a:latin typeface="Times New Roman"/>
                <a:cs typeface="Times New Roman"/>
              </a:rPr>
              <a:t> </a:t>
            </a:r>
            <a:r>
              <a:rPr sz="2250" spc="70" dirty="0">
                <a:latin typeface="Symbol"/>
                <a:cs typeface="Symbol"/>
              </a:rPr>
              <a:t></a:t>
            </a:r>
            <a:r>
              <a:rPr sz="2250" spc="-240" dirty="0">
                <a:latin typeface="Times New Roman"/>
                <a:cs typeface="Times New Roman"/>
              </a:rPr>
              <a:t> </a:t>
            </a:r>
            <a:r>
              <a:rPr sz="2250" i="1" spc="60" dirty="0">
                <a:latin typeface="Times New Roman"/>
                <a:cs typeface="Times New Roman"/>
              </a:rPr>
              <a:t>v</a:t>
            </a:r>
            <a:r>
              <a:rPr sz="2250" i="1" spc="-300" dirty="0">
                <a:latin typeface="Times New Roman"/>
                <a:cs typeface="Times New Roman"/>
              </a:rPr>
              <a:t> </a:t>
            </a:r>
            <a:r>
              <a:rPr sz="2950" spc="105" dirty="0">
                <a:latin typeface="Symbol"/>
                <a:cs typeface="Symbol"/>
              </a:rPr>
              <a:t></a:t>
            </a:r>
            <a:r>
              <a:rPr sz="2250" spc="70" dirty="0">
                <a:latin typeface="Symbol"/>
                <a:cs typeface="Symbol"/>
              </a:rPr>
              <a:t></a:t>
            </a:r>
            <a:r>
              <a:rPr sz="2250" spc="-240" dirty="0">
                <a:latin typeface="Times New Roman"/>
                <a:cs typeface="Times New Roman"/>
              </a:rPr>
              <a:t> </a:t>
            </a:r>
            <a:r>
              <a:rPr sz="2250" i="1" spc="75" dirty="0">
                <a:latin typeface="Times New Roman"/>
                <a:cs typeface="Times New Roman"/>
              </a:rPr>
              <a:t>Τ</a:t>
            </a:r>
            <a:r>
              <a:rPr sz="2250" i="1" spc="-330" dirty="0">
                <a:latin typeface="Times New Roman"/>
                <a:cs typeface="Times New Roman"/>
              </a:rPr>
              <a:t> </a:t>
            </a:r>
            <a:r>
              <a:rPr sz="2950" spc="-350" dirty="0">
                <a:latin typeface="Symbol"/>
                <a:cs typeface="Symbol"/>
              </a:rPr>
              <a:t></a:t>
            </a:r>
            <a:r>
              <a:rPr sz="2250" i="1" spc="65" dirty="0">
                <a:latin typeface="Times New Roman"/>
                <a:cs typeface="Times New Roman"/>
              </a:rPr>
              <a:t>u</a:t>
            </a:r>
            <a:r>
              <a:rPr sz="2250" i="1" spc="-254" dirty="0">
                <a:latin typeface="Times New Roman"/>
                <a:cs typeface="Times New Roman"/>
              </a:rPr>
              <a:t> </a:t>
            </a:r>
            <a:r>
              <a:rPr sz="2950" spc="-40" dirty="0">
                <a:latin typeface="Symbol"/>
                <a:cs typeface="Symbol"/>
              </a:rPr>
              <a:t></a:t>
            </a:r>
            <a:r>
              <a:rPr sz="2250" spc="70" dirty="0">
                <a:latin typeface="Symbol"/>
                <a:cs typeface="Symbol"/>
              </a:rPr>
              <a:t></a:t>
            </a:r>
            <a:r>
              <a:rPr sz="2250" spc="-345" dirty="0">
                <a:latin typeface="Times New Roman"/>
                <a:cs typeface="Times New Roman"/>
              </a:rPr>
              <a:t> </a:t>
            </a:r>
            <a:r>
              <a:rPr sz="2250" i="1" spc="75" dirty="0">
                <a:latin typeface="Times New Roman"/>
                <a:cs typeface="Times New Roman"/>
              </a:rPr>
              <a:t>Τ</a:t>
            </a:r>
            <a:r>
              <a:rPr sz="2250" i="1" spc="-335" dirty="0">
                <a:latin typeface="Times New Roman"/>
                <a:cs typeface="Times New Roman"/>
              </a:rPr>
              <a:t> </a:t>
            </a:r>
            <a:r>
              <a:rPr sz="2950" spc="-310" dirty="0">
                <a:latin typeface="Symbol"/>
                <a:cs typeface="Symbol"/>
              </a:rPr>
              <a:t></a:t>
            </a:r>
            <a:r>
              <a:rPr sz="2250" i="1" spc="60" dirty="0">
                <a:latin typeface="Times New Roman"/>
                <a:cs typeface="Times New Roman"/>
              </a:rPr>
              <a:t>v</a:t>
            </a:r>
            <a:r>
              <a:rPr sz="2250" i="1" spc="-300" dirty="0">
                <a:latin typeface="Times New Roman"/>
                <a:cs typeface="Times New Roman"/>
              </a:rPr>
              <a:t> </a:t>
            </a:r>
            <a:r>
              <a:rPr sz="2950" spc="-200" dirty="0">
                <a:latin typeface="Symbol"/>
                <a:cs typeface="Symbol"/>
              </a:rPr>
              <a:t>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D5922761-9CE1-4834-BBA5-9BE23DA9F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E4D02B7C-7338-4432-B115-8F2EFDD6EA8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7214" name="object 46">
            <a:extLst>
              <a:ext uri="{FF2B5EF4-FFF2-40B4-BE49-F238E27FC236}">
                <a16:creationId xmlns:a16="http://schemas.microsoft.com/office/drawing/2014/main" id="{732D9C2F-E524-4A66-B627-EA6E10F8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40B347-9CBC-4259-A0DB-D8BF490B2A6D}" type="slidenum">
              <a:rPr lang="id-ID" altLang="en-US">
                <a:latin typeface="Arial" panose="020B0604020202020204" pitchFamily="34" charset="0"/>
              </a:rPr>
              <a:pPr eaLnBrk="1" hangingPunct="1"/>
              <a:t>5</a:t>
            </a:fld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bject 2">
            <a:extLst>
              <a:ext uri="{FF2B5EF4-FFF2-40B4-BE49-F238E27FC236}">
                <a16:creationId xmlns:a16="http://schemas.microsoft.com/office/drawing/2014/main" id="{2A7B93E6-B295-4762-8755-4E537E853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E8A4445-DD7A-4286-91F2-9DA59B774011}"/>
              </a:ext>
            </a:extLst>
          </p:cNvPr>
          <p:cNvSpPr txBox="1"/>
          <p:nvPr/>
        </p:nvSpPr>
        <p:spPr>
          <a:xfrm>
            <a:off x="511175" y="381000"/>
            <a:ext cx="3905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0" dirty="0">
                <a:latin typeface="Bookman Old Style"/>
                <a:cs typeface="Bookman Old Style"/>
              </a:rPr>
              <a:t>(ii)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13F462D-1188-4A40-9BA5-852B5F87F4D6}"/>
              </a:ext>
            </a:extLst>
          </p:cNvPr>
          <p:cNvSpPr txBox="1"/>
          <p:nvPr/>
        </p:nvSpPr>
        <p:spPr>
          <a:xfrm>
            <a:off x="1073150" y="381000"/>
            <a:ext cx="36401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5" dirty="0">
                <a:latin typeface="Bookman Old Style"/>
                <a:cs typeface="Bookman Old Style"/>
              </a:rPr>
              <a:t>Ambi</a:t>
            </a:r>
            <a:r>
              <a:rPr sz="2400" spc="-10" dirty="0">
                <a:latin typeface="Bookman Old Style"/>
                <a:cs typeface="Bookman Old Style"/>
              </a:rPr>
              <a:t>l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unsu</a:t>
            </a:r>
            <a:r>
              <a:rPr sz="2400" dirty="0">
                <a:latin typeface="Bookman Old Style"/>
                <a:cs typeface="Bookman Old Style"/>
              </a:rPr>
              <a:t>r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sembarang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67FCA01-CDF4-4164-9FF9-2BAE51178BAB}"/>
              </a:ext>
            </a:extLst>
          </p:cNvPr>
          <p:cNvSpPr txBox="1"/>
          <p:nvPr/>
        </p:nvSpPr>
        <p:spPr>
          <a:xfrm>
            <a:off x="168275" y="5648325"/>
            <a:ext cx="7620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Jadi,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A96558C-0A41-463D-8C22-A8521CFA14A9}"/>
              </a:ext>
            </a:extLst>
          </p:cNvPr>
          <p:cNvSpPr txBox="1"/>
          <p:nvPr/>
        </p:nvSpPr>
        <p:spPr>
          <a:xfrm>
            <a:off x="1195388" y="5648325"/>
            <a:ext cx="5164137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88620" algn="l"/>
              </a:tabLst>
              <a:defRPr/>
            </a:pPr>
            <a:r>
              <a:rPr sz="2400" i="1" dirty="0">
                <a:latin typeface="Bookman Old Style"/>
                <a:cs typeface="Bookman Old Style"/>
              </a:rPr>
              <a:t>T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Bookman Old Style"/>
                <a:cs typeface="Bookman Old Style"/>
              </a:rPr>
              <a:t>merupakan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transformasi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linear.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8199" name="object 7">
            <a:extLst>
              <a:ext uri="{FF2B5EF4-FFF2-40B4-BE49-F238E27FC236}">
                <a16:creationId xmlns:a16="http://schemas.microsoft.com/office/drawing/2014/main" id="{6B3D3B58-853C-4608-8595-977EEEBCF243}"/>
              </a:ext>
            </a:extLst>
          </p:cNvPr>
          <p:cNvSpPr>
            <a:spLocks/>
          </p:cNvSpPr>
          <p:nvPr/>
        </p:nvSpPr>
        <p:spPr bwMode="auto">
          <a:xfrm>
            <a:off x="4997450" y="412750"/>
            <a:ext cx="165100" cy="0"/>
          </a:xfrm>
          <a:custGeom>
            <a:avLst/>
            <a:gdLst>
              <a:gd name="T0" fmla="*/ 0 w 165100"/>
              <a:gd name="T1" fmla="*/ 164827 w 165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5100">
                <a:moveTo>
                  <a:pt x="0" y="0"/>
                </a:moveTo>
                <a:lnTo>
                  <a:pt x="164827" y="0"/>
                </a:lnTo>
              </a:path>
            </a:pathLst>
          </a:custGeom>
          <a:noFill/>
          <a:ln w="1366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E8245BF-EEE3-4469-937A-E1DE3D2AD15D}"/>
              </a:ext>
            </a:extLst>
          </p:cNvPr>
          <p:cNvSpPr txBox="1"/>
          <p:nvPr/>
        </p:nvSpPr>
        <p:spPr>
          <a:xfrm>
            <a:off x="5943600" y="315913"/>
            <a:ext cx="1497013" cy="403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02945" algn="l"/>
              </a:tabLst>
              <a:defRPr/>
            </a:pPr>
            <a:r>
              <a:rPr sz="2650" spc="-30" dirty="0">
                <a:latin typeface="Times New Roman"/>
                <a:cs typeface="Times New Roman"/>
              </a:rPr>
              <a:t>d</a:t>
            </a:r>
            <a:r>
              <a:rPr sz="2650" spc="-105" dirty="0">
                <a:latin typeface="Times New Roman"/>
                <a:cs typeface="Times New Roman"/>
              </a:rPr>
              <a:t>a</a:t>
            </a:r>
            <a:r>
              <a:rPr sz="2650" spc="25" dirty="0">
                <a:latin typeface="Times New Roman"/>
                <a:cs typeface="Times New Roman"/>
              </a:rPr>
              <a:t>n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800" i="1" spc="-75" dirty="0">
                <a:latin typeface="Symbol"/>
                <a:cs typeface="Symbol"/>
              </a:rPr>
              <a:t></a:t>
            </a:r>
            <a:r>
              <a:rPr sz="2800" i="1" spc="-180" dirty="0">
                <a:latin typeface="Times New Roman"/>
                <a:cs typeface="Times New Roman"/>
              </a:rPr>
              <a:t> </a:t>
            </a:r>
            <a:r>
              <a:rPr sz="2650" spc="35" dirty="0">
                <a:latin typeface="Symbol"/>
                <a:cs typeface="Symbol"/>
              </a:rPr>
              <a:t></a:t>
            </a:r>
            <a:r>
              <a:rPr sz="2650" spc="-320" dirty="0">
                <a:latin typeface="Times New Roman"/>
                <a:cs typeface="Times New Roman"/>
              </a:rPr>
              <a:t> </a:t>
            </a:r>
            <a:r>
              <a:rPr sz="2650" i="1" spc="3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8BFA2D9-0D78-4C7E-9EEB-F536AA693DBD}"/>
              </a:ext>
            </a:extLst>
          </p:cNvPr>
          <p:cNvSpPr txBox="1"/>
          <p:nvPr/>
        </p:nvSpPr>
        <p:spPr>
          <a:xfrm>
            <a:off x="4957763" y="309563"/>
            <a:ext cx="881062" cy="403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50" i="1" spc="25" dirty="0">
                <a:latin typeface="Times New Roman"/>
                <a:cs typeface="Times New Roman"/>
              </a:rPr>
              <a:t>u</a:t>
            </a:r>
            <a:r>
              <a:rPr sz="2650" i="1" spc="-105" dirty="0">
                <a:latin typeface="Times New Roman"/>
                <a:cs typeface="Times New Roman"/>
              </a:rPr>
              <a:t> </a:t>
            </a:r>
            <a:r>
              <a:rPr sz="2650" spc="35" dirty="0">
                <a:latin typeface="Symbol"/>
                <a:cs typeface="Symbol"/>
              </a:rPr>
              <a:t></a:t>
            </a:r>
            <a:r>
              <a:rPr sz="2650" spc="-325" dirty="0">
                <a:latin typeface="Times New Roman"/>
                <a:cs typeface="Times New Roman"/>
              </a:rPr>
              <a:t> </a:t>
            </a:r>
            <a:r>
              <a:rPr sz="2650" i="1" spc="140" dirty="0">
                <a:latin typeface="Times New Roman"/>
                <a:cs typeface="Times New Roman"/>
              </a:rPr>
              <a:t>R</a:t>
            </a:r>
            <a:r>
              <a:rPr sz="2325" spc="7" baseline="43010" dirty="0">
                <a:latin typeface="Times New Roman"/>
                <a:cs typeface="Times New Roman"/>
              </a:rPr>
              <a:t>2</a:t>
            </a:r>
            <a:endParaRPr sz="2325" baseline="43010">
              <a:latin typeface="Times New Roman"/>
              <a:cs typeface="Times New Roman"/>
            </a:endParaRPr>
          </a:p>
        </p:txBody>
      </p:sp>
      <p:sp>
        <p:nvSpPr>
          <p:cNvPr id="8202" name="object 10">
            <a:extLst>
              <a:ext uri="{FF2B5EF4-FFF2-40B4-BE49-F238E27FC236}">
                <a16:creationId xmlns:a16="http://schemas.microsoft.com/office/drawing/2014/main" id="{647F88E3-30FE-43BC-A9A1-DD247686F4E1}"/>
              </a:ext>
            </a:extLst>
          </p:cNvPr>
          <p:cNvSpPr>
            <a:spLocks/>
          </p:cNvSpPr>
          <p:nvPr/>
        </p:nvSpPr>
        <p:spPr bwMode="auto">
          <a:xfrm>
            <a:off x="2378075" y="1095375"/>
            <a:ext cx="139700" cy="0"/>
          </a:xfrm>
          <a:custGeom>
            <a:avLst/>
            <a:gdLst>
              <a:gd name="T0" fmla="*/ 0 w 139700"/>
              <a:gd name="T1" fmla="*/ 139327 w 1397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9700">
                <a:moveTo>
                  <a:pt x="0" y="0"/>
                </a:moveTo>
                <a:lnTo>
                  <a:pt x="139327" y="0"/>
                </a:lnTo>
              </a:path>
            </a:pathLst>
          </a:custGeom>
          <a:noFill/>
          <a:ln w="1022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9EFBFD3-4873-426D-A4E5-9CA46D89E7F3}"/>
              </a:ext>
            </a:extLst>
          </p:cNvPr>
          <p:cNvSpPr txBox="1"/>
          <p:nvPr/>
        </p:nvSpPr>
        <p:spPr>
          <a:xfrm>
            <a:off x="1930400" y="973138"/>
            <a:ext cx="1389063" cy="427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60" dirty="0">
                <a:latin typeface="Symbol"/>
                <a:cs typeface="Symbol"/>
              </a:rPr>
              <a:t></a:t>
            </a:r>
            <a:r>
              <a:rPr sz="2550" spc="-350" dirty="0">
                <a:latin typeface="Symbol"/>
                <a:cs typeface="Symbol"/>
              </a:rPr>
              <a:t></a:t>
            </a:r>
            <a:r>
              <a:rPr sz="2050" i="1" spc="100" dirty="0">
                <a:latin typeface="Symbol"/>
                <a:cs typeface="Symbol"/>
              </a:rPr>
              <a:t></a:t>
            </a:r>
            <a:r>
              <a:rPr sz="1900" i="1" spc="150" dirty="0">
                <a:latin typeface="Times New Roman"/>
                <a:cs typeface="Times New Roman"/>
              </a:rPr>
              <a:t>u</a:t>
            </a:r>
            <a:r>
              <a:rPr sz="1900" i="1" spc="-145" dirty="0">
                <a:latin typeface="Times New Roman"/>
                <a:cs typeface="Times New Roman"/>
              </a:rPr>
              <a:t> </a:t>
            </a:r>
            <a:r>
              <a:rPr sz="2550" spc="-130" dirty="0">
                <a:latin typeface="Symbol"/>
                <a:cs typeface="Symbol"/>
              </a:rPr>
              <a:t></a:t>
            </a:r>
            <a:r>
              <a:rPr sz="2550" spc="-200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Symbol"/>
                <a:cs typeface="Symbol"/>
              </a:rPr>
              <a:t></a:t>
            </a:r>
            <a:r>
              <a:rPr sz="1900" spc="95" dirty="0">
                <a:latin typeface="Times New Roman"/>
                <a:cs typeface="Times New Roman"/>
              </a:rPr>
              <a:t> </a:t>
            </a:r>
            <a:r>
              <a:rPr sz="1900" spc="225" dirty="0">
                <a:latin typeface="Symbol"/>
                <a:cs typeface="Symbol"/>
              </a:rPr>
              <a:t></a:t>
            </a:r>
            <a:r>
              <a:rPr sz="2850" spc="127" baseline="-11695" dirty="0">
                <a:latin typeface="Symbol"/>
                <a:cs typeface="Symbol"/>
              </a:rPr>
              <a:t></a:t>
            </a:r>
            <a:r>
              <a:rPr sz="2850" spc="-1110" baseline="-20467" dirty="0">
                <a:latin typeface="Symbol"/>
                <a:cs typeface="Symbol"/>
              </a:rPr>
              <a:t></a:t>
            </a:r>
            <a:r>
              <a:rPr sz="2850" spc="172" baseline="1461" dirty="0">
                <a:latin typeface="Symbol"/>
                <a:cs typeface="Symbol"/>
              </a:rPr>
              <a:t></a:t>
            </a:r>
            <a:endParaRPr sz="2850" baseline="1461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605027B4-F99A-49B6-B88A-7431298A8616}"/>
              </a:ext>
            </a:extLst>
          </p:cNvPr>
          <p:cNvSpPr txBox="1"/>
          <p:nvPr/>
        </p:nvSpPr>
        <p:spPr>
          <a:xfrm>
            <a:off x="3622675" y="1011238"/>
            <a:ext cx="381000" cy="388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7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spc="9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146050" fontAlgn="auto">
              <a:lnSpc>
                <a:spcPts val="16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50" spc="-1110" baseline="-21929" dirty="0">
                <a:latin typeface="Symbol"/>
                <a:cs typeface="Symbol"/>
              </a:rPr>
              <a:t></a:t>
            </a:r>
            <a:r>
              <a:rPr sz="1900" spc="150" dirty="0">
                <a:latin typeface="Symbol"/>
                <a:cs typeface="Symbol"/>
              </a:rPr>
              <a:t></a:t>
            </a:r>
            <a:r>
              <a:rPr sz="2850" spc="172" baseline="-13157" dirty="0">
                <a:latin typeface="Symbol"/>
                <a:cs typeface="Symbol"/>
              </a:rPr>
              <a:t></a:t>
            </a:r>
            <a:endParaRPr sz="2850" baseline="-13157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718B7F49-C2A1-4E1A-9A18-191A4A6ECCFC}"/>
              </a:ext>
            </a:extLst>
          </p:cNvPr>
          <p:cNvSpPr txBox="1"/>
          <p:nvPr/>
        </p:nvSpPr>
        <p:spPr>
          <a:xfrm>
            <a:off x="3081338" y="1209675"/>
            <a:ext cx="922337" cy="368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50" spc="127" baseline="-4385" dirty="0">
                <a:latin typeface="Symbol"/>
                <a:cs typeface="Symbol"/>
              </a:rPr>
              <a:t></a:t>
            </a:r>
            <a:r>
              <a:rPr sz="1900" spc="180" dirty="0">
                <a:latin typeface="Symbol"/>
                <a:cs typeface="Symbol"/>
              </a:rPr>
              <a:t></a:t>
            </a:r>
            <a:r>
              <a:rPr sz="3075" i="1" spc="150" baseline="13550" dirty="0">
                <a:latin typeface="Symbol"/>
                <a:cs typeface="Symbol"/>
              </a:rPr>
              <a:t></a:t>
            </a:r>
            <a:r>
              <a:rPr sz="2850" i="1" spc="262" baseline="14619" dirty="0">
                <a:latin typeface="Times New Roman"/>
                <a:cs typeface="Times New Roman"/>
              </a:rPr>
              <a:t>u</a:t>
            </a:r>
            <a:r>
              <a:rPr sz="1100" spc="90" dirty="0">
                <a:latin typeface="Times New Roman"/>
                <a:cs typeface="Times New Roman"/>
              </a:rPr>
              <a:t>2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900" spc="150" dirty="0">
                <a:latin typeface="Symbol"/>
                <a:cs typeface="Symbol"/>
              </a:rPr>
              <a:t></a:t>
            </a:r>
            <a:r>
              <a:rPr sz="2850" spc="172" baseline="-4385" dirty="0">
                <a:latin typeface="Symbol"/>
                <a:cs typeface="Symbol"/>
              </a:rPr>
              <a:t></a:t>
            </a:r>
            <a:endParaRPr sz="2850" baseline="-4385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B7A37E4-F199-4647-AE32-1C11EFD47AE5}"/>
              </a:ext>
            </a:extLst>
          </p:cNvPr>
          <p:cNvSpPr txBox="1"/>
          <p:nvPr/>
        </p:nvSpPr>
        <p:spPr>
          <a:xfrm>
            <a:off x="3081338" y="842963"/>
            <a:ext cx="922337" cy="303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85" dirty="0">
                <a:latin typeface="Symbol"/>
                <a:cs typeface="Symbol"/>
              </a:rPr>
              <a:t></a:t>
            </a:r>
            <a:r>
              <a:rPr sz="2850" spc="172" baseline="-4385" dirty="0">
                <a:latin typeface="Symbol"/>
                <a:cs typeface="Symbol"/>
              </a:rPr>
              <a:t></a:t>
            </a:r>
            <a:r>
              <a:rPr sz="2850" spc="-427" baseline="-4385" dirty="0">
                <a:latin typeface="Times New Roman"/>
                <a:cs typeface="Times New Roman"/>
              </a:rPr>
              <a:t> </a:t>
            </a:r>
            <a:r>
              <a:rPr sz="2050" i="1" spc="100" dirty="0">
                <a:latin typeface="Symbol"/>
                <a:cs typeface="Symbol"/>
              </a:rPr>
              <a:t></a:t>
            </a:r>
            <a:r>
              <a:rPr sz="1900" i="1" spc="150" dirty="0">
                <a:latin typeface="Times New Roman"/>
                <a:cs typeface="Times New Roman"/>
              </a:rPr>
              <a:t>u</a:t>
            </a:r>
            <a:r>
              <a:rPr sz="1900" i="1" dirty="0">
                <a:latin typeface="Times New Roman"/>
                <a:cs typeface="Times New Roman"/>
              </a:rPr>
              <a:t> </a:t>
            </a:r>
            <a:r>
              <a:rPr sz="1900" i="1" spc="-15" dirty="0">
                <a:latin typeface="Times New Roman"/>
                <a:cs typeface="Times New Roman"/>
              </a:rPr>
              <a:t> </a:t>
            </a:r>
            <a:r>
              <a:rPr sz="2850" spc="225" baseline="-4385" dirty="0">
                <a:latin typeface="Symbol"/>
                <a:cs typeface="Symbol"/>
              </a:rPr>
              <a:t></a:t>
            </a:r>
            <a:r>
              <a:rPr sz="1900" spc="114" dirty="0">
                <a:latin typeface="Symbol"/>
                <a:cs typeface="Symbol"/>
              </a:rPr>
              <a:t>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32B0C66-2739-4A86-93AB-E453CAEBDAE1}"/>
              </a:ext>
            </a:extLst>
          </p:cNvPr>
          <p:cNvSpPr txBox="1"/>
          <p:nvPr/>
        </p:nvSpPr>
        <p:spPr>
          <a:xfrm>
            <a:off x="4106863" y="2351088"/>
            <a:ext cx="127000" cy="263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85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CA7A32B-202F-4972-B821-765DEFB2D4CE}"/>
              </a:ext>
            </a:extLst>
          </p:cNvPr>
          <p:cNvSpPr txBox="1"/>
          <p:nvPr/>
        </p:nvSpPr>
        <p:spPr>
          <a:xfrm>
            <a:off x="3979863" y="1876425"/>
            <a:ext cx="254000" cy="5095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55" dirty="0">
                <a:latin typeface="Times New Roman"/>
                <a:cs typeface="Times New Roman"/>
              </a:rPr>
              <a:t>2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2775" spc="127" baseline="-25525" dirty="0">
                <a:latin typeface="Symbol"/>
                <a:cs typeface="Symbol"/>
              </a:rPr>
              <a:t></a:t>
            </a:r>
            <a:endParaRPr sz="2775" baseline="-25525">
              <a:latin typeface="Symbol"/>
              <a:cs typeface="Symbol"/>
            </a:endParaRPr>
          </a:p>
          <a:p>
            <a:pPr marL="139700" fontAlgn="auto">
              <a:spcBef>
                <a:spcPts val="434"/>
              </a:spcBef>
              <a:spcAft>
                <a:spcPts val="0"/>
              </a:spcAft>
              <a:defRPr/>
            </a:pPr>
            <a:r>
              <a:rPr sz="1850" spc="85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3B40A31-983E-43A5-9CE4-281FA8CBD881}"/>
              </a:ext>
            </a:extLst>
          </p:cNvPr>
          <p:cNvSpPr txBox="1"/>
          <p:nvPr/>
        </p:nvSpPr>
        <p:spPr>
          <a:xfrm>
            <a:off x="4106863" y="2501900"/>
            <a:ext cx="127000" cy="263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85" dirty="0">
                <a:latin typeface="Symbol"/>
                <a:cs typeface="Symbol"/>
              </a:rPr>
              <a:t>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2FE5C29-46E6-4206-8413-374377E7D693}"/>
              </a:ext>
            </a:extLst>
          </p:cNvPr>
          <p:cNvSpPr txBox="1"/>
          <p:nvPr/>
        </p:nvSpPr>
        <p:spPr>
          <a:xfrm>
            <a:off x="2965450" y="1712913"/>
            <a:ext cx="1268413" cy="293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153795" algn="l"/>
              </a:tabLst>
              <a:defRPr/>
            </a:pPr>
            <a:r>
              <a:rPr sz="2775" spc="240" baseline="-4504" dirty="0">
                <a:latin typeface="Symbol"/>
                <a:cs typeface="Symbol"/>
              </a:rPr>
              <a:t></a:t>
            </a:r>
            <a:r>
              <a:rPr sz="2000" i="1" spc="65" dirty="0">
                <a:latin typeface="Symbol"/>
                <a:cs typeface="Symbol"/>
              </a:rPr>
              <a:t></a:t>
            </a:r>
            <a:r>
              <a:rPr sz="1850" i="1" spc="110" dirty="0">
                <a:latin typeface="Times New Roman"/>
                <a:cs typeface="Times New Roman"/>
              </a:rPr>
              <a:t>u</a:t>
            </a:r>
            <a:r>
              <a:rPr sz="1850" i="1" dirty="0">
                <a:latin typeface="Times New Roman"/>
                <a:cs typeface="Times New Roman"/>
              </a:rPr>
              <a:t> </a:t>
            </a:r>
            <a:r>
              <a:rPr sz="1850" i="1" spc="65" dirty="0">
                <a:latin typeface="Times New Roman"/>
                <a:cs typeface="Times New Roman"/>
              </a:rPr>
              <a:t> </a:t>
            </a:r>
            <a:r>
              <a:rPr sz="1850" spc="120" dirty="0">
                <a:latin typeface="Symbol"/>
                <a:cs typeface="Symbol"/>
              </a:rPr>
              <a:t></a:t>
            </a:r>
            <a:r>
              <a:rPr sz="1850" spc="-280" dirty="0">
                <a:latin typeface="Times New Roman"/>
                <a:cs typeface="Times New Roman"/>
              </a:rPr>
              <a:t> </a:t>
            </a:r>
            <a:r>
              <a:rPr sz="2000" i="1" spc="60" dirty="0">
                <a:latin typeface="Symbol"/>
                <a:cs typeface="Symbol"/>
              </a:rPr>
              <a:t></a:t>
            </a:r>
            <a:r>
              <a:rPr sz="1850" i="1" spc="110" dirty="0">
                <a:latin typeface="Times New Roman"/>
                <a:cs typeface="Times New Roman"/>
              </a:rPr>
              <a:t>u</a:t>
            </a:r>
            <a:r>
              <a:rPr sz="1850" i="1" dirty="0">
                <a:latin typeface="Times New Roman"/>
                <a:cs typeface="Times New Roman"/>
              </a:rPr>
              <a:t>	</a:t>
            </a:r>
            <a:r>
              <a:rPr sz="2775" spc="127" baseline="-4504" dirty="0">
                <a:latin typeface="Symbol"/>
                <a:cs typeface="Symbol"/>
              </a:rPr>
              <a:t></a:t>
            </a:r>
            <a:endParaRPr sz="2775" baseline="-4504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CFE33E35-B30A-4B4A-8E9B-91924406A1E6}"/>
              </a:ext>
            </a:extLst>
          </p:cNvPr>
          <p:cNvSpPr txBox="1"/>
          <p:nvPr/>
        </p:nvSpPr>
        <p:spPr>
          <a:xfrm>
            <a:off x="2965450" y="2351088"/>
            <a:ext cx="127000" cy="263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85" dirty="0">
                <a:latin typeface="Symbol"/>
                <a:cs typeface="Symbol"/>
              </a:rPr>
              <a:t>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8212" name="object 20">
            <a:extLst>
              <a:ext uri="{FF2B5EF4-FFF2-40B4-BE49-F238E27FC236}">
                <a16:creationId xmlns:a16="http://schemas.microsoft.com/office/drawing/2014/main" id="{D97A117E-DEF9-46B9-BE5C-2AD2D99A1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88" y="1895475"/>
            <a:ext cx="398462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ts val="1850"/>
              </a:lnSpc>
            </a:pPr>
            <a:r>
              <a:rPr lang="id-ID" altLang="en-US">
                <a:latin typeface="Symbol" panose="05050102010706020507" pitchFamily="18" charset="2"/>
              </a:rPr>
              <a:t></a:t>
            </a:r>
          </a:p>
          <a:p>
            <a:pPr algn="r" eaLnBrk="1" hangingPunct="1">
              <a:lnSpc>
                <a:spcPts val="1850"/>
              </a:lnSpc>
            </a:pPr>
            <a:r>
              <a:rPr lang="id-ID" altLang="en-US">
                <a:latin typeface="Symbol" panose="05050102010706020507" pitchFamily="18" charset="2"/>
              </a:rPr>
              <a:t></a:t>
            </a:r>
            <a:r>
              <a:rPr lang="id-ID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d-ID" altLang="en-US" sz="2700" baseline="-90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AE4620A-043D-481F-A718-9CA93C7A4450}"/>
              </a:ext>
            </a:extLst>
          </p:cNvPr>
          <p:cNvSpPr txBox="1"/>
          <p:nvPr/>
        </p:nvSpPr>
        <p:spPr>
          <a:xfrm>
            <a:off x="2965450" y="2501900"/>
            <a:ext cx="127000" cy="263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85" dirty="0">
                <a:latin typeface="Symbol"/>
                <a:cs typeface="Symbol"/>
              </a:rPr>
              <a:t>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2304D1FD-C23A-4277-97F9-05AFB497368A}"/>
              </a:ext>
            </a:extLst>
          </p:cNvPr>
          <p:cNvSpPr txBox="1"/>
          <p:nvPr/>
        </p:nvSpPr>
        <p:spPr>
          <a:xfrm>
            <a:off x="3314700" y="1876425"/>
            <a:ext cx="561975" cy="876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54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5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12700" fontAlgn="auto">
              <a:spcBef>
                <a:spcPts val="114"/>
              </a:spcBef>
              <a:spcAft>
                <a:spcPts val="0"/>
              </a:spcAft>
              <a:defRPr/>
            </a:pPr>
            <a:r>
              <a:rPr sz="1850" spc="120" dirty="0">
                <a:latin typeface="Symbol"/>
                <a:cs typeface="Symbol"/>
              </a:rPr>
              <a:t></a:t>
            </a:r>
            <a:r>
              <a:rPr sz="1850" spc="-280" dirty="0">
                <a:latin typeface="Times New Roman"/>
                <a:cs typeface="Times New Roman"/>
              </a:rPr>
              <a:t> </a:t>
            </a:r>
            <a:r>
              <a:rPr sz="2000" i="1" spc="65" dirty="0">
                <a:latin typeface="Symbol"/>
                <a:cs typeface="Symbol"/>
              </a:rPr>
              <a:t></a:t>
            </a:r>
            <a:r>
              <a:rPr sz="1850" i="1" spc="25" dirty="0">
                <a:latin typeface="Times New Roman"/>
                <a:cs typeface="Times New Roman"/>
              </a:rPr>
              <a:t>u</a:t>
            </a:r>
            <a:r>
              <a:rPr sz="1650" spc="82" baseline="-22727" dirty="0">
                <a:latin typeface="Times New Roman"/>
                <a:cs typeface="Times New Roman"/>
              </a:rPr>
              <a:t>1</a:t>
            </a:r>
            <a:endParaRPr sz="1650" baseline="-22727">
              <a:latin typeface="Times New Roman"/>
              <a:cs typeface="Times New Roman"/>
            </a:endParaRPr>
          </a:p>
          <a:p>
            <a:pPr marL="71755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sz="2000" i="1" spc="65" dirty="0">
                <a:latin typeface="Symbol"/>
                <a:cs typeface="Symbol"/>
              </a:rPr>
              <a:t></a:t>
            </a:r>
            <a:r>
              <a:rPr sz="1850" i="1" spc="165" dirty="0">
                <a:latin typeface="Times New Roman"/>
                <a:cs typeface="Times New Roman"/>
              </a:rPr>
              <a:t>u</a:t>
            </a:r>
            <a:r>
              <a:rPr sz="1650" spc="82" baseline="-22727" dirty="0">
                <a:latin typeface="Times New Roman"/>
                <a:cs typeface="Times New Roman"/>
              </a:rPr>
              <a:t>2</a:t>
            </a:r>
            <a:endParaRPr sz="1650" baseline="-22727">
              <a:latin typeface="Times New Roman"/>
              <a:cs typeface="Times New Roman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F03D7FB3-E096-41B8-9C81-B2164CF255C3}"/>
              </a:ext>
            </a:extLst>
          </p:cNvPr>
          <p:cNvSpPr txBox="1"/>
          <p:nvPr/>
        </p:nvSpPr>
        <p:spPr>
          <a:xfrm>
            <a:off x="3051175" y="2870200"/>
            <a:ext cx="1412875" cy="336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14375" algn="l"/>
                <a:tab pos="1191895" algn="l"/>
              </a:tabLst>
              <a:defRPr/>
            </a:pPr>
            <a:r>
              <a:rPr sz="2700" spc="382" baseline="-4629" dirty="0">
                <a:latin typeface="Symbol"/>
                <a:cs typeface="Symbol"/>
              </a:rPr>
              <a:t></a:t>
            </a:r>
            <a:r>
              <a:rPr sz="1950" i="1" spc="204" dirty="0">
                <a:latin typeface="Symbol"/>
                <a:cs typeface="Symbol"/>
              </a:rPr>
              <a:t></a:t>
            </a:r>
            <a:r>
              <a:rPr sz="1950" i="1" spc="-229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Symbol"/>
                <a:cs typeface="Symbol"/>
              </a:rPr>
              <a:t></a:t>
            </a:r>
            <a:r>
              <a:rPr i="1" spc="229" dirty="0">
                <a:latin typeface="Times New Roman"/>
                <a:cs typeface="Times New Roman"/>
              </a:rPr>
              <a:t>u</a:t>
            </a:r>
            <a:r>
              <a:rPr i="1" dirty="0">
                <a:latin typeface="Times New Roman"/>
                <a:cs typeface="Times New Roman"/>
              </a:rPr>
              <a:t>	</a:t>
            </a:r>
            <a:r>
              <a:rPr spc="254" dirty="0">
                <a:latin typeface="Symbol"/>
                <a:cs typeface="Symbol"/>
              </a:rPr>
              <a:t>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i="1" spc="229" dirty="0">
                <a:latin typeface="Times New Roman"/>
                <a:cs typeface="Times New Roman"/>
              </a:rPr>
              <a:t>u</a:t>
            </a:r>
            <a:r>
              <a:rPr i="1" dirty="0">
                <a:latin typeface="Times New Roman"/>
                <a:cs typeface="Times New Roman"/>
              </a:rPr>
              <a:t>	</a:t>
            </a:r>
            <a:r>
              <a:rPr sz="2400" spc="-40" dirty="0">
                <a:latin typeface="Symbol"/>
                <a:cs typeface="Symbol"/>
              </a:rPr>
              <a:t></a:t>
            </a:r>
            <a:r>
              <a:rPr sz="2700" spc="262" baseline="-4629" dirty="0">
                <a:latin typeface="Symbol"/>
                <a:cs typeface="Symbol"/>
              </a:rPr>
              <a:t></a:t>
            </a:r>
            <a:endParaRPr sz="2700" baseline="-4629">
              <a:latin typeface="Symbol"/>
              <a:cs typeface="Symbol"/>
            </a:endParaRPr>
          </a:p>
        </p:txBody>
      </p:sp>
      <p:sp>
        <p:nvSpPr>
          <p:cNvPr id="8216" name="object 24">
            <a:extLst>
              <a:ext uri="{FF2B5EF4-FFF2-40B4-BE49-F238E27FC236}">
                <a16:creationId xmlns:a16="http://schemas.microsoft.com/office/drawing/2014/main" id="{92FE9DB6-5534-4EEB-B35A-5AF8725A9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813" y="3216275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338"/>
              </a:lnSpc>
            </a:pPr>
            <a:r>
              <a:rPr lang="id-ID" altLang="en-US" sz="1900" i="1">
                <a:latin typeface="Symbol" panose="05050102010706020507" pitchFamily="18" charset="2"/>
              </a:rPr>
              <a:t></a:t>
            </a:r>
            <a:r>
              <a:rPr lang="id-ID" altLang="en-US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Symbol" panose="05050102010706020507" pitchFamily="18" charset="2"/>
              </a:rPr>
              <a:t></a:t>
            </a:r>
            <a:r>
              <a:rPr lang="id-ID" altLang="en-US">
                <a:latin typeface="Symbol" panose="05050102010706020507" pitchFamily="18" charset="2"/>
              </a:rPr>
              <a:t></a:t>
            </a:r>
            <a:r>
              <a:rPr lang="id-ID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u  </a:t>
            </a:r>
            <a:r>
              <a:rPr lang="id-ID" altLang="en-US" sz="2400">
                <a:latin typeface="Symbol" panose="05050102010706020507" pitchFamily="18" charset="2"/>
              </a:rPr>
              <a:t></a:t>
            </a:r>
          </a:p>
          <a:p>
            <a:pPr algn="r" eaLnBrk="1" hangingPunct="1">
              <a:lnSpc>
                <a:spcPts val="725"/>
              </a:lnSpc>
            </a:pPr>
            <a:r>
              <a:rPr lang="id-ID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197E6A65-4584-4D00-BDAC-144057833731}"/>
              </a:ext>
            </a:extLst>
          </p:cNvPr>
          <p:cNvSpPr txBox="1"/>
          <p:nvPr/>
        </p:nvSpPr>
        <p:spPr>
          <a:xfrm>
            <a:off x="3413125" y="3563938"/>
            <a:ext cx="69691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88010" algn="l"/>
              </a:tabLst>
              <a:defRPr/>
            </a:pPr>
            <a:r>
              <a:rPr sz="1950" i="1" spc="204" dirty="0">
                <a:latin typeface="Symbol"/>
                <a:cs typeface="Symbol"/>
              </a:rPr>
              <a:t></a:t>
            </a:r>
            <a:r>
              <a:rPr sz="1950" i="1" spc="-229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Symbol"/>
                <a:cs typeface="Symbol"/>
              </a:rPr>
              <a:t></a:t>
            </a:r>
            <a:r>
              <a:rPr i="1" spc="229" dirty="0">
                <a:latin typeface="Times New Roman"/>
                <a:cs typeface="Times New Roman"/>
              </a:rPr>
              <a:t>u</a:t>
            </a:r>
            <a:r>
              <a:rPr i="1" dirty="0">
                <a:latin typeface="Times New Roman"/>
                <a:cs typeface="Times New Roman"/>
              </a:rPr>
              <a:t>	</a:t>
            </a:r>
            <a:r>
              <a:rPr sz="2400" spc="-60" dirty="0">
                <a:latin typeface="Symbol"/>
                <a:cs typeface="Symbol"/>
              </a:rPr>
              <a:t>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2B2AD637-EA4B-4F06-9326-EC2A6DF49FCC}"/>
              </a:ext>
            </a:extLst>
          </p:cNvPr>
          <p:cNvSpPr txBox="1"/>
          <p:nvPr/>
        </p:nvSpPr>
        <p:spPr>
          <a:xfrm>
            <a:off x="4327525" y="3540125"/>
            <a:ext cx="138113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175" dirty="0">
                <a:latin typeface="Symbol"/>
                <a:cs typeface="Symbol"/>
              </a:rPr>
              <a:t></a:t>
            </a:r>
            <a:endParaRPr>
              <a:latin typeface="Symbol"/>
              <a:cs typeface="Symbo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C089347D-3450-48C1-8207-68B9D2164838}"/>
              </a:ext>
            </a:extLst>
          </p:cNvPr>
          <p:cNvSpPr txBox="1"/>
          <p:nvPr/>
        </p:nvSpPr>
        <p:spPr>
          <a:xfrm>
            <a:off x="4327525" y="3097213"/>
            <a:ext cx="138113" cy="477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175" dirty="0">
                <a:latin typeface="Symbol"/>
                <a:cs typeface="Symbol"/>
              </a:rPr>
              <a:t></a:t>
            </a:r>
            <a:endParaRPr>
              <a:latin typeface="Symbol"/>
              <a:cs typeface="Symbol"/>
            </a:endParaRPr>
          </a:p>
          <a:p>
            <a:pPr marL="12700" fontAlgn="auto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175" dirty="0">
                <a:latin typeface="Symbol"/>
                <a:cs typeface="Symbol"/>
              </a:rPr>
              <a:t></a:t>
            </a:r>
            <a:endParaRPr>
              <a:latin typeface="Symbol"/>
              <a:cs typeface="Symbo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B4665386-D479-4347-9FF2-4D66A0E53F5F}"/>
              </a:ext>
            </a:extLst>
          </p:cNvPr>
          <p:cNvSpPr txBox="1"/>
          <p:nvPr/>
        </p:nvSpPr>
        <p:spPr>
          <a:xfrm>
            <a:off x="4327525" y="3687763"/>
            <a:ext cx="138113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175" dirty="0">
                <a:latin typeface="Symbol"/>
                <a:cs typeface="Symbol"/>
              </a:rPr>
              <a:t></a:t>
            </a:r>
            <a:endParaRPr>
              <a:latin typeface="Symbol"/>
              <a:cs typeface="Symbo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97559577-6C3D-4EB4-9B6A-72450D00F533}"/>
              </a:ext>
            </a:extLst>
          </p:cNvPr>
          <p:cNvSpPr txBox="1"/>
          <p:nvPr/>
        </p:nvSpPr>
        <p:spPr>
          <a:xfrm>
            <a:off x="3051175" y="3540125"/>
            <a:ext cx="136525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175" dirty="0">
                <a:latin typeface="Symbol"/>
                <a:cs typeface="Symbol"/>
              </a:rPr>
              <a:t></a:t>
            </a:r>
            <a:endParaRPr>
              <a:latin typeface="Symbol"/>
              <a:cs typeface="Symbo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B976EB98-45F1-4AF4-9137-A810CF48E9D1}"/>
              </a:ext>
            </a:extLst>
          </p:cNvPr>
          <p:cNvSpPr txBox="1"/>
          <p:nvPr/>
        </p:nvSpPr>
        <p:spPr>
          <a:xfrm>
            <a:off x="3051175" y="3097213"/>
            <a:ext cx="136525" cy="477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175" dirty="0">
                <a:latin typeface="Symbol"/>
                <a:cs typeface="Symbol"/>
              </a:rPr>
              <a:t></a:t>
            </a:r>
            <a:endParaRPr>
              <a:latin typeface="Symbol"/>
              <a:cs typeface="Symbol"/>
            </a:endParaRPr>
          </a:p>
          <a:p>
            <a:pPr marL="12700" fontAlgn="auto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175" dirty="0">
                <a:latin typeface="Symbol"/>
                <a:cs typeface="Symbol"/>
              </a:rPr>
              <a:t></a:t>
            </a:r>
            <a:endParaRPr>
              <a:latin typeface="Symbol"/>
              <a:cs typeface="Symbol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AD5A93D9-6110-467F-9048-7FA97F8FBA2D}"/>
              </a:ext>
            </a:extLst>
          </p:cNvPr>
          <p:cNvSpPr txBox="1"/>
          <p:nvPr/>
        </p:nvSpPr>
        <p:spPr>
          <a:xfrm>
            <a:off x="3051175" y="3687763"/>
            <a:ext cx="136525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175" dirty="0">
                <a:latin typeface="Symbol"/>
                <a:cs typeface="Symbol"/>
              </a:rPr>
              <a:t></a:t>
            </a:r>
            <a:endParaRPr>
              <a:latin typeface="Symbol"/>
              <a:cs typeface="Symbol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DF6781AA-B973-4E95-8F94-9523624E7D17}"/>
              </a:ext>
            </a:extLst>
          </p:cNvPr>
          <p:cNvSpPr txBox="1"/>
          <p:nvPr/>
        </p:nvSpPr>
        <p:spPr>
          <a:xfrm>
            <a:off x="2697163" y="3278188"/>
            <a:ext cx="185737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254" dirty="0">
                <a:latin typeface="Symbol"/>
                <a:cs typeface="Symbol"/>
              </a:rPr>
              <a:t></a:t>
            </a:r>
            <a:endParaRPr>
              <a:latin typeface="Symbol"/>
              <a:cs typeface="Symbol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DA166B10-E970-492F-9782-E256E1608D7B}"/>
              </a:ext>
            </a:extLst>
          </p:cNvPr>
          <p:cNvSpPr txBox="1"/>
          <p:nvPr/>
        </p:nvSpPr>
        <p:spPr>
          <a:xfrm>
            <a:off x="3863975" y="3771900"/>
            <a:ext cx="109538" cy="160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135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64C489F9-51B6-441E-947B-AE80A1DCC684}"/>
              </a:ext>
            </a:extLst>
          </p:cNvPr>
          <p:cNvSpPr txBox="1"/>
          <p:nvPr/>
        </p:nvSpPr>
        <p:spPr>
          <a:xfrm>
            <a:off x="3603625" y="3078163"/>
            <a:ext cx="611188" cy="161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13080" algn="l"/>
              </a:tabLst>
              <a:defRPr/>
            </a:pPr>
            <a:r>
              <a:rPr sz="1050" spc="135" dirty="0">
                <a:latin typeface="Times New Roman"/>
                <a:cs typeface="Times New Roman"/>
              </a:rPr>
              <a:t>1	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D80CFB26-26DF-4A1E-AB8E-6A547F411E40}"/>
              </a:ext>
            </a:extLst>
          </p:cNvPr>
          <p:cNvSpPr txBox="1"/>
          <p:nvPr/>
        </p:nvSpPr>
        <p:spPr>
          <a:xfrm>
            <a:off x="3968750" y="4779963"/>
            <a:ext cx="127000" cy="260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75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6E155A5A-3ED0-4260-8994-01FABA77C7BF}"/>
              </a:ext>
            </a:extLst>
          </p:cNvPr>
          <p:cNvSpPr txBox="1"/>
          <p:nvPr/>
        </p:nvSpPr>
        <p:spPr>
          <a:xfrm>
            <a:off x="3843338" y="4314825"/>
            <a:ext cx="252412" cy="501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70" dirty="0">
                <a:latin typeface="Times New Roman"/>
                <a:cs typeface="Times New Roman"/>
              </a:rPr>
              <a:t>2</a:t>
            </a:r>
            <a:r>
              <a:rPr sz="1050" spc="125" dirty="0">
                <a:latin typeface="Times New Roman"/>
                <a:cs typeface="Times New Roman"/>
              </a:rPr>
              <a:t> </a:t>
            </a:r>
            <a:r>
              <a:rPr sz="2775" spc="112" baseline="-25525" dirty="0">
                <a:latin typeface="Symbol"/>
                <a:cs typeface="Symbol"/>
              </a:rPr>
              <a:t></a:t>
            </a:r>
            <a:endParaRPr sz="2775" baseline="-25525">
              <a:latin typeface="Symbol"/>
              <a:cs typeface="Symbol"/>
            </a:endParaRPr>
          </a:p>
          <a:p>
            <a:pPr marL="125730" algn="ctr" fontAlgn="auto">
              <a:spcBef>
                <a:spcPts val="395"/>
              </a:spcBef>
              <a:spcAft>
                <a:spcPts val="0"/>
              </a:spcAft>
              <a:defRPr/>
            </a:pPr>
            <a:r>
              <a:rPr sz="1850" spc="75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C14EF368-880B-420A-A04B-0B76EFB4AA10}"/>
              </a:ext>
            </a:extLst>
          </p:cNvPr>
          <p:cNvSpPr txBox="1"/>
          <p:nvPr/>
        </p:nvSpPr>
        <p:spPr>
          <a:xfrm>
            <a:off x="3968750" y="4930775"/>
            <a:ext cx="127000" cy="2587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75" dirty="0">
                <a:latin typeface="Symbol"/>
                <a:cs typeface="Symbol"/>
              </a:rPr>
              <a:t>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25A47CBA-24B0-417E-A208-A231A8716F63}"/>
              </a:ext>
            </a:extLst>
          </p:cNvPr>
          <p:cNvSpPr txBox="1"/>
          <p:nvPr/>
        </p:nvSpPr>
        <p:spPr>
          <a:xfrm>
            <a:off x="3146425" y="4167188"/>
            <a:ext cx="949325" cy="27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35660" algn="l"/>
              </a:tabLst>
              <a:defRPr/>
            </a:pPr>
            <a:r>
              <a:rPr sz="2775" spc="112" baseline="-4504" dirty="0">
                <a:latin typeface="Symbol"/>
                <a:cs typeface="Symbol"/>
              </a:rPr>
              <a:t></a:t>
            </a:r>
            <a:r>
              <a:rPr sz="2775" spc="-434" baseline="-4504" dirty="0">
                <a:latin typeface="Times New Roman"/>
                <a:cs typeface="Times New Roman"/>
              </a:rPr>
              <a:t> </a:t>
            </a:r>
            <a:r>
              <a:rPr sz="1850" i="1" spc="100" dirty="0">
                <a:latin typeface="Times New Roman"/>
                <a:cs typeface="Times New Roman"/>
              </a:rPr>
              <a:t>u</a:t>
            </a:r>
            <a:r>
              <a:rPr sz="1850" i="1" dirty="0">
                <a:latin typeface="Times New Roman"/>
                <a:cs typeface="Times New Roman"/>
              </a:rPr>
              <a:t> </a:t>
            </a:r>
            <a:r>
              <a:rPr sz="1850" i="1" spc="60" dirty="0">
                <a:latin typeface="Times New Roman"/>
                <a:cs typeface="Times New Roman"/>
              </a:rPr>
              <a:t> </a:t>
            </a:r>
            <a:r>
              <a:rPr sz="1850" spc="110" dirty="0">
                <a:latin typeface="Symbol"/>
                <a:cs typeface="Symbol"/>
              </a:rPr>
              <a:t></a:t>
            </a:r>
            <a:r>
              <a:rPr sz="1850" spc="-180" dirty="0">
                <a:latin typeface="Times New Roman"/>
                <a:cs typeface="Times New Roman"/>
              </a:rPr>
              <a:t> </a:t>
            </a:r>
            <a:r>
              <a:rPr sz="1850" i="1" spc="100" dirty="0">
                <a:latin typeface="Times New Roman"/>
                <a:cs typeface="Times New Roman"/>
              </a:rPr>
              <a:t>u</a:t>
            </a:r>
            <a:r>
              <a:rPr sz="1850" i="1" dirty="0">
                <a:latin typeface="Times New Roman"/>
                <a:cs typeface="Times New Roman"/>
              </a:rPr>
              <a:t>	</a:t>
            </a:r>
            <a:r>
              <a:rPr sz="2775" spc="112" baseline="-4504" dirty="0">
                <a:latin typeface="Symbol"/>
                <a:cs typeface="Symbol"/>
              </a:rPr>
              <a:t></a:t>
            </a:r>
            <a:endParaRPr sz="2775" baseline="-4504">
              <a:latin typeface="Symbol"/>
              <a:cs typeface="Symbol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911FE75E-093E-4C45-BCF1-885405B539A6}"/>
              </a:ext>
            </a:extLst>
          </p:cNvPr>
          <p:cNvSpPr txBox="1"/>
          <p:nvPr/>
        </p:nvSpPr>
        <p:spPr>
          <a:xfrm>
            <a:off x="3146425" y="4779963"/>
            <a:ext cx="125413" cy="260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75" dirty="0">
                <a:latin typeface="Symbol"/>
                <a:cs typeface="Symbol"/>
              </a:rPr>
              <a:t>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8232" name="object 40">
            <a:extLst>
              <a:ext uri="{FF2B5EF4-FFF2-40B4-BE49-F238E27FC236}">
                <a16:creationId xmlns:a16="http://schemas.microsoft.com/office/drawing/2014/main" id="{7011D93D-C29E-4062-9E60-C9F994054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4333875"/>
            <a:ext cx="5016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ts val="1788"/>
              </a:lnSpc>
            </a:pPr>
            <a:r>
              <a:rPr lang="id-ID" altLang="en-US">
                <a:latin typeface="Symbol" panose="05050102010706020507" pitchFamily="18" charset="2"/>
              </a:rPr>
              <a:t></a:t>
            </a:r>
          </a:p>
          <a:p>
            <a:pPr algn="r" eaLnBrk="1" hangingPunct="1">
              <a:lnSpc>
                <a:spcPts val="1900"/>
              </a:lnSpc>
            </a:pPr>
            <a:r>
              <a:rPr lang="id-ID" altLang="en-US">
                <a:latin typeface="Symbol" panose="05050102010706020507" pitchFamily="18" charset="2"/>
              </a:rPr>
              <a:t></a:t>
            </a:r>
            <a:r>
              <a:rPr lang="id-ID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1900" i="1">
                <a:latin typeface="Symbol" panose="05050102010706020507" pitchFamily="18" charset="2"/>
              </a:rPr>
              <a:t></a:t>
            </a:r>
            <a:r>
              <a:rPr lang="id-ID" altLang="en-US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700" baseline="-90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D6B8D728-2D6B-4D24-A4C8-3E458440DEE9}"/>
              </a:ext>
            </a:extLst>
          </p:cNvPr>
          <p:cNvSpPr txBox="1"/>
          <p:nvPr/>
        </p:nvSpPr>
        <p:spPr>
          <a:xfrm>
            <a:off x="3146425" y="4930775"/>
            <a:ext cx="125413" cy="2587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75" dirty="0">
                <a:latin typeface="Symbol"/>
                <a:cs typeface="Symbol"/>
              </a:rPr>
              <a:t>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4F1794E1-035D-4381-9B2F-7464EF83D8F1}"/>
              </a:ext>
            </a:extLst>
          </p:cNvPr>
          <p:cNvSpPr txBox="1"/>
          <p:nvPr/>
        </p:nvSpPr>
        <p:spPr>
          <a:xfrm>
            <a:off x="3390900" y="4314825"/>
            <a:ext cx="428625" cy="862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7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217170" indent="-179705" fontAlgn="auto">
              <a:spcBef>
                <a:spcPts val="240"/>
              </a:spcBef>
              <a:spcAft>
                <a:spcPts val="0"/>
              </a:spcAft>
              <a:buFont typeface="Symbol"/>
              <a:buChar char=""/>
              <a:tabLst>
                <a:tab pos="217804" algn="l"/>
              </a:tabLst>
              <a:defRPr/>
            </a:pPr>
            <a:r>
              <a:rPr sz="1850" i="1" spc="25" dirty="0">
                <a:latin typeface="Times New Roman"/>
                <a:cs typeface="Times New Roman"/>
              </a:rPr>
              <a:t>u</a:t>
            </a:r>
            <a:r>
              <a:rPr sz="1575" spc="104" baseline="-23809" dirty="0">
                <a:latin typeface="Times New Roman"/>
                <a:cs typeface="Times New Roman"/>
              </a:rPr>
              <a:t>1</a:t>
            </a:r>
            <a:endParaRPr sz="1575" baseline="-23809">
              <a:latin typeface="Times New Roman"/>
              <a:cs typeface="Times New Roman"/>
            </a:endParaRPr>
          </a:p>
          <a:p>
            <a:pPr marL="5080" algn="ctr" fontAlgn="auto">
              <a:spcBef>
                <a:spcPts val="535"/>
              </a:spcBef>
              <a:spcAft>
                <a:spcPts val="0"/>
              </a:spcAft>
              <a:defRPr/>
            </a:pPr>
            <a:r>
              <a:rPr sz="1850" i="1" spc="155" dirty="0">
                <a:latin typeface="Times New Roman"/>
                <a:cs typeface="Times New Roman"/>
              </a:rPr>
              <a:t>u</a:t>
            </a:r>
            <a:r>
              <a:rPr sz="1575" spc="104" baseline="-23809" dirty="0">
                <a:latin typeface="Times New Roman"/>
                <a:cs typeface="Times New Roman"/>
              </a:rPr>
              <a:t>2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8235" name="object 43">
            <a:extLst>
              <a:ext uri="{FF2B5EF4-FFF2-40B4-BE49-F238E27FC236}">
                <a16:creationId xmlns:a16="http://schemas.microsoft.com/office/drawing/2014/main" id="{54CBCCBF-17D1-4F91-BB2F-6ACB5D299DEB}"/>
              </a:ext>
            </a:extLst>
          </p:cNvPr>
          <p:cNvSpPr>
            <a:spLocks/>
          </p:cNvSpPr>
          <p:nvPr/>
        </p:nvSpPr>
        <p:spPr bwMode="auto">
          <a:xfrm>
            <a:off x="3517900" y="5308600"/>
            <a:ext cx="147638" cy="0"/>
          </a:xfrm>
          <a:custGeom>
            <a:avLst/>
            <a:gdLst>
              <a:gd name="T0" fmla="*/ 0 w 148589"/>
              <a:gd name="T1" fmla="*/ 147175 w 14858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8589">
                <a:moveTo>
                  <a:pt x="0" y="0"/>
                </a:moveTo>
                <a:lnTo>
                  <a:pt x="148123" y="0"/>
                </a:lnTo>
              </a:path>
            </a:pathLst>
          </a:custGeom>
          <a:noFill/>
          <a:ln w="12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1C5A1FD4-3A4C-42C9-8272-C211765DF5AC}"/>
              </a:ext>
            </a:extLst>
          </p:cNvPr>
          <p:cNvSpPr txBox="1"/>
          <p:nvPr/>
        </p:nvSpPr>
        <p:spPr>
          <a:xfrm>
            <a:off x="2781300" y="5154613"/>
            <a:ext cx="1020763" cy="423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spc="25" dirty="0">
                <a:latin typeface="Symbol"/>
                <a:cs typeface="Symbol"/>
              </a:rPr>
              <a:t></a:t>
            </a:r>
            <a:r>
              <a:rPr sz="2350" spc="-125" dirty="0">
                <a:latin typeface="Times New Roman"/>
                <a:cs typeface="Times New Roman"/>
              </a:rPr>
              <a:t> </a:t>
            </a:r>
            <a:r>
              <a:rPr sz="2350" i="1" spc="200" dirty="0">
                <a:latin typeface="Times New Roman"/>
                <a:cs typeface="Times New Roman"/>
              </a:rPr>
              <a:t>α</a:t>
            </a:r>
            <a:r>
              <a:rPr sz="2350" i="1" spc="25" dirty="0">
                <a:latin typeface="Times New Roman"/>
                <a:cs typeface="Times New Roman"/>
              </a:rPr>
              <a:t>Τ</a:t>
            </a:r>
            <a:r>
              <a:rPr sz="2350" i="1" spc="-335" dirty="0">
                <a:latin typeface="Times New Roman"/>
                <a:cs typeface="Times New Roman"/>
              </a:rPr>
              <a:t> </a:t>
            </a:r>
            <a:r>
              <a:rPr sz="3150" spc="-405" dirty="0">
                <a:latin typeface="Symbol"/>
                <a:cs typeface="Symbol"/>
              </a:rPr>
              <a:t></a:t>
            </a:r>
            <a:r>
              <a:rPr sz="2350" i="1" spc="20" dirty="0">
                <a:latin typeface="Times New Roman"/>
                <a:cs typeface="Times New Roman"/>
              </a:rPr>
              <a:t>u</a:t>
            </a:r>
            <a:r>
              <a:rPr sz="2350" i="1" spc="-254" dirty="0">
                <a:latin typeface="Times New Roman"/>
                <a:cs typeface="Times New Roman"/>
              </a:rPr>
              <a:t> </a:t>
            </a:r>
            <a:r>
              <a:rPr sz="3150" spc="-265" dirty="0">
                <a:latin typeface="Symbol"/>
                <a:cs typeface="Symbol"/>
              </a:rPr>
              <a:t>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F168F049-21CD-4C13-B06A-99785A34DB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6C9A8BD4-FE0F-4567-91D9-2EDABF3B3DC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8239" name="object 47">
            <a:extLst>
              <a:ext uri="{FF2B5EF4-FFF2-40B4-BE49-F238E27FC236}">
                <a16:creationId xmlns:a16="http://schemas.microsoft.com/office/drawing/2014/main" id="{1E877093-FDF3-4A7A-B39E-A7444147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FE2D9B-CAE7-4C7A-B789-21F96B71878E}" type="slidenum">
              <a:rPr lang="id-ID" altLang="en-US">
                <a:latin typeface="Arial" panose="020B0604020202020204" pitchFamily="34" charset="0"/>
              </a:rPr>
              <a:pPr eaLnBrk="1" hangingPunct="1"/>
              <a:t>6</a:t>
            </a:fld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bject 2">
            <a:extLst>
              <a:ext uri="{FF2B5EF4-FFF2-40B4-BE49-F238E27FC236}">
                <a16:creationId xmlns:a16="http://schemas.microsoft.com/office/drawing/2014/main" id="{85CAF39E-714C-43B0-A28F-A35938912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D544E46-8A32-4031-8B5F-A8A72590BCB9}"/>
              </a:ext>
            </a:extLst>
          </p:cNvPr>
          <p:cNvSpPr txBox="1"/>
          <p:nvPr/>
        </p:nvSpPr>
        <p:spPr>
          <a:xfrm>
            <a:off x="168275" y="155575"/>
            <a:ext cx="6799263" cy="769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latin typeface="Bookman Old Style"/>
                <a:cs typeface="Bookman Old Style"/>
              </a:rPr>
              <a:t>Contoh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2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  <a:p>
            <a:pPr marL="355600" fontAlgn="auto">
              <a:spcBef>
                <a:spcPts val="575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Misal</a:t>
            </a:r>
            <a:r>
              <a:rPr sz="2400" spc="-10" dirty="0">
                <a:latin typeface="Bookman Old Style"/>
                <a:cs typeface="Bookman Old Style"/>
              </a:rPr>
              <a:t>k</a:t>
            </a:r>
            <a:r>
              <a:rPr sz="2400" spc="-5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meru</a:t>
            </a:r>
            <a:r>
              <a:rPr sz="2400" spc="-10" dirty="0">
                <a:latin typeface="Bookman Old Style"/>
                <a:cs typeface="Bookman Old Style"/>
              </a:rPr>
              <a:t>p</a:t>
            </a:r>
            <a:r>
              <a:rPr sz="2400" spc="-5" dirty="0">
                <a:latin typeface="Bookman Old Style"/>
                <a:cs typeface="Bookman Old Style"/>
              </a:rPr>
              <a:t>aka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suatu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transf</a:t>
            </a:r>
            <a:r>
              <a:rPr sz="2400" spc="-10" dirty="0">
                <a:latin typeface="Bookman Old Style"/>
                <a:cs typeface="Bookman Old Style"/>
              </a:rPr>
              <a:t>o</a:t>
            </a:r>
            <a:r>
              <a:rPr sz="2400" dirty="0">
                <a:latin typeface="Bookman Old Style"/>
                <a:cs typeface="Bookman Old Style"/>
              </a:rPr>
              <a:t>rmasi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51776D00-3761-4A1E-9E7E-5ACAC55784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4576D7FA-B170-4A41-A38C-B8351070B81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9222" name="object 30">
            <a:extLst>
              <a:ext uri="{FF2B5EF4-FFF2-40B4-BE49-F238E27FC236}">
                <a16:creationId xmlns:a16="http://schemas.microsoft.com/office/drawing/2014/main" id="{98B61F9A-85B3-4953-979C-B2CDB472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98F893-3EFC-4E04-8FDF-BAA7DA28BE77}" type="slidenum">
              <a:rPr lang="id-ID" altLang="en-US">
                <a:latin typeface="Arial" panose="020B0604020202020204" pitchFamily="34" charset="0"/>
              </a:rPr>
              <a:pPr eaLnBrk="1" hangingPunct="1"/>
              <a:t>7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EFCCCFB-60A3-40E0-8F2F-C9357080CAA5}"/>
              </a:ext>
            </a:extLst>
          </p:cNvPr>
          <p:cNvSpPr txBox="1"/>
          <p:nvPr/>
        </p:nvSpPr>
        <p:spPr>
          <a:xfrm>
            <a:off x="511175" y="1033463"/>
            <a:ext cx="1355725" cy="3857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dar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Bookman Old Style"/>
                <a:cs typeface="Bookman Old Style"/>
              </a:rPr>
              <a:t>M</a:t>
            </a:r>
            <a:r>
              <a:rPr sz="2400" spc="-30" baseline="-20833" dirty="0">
                <a:latin typeface="Bookman Old Style"/>
                <a:cs typeface="Bookman Old Style"/>
              </a:rPr>
              <a:t>2x2</a:t>
            </a:r>
            <a:endParaRPr sz="2400" baseline="-20833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D16F86C-BD5D-4710-8215-D5B5F734166B}"/>
              </a:ext>
            </a:extLst>
          </p:cNvPr>
          <p:cNvSpPr txBox="1"/>
          <p:nvPr/>
        </p:nvSpPr>
        <p:spPr>
          <a:xfrm>
            <a:off x="2038350" y="1033463"/>
            <a:ext cx="43354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7058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k</a:t>
            </a:r>
            <a:r>
              <a:rPr sz="2400" dirty="0">
                <a:latin typeface="Bookman Old Style"/>
                <a:cs typeface="Bookman Old Style"/>
              </a:rPr>
              <a:t>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yan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didefinisikan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oleh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24811F8-6778-4C5A-9B1A-7028312ED1D8}"/>
              </a:ext>
            </a:extLst>
          </p:cNvPr>
          <p:cNvSpPr txBox="1"/>
          <p:nvPr/>
        </p:nvSpPr>
        <p:spPr>
          <a:xfrm>
            <a:off x="511175" y="1473200"/>
            <a:ext cx="32448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312035" algn="l"/>
              </a:tabLst>
              <a:defRPr/>
            </a:pPr>
            <a:r>
              <a:rPr sz="2400" i="1" spc="35" dirty="0">
                <a:latin typeface="Bookman Old Style"/>
                <a:cs typeface="Bookman Old Style"/>
              </a:rPr>
              <a:t>T</a:t>
            </a:r>
            <a:r>
              <a:rPr sz="2400" spc="-10" dirty="0">
                <a:latin typeface="Bookman Old Style"/>
                <a:cs typeface="Bookman Old Style"/>
              </a:rPr>
              <a:t>(</a:t>
            </a:r>
            <a:r>
              <a:rPr sz="2400" i="1" spc="-5" dirty="0">
                <a:latin typeface="Bookman Old Style"/>
                <a:cs typeface="Bookman Old Style"/>
              </a:rPr>
              <a:t>A</a:t>
            </a:r>
            <a:r>
              <a:rPr sz="2400" spc="-10" dirty="0">
                <a:latin typeface="Bookman Old Style"/>
                <a:cs typeface="Bookman Old Style"/>
              </a:rPr>
              <a:t>)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=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Bookman Old Style"/>
                <a:cs typeface="Bookman Old Style"/>
              </a:rPr>
              <a:t>d</a:t>
            </a:r>
            <a:r>
              <a:rPr sz="2400" i="1" spc="5" dirty="0">
                <a:latin typeface="Bookman Old Style"/>
                <a:cs typeface="Bookman Old Style"/>
              </a:rPr>
              <a:t>e</a:t>
            </a:r>
            <a:r>
              <a:rPr sz="2400" i="1" spc="-10" dirty="0">
                <a:latin typeface="Bookman Old Style"/>
                <a:cs typeface="Bookman Old Style"/>
              </a:rPr>
              <a:t>t</a:t>
            </a:r>
            <a:r>
              <a:rPr sz="2400" i="1" spc="1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(</a:t>
            </a:r>
            <a:r>
              <a:rPr sz="2400" i="1" spc="-5" dirty="0">
                <a:latin typeface="Bookman Old Style"/>
                <a:cs typeface="Bookman Old Style"/>
              </a:rPr>
              <a:t>A</a:t>
            </a:r>
            <a:r>
              <a:rPr sz="2400" spc="-10" dirty="0">
                <a:latin typeface="Bookman Old Style"/>
                <a:cs typeface="Bookman Old Style"/>
              </a:rPr>
              <a:t>),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untuk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8E0DC32-64F6-4252-83FA-E21527A1ADDD}"/>
              </a:ext>
            </a:extLst>
          </p:cNvPr>
          <p:cNvSpPr txBox="1"/>
          <p:nvPr/>
        </p:nvSpPr>
        <p:spPr>
          <a:xfrm>
            <a:off x="3927475" y="1466850"/>
            <a:ext cx="2378075" cy="39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setiap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Bookman Old Style"/>
                <a:cs typeface="Bookman Old Style"/>
              </a:rPr>
              <a:t>A</a:t>
            </a:r>
            <a:r>
              <a:rPr sz="2400" i="1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Bookman Old Style"/>
                <a:cs typeface="Bookman Old Style"/>
              </a:rPr>
              <a:t>M</a:t>
            </a:r>
            <a:r>
              <a:rPr sz="2400" spc="-30" baseline="-20833" dirty="0">
                <a:latin typeface="Bookman Old Style"/>
                <a:cs typeface="Bookman Old Style"/>
              </a:rPr>
              <a:t>2x2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435C204-F772-48DE-BC1C-8F1CA7043AA5}"/>
              </a:ext>
            </a:extLst>
          </p:cNvPr>
          <p:cNvSpPr txBox="1"/>
          <p:nvPr/>
        </p:nvSpPr>
        <p:spPr>
          <a:xfrm>
            <a:off x="511175" y="1911350"/>
            <a:ext cx="629761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Apaka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merupakan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Transformasi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linier.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125A54A-C8D6-41AD-825F-CEBA1E8EF6FF}"/>
              </a:ext>
            </a:extLst>
          </p:cNvPr>
          <p:cNvSpPr txBox="1"/>
          <p:nvPr/>
        </p:nvSpPr>
        <p:spPr>
          <a:xfrm>
            <a:off x="168275" y="2573338"/>
            <a:ext cx="1733550" cy="7667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Jawa</a:t>
            </a:r>
            <a:r>
              <a:rPr sz="2400" b="1" dirty="0">
                <a:latin typeface="Bookman Old Style"/>
                <a:cs typeface="Bookman Old Style"/>
              </a:rPr>
              <a:t>b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  <a:p>
            <a:pPr marL="355600" fontAlgn="auto">
              <a:spcBef>
                <a:spcPts val="55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Misalkan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9229" name="object 10">
            <a:extLst>
              <a:ext uri="{FF2B5EF4-FFF2-40B4-BE49-F238E27FC236}">
                <a16:creationId xmlns:a16="http://schemas.microsoft.com/office/drawing/2014/main" id="{13971B77-26DA-41A6-AF4E-6CD4FE084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3889375"/>
            <a:ext cx="8540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maka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DBF3550-BBAF-4EA1-90E2-8A5BB0D06F6C}"/>
              </a:ext>
            </a:extLst>
          </p:cNvPr>
          <p:cNvSpPr txBox="1"/>
          <p:nvPr/>
        </p:nvSpPr>
        <p:spPr>
          <a:xfrm>
            <a:off x="1531938" y="3883025"/>
            <a:ext cx="2759075" cy="336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untu</a:t>
            </a:r>
            <a:r>
              <a:rPr sz="2400" dirty="0">
                <a:latin typeface="Bookman Old Style"/>
                <a:cs typeface="Bookman Old Style"/>
              </a:rPr>
              <a:t>k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setiap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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E9D6C5C-D087-45BE-85B7-47F286BB6EE4}"/>
              </a:ext>
            </a:extLst>
          </p:cNvPr>
          <p:cNvSpPr txBox="1"/>
          <p:nvPr/>
        </p:nvSpPr>
        <p:spPr>
          <a:xfrm>
            <a:off x="4457700" y="3889375"/>
            <a:ext cx="11715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berlaku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AB41A8D-D58D-45E0-BD85-E314A0C0A6CE}"/>
              </a:ext>
            </a:extLst>
          </p:cNvPr>
          <p:cNvSpPr txBox="1"/>
          <p:nvPr/>
        </p:nvSpPr>
        <p:spPr>
          <a:xfrm>
            <a:off x="511175" y="4564063"/>
            <a:ext cx="1449388" cy="350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de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(</a:t>
            </a:r>
            <a:r>
              <a:rPr sz="2500" i="1" spc="-70" dirty="0">
                <a:latin typeface="Symbol"/>
                <a:cs typeface="Symbol"/>
              </a:rPr>
              <a:t></a:t>
            </a:r>
            <a:r>
              <a:rPr sz="2400" spc="-25" dirty="0">
                <a:latin typeface="Bookman Old Style"/>
                <a:cs typeface="Bookman Old Style"/>
              </a:rPr>
              <a:t>A</a:t>
            </a:r>
            <a:r>
              <a:rPr sz="2400" spc="-10" dirty="0">
                <a:latin typeface="Bookman Old Style"/>
                <a:cs typeface="Bookman Old Style"/>
              </a:rPr>
              <a:t>)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=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A89017A4-4551-4D9C-AE57-B22D643D6109}"/>
              </a:ext>
            </a:extLst>
          </p:cNvPr>
          <p:cNvSpPr txBox="1"/>
          <p:nvPr/>
        </p:nvSpPr>
        <p:spPr>
          <a:xfrm>
            <a:off x="3625850" y="3019425"/>
            <a:ext cx="1062038" cy="403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66065" algn="l"/>
              </a:tabLst>
              <a:defRPr/>
            </a:pPr>
            <a:r>
              <a:rPr sz="3075" spc="-1185" baseline="-8130" dirty="0">
                <a:latin typeface="Symbol"/>
                <a:cs typeface="Symbol"/>
              </a:rPr>
              <a:t></a:t>
            </a:r>
            <a:r>
              <a:rPr sz="3075" spc="22" baseline="16260" dirty="0">
                <a:latin typeface="Symbol"/>
                <a:cs typeface="Symbol"/>
              </a:rPr>
              <a:t></a:t>
            </a:r>
            <a:r>
              <a:rPr sz="3075" baseline="16260" dirty="0">
                <a:latin typeface="Times New Roman"/>
                <a:cs typeface="Times New Roman"/>
              </a:rPr>
              <a:t>	</a:t>
            </a:r>
            <a:r>
              <a:rPr sz="3075" spc="37" baseline="13550" dirty="0">
                <a:latin typeface="Symbol"/>
                <a:cs typeface="Symbol"/>
              </a:rPr>
              <a:t></a:t>
            </a:r>
            <a:r>
              <a:rPr sz="3075" spc="322" baseline="13550" dirty="0">
                <a:latin typeface="Times New Roman"/>
                <a:cs typeface="Times New Roman"/>
              </a:rPr>
              <a:t> </a:t>
            </a:r>
            <a:r>
              <a:rPr sz="3075" i="1" spc="44" baseline="13550" dirty="0">
                <a:latin typeface="Times New Roman"/>
                <a:cs typeface="Times New Roman"/>
              </a:rPr>
              <a:t>M</a:t>
            </a:r>
            <a:r>
              <a:rPr sz="3075" i="1" spc="-480" baseline="135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2</a:t>
            </a:r>
            <a:r>
              <a:rPr sz="1200" spc="-175" dirty="0">
                <a:latin typeface="Times New Roman"/>
                <a:cs typeface="Times New Roman"/>
              </a:rPr>
              <a:t> </a:t>
            </a:r>
            <a:r>
              <a:rPr sz="1200" i="1" spc="10" dirty="0">
                <a:latin typeface="Times New Roman"/>
                <a:cs typeface="Times New Roman"/>
              </a:rPr>
              <a:t>x</a:t>
            </a:r>
            <a:r>
              <a:rPr sz="1200" i="1" spc="-19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3FD635E-73C1-4A7A-A03E-A2D86A96751F}"/>
              </a:ext>
            </a:extLst>
          </p:cNvPr>
          <p:cNvSpPr txBox="1"/>
          <p:nvPr/>
        </p:nvSpPr>
        <p:spPr>
          <a:xfrm>
            <a:off x="2787650" y="2846388"/>
            <a:ext cx="771525" cy="731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28955" algn="l"/>
              </a:tabLst>
              <a:defRPr/>
            </a:pPr>
            <a:r>
              <a:rPr sz="2050" i="1" spc="-130" dirty="0">
                <a:latin typeface="Times New Roman"/>
                <a:cs typeface="Times New Roman"/>
              </a:rPr>
              <a:t>a</a:t>
            </a:r>
            <a:r>
              <a:rPr spc="15" baseline="-23148" dirty="0">
                <a:latin typeface="Times New Roman"/>
                <a:cs typeface="Times New Roman"/>
              </a:rPr>
              <a:t>1</a:t>
            </a:r>
            <a:r>
              <a:rPr baseline="-23148" dirty="0">
                <a:latin typeface="Times New Roman"/>
                <a:cs typeface="Times New Roman"/>
              </a:rPr>
              <a:t>	</a:t>
            </a:r>
            <a:r>
              <a:rPr sz="2050" i="1" spc="5" dirty="0">
                <a:latin typeface="Times New Roman"/>
                <a:cs typeface="Times New Roman"/>
              </a:rPr>
              <a:t>a</a:t>
            </a:r>
            <a:r>
              <a:rPr spc="15" baseline="-23148" dirty="0">
                <a:latin typeface="Times New Roman"/>
                <a:cs typeface="Times New Roman"/>
              </a:rPr>
              <a:t>2</a:t>
            </a:r>
            <a:endParaRPr baseline="-23148">
              <a:latin typeface="Times New Roman"/>
              <a:cs typeface="Times New Roman"/>
            </a:endParaRPr>
          </a:p>
          <a:p>
            <a:pPr marL="12700" fontAlgn="auto">
              <a:spcBef>
                <a:spcPts val="690"/>
              </a:spcBef>
              <a:spcAft>
                <a:spcPts val="0"/>
              </a:spcAft>
              <a:tabLst>
                <a:tab pos="548005" algn="l"/>
              </a:tabLst>
              <a:defRPr/>
            </a:pPr>
            <a:r>
              <a:rPr sz="2050" i="1" spc="-35" dirty="0">
                <a:latin typeface="Times New Roman"/>
                <a:cs typeface="Times New Roman"/>
              </a:rPr>
              <a:t>a</a:t>
            </a:r>
            <a:r>
              <a:rPr spc="15" baseline="-23148" dirty="0">
                <a:latin typeface="Times New Roman"/>
                <a:cs typeface="Times New Roman"/>
              </a:rPr>
              <a:t>3</a:t>
            </a:r>
            <a:r>
              <a:rPr baseline="-23148" dirty="0">
                <a:latin typeface="Times New Roman"/>
                <a:cs typeface="Times New Roman"/>
              </a:rPr>
              <a:t>	</a:t>
            </a:r>
            <a:r>
              <a:rPr sz="2050" i="1" spc="5" dirty="0">
                <a:latin typeface="Times New Roman"/>
                <a:cs typeface="Times New Roman"/>
              </a:rPr>
              <a:t>a</a:t>
            </a:r>
            <a:r>
              <a:rPr spc="15" baseline="-23148" dirty="0">
                <a:latin typeface="Times New Roman"/>
                <a:cs typeface="Times New Roman"/>
              </a:rPr>
              <a:t>4</a:t>
            </a:r>
            <a:endParaRPr baseline="-23148"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981B5D5F-D885-492D-8F74-DACD8173CE24}"/>
              </a:ext>
            </a:extLst>
          </p:cNvPr>
          <p:cNvSpPr txBox="1"/>
          <p:nvPr/>
        </p:nvSpPr>
        <p:spPr>
          <a:xfrm>
            <a:off x="2090738" y="3019425"/>
            <a:ext cx="563562" cy="403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i="1" spc="25" dirty="0">
                <a:latin typeface="Times New Roman"/>
                <a:cs typeface="Times New Roman"/>
              </a:rPr>
              <a:t>A</a:t>
            </a:r>
            <a:r>
              <a:rPr sz="2050" i="1" spc="-2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</a:t>
            </a:r>
            <a:r>
              <a:rPr sz="2050" spc="-15" dirty="0">
                <a:latin typeface="Times New Roman"/>
                <a:cs typeface="Times New Roman"/>
              </a:rPr>
              <a:t> </a:t>
            </a:r>
            <a:r>
              <a:rPr sz="3075" spc="-1185" baseline="-21680" dirty="0">
                <a:latin typeface="Symbol"/>
                <a:cs typeface="Symbol"/>
              </a:rPr>
              <a:t></a:t>
            </a:r>
            <a:r>
              <a:rPr sz="3075" spc="22" baseline="2710" dirty="0">
                <a:latin typeface="Symbol"/>
                <a:cs typeface="Symbol"/>
              </a:rPr>
              <a:t></a:t>
            </a:r>
            <a:endParaRPr sz="3075" baseline="2710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AA43704-6C07-4CEA-AC97-12205C82B231}"/>
              </a:ext>
            </a:extLst>
          </p:cNvPr>
          <p:cNvSpPr txBox="1"/>
          <p:nvPr/>
        </p:nvSpPr>
        <p:spPr>
          <a:xfrm>
            <a:off x="2525713" y="3302000"/>
            <a:ext cx="1227137" cy="288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111250" algn="l"/>
              </a:tabLst>
              <a:defRPr/>
            </a:pPr>
            <a:r>
              <a:rPr sz="2050" spc="15" dirty="0">
                <a:latin typeface="Symbol"/>
                <a:cs typeface="Symbol"/>
              </a:rPr>
              <a:t></a:t>
            </a:r>
            <a:r>
              <a:rPr sz="2050" spc="15" dirty="0">
                <a:latin typeface="Times New Roman"/>
                <a:cs typeface="Times New Roman"/>
              </a:rPr>
              <a:t>	</a:t>
            </a:r>
            <a:r>
              <a:rPr sz="2050" spc="15" dirty="0">
                <a:latin typeface="Symbol"/>
                <a:cs typeface="Symbol"/>
              </a:rPr>
              <a:t>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72E69A6C-1DF1-4CA1-A6D6-A55705018148}"/>
              </a:ext>
            </a:extLst>
          </p:cNvPr>
          <p:cNvSpPr txBox="1"/>
          <p:nvPr/>
        </p:nvSpPr>
        <p:spPr>
          <a:xfrm>
            <a:off x="3625850" y="2851150"/>
            <a:ext cx="127000" cy="288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15" dirty="0">
                <a:latin typeface="Symbol"/>
                <a:cs typeface="Symbol"/>
              </a:rPr>
              <a:t>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6329DCF-83D3-44DC-9354-5B28EFE61BDA}"/>
              </a:ext>
            </a:extLst>
          </p:cNvPr>
          <p:cNvSpPr txBox="1"/>
          <p:nvPr/>
        </p:nvSpPr>
        <p:spPr>
          <a:xfrm>
            <a:off x="2525713" y="2851150"/>
            <a:ext cx="128587" cy="288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15" dirty="0">
                <a:latin typeface="Symbol"/>
                <a:cs typeface="Symbol"/>
              </a:rPr>
              <a:t>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DC08FEB9-33D6-461B-9198-F8ADAA46BE51}"/>
              </a:ext>
            </a:extLst>
          </p:cNvPr>
          <p:cNvSpPr txBox="1"/>
          <p:nvPr/>
        </p:nvSpPr>
        <p:spPr>
          <a:xfrm>
            <a:off x="4044950" y="4583113"/>
            <a:ext cx="125413" cy="396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75" spc="-1192" baseline="-23035" dirty="0">
                <a:latin typeface="Symbol"/>
                <a:cs typeface="Symbol"/>
              </a:rPr>
              <a:t></a:t>
            </a:r>
            <a:r>
              <a:rPr sz="2050" dirty="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FBBCB54-289B-47DE-A93D-DCD6290EBACD}"/>
              </a:ext>
            </a:extLst>
          </p:cNvPr>
          <p:cNvSpPr txBox="1"/>
          <p:nvPr/>
        </p:nvSpPr>
        <p:spPr>
          <a:xfrm>
            <a:off x="4044950" y="4859338"/>
            <a:ext cx="125413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dirty="0">
                <a:latin typeface="Symbol"/>
                <a:cs typeface="Symbol"/>
              </a:rPr>
              <a:t>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4F76D12-AB60-42EA-AC51-469A63020E6D}"/>
              </a:ext>
            </a:extLst>
          </p:cNvPr>
          <p:cNvSpPr txBox="1"/>
          <p:nvPr/>
        </p:nvSpPr>
        <p:spPr>
          <a:xfrm>
            <a:off x="4044950" y="4416425"/>
            <a:ext cx="125413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dirty="0">
                <a:latin typeface="Symbol"/>
                <a:cs typeface="Symbol"/>
              </a:rPr>
              <a:t>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D47F5D93-12A3-4799-B7DE-E489B2C993CE}"/>
              </a:ext>
            </a:extLst>
          </p:cNvPr>
          <p:cNvSpPr txBox="1"/>
          <p:nvPr/>
        </p:nvSpPr>
        <p:spPr>
          <a:xfrm>
            <a:off x="2165350" y="4583113"/>
            <a:ext cx="517525" cy="396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-15" dirty="0">
                <a:latin typeface="Times New Roman"/>
                <a:cs typeface="Times New Roman"/>
              </a:rPr>
              <a:t>d</a:t>
            </a:r>
            <a:r>
              <a:rPr sz="2050" spc="-75" dirty="0">
                <a:latin typeface="Times New Roman"/>
                <a:cs typeface="Times New Roman"/>
              </a:rPr>
              <a:t>e</a:t>
            </a:r>
            <a:r>
              <a:rPr sz="2050" dirty="0">
                <a:latin typeface="Times New Roman"/>
                <a:cs typeface="Times New Roman"/>
              </a:rPr>
              <a:t>t</a:t>
            </a:r>
            <a:r>
              <a:rPr sz="2050" spc="114" dirty="0">
                <a:latin typeface="Times New Roman"/>
                <a:cs typeface="Times New Roman"/>
              </a:rPr>
              <a:t> </a:t>
            </a:r>
            <a:r>
              <a:rPr sz="3075" spc="-1192" baseline="-21680" dirty="0">
                <a:latin typeface="Symbol"/>
                <a:cs typeface="Symbol"/>
              </a:rPr>
              <a:t></a:t>
            </a:r>
            <a:r>
              <a:rPr sz="3075" baseline="2710" dirty="0">
                <a:latin typeface="Symbol"/>
                <a:cs typeface="Symbol"/>
              </a:rPr>
              <a:t></a:t>
            </a:r>
            <a:endParaRPr sz="3075" baseline="2710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1CFDD75D-7390-418B-9D12-A8A19598EB49}"/>
              </a:ext>
            </a:extLst>
          </p:cNvPr>
          <p:cNvSpPr txBox="1"/>
          <p:nvPr/>
        </p:nvSpPr>
        <p:spPr>
          <a:xfrm>
            <a:off x="2555875" y="4779963"/>
            <a:ext cx="1357313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50825" algn="l"/>
                <a:tab pos="916940" algn="l"/>
              </a:tabLst>
              <a:defRPr/>
            </a:pPr>
            <a:r>
              <a:rPr sz="3075" baseline="-14905" dirty="0">
                <a:latin typeface="Symbol"/>
                <a:cs typeface="Symbol"/>
              </a:rPr>
              <a:t></a:t>
            </a:r>
            <a:r>
              <a:rPr sz="3075" baseline="-14905" dirty="0">
                <a:latin typeface="Times New Roman"/>
                <a:cs typeface="Times New Roman"/>
              </a:rPr>
              <a:t>	</a:t>
            </a:r>
            <a:r>
              <a:rPr sz="2150" i="1" spc="-55" dirty="0">
                <a:latin typeface="Symbol"/>
                <a:cs typeface="Symbol"/>
              </a:rPr>
              <a:t></a:t>
            </a:r>
            <a:r>
              <a:rPr sz="2150" i="1" spc="-100" dirty="0">
                <a:latin typeface="Times New Roman"/>
                <a:cs typeface="Times New Roman"/>
              </a:rPr>
              <a:t> </a:t>
            </a:r>
            <a:r>
              <a:rPr sz="2050" i="1" spc="-50" dirty="0">
                <a:latin typeface="Times New Roman"/>
                <a:cs typeface="Times New Roman"/>
              </a:rPr>
              <a:t>a</a:t>
            </a:r>
            <a:r>
              <a:rPr baseline="-23148" dirty="0">
                <a:latin typeface="Times New Roman"/>
                <a:cs typeface="Times New Roman"/>
              </a:rPr>
              <a:t>3	</a:t>
            </a:r>
            <a:r>
              <a:rPr sz="2150" i="1" spc="-55" dirty="0">
                <a:latin typeface="Symbol"/>
                <a:cs typeface="Symbol"/>
              </a:rPr>
              <a:t></a:t>
            </a:r>
            <a:r>
              <a:rPr sz="2150" i="1" spc="-105" dirty="0">
                <a:latin typeface="Times New Roman"/>
                <a:cs typeface="Times New Roman"/>
              </a:rPr>
              <a:t> </a:t>
            </a:r>
            <a:r>
              <a:rPr sz="2050" i="1" spc="-15" dirty="0">
                <a:latin typeface="Times New Roman"/>
                <a:cs typeface="Times New Roman"/>
              </a:rPr>
              <a:t>a</a:t>
            </a:r>
            <a:r>
              <a:rPr baseline="-23148" dirty="0">
                <a:latin typeface="Times New Roman"/>
                <a:cs typeface="Times New Roman"/>
              </a:rPr>
              <a:t>4</a:t>
            </a:r>
            <a:endParaRPr baseline="-23148">
              <a:latin typeface="Times New Roman"/>
              <a:cs typeface="Times New Roman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E7F7123F-6899-406F-BEA2-C6CEB5D9E1CC}"/>
              </a:ext>
            </a:extLst>
          </p:cNvPr>
          <p:cNvSpPr txBox="1"/>
          <p:nvPr/>
        </p:nvSpPr>
        <p:spPr>
          <a:xfrm>
            <a:off x="2555875" y="4386263"/>
            <a:ext cx="1328738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50825" algn="l"/>
                <a:tab pos="962660" algn="l"/>
              </a:tabLst>
              <a:defRPr/>
            </a:pPr>
            <a:r>
              <a:rPr sz="3075" baseline="-4065" dirty="0">
                <a:latin typeface="Symbol"/>
                <a:cs typeface="Symbol"/>
              </a:rPr>
              <a:t></a:t>
            </a:r>
            <a:r>
              <a:rPr sz="3075" baseline="-4065" dirty="0">
                <a:latin typeface="Times New Roman"/>
                <a:cs typeface="Times New Roman"/>
              </a:rPr>
              <a:t>	</a:t>
            </a:r>
            <a:r>
              <a:rPr sz="2150" i="1" spc="-55" dirty="0">
                <a:latin typeface="Symbol"/>
                <a:cs typeface="Symbol"/>
              </a:rPr>
              <a:t></a:t>
            </a:r>
            <a:r>
              <a:rPr sz="2150" i="1" spc="-100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a	</a:t>
            </a:r>
            <a:r>
              <a:rPr sz="2150" i="1" spc="-55" dirty="0">
                <a:latin typeface="Symbol"/>
                <a:cs typeface="Symbol"/>
              </a:rPr>
              <a:t></a:t>
            </a:r>
            <a:r>
              <a:rPr sz="2150" i="1" spc="-10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245" name="object 26">
            <a:extLst>
              <a:ext uri="{FF2B5EF4-FFF2-40B4-BE49-F238E27FC236}">
                <a16:creationId xmlns:a16="http://schemas.microsoft.com/office/drawing/2014/main" id="{1D1B585F-CCF9-43A0-93DA-7169393D8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4562475"/>
            <a:ext cx="83026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7397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7397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7397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7397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7397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	2</a:t>
            </a:r>
          </a:p>
        </p:txBody>
      </p:sp>
      <p:sp>
        <p:nvSpPr>
          <p:cNvPr id="9246" name="object 27">
            <a:extLst>
              <a:ext uri="{FF2B5EF4-FFF2-40B4-BE49-F238E27FC236}">
                <a16:creationId xmlns:a16="http://schemas.microsoft.com/office/drawing/2014/main" id="{B4D9F24F-BA61-4E39-BA4B-19F728D05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5389563"/>
            <a:ext cx="3556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844550" indent="-833438" eaLnBrk="0" hangingPunct="0">
              <a:tabLst>
                <a:tab pos="1090613" algn="l"/>
                <a:tab pos="1258888" algn="l"/>
                <a:tab pos="1625600" algn="l"/>
                <a:tab pos="1878013" algn="l"/>
                <a:tab pos="20081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1090613" algn="l"/>
                <a:tab pos="1258888" algn="l"/>
                <a:tab pos="1625600" algn="l"/>
                <a:tab pos="1878013" algn="l"/>
                <a:tab pos="20081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1090613" algn="l"/>
                <a:tab pos="1258888" algn="l"/>
                <a:tab pos="1625600" algn="l"/>
                <a:tab pos="1878013" algn="l"/>
                <a:tab pos="20081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1090613" algn="l"/>
                <a:tab pos="1258888" algn="l"/>
                <a:tab pos="1625600" algn="l"/>
                <a:tab pos="1878013" algn="l"/>
                <a:tab pos="20081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1090613" algn="l"/>
                <a:tab pos="1258888" algn="l"/>
                <a:tab pos="1625600" algn="l"/>
                <a:tab pos="1878013" algn="l"/>
                <a:tab pos="20081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0613" algn="l"/>
                <a:tab pos="1258888" algn="l"/>
                <a:tab pos="1625600" algn="l"/>
                <a:tab pos="1878013" algn="l"/>
                <a:tab pos="20081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0613" algn="l"/>
                <a:tab pos="1258888" algn="l"/>
                <a:tab pos="1625600" algn="l"/>
                <a:tab pos="1878013" algn="l"/>
                <a:tab pos="20081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0613" algn="l"/>
                <a:tab pos="1258888" algn="l"/>
                <a:tab pos="1625600" algn="l"/>
                <a:tab pos="1878013" algn="l"/>
                <a:tab pos="20081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90613" algn="l"/>
                <a:tab pos="1258888" algn="l"/>
                <a:tab pos="1625600" algn="l"/>
                <a:tab pos="1878013" algn="l"/>
                <a:tab pos="20081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63000"/>
              </a:lnSpc>
            </a:pPr>
            <a:r>
              <a:rPr lang="id-ID" altLang="en-US" sz="2300">
                <a:latin typeface="Symbol" panose="05050102010706020507" pitchFamily="18" charset="2"/>
              </a:rPr>
              <a:t>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Symbol" panose="05050102010706020507" pitchFamily="18" charset="2"/>
              </a:rPr>
              <a:t>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000" baseline="43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d-ID" altLang="en-US" sz="3000">
                <a:latin typeface="Symbol" panose="05050102010706020507" pitchFamily="18" charset="2"/>
              </a:rPr>
              <a:t></a:t>
            </a:r>
            <a:r>
              <a:rPr lang="id-ID" alt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a a	</a:t>
            </a:r>
            <a:r>
              <a:rPr lang="id-ID" altLang="en-US" sz="2300">
                <a:latin typeface="Symbol" panose="05050102010706020507" pitchFamily="18" charset="2"/>
              </a:rPr>
              <a:t>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a a	</a:t>
            </a:r>
            <a:r>
              <a:rPr lang="id-ID" altLang="en-US" sz="3000">
                <a:latin typeface="Symbol" panose="05050102010706020507" pitchFamily="18" charset="2"/>
              </a:rPr>
              <a:t></a:t>
            </a:r>
            <a:r>
              <a:rPr lang="id-ID" altLang="en-US" sz="2300">
                <a:latin typeface="Symbol" panose="05050102010706020507" pitchFamily="18" charset="2"/>
              </a:rPr>
              <a:t>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Symbol" panose="05050102010706020507" pitchFamily="18" charset="2"/>
              </a:rPr>
              <a:t>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000" baseline="43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det(</a:t>
            </a:r>
            <a:r>
              <a:rPr lang="id-ID" alt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id-ID" alt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1	2		3	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>
            <a:extLst>
              <a:ext uri="{FF2B5EF4-FFF2-40B4-BE49-F238E27FC236}">
                <a16:creationId xmlns:a16="http://schemas.microsoft.com/office/drawing/2014/main" id="{2290839D-0B53-4228-820C-B15EB9E52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243" name="object 3">
            <a:extLst>
              <a:ext uri="{FF2B5EF4-FFF2-40B4-BE49-F238E27FC236}">
                <a16:creationId xmlns:a16="http://schemas.microsoft.com/office/drawing/2014/main" id="{6A467D10-94B7-4E3B-BE13-0FA89CADF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576263"/>
            <a:ext cx="5380038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Perhatikan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bahwa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det</a:t>
            </a:r>
            <a:r>
              <a:rPr lang="id-ID" altLang="en-US" sz="2400">
                <a:latin typeface="Bookman Old Style" panose="02050604050505020204" pitchFamily="18" charset="0"/>
              </a:rPr>
              <a:t>(</a:t>
            </a:r>
            <a:r>
              <a:rPr lang="id-ID" altLang="en-US" sz="2500" i="1">
                <a:latin typeface="Symbol" panose="05050102010706020507" pitchFamily="18" charset="2"/>
              </a:rPr>
              <a:t></a:t>
            </a:r>
            <a:r>
              <a:rPr lang="id-ID" altLang="en-US" sz="2400">
                <a:latin typeface="Bookman Old Style" panose="02050604050505020204" pitchFamily="18" charset="0"/>
              </a:rPr>
              <a:t>A) ≠ </a:t>
            </a:r>
            <a:r>
              <a:rPr lang="id-ID" altLang="en-US" sz="2500" i="1">
                <a:latin typeface="Symbol" panose="05050102010706020507" pitchFamily="18" charset="2"/>
              </a:rPr>
              <a:t></a:t>
            </a:r>
            <a:r>
              <a:rPr lang="id-ID" altLang="en-US" sz="2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det</a:t>
            </a:r>
            <a:r>
              <a:rPr lang="id-ID" altLang="en-US" sz="2400">
                <a:latin typeface="Bookman Old Style" panose="02050604050505020204" pitchFamily="18" charset="0"/>
              </a:rPr>
              <a:t>(A)</a:t>
            </a:r>
          </a:p>
          <a:p>
            <a:pPr eaLnBrk="1" hangingPunct="1">
              <a:spcBef>
                <a:spcPts val="550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Jadi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T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bukan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transformasi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linier.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305D809-9ED4-4466-821F-76F147ED0E1B}"/>
              </a:ext>
            </a:extLst>
          </p:cNvPr>
          <p:cNvSpPr txBox="1"/>
          <p:nvPr/>
        </p:nvSpPr>
        <p:spPr>
          <a:xfrm>
            <a:off x="168275" y="1731963"/>
            <a:ext cx="6599238" cy="7667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latin typeface="Bookman Old Style"/>
                <a:cs typeface="Bookman Old Style"/>
              </a:rPr>
              <a:t>Contoh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3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  <a:p>
            <a:pPr marL="621665" fontAlgn="auto">
              <a:spcBef>
                <a:spcPts val="555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Diket</a:t>
            </a:r>
            <a:r>
              <a:rPr sz="2400" spc="-10" dirty="0">
                <a:latin typeface="Bookman Old Style"/>
                <a:cs typeface="Bookman Old Style"/>
              </a:rPr>
              <a:t>a</a:t>
            </a:r>
            <a:r>
              <a:rPr sz="2400" spc="-5" dirty="0">
                <a:latin typeface="Bookman Old Style"/>
                <a:cs typeface="Bookman Old Style"/>
              </a:rPr>
              <a:t>hu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Bookman Old Style"/>
                <a:cs typeface="Bookman Old Style"/>
              </a:rPr>
              <a:t>T</a:t>
            </a:r>
            <a:r>
              <a:rPr sz="2400" i="1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: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</a:t>
            </a:r>
            <a:r>
              <a:rPr sz="2400" dirty="0">
                <a:latin typeface="Bookman Old Style"/>
                <a:cs typeface="Bookman Old Style"/>
              </a:rPr>
              <a:t>2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(Polin</a:t>
            </a:r>
            <a:r>
              <a:rPr sz="2400" spc="-10" dirty="0">
                <a:latin typeface="Bookman Old Style"/>
                <a:cs typeface="Bookman Old Style"/>
              </a:rPr>
              <a:t>o</a:t>
            </a:r>
            <a:r>
              <a:rPr sz="2400" dirty="0">
                <a:latin typeface="Bookman Old Style"/>
                <a:cs typeface="Bookman Old Style"/>
              </a:rPr>
              <a:t>m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ord</a:t>
            </a:r>
            <a:r>
              <a:rPr sz="2400" dirty="0">
                <a:latin typeface="Bookman Old Style"/>
                <a:cs typeface="Bookman Old Style"/>
              </a:rPr>
              <a:t>e</a:t>
            </a:r>
            <a:r>
              <a:rPr sz="2400" spc="-5" dirty="0">
                <a:latin typeface="Bookman Old Style"/>
                <a:cs typeface="Bookman Old Style"/>
              </a:rPr>
              <a:t>-2</a:t>
            </a:r>
            <a:r>
              <a:rPr sz="2400" dirty="0">
                <a:latin typeface="Bookman Old Style"/>
                <a:cs typeface="Bookman Old Style"/>
              </a:rPr>
              <a:t>)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R2,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F0B5F34-E3AE-4E28-9032-06FCFA70F35E}"/>
              </a:ext>
            </a:extLst>
          </p:cNvPr>
          <p:cNvSpPr txBox="1"/>
          <p:nvPr/>
        </p:nvSpPr>
        <p:spPr>
          <a:xfrm>
            <a:off x="6935788" y="2168525"/>
            <a:ext cx="11461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dima</a:t>
            </a:r>
            <a:r>
              <a:rPr sz="2400" spc="-10" dirty="0">
                <a:latin typeface="Bookman Old Style"/>
                <a:cs typeface="Bookman Old Style"/>
              </a:rPr>
              <a:t>n</a:t>
            </a:r>
            <a:r>
              <a:rPr sz="2400" dirty="0">
                <a:latin typeface="Bookman Old Style"/>
                <a:cs typeface="Bookman Old Style"/>
              </a:rPr>
              <a:t>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040D7BC-C184-43B0-8A1F-EB3A3F92D09C}"/>
              </a:ext>
            </a:extLst>
          </p:cNvPr>
          <p:cNvSpPr txBox="1"/>
          <p:nvPr/>
        </p:nvSpPr>
        <p:spPr>
          <a:xfrm>
            <a:off x="509588" y="3484563"/>
            <a:ext cx="6851650" cy="1430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50875" indent="-370205" fontAlgn="auto">
              <a:spcBef>
                <a:spcPts val="0"/>
              </a:spcBef>
              <a:spcAft>
                <a:spcPts val="0"/>
              </a:spcAft>
              <a:buFont typeface="Bookman Old Style"/>
              <a:buAutoNum type="alphaLcPeriod"/>
              <a:tabLst>
                <a:tab pos="651510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Apaka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merupakan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transformasi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linear</a:t>
            </a:r>
            <a:endParaRPr sz="2400">
              <a:latin typeface="Bookman Old Style"/>
              <a:cs typeface="Bookman Old Style"/>
            </a:endParaRPr>
          </a:p>
          <a:p>
            <a:pPr marL="662940" indent="-382270" fontAlgn="auto">
              <a:spcBef>
                <a:spcPts val="575"/>
              </a:spcBef>
              <a:spcAft>
                <a:spcPts val="0"/>
              </a:spcAft>
              <a:buFont typeface="Bookman Old Style"/>
              <a:buAutoNum type="alphaLcPeriod"/>
              <a:tabLst>
                <a:tab pos="663575" algn="l"/>
              </a:tabLst>
              <a:defRPr/>
            </a:pP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entukan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3525" i="1" spc="75" baseline="2364" dirty="0">
                <a:latin typeface="Times New Roman"/>
                <a:cs typeface="Times New Roman"/>
              </a:rPr>
              <a:t>T</a:t>
            </a:r>
            <a:r>
              <a:rPr sz="3525" i="1" spc="-502" baseline="2364" dirty="0">
                <a:latin typeface="Times New Roman"/>
                <a:cs typeface="Times New Roman"/>
              </a:rPr>
              <a:t> </a:t>
            </a:r>
            <a:r>
              <a:rPr sz="3525" spc="-300" baseline="2364" dirty="0">
                <a:latin typeface="Times New Roman"/>
                <a:cs typeface="Times New Roman"/>
              </a:rPr>
              <a:t>(</a:t>
            </a:r>
            <a:r>
              <a:rPr sz="3525" spc="67" baseline="2364" dirty="0">
                <a:latin typeface="Times New Roman"/>
                <a:cs typeface="Times New Roman"/>
              </a:rPr>
              <a:t>1</a:t>
            </a:r>
            <a:r>
              <a:rPr sz="3525" spc="-562" baseline="2364" dirty="0">
                <a:latin typeface="Times New Roman"/>
                <a:cs typeface="Times New Roman"/>
              </a:rPr>
              <a:t> </a:t>
            </a:r>
            <a:r>
              <a:rPr sz="3525" spc="75" baseline="2364" dirty="0">
                <a:latin typeface="Symbol"/>
                <a:cs typeface="Symbol"/>
              </a:rPr>
              <a:t></a:t>
            </a:r>
            <a:r>
              <a:rPr sz="3525" spc="-22" baseline="2364" dirty="0">
                <a:latin typeface="Times New Roman"/>
                <a:cs typeface="Times New Roman"/>
              </a:rPr>
              <a:t> </a:t>
            </a:r>
            <a:r>
              <a:rPr sz="3525" i="1" spc="60" baseline="2364" dirty="0">
                <a:latin typeface="Times New Roman"/>
                <a:cs typeface="Times New Roman"/>
              </a:rPr>
              <a:t>x</a:t>
            </a:r>
            <a:r>
              <a:rPr sz="3525" i="1" spc="-187" baseline="2364" dirty="0">
                <a:latin typeface="Times New Roman"/>
                <a:cs typeface="Times New Roman"/>
              </a:rPr>
              <a:t> </a:t>
            </a:r>
            <a:r>
              <a:rPr sz="3525" spc="75" baseline="2364" dirty="0">
                <a:latin typeface="Symbol"/>
                <a:cs typeface="Symbol"/>
              </a:rPr>
              <a:t></a:t>
            </a:r>
            <a:r>
              <a:rPr sz="3525" spc="-30" baseline="2364" dirty="0">
                <a:latin typeface="Times New Roman"/>
                <a:cs typeface="Times New Roman"/>
              </a:rPr>
              <a:t> </a:t>
            </a:r>
            <a:r>
              <a:rPr sz="3525" i="1" spc="187" baseline="2364" dirty="0">
                <a:latin typeface="Times New Roman"/>
                <a:cs typeface="Times New Roman"/>
              </a:rPr>
              <a:t>x</a:t>
            </a:r>
            <a:r>
              <a:rPr sz="2025" spc="60" baseline="47325" dirty="0">
                <a:latin typeface="Times New Roman"/>
                <a:cs typeface="Times New Roman"/>
              </a:rPr>
              <a:t>2</a:t>
            </a:r>
            <a:r>
              <a:rPr sz="2025" spc="-187" baseline="47325" dirty="0">
                <a:latin typeface="Times New Roman"/>
                <a:cs typeface="Times New Roman"/>
              </a:rPr>
              <a:t> </a:t>
            </a:r>
            <a:r>
              <a:rPr sz="3525" spc="44" baseline="2364" dirty="0">
                <a:latin typeface="Times New Roman"/>
                <a:cs typeface="Times New Roman"/>
              </a:rPr>
              <a:t>)</a:t>
            </a:r>
            <a:endParaRPr sz="3525" baseline="2364">
              <a:latin typeface="Times New Roman"/>
              <a:cs typeface="Times New Roman"/>
            </a:endParaRPr>
          </a:p>
          <a:p>
            <a:pPr marL="12700" fontAlgn="auto">
              <a:spcBef>
                <a:spcPts val="2315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Jawa</a:t>
            </a:r>
            <a:r>
              <a:rPr sz="2400" b="1" dirty="0">
                <a:latin typeface="Bookman Old Style"/>
                <a:cs typeface="Bookman Old Style"/>
              </a:rPr>
              <a:t>b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C72BE1E-1D7D-4123-8198-431A4C22A2D1}"/>
              </a:ext>
            </a:extLst>
          </p:cNvPr>
          <p:cNvSpPr txBox="1"/>
          <p:nvPr/>
        </p:nvSpPr>
        <p:spPr>
          <a:xfrm>
            <a:off x="4546600" y="2773363"/>
            <a:ext cx="142875" cy="442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25" spc="-1364" baseline="-21276" dirty="0">
                <a:latin typeface="Symbol"/>
                <a:cs typeface="Symbol"/>
              </a:rPr>
              <a:t></a:t>
            </a:r>
            <a:r>
              <a:rPr sz="2350" spc="15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993493C-6F1F-4FA1-BCF1-74C61E8EDF06}"/>
              </a:ext>
            </a:extLst>
          </p:cNvPr>
          <p:cNvSpPr txBox="1"/>
          <p:nvPr/>
        </p:nvSpPr>
        <p:spPr>
          <a:xfrm>
            <a:off x="3786188" y="3009900"/>
            <a:ext cx="903287" cy="398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25" spc="22" baseline="-13002" dirty="0">
                <a:latin typeface="Symbol"/>
                <a:cs typeface="Symbol"/>
              </a:rPr>
              <a:t></a:t>
            </a:r>
            <a:r>
              <a:rPr sz="3525" spc="-434" baseline="-13002" dirty="0">
                <a:latin typeface="Times New Roman"/>
                <a:cs typeface="Times New Roman"/>
              </a:rPr>
              <a:t> </a:t>
            </a:r>
            <a:r>
              <a:rPr sz="2350" i="1" spc="20" dirty="0">
                <a:latin typeface="Times New Roman"/>
                <a:cs typeface="Times New Roman"/>
              </a:rPr>
              <a:t>a</a:t>
            </a:r>
            <a:r>
              <a:rPr sz="2350" i="1" spc="-10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</a:t>
            </a:r>
            <a:r>
              <a:rPr sz="2350" spc="-175" dirty="0">
                <a:latin typeface="Times New Roman"/>
                <a:cs typeface="Times New Roman"/>
              </a:rPr>
              <a:t> </a:t>
            </a:r>
            <a:r>
              <a:rPr sz="2350" i="1" spc="20" dirty="0">
                <a:latin typeface="Times New Roman"/>
                <a:cs typeface="Times New Roman"/>
              </a:rPr>
              <a:t>c</a:t>
            </a:r>
            <a:r>
              <a:rPr sz="2350" i="1" spc="-330" dirty="0">
                <a:latin typeface="Times New Roman"/>
                <a:cs typeface="Times New Roman"/>
              </a:rPr>
              <a:t> </a:t>
            </a:r>
            <a:r>
              <a:rPr sz="3525" spc="22" baseline="-13002" dirty="0">
                <a:latin typeface="Symbol"/>
                <a:cs typeface="Symbol"/>
              </a:rPr>
              <a:t></a:t>
            </a:r>
            <a:endParaRPr sz="3525" baseline="-13002">
              <a:latin typeface="Symbol"/>
              <a:cs typeface="Symbo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27D657C-CAFD-4E0D-A0F1-B42538B7BE05}"/>
              </a:ext>
            </a:extLst>
          </p:cNvPr>
          <p:cNvSpPr txBox="1"/>
          <p:nvPr/>
        </p:nvSpPr>
        <p:spPr>
          <a:xfrm>
            <a:off x="3786188" y="2560638"/>
            <a:ext cx="903287" cy="347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525" spc="22" baseline="-3546" dirty="0">
                <a:latin typeface="Symbol"/>
                <a:cs typeface="Symbol"/>
              </a:rPr>
              <a:t></a:t>
            </a:r>
            <a:r>
              <a:rPr sz="3525" spc="-494" baseline="-3546" dirty="0">
                <a:latin typeface="Times New Roman"/>
                <a:cs typeface="Times New Roman"/>
              </a:rPr>
              <a:t> </a:t>
            </a:r>
            <a:r>
              <a:rPr sz="2350" i="1" spc="20" dirty="0">
                <a:latin typeface="Times New Roman"/>
                <a:cs typeface="Times New Roman"/>
              </a:rPr>
              <a:t>a</a:t>
            </a:r>
            <a:r>
              <a:rPr sz="2350" i="1" spc="-95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</a:t>
            </a:r>
            <a:r>
              <a:rPr sz="2350" spc="-220" dirty="0">
                <a:latin typeface="Times New Roman"/>
                <a:cs typeface="Times New Roman"/>
              </a:rPr>
              <a:t> </a:t>
            </a:r>
            <a:r>
              <a:rPr sz="2350" i="1" spc="210" dirty="0">
                <a:latin typeface="Times New Roman"/>
                <a:cs typeface="Times New Roman"/>
              </a:rPr>
              <a:t>b</a:t>
            </a:r>
            <a:r>
              <a:rPr sz="3525" spc="22" baseline="-3546" dirty="0">
                <a:latin typeface="Symbol"/>
                <a:cs typeface="Symbol"/>
              </a:rPr>
              <a:t></a:t>
            </a:r>
            <a:endParaRPr sz="3525" baseline="-3546">
              <a:latin typeface="Symbol"/>
              <a:cs typeface="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BBDF6BA-6897-4A33-BDF4-7891477228FE}"/>
              </a:ext>
            </a:extLst>
          </p:cNvPr>
          <p:cNvSpPr txBox="1"/>
          <p:nvPr/>
        </p:nvSpPr>
        <p:spPr>
          <a:xfrm>
            <a:off x="1643063" y="2760663"/>
            <a:ext cx="2287587" cy="455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50" i="1" spc="25" dirty="0">
                <a:latin typeface="Times New Roman"/>
                <a:cs typeface="Times New Roman"/>
              </a:rPr>
              <a:t>T</a:t>
            </a:r>
            <a:r>
              <a:rPr sz="2350" i="1" spc="-305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Times New Roman"/>
                <a:cs typeface="Times New Roman"/>
              </a:rPr>
              <a:t>(</a:t>
            </a:r>
            <a:r>
              <a:rPr sz="2350" i="1" spc="20" dirty="0">
                <a:latin typeface="Times New Roman"/>
                <a:cs typeface="Times New Roman"/>
              </a:rPr>
              <a:t>a</a:t>
            </a:r>
            <a:r>
              <a:rPr sz="2350" i="1" spc="-95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</a:t>
            </a:r>
            <a:r>
              <a:rPr sz="2350" spc="-180" dirty="0">
                <a:latin typeface="Times New Roman"/>
                <a:cs typeface="Times New Roman"/>
              </a:rPr>
              <a:t> </a:t>
            </a:r>
            <a:r>
              <a:rPr sz="2350" i="1" spc="-5" dirty="0">
                <a:latin typeface="Times New Roman"/>
                <a:cs typeface="Times New Roman"/>
              </a:rPr>
              <a:t>b</a:t>
            </a:r>
            <a:r>
              <a:rPr sz="2350" i="1" spc="20" dirty="0">
                <a:latin typeface="Times New Roman"/>
                <a:cs typeface="Times New Roman"/>
              </a:rPr>
              <a:t>x</a:t>
            </a:r>
            <a:r>
              <a:rPr sz="2350" i="1" spc="-11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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i="1" spc="-65" dirty="0">
                <a:latin typeface="Times New Roman"/>
                <a:cs typeface="Times New Roman"/>
              </a:rPr>
              <a:t>c</a:t>
            </a:r>
            <a:r>
              <a:rPr sz="2350" i="1" spc="170" dirty="0">
                <a:latin typeface="Times New Roman"/>
                <a:cs typeface="Times New Roman"/>
              </a:rPr>
              <a:t>x</a:t>
            </a:r>
            <a:r>
              <a:rPr sz="2025" spc="30" baseline="43209" dirty="0">
                <a:latin typeface="Times New Roman"/>
                <a:cs typeface="Times New Roman"/>
              </a:rPr>
              <a:t>2</a:t>
            </a:r>
            <a:r>
              <a:rPr sz="2025" spc="-172" baseline="43209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)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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3525" spc="-1364" baseline="-20094" dirty="0">
                <a:latin typeface="Symbol"/>
                <a:cs typeface="Symbol"/>
              </a:rPr>
              <a:t></a:t>
            </a:r>
            <a:r>
              <a:rPr sz="3525" spc="22" baseline="1182" dirty="0">
                <a:latin typeface="Symbol"/>
                <a:cs typeface="Symbol"/>
              </a:rPr>
              <a:t></a:t>
            </a:r>
            <a:endParaRPr sz="3525" baseline="1182">
              <a:latin typeface="Symbol"/>
              <a:cs typeface="Symbol"/>
            </a:endParaRPr>
          </a:p>
        </p:txBody>
      </p:sp>
      <p:sp>
        <p:nvSpPr>
          <p:cNvPr id="10251" name="object 11">
            <a:extLst>
              <a:ext uri="{FF2B5EF4-FFF2-40B4-BE49-F238E27FC236}">
                <a16:creationId xmlns:a16="http://schemas.microsoft.com/office/drawing/2014/main" id="{60900C9F-C6E6-498C-B38F-FA205A6AF131}"/>
              </a:ext>
            </a:extLst>
          </p:cNvPr>
          <p:cNvSpPr>
            <a:spLocks/>
          </p:cNvSpPr>
          <p:nvPr/>
        </p:nvSpPr>
        <p:spPr bwMode="auto">
          <a:xfrm>
            <a:off x="1357313" y="5545138"/>
            <a:ext cx="153987" cy="0"/>
          </a:xfrm>
          <a:custGeom>
            <a:avLst/>
            <a:gdLst>
              <a:gd name="T0" fmla="*/ 0 w 154305"/>
              <a:gd name="T1" fmla="*/ 153939 w 15430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4305">
                <a:moveTo>
                  <a:pt x="0" y="0"/>
                </a:moveTo>
                <a:lnTo>
                  <a:pt x="154257" y="0"/>
                </a:lnTo>
              </a:path>
            </a:pathLst>
          </a:custGeom>
          <a:noFill/>
          <a:ln w="1233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EAB8E78-1B8D-48F1-9031-8B14188C71BB}"/>
              </a:ext>
            </a:extLst>
          </p:cNvPr>
          <p:cNvSpPr txBox="1"/>
          <p:nvPr/>
        </p:nvSpPr>
        <p:spPr>
          <a:xfrm>
            <a:off x="3500438" y="5457825"/>
            <a:ext cx="119062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3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76D1EA2-34F2-4692-9216-AE99124A5DCB}"/>
              </a:ext>
            </a:extLst>
          </p:cNvPr>
          <p:cNvSpPr txBox="1"/>
          <p:nvPr/>
        </p:nvSpPr>
        <p:spPr>
          <a:xfrm>
            <a:off x="1319213" y="5476875"/>
            <a:ext cx="2195512" cy="395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i="1" spc="60" dirty="0">
                <a:latin typeface="Times New Roman"/>
                <a:cs typeface="Times New Roman"/>
              </a:rPr>
              <a:t>u </a:t>
            </a:r>
            <a:r>
              <a:rPr sz="2400" i="1" spc="-28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Symbol"/>
                <a:cs typeface="Symbol"/>
              </a:rPr>
              <a:t>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i="1" spc="-105" dirty="0">
                <a:latin typeface="Times New Roman"/>
                <a:cs typeface="Times New Roman"/>
              </a:rPr>
              <a:t>u</a:t>
            </a:r>
            <a:r>
              <a:rPr sz="2100" spc="52" baseline="-23809" dirty="0">
                <a:latin typeface="Times New Roman"/>
                <a:cs typeface="Times New Roman"/>
              </a:rPr>
              <a:t>1</a:t>
            </a:r>
            <a:r>
              <a:rPr sz="2100" baseline="-23809" dirty="0">
                <a:latin typeface="Times New Roman"/>
                <a:cs typeface="Times New Roman"/>
              </a:rPr>
              <a:t> </a:t>
            </a:r>
            <a:r>
              <a:rPr sz="2100" spc="-202" baseline="-23809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Symbol"/>
                <a:cs typeface="Symbol"/>
              </a:rPr>
              <a:t>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i="1" spc="55" dirty="0">
                <a:latin typeface="Times New Roman"/>
                <a:cs typeface="Times New Roman"/>
              </a:rPr>
              <a:t>u</a:t>
            </a:r>
            <a:r>
              <a:rPr sz="2100" spc="52" baseline="-23809" dirty="0">
                <a:latin typeface="Times New Roman"/>
                <a:cs typeface="Times New Roman"/>
              </a:rPr>
              <a:t>2</a:t>
            </a:r>
            <a:r>
              <a:rPr sz="2100" spc="-254" baseline="-23809" dirty="0">
                <a:latin typeface="Times New Roman"/>
                <a:cs typeface="Times New Roman"/>
              </a:rPr>
              <a:t> </a:t>
            </a:r>
            <a:r>
              <a:rPr sz="2400" i="1" spc="50" dirty="0">
                <a:latin typeface="Times New Roman"/>
                <a:cs typeface="Times New Roman"/>
              </a:rPr>
              <a:t>x</a:t>
            </a:r>
            <a:r>
              <a:rPr sz="2400" i="1" spc="-13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Symbol"/>
                <a:cs typeface="Symbol"/>
              </a:rPr>
              <a:t>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u</a:t>
            </a:r>
            <a:r>
              <a:rPr sz="2100" spc="52" baseline="-23809" dirty="0">
                <a:latin typeface="Times New Roman"/>
                <a:cs typeface="Times New Roman"/>
              </a:rPr>
              <a:t>3</a:t>
            </a:r>
            <a:r>
              <a:rPr sz="2100" spc="-322" baseline="-23809" dirty="0">
                <a:latin typeface="Times New Roman"/>
                <a:cs typeface="Times New Roman"/>
              </a:rPr>
              <a:t> </a:t>
            </a:r>
            <a:r>
              <a:rPr sz="2400" i="1" spc="5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254" name="object 14">
            <a:extLst>
              <a:ext uri="{FF2B5EF4-FFF2-40B4-BE49-F238E27FC236}">
                <a16:creationId xmlns:a16="http://schemas.microsoft.com/office/drawing/2014/main" id="{B9693621-D2F0-4DA0-8189-F1D12A31E04F}"/>
              </a:ext>
            </a:extLst>
          </p:cNvPr>
          <p:cNvSpPr>
            <a:spLocks/>
          </p:cNvSpPr>
          <p:nvPr/>
        </p:nvSpPr>
        <p:spPr bwMode="auto">
          <a:xfrm>
            <a:off x="4267200" y="5559425"/>
            <a:ext cx="149225" cy="0"/>
          </a:xfrm>
          <a:custGeom>
            <a:avLst/>
            <a:gdLst>
              <a:gd name="T0" fmla="*/ 0 w 148589"/>
              <a:gd name="T1" fmla="*/ 148644 w 14858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8589">
                <a:moveTo>
                  <a:pt x="0" y="0"/>
                </a:moveTo>
                <a:lnTo>
                  <a:pt x="148010" y="0"/>
                </a:lnTo>
              </a:path>
            </a:pathLst>
          </a:custGeom>
          <a:noFill/>
          <a:ln w="1351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DA7C64D-E285-455A-9524-5DB3646C9CB6}"/>
              </a:ext>
            </a:extLst>
          </p:cNvPr>
          <p:cNvSpPr txBox="1"/>
          <p:nvPr/>
        </p:nvSpPr>
        <p:spPr>
          <a:xfrm>
            <a:off x="6526213" y="5462588"/>
            <a:ext cx="128587" cy="220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5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92581187-2C27-4A0C-AB40-8AC2670EA5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30F514EA-6A20-43D2-84C2-CBA9D1296EA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0258" name="object 21">
            <a:extLst>
              <a:ext uri="{FF2B5EF4-FFF2-40B4-BE49-F238E27FC236}">
                <a16:creationId xmlns:a16="http://schemas.microsoft.com/office/drawing/2014/main" id="{5FD70AFC-6E48-443B-81C0-4EB89BAE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4225AB-8248-400D-A755-52DB2152DD13}" type="slidenum">
              <a:rPr lang="id-ID" altLang="en-US">
                <a:latin typeface="Arial" panose="020B0604020202020204" pitchFamily="34" charset="0"/>
              </a:rPr>
              <a:pPr eaLnBrk="1" hangingPunct="1"/>
              <a:t>8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CA07306-4EE6-4AEC-94E2-77C63D45C2DF}"/>
              </a:ext>
            </a:extLst>
          </p:cNvPr>
          <p:cNvSpPr txBox="1"/>
          <p:nvPr/>
        </p:nvSpPr>
        <p:spPr>
          <a:xfrm>
            <a:off x="4233863" y="5484813"/>
            <a:ext cx="2308225" cy="431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00" i="1" spc="65" dirty="0">
                <a:latin typeface="Times New Roman"/>
                <a:cs typeface="Times New Roman"/>
              </a:rPr>
              <a:t>v</a:t>
            </a:r>
            <a:r>
              <a:rPr sz="2600" i="1" spc="29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Symbol"/>
                <a:cs typeface="Symbol"/>
              </a:rPr>
              <a:t>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175" dirty="0">
                <a:latin typeface="Times New Roman"/>
                <a:cs typeface="Times New Roman"/>
              </a:rPr>
              <a:t>v</a:t>
            </a:r>
            <a:r>
              <a:rPr sz="2250" spc="75" baseline="-24074" dirty="0">
                <a:latin typeface="Times New Roman"/>
                <a:cs typeface="Times New Roman"/>
              </a:rPr>
              <a:t>1</a:t>
            </a:r>
            <a:r>
              <a:rPr sz="2250" baseline="-24074" dirty="0">
                <a:latin typeface="Times New Roman"/>
                <a:cs typeface="Times New Roman"/>
              </a:rPr>
              <a:t> </a:t>
            </a:r>
            <a:r>
              <a:rPr sz="2250" spc="-209" baseline="-24074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Symbol"/>
                <a:cs typeface="Symbol"/>
              </a:rPr>
              <a:t>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v</a:t>
            </a:r>
            <a:r>
              <a:rPr sz="2250" spc="75" baseline="-24074" dirty="0">
                <a:latin typeface="Times New Roman"/>
                <a:cs typeface="Times New Roman"/>
              </a:rPr>
              <a:t>2</a:t>
            </a:r>
            <a:r>
              <a:rPr sz="2250" spc="-262" baseline="-24074" dirty="0">
                <a:latin typeface="Times New Roman"/>
                <a:cs typeface="Times New Roman"/>
              </a:rPr>
              <a:t> </a:t>
            </a:r>
            <a:r>
              <a:rPr sz="2600" i="1" spc="65" dirty="0">
                <a:latin typeface="Times New Roman"/>
                <a:cs typeface="Times New Roman"/>
              </a:rPr>
              <a:t>x</a:t>
            </a:r>
            <a:r>
              <a:rPr sz="2600" i="1" spc="-14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Symbol"/>
                <a:cs typeface="Symbol"/>
              </a:rPr>
              <a:t>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i="1" spc="-50" dirty="0">
                <a:latin typeface="Times New Roman"/>
                <a:cs typeface="Times New Roman"/>
              </a:rPr>
              <a:t>v</a:t>
            </a:r>
            <a:r>
              <a:rPr sz="2250" spc="75" baseline="-24074" dirty="0">
                <a:latin typeface="Times New Roman"/>
                <a:cs typeface="Times New Roman"/>
              </a:rPr>
              <a:t>3</a:t>
            </a:r>
            <a:r>
              <a:rPr sz="2250" spc="-345" baseline="-24074" dirty="0">
                <a:latin typeface="Times New Roman"/>
                <a:cs typeface="Times New Roman"/>
              </a:rPr>
              <a:t> </a:t>
            </a:r>
            <a:r>
              <a:rPr sz="2600" i="1" spc="65" dirty="0"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55191C17-9E6E-4F2A-AEBA-7774AEE479FA}"/>
              </a:ext>
            </a:extLst>
          </p:cNvPr>
          <p:cNvSpPr txBox="1"/>
          <p:nvPr/>
        </p:nvSpPr>
        <p:spPr>
          <a:xfrm>
            <a:off x="509588" y="4949825"/>
            <a:ext cx="573087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</a:t>
            </a:r>
            <a:r>
              <a:rPr sz="2400" spc="-15" dirty="0">
                <a:latin typeface="Bookman Old Style"/>
                <a:cs typeface="Bookman Old Style"/>
              </a:rPr>
              <a:t>.</a:t>
            </a:r>
            <a:r>
              <a:rPr sz="2400" spc="-5" dirty="0">
                <a:latin typeface="Bookman Old Style"/>
                <a:cs typeface="Bookman Old Style"/>
              </a:rPr>
              <a:t>(i)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86639A02-4673-499B-8E38-5672E2DCB4AC}"/>
              </a:ext>
            </a:extLst>
          </p:cNvPr>
          <p:cNvSpPr txBox="1"/>
          <p:nvPr/>
        </p:nvSpPr>
        <p:spPr>
          <a:xfrm>
            <a:off x="1250950" y="4949825"/>
            <a:ext cx="4151313" cy="400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Ambi</a:t>
            </a:r>
            <a:r>
              <a:rPr sz="2400" dirty="0">
                <a:latin typeface="Bookman Old Style"/>
                <a:cs typeface="Bookman Old Style"/>
              </a:rPr>
              <a:t>l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unsu</a:t>
            </a:r>
            <a:r>
              <a:rPr sz="2400" dirty="0">
                <a:latin typeface="Bookman Old Style"/>
                <a:cs typeface="Bookman Old Style"/>
              </a:rPr>
              <a:t>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semb</a:t>
            </a:r>
            <a:r>
              <a:rPr sz="2400" spc="-10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rang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</a:t>
            </a:r>
            <a:r>
              <a:rPr sz="2400" spc="-30" baseline="-24305" dirty="0">
                <a:latin typeface="Bookman Old Style"/>
                <a:cs typeface="Bookman Old Style"/>
              </a:rPr>
              <a:t>2</a:t>
            </a:r>
            <a:r>
              <a:rPr sz="2400" dirty="0">
                <a:latin typeface="Bookman Old Style"/>
                <a:cs typeface="Bookman Old Style"/>
              </a:rPr>
              <a:t>,</a:t>
            </a:r>
            <a:endParaRPr sz="2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2">
            <a:extLst>
              <a:ext uri="{FF2B5EF4-FFF2-40B4-BE49-F238E27FC236}">
                <a16:creationId xmlns:a16="http://schemas.microsoft.com/office/drawing/2014/main" id="{364B8374-7596-403D-BA11-4D05BF2D1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8B88E4E-DAC6-4AB9-9475-0D0AF10809C9}"/>
              </a:ext>
            </a:extLst>
          </p:cNvPr>
          <p:cNvSpPr txBox="1"/>
          <p:nvPr/>
        </p:nvSpPr>
        <p:spPr>
          <a:xfrm>
            <a:off x="511175" y="1327150"/>
            <a:ext cx="27368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Perhatika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bahwa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1268" name="object 4">
            <a:extLst>
              <a:ext uri="{FF2B5EF4-FFF2-40B4-BE49-F238E27FC236}">
                <a16:creationId xmlns:a16="http://schemas.microsoft.com/office/drawing/2014/main" id="{2B0095B7-E088-40F5-B829-DCEE16443C9F}"/>
              </a:ext>
            </a:extLst>
          </p:cNvPr>
          <p:cNvSpPr>
            <a:spLocks/>
          </p:cNvSpPr>
          <p:nvPr/>
        </p:nvSpPr>
        <p:spPr bwMode="auto">
          <a:xfrm>
            <a:off x="1477963" y="749300"/>
            <a:ext cx="169862" cy="0"/>
          </a:xfrm>
          <a:custGeom>
            <a:avLst/>
            <a:gdLst>
              <a:gd name="T0" fmla="*/ 0 w 170814"/>
              <a:gd name="T1" fmla="*/ 169487 w 1708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0814">
                <a:moveTo>
                  <a:pt x="0" y="0"/>
                </a:moveTo>
                <a:lnTo>
                  <a:pt x="170437" y="0"/>
                </a:lnTo>
              </a:path>
            </a:pathLst>
          </a:custGeom>
          <a:noFill/>
          <a:ln w="1319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object 5">
            <a:extLst>
              <a:ext uri="{FF2B5EF4-FFF2-40B4-BE49-F238E27FC236}">
                <a16:creationId xmlns:a16="http://schemas.microsoft.com/office/drawing/2014/main" id="{CCE8AA2C-BE3F-4F42-9BBA-FA27862F8693}"/>
              </a:ext>
            </a:extLst>
          </p:cNvPr>
          <p:cNvSpPr>
            <a:spLocks/>
          </p:cNvSpPr>
          <p:nvPr/>
        </p:nvSpPr>
        <p:spPr bwMode="auto">
          <a:xfrm>
            <a:off x="2006600" y="749300"/>
            <a:ext cx="149225" cy="0"/>
          </a:xfrm>
          <a:custGeom>
            <a:avLst/>
            <a:gdLst>
              <a:gd name="T0" fmla="*/ 0 w 149225"/>
              <a:gd name="T1" fmla="*/ 148864 w 1492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9225">
                <a:moveTo>
                  <a:pt x="0" y="0"/>
                </a:moveTo>
                <a:lnTo>
                  <a:pt x="148864" y="0"/>
                </a:lnTo>
              </a:path>
            </a:pathLst>
          </a:custGeom>
          <a:noFill/>
          <a:ln w="1319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B7719A5-E6F4-48B2-A7F2-FD678C9B8D2B}"/>
              </a:ext>
            </a:extLst>
          </p:cNvPr>
          <p:cNvSpPr txBox="1"/>
          <p:nvPr/>
        </p:nvSpPr>
        <p:spPr>
          <a:xfrm>
            <a:off x="511175" y="155575"/>
            <a:ext cx="1962150" cy="898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Sehingga</a:t>
            </a:r>
            <a:endParaRPr sz="2400">
              <a:latin typeface="Bookman Old Style"/>
              <a:cs typeface="Bookman Old Style"/>
            </a:endParaRPr>
          </a:p>
          <a:p>
            <a:pPr marL="939800" fontAlgn="auto">
              <a:spcBef>
                <a:spcPts val="1250"/>
              </a:spcBef>
              <a:spcAft>
                <a:spcPts val="0"/>
              </a:spcAft>
              <a:defRPr/>
            </a:pPr>
            <a:r>
              <a:rPr sz="2600" i="1" spc="100" dirty="0">
                <a:latin typeface="Times New Roman"/>
                <a:cs typeface="Times New Roman"/>
              </a:rPr>
              <a:t>u</a:t>
            </a:r>
            <a:r>
              <a:rPr sz="2600" i="1" spc="12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Symbol"/>
                <a:cs typeface="Symbol"/>
              </a:rPr>
              <a:t>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i="1" spc="90" dirty="0">
                <a:latin typeface="Times New Roman"/>
                <a:cs typeface="Times New Roman"/>
              </a:rPr>
              <a:t>v</a:t>
            </a:r>
            <a:r>
              <a:rPr sz="2600" i="1" spc="30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42462BB-DFB8-45F2-BF47-C7AAFB852B18}"/>
              </a:ext>
            </a:extLst>
          </p:cNvPr>
          <p:cNvSpPr txBox="1"/>
          <p:nvPr/>
        </p:nvSpPr>
        <p:spPr>
          <a:xfrm>
            <a:off x="2536825" y="614363"/>
            <a:ext cx="1281113" cy="409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87985" algn="l"/>
              </a:tabLst>
              <a:defRPr/>
            </a:pPr>
            <a:r>
              <a:rPr sz="3000" spc="-360" dirty="0">
                <a:latin typeface="Symbol"/>
                <a:cs typeface="Symbol"/>
              </a:rPr>
              <a:t></a:t>
            </a:r>
            <a:r>
              <a:rPr sz="2300" i="1" spc="55" dirty="0">
                <a:latin typeface="Times New Roman"/>
                <a:cs typeface="Times New Roman"/>
              </a:rPr>
              <a:t>u</a:t>
            </a:r>
            <a:r>
              <a:rPr sz="2300" i="1" dirty="0">
                <a:latin typeface="Times New Roman"/>
                <a:cs typeface="Times New Roman"/>
              </a:rPr>
              <a:t>	</a:t>
            </a:r>
            <a:r>
              <a:rPr sz="2300" spc="60" dirty="0">
                <a:latin typeface="Symbol"/>
                <a:cs typeface="Symbol"/>
              </a:rPr>
              <a:t></a:t>
            </a:r>
            <a:r>
              <a:rPr sz="2300" spc="-165" dirty="0">
                <a:latin typeface="Times New Roman"/>
                <a:cs typeface="Times New Roman"/>
              </a:rPr>
              <a:t> </a:t>
            </a:r>
            <a:r>
              <a:rPr sz="2300" i="1" spc="50" dirty="0">
                <a:latin typeface="Times New Roman"/>
                <a:cs typeface="Times New Roman"/>
              </a:rPr>
              <a:t>v</a:t>
            </a:r>
            <a:r>
              <a:rPr sz="2300" i="1" spc="100" dirty="0">
                <a:latin typeface="Times New Roman"/>
                <a:cs typeface="Times New Roman"/>
              </a:rPr>
              <a:t> </a:t>
            </a:r>
            <a:r>
              <a:rPr sz="3000" spc="25" dirty="0">
                <a:latin typeface="Symbol"/>
                <a:cs typeface="Symbol"/>
              </a:rPr>
              <a:t></a:t>
            </a:r>
            <a:r>
              <a:rPr sz="2300" spc="60" dirty="0">
                <a:latin typeface="Symbol"/>
                <a:cs typeface="Symbol"/>
              </a:rPr>
              <a:t></a:t>
            </a:r>
            <a:r>
              <a:rPr sz="2300" spc="-175" dirty="0">
                <a:latin typeface="Times New Roman"/>
                <a:cs typeface="Times New Roman"/>
              </a:rPr>
              <a:t> </a:t>
            </a:r>
            <a:r>
              <a:rPr sz="3000" spc="-355" dirty="0">
                <a:latin typeface="Symbol"/>
                <a:cs typeface="Symbol"/>
              </a:rPr>
              <a:t>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EB60DB7-5C93-4BE1-BFBE-8546D0BEB586}"/>
              </a:ext>
            </a:extLst>
          </p:cNvPr>
          <p:cNvSpPr txBox="1"/>
          <p:nvPr/>
        </p:nvSpPr>
        <p:spPr>
          <a:xfrm>
            <a:off x="3792538" y="614363"/>
            <a:ext cx="2460625" cy="409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36550" algn="l"/>
                <a:tab pos="1747520" algn="l"/>
              </a:tabLst>
              <a:defRPr/>
            </a:pPr>
            <a:r>
              <a:rPr sz="2300" i="1" spc="55" dirty="0">
                <a:latin typeface="Times New Roman"/>
                <a:cs typeface="Times New Roman"/>
              </a:rPr>
              <a:t>u	</a:t>
            </a:r>
            <a:r>
              <a:rPr sz="2300" spc="60" dirty="0">
                <a:latin typeface="Symbol"/>
                <a:cs typeface="Symbol"/>
              </a:rPr>
              <a:t></a:t>
            </a:r>
            <a:r>
              <a:rPr sz="2300" spc="-165" dirty="0">
                <a:latin typeface="Times New Roman"/>
                <a:cs typeface="Times New Roman"/>
              </a:rPr>
              <a:t> </a:t>
            </a:r>
            <a:r>
              <a:rPr sz="2300" i="1" spc="50" dirty="0">
                <a:latin typeface="Times New Roman"/>
                <a:cs typeface="Times New Roman"/>
              </a:rPr>
              <a:t>v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-220" dirty="0">
                <a:latin typeface="Times New Roman"/>
                <a:cs typeface="Times New Roman"/>
              </a:rPr>
              <a:t> </a:t>
            </a:r>
            <a:r>
              <a:rPr sz="3000" spc="-55" dirty="0">
                <a:latin typeface="Symbol"/>
                <a:cs typeface="Symbol"/>
              </a:rPr>
              <a:t></a:t>
            </a:r>
            <a:r>
              <a:rPr sz="2300" i="1" spc="50" dirty="0">
                <a:latin typeface="Times New Roman"/>
                <a:cs typeface="Times New Roman"/>
              </a:rPr>
              <a:t>x</a:t>
            </a:r>
            <a:r>
              <a:rPr sz="2300" i="1" spc="-130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Symbol"/>
                <a:cs typeface="Symbol"/>
              </a:rPr>
              <a:t></a:t>
            </a:r>
            <a:r>
              <a:rPr sz="2300" spc="-170" dirty="0">
                <a:latin typeface="Times New Roman"/>
                <a:cs typeface="Times New Roman"/>
              </a:rPr>
              <a:t> </a:t>
            </a:r>
            <a:r>
              <a:rPr sz="3000" spc="-360" dirty="0">
                <a:latin typeface="Symbol"/>
                <a:cs typeface="Symbol"/>
              </a:rPr>
              <a:t></a:t>
            </a:r>
            <a:r>
              <a:rPr sz="2300" i="1" spc="55" dirty="0">
                <a:latin typeface="Times New Roman"/>
                <a:cs typeface="Times New Roman"/>
              </a:rPr>
              <a:t>u</a:t>
            </a:r>
            <a:r>
              <a:rPr sz="2300" i="1" dirty="0">
                <a:latin typeface="Times New Roman"/>
                <a:cs typeface="Times New Roman"/>
              </a:rPr>
              <a:t>	</a:t>
            </a:r>
            <a:r>
              <a:rPr sz="2300" spc="60" dirty="0">
                <a:latin typeface="Symbol"/>
                <a:cs typeface="Symbol"/>
              </a:rPr>
              <a:t></a:t>
            </a:r>
            <a:r>
              <a:rPr sz="2300" spc="-170" dirty="0">
                <a:latin typeface="Times New Roman"/>
                <a:cs typeface="Times New Roman"/>
              </a:rPr>
              <a:t> </a:t>
            </a:r>
            <a:r>
              <a:rPr sz="2300" i="1" spc="50" dirty="0">
                <a:latin typeface="Times New Roman"/>
                <a:cs typeface="Times New Roman"/>
              </a:rPr>
              <a:t>v</a:t>
            </a:r>
            <a:r>
              <a:rPr sz="2300" i="1" spc="275" dirty="0">
                <a:latin typeface="Times New Roman"/>
                <a:cs typeface="Times New Roman"/>
              </a:rPr>
              <a:t> </a:t>
            </a:r>
            <a:r>
              <a:rPr sz="3000" spc="-260" dirty="0">
                <a:latin typeface="Symbol"/>
                <a:cs typeface="Symbol"/>
              </a:rPr>
              <a:t></a:t>
            </a:r>
            <a:r>
              <a:rPr sz="2300" i="1" spc="50" dirty="0">
                <a:latin typeface="Times New Roman"/>
                <a:cs typeface="Times New Roman"/>
              </a:rPr>
              <a:t>x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A301C54-62A7-4AF0-B41C-50BA6A9BE636}"/>
              </a:ext>
            </a:extLst>
          </p:cNvPr>
          <p:cNvSpPr txBox="1"/>
          <p:nvPr/>
        </p:nvSpPr>
        <p:spPr>
          <a:xfrm>
            <a:off x="6237288" y="673100"/>
            <a:ext cx="114300" cy="195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5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ADBD0DA-AE59-4CFD-9BA9-E80B3B5764C2}"/>
              </a:ext>
            </a:extLst>
          </p:cNvPr>
          <p:cNvSpPr txBox="1"/>
          <p:nvPr/>
        </p:nvSpPr>
        <p:spPr>
          <a:xfrm>
            <a:off x="5873750" y="876300"/>
            <a:ext cx="115888" cy="195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5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CB28971-84B4-4B9C-8F04-CE8D41543D24}"/>
              </a:ext>
            </a:extLst>
          </p:cNvPr>
          <p:cNvSpPr txBox="1"/>
          <p:nvPr/>
        </p:nvSpPr>
        <p:spPr>
          <a:xfrm>
            <a:off x="5362575" y="876300"/>
            <a:ext cx="114300" cy="195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5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744559E-1B91-4C37-ADC6-73168976C166}"/>
              </a:ext>
            </a:extLst>
          </p:cNvPr>
          <p:cNvSpPr txBox="1"/>
          <p:nvPr/>
        </p:nvSpPr>
        <p:spPr>
          <a:xfrm>
            <a:off x="4468813" y="876300"/>
            <a:ext cx="115887" cy="195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5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6F50714-D0F3-4012-8AD2-754C67F1B2D7}"/>
              </a:ext>
            </a:extLst>
          </p:cNvPr>
          <p:cNvSpPr txBox="1"/>
          <p:nvPr/>
        </p:nvSpPr>
        <p:spPr>
          <a:xfrm>
            <a:off x="3946525" y="876300"/>
            <a:ext cx="115888" cy="195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5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1E90DFD-D215-41DA-BE03-9631D5BF3527}"/>
              </a:ext>
            </a:extLst>
          </p:cNvPr>
          <p:cNvSpPr txBox="1"/>
          <p:nvPr/>
        </p:nvSpPr>
        <p:spPr>
          <a:xfrm>
            <a:off x="2754313" y="876300"/>
            <a:ext cx="606425" cy="195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02920" algn="l"/>
              </a:tabLst>
              <a:defRPr/>
            </a:pPr>
            <a:r>
              <a:rPr sz="1300" spc="55" dirty="0">
                <a:latin typeface="Times New Roman"/>
                <a:cs typeface="Times New Roman"/>
              </a:rPr>
              <a:t>1	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279" name="object 15">
            <a:extLst>
              <a:ext uri="{FF2B5EF4-FFF2-40B4-BE49-F238E27FC236}">
                <a16:creationId xmlns:a16="http://schemas.microsoft.com/office/drawing/2014/main" id="{5CC9B2A3-66E9-480F-A914-44927E2211B0}"/>
              </a:ext>
            </a:extLst>
          </p:cNvPr>
          <p:cNvSpPr>
            <a:spLocks/>
          </p:cNvSpPr>
          <p:nvPr/>
        </p:nvSpPr>
        <p:spPr bwMode="auto">
          <a:xfrm>
            <a:off x="1814513" y="1795463"/>
            <a:ext cx="146050" cy="0"/>
          </a:xfrm>
          <a:custGeom>
            <a:avLst/>
            <a:gdLst>
              <a:gd name="T0" fmla="*/ 0 w 146050"/>
              <a:gd name="T1" fmla="*/ 145829 w 1460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6050">
                <a:moveTo>
                  <a:pt x="0" y="0"/>
                </a:moveTo>
                <a:lnTo>
                  <a:pt x="145829" y="0"/>
                </a:lnTo>
              </a:path>
            </a:pathLst>
          </a:custGeom>
          <a:noFill/>
          <a:ln w="11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80" name="object 16">
            <a:extLst>
              <a:ext uri="{FF2B5EF4-FFF2-40B4-BE49-F238E27FC236}">
                <a16:creationId xmlns:a16="http://schemas.microsoft.com/office/drawing/2014/main" id="{C21A4CBD-A2A8-4384-A453-4852E44B49BD}"/>
              </a:ext>
            </a:extLst>
          </p:cNvPr>
          <p:cNvSpPr>
            <a:spLocks/>
          </p:cNvSpPr>
          <p:nvPr/>
        </p:nvSpPr>
        <p:spPr bwMode="auto">
          <a:xfrm>
            <a:off x="2263775" y="1795463"/>
            <a:ext cx="128588" cy="0"/>
          </a:xfrm>
          <a:custGeom>
            <a:avLst/>
            <a:gdLst>
              <a:gd name="T0" fmla="*/ 0 w 127635"/>
              <a:gd name="T1" fmla="*/ 128553 w 12763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7635">
                <a:moveTo>
                  <a:pt x="0" y="0"/>
                </a:moveTo>
                <a:lnTo>
                  <a:pt x="127600" y="0"/>
                </a:lnTo>
              </a:path>
            </a:pathLst>
          </a:custGeom>
          <a:noFill/>
          <a:ln w="11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D5E0E1D-CDAF-45AF-8E4C-878FB91428F9}"/>
              </a:ext>
            </a:extLst>
          </p:cNvPr>
          <p:cNvSpPr txBox="1"/>
          <p:nvPr/>
        </p:nvSpPr>
        <p:spPr>
          <a:xfrm>
            <a:off x="1498600" y="1585913"/>
            <a:ext cx="1579563" cy="487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i="1" spc="75" dirty="0">
                <a:latin typeface="Times New Roman"/>
                <a:cs typeface="Times New Roman"/>
              </a:rPr>
              <a:t>T</a:t>
            </a:r>
            <a:r>
              <a:rPr sz="2250" i="1" spc="-340" dirty="0">
                <a:latin typeface="Times New Roman"/>
                <a:cs typeface="Times New Roman"/>
              </a:rPr>
              <a:t> </a:t>
            </a:r>
            <a:r>
              <a:rPr sz="3000" spc="-365" dirty="0">
                <a:latin typeface="Symbol"/>
                <a:cs typeface="Symbol"/>
              </a:rPr>
              <a:t></a:t>
            </a:r>
            <a:r>
              <a:rPr sz="2250" i="1" spc="65" dirty="0">
                <a:latin typeface="Times New Roman"/>
                <a:cs typeface="Times New Roman"/>
              </a:rPr>
              <a:t>u</a:t>
            </a:r>
            <a:r>
              <a:rPr sz="2250" i="1" spc="105" dirty="0">
                <a:latin typeface="Times New Roman"/>
                <a:cs typeface="Times New Roman"/>
              </a:rPr>
              <a:t> </a:t>
            </a:r>
            <a:r>
              <a:rPr sz="2250" spc="70" dirty="0">
                <a:latin typeface="Symbol"/>
                <a:cs typeface="Symbol"/>
              </a:rPr>
              <a:t></a:t>
            </a:r>
            <a:r>
              <a:rPr sz="2250" spc="-175" dirty="0">
                <a:latin typeface="Times New Roman"/>
                <a:cs typeface="Times New Roman"/>
              </a:rPr>
              <a:t> </a:t>
            </a:r>
            <a:r>
              <a:rPr sz="2250" i="1" spc="60" dirty="0">
                <a:latin typeface="Times New Roman"/>
                <a:cs typeface="Times New Roman"/>
              </a:rPr>
              <a:t>v</a:t>
            </a:r>
            <a:r>
              <a:rPr sz="2250" i="1" spc="-305" dirty="0">
                <a:latin typeface="Times New Roman"/>
                <a:cs typeface="Times New Roman"/>
              </a:rPr>
              <a:t> </a:t>
            </a:r>
            <a:r>
              <a:rPr sz="3000" spc="-220" dirty="0">
                <a:latin typeface="Symbol"/>
                <a:cs typeface="Symbol"/>
              </a:rPr>
              <a:t></a:t>
            </a:r>
            <a:r>
              <a:rPr sz="3000" spc="-325" dirty="0">
                <a:latin typeface="Times New Roman"/>
                <a:cs typeface="Times New Roman"/>
              </a:rPr>
              <a:t> </a:t>
            </a:r>
            <a:r>
              <a:rPr sz="2250" spc="70" dirty="0">
                <a:latin typeface="Symbol"/>
                <a:cs typeface="Symbol"/>
              </a:rPr>
              <a:t>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i="1" spc="75" dirty="0">
                <a:latin typeface="Times New Roman"/>
                <a:cs typeface="Times New Roman"/>
              </a:rPr>
              <a:t>T</a:t>
            </a:r>
            <a:r>
              <a:rPr sz="2250" i="1" spc="-325" dirty="0">
                <a:latin typeface="Times New Roman"/>
                <a:cs typeface="Times New Roman"/>
              </a:rPr>
              <a:t> </a:t>
            </a:r>
            <a:r>
              <a:rPr sz="3600" spc="-640" dirty="0">
                <a:latin typeface="Symbol"/>
                <a:cs typeface="Symbol"/>
              </a:rPr>
              <a:t>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1DD36A0E-E7F7-4FEB-BA7F-4AE3C7AD31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06/08/2014 13:56</a:t>
            </a:r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CFA7A8A9-2D80-4705-BA89-7792D0F35A5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1284" name="object 49">
            <a:extLst>
              <a:ext uri="{FF2B5EF4-FFF2-40B4-BE49-F238E27FC236}">
                <a16:creationId xmlns:a16="http://schemas.microsoft.com/office/drawing/2014/main" id="{7DBDBE49-F5E4-400F-B81E-F2EE34D2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C823B2-93DB-4811-85FF-CAE87051FEC0}" type="slidenum">
              <a:rPr lang="id-ID" altLang="en-US">
                <a:latin typeface="Arial" panose="020B0604020202020204" pitchFamily="34" charset="0"/>
              </a:rPr>
              <a:pPr eaLnBrk="1" hangingPunct="1"/>
              <a:t>9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0F14BCA-118A-480B-AF9B-E2524246F943}"/>
              </a:ext>
            </a:extLst>
          </p:cNvPr>
          <p:cNvSpPr txBox="1"/>
          <p:nvPr/>
        </p:nvSpPr>
        <p:spPr>
          <a:xfrm>
            <a:off x="3052763" y="1651000"/>
            <a:ext cx="1258887" cy="406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81635" algn="l"/>
              </a:tabLst>
              <a:defRPr/>
            </a:pPr>
            <a:r>
              <a:rPr sz="3000" spc="-365" dirty="0">
                <a:latin typeface="Symbol"/>
                <a:cs typeface="Symbol"/>
              </a:rPr>
              <a:t></a:t>
            </a:r>
            <a:r>
              <a:rPr sz="2250" i="1" spc="65" dirty="0">
                <a:latin typeface="Times New Roman"/>
                <a:cs typeface="Times New Roman"/>
              </a:rPr>
              <a:t>u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2250" spc="70" dirty="0">
                <a:latin typeface="Symbol"/>
                <a:cs typeface="Symbol"/>
              </a:rPr>
              <a:t></a:t>
            </a:r>
            <a:r>
              <a:rPr sz="2250" spc="-170" dirty="0">
                <a:latin typeface="Times New Roman"/>
                <a:cs typeface="Times New Roman"/>
              </a:rPr>
              <a:t> </a:t>
            </a:r>
            <a:r>
              <a:rPr sz="2250" i="1" spc="60" dirty="0">
                <a:latin typeface="Times New Roman"/>
                <a:cs typeface="Times New Roman"/>
              </a:rPr>
              <a:t>v</a:t>
            </a:r>
            <a:r>
              <a:rPr sz="2250" i="1" spc="90" dirty="0">
                <a:latin typeface="Times New Roman"/>
                <a:cs typeface="Times New Roman"/>
              </a:rPr>
              <a:t> </a:t>
            </a:r>
            <a:r>
              <a:rPr sz="3000" spc="15" dirty="0">
                <a:latin typeface="Symbol"/>
                <a:cs typeface="Symbol"/>
              </a:rPr>
              <a:t></a:t>
            </a:r>
            <a:r>
              <a:rPr sz="2250" spc="70" dirty="0">
                <a:latin typeface="Symbol"/>
                <a:cs typeface="Symbol"/>
              </a:rPr>
              <a:t></a:t>
            </a:r>
            <a:r>
              <a:rPr sz="2250" spc="-175" dirty="0">
                <a:latin typeface="Times New Roman"/>
                <a:cs typeface="Times New Roman"/>
              </a:rPr>
              <a:t> </a:t>
            </a:r>
            <a:r>
              <a:rPr sz="3000" spc="-370" dirty="0">
                <a:latin typeface="Symbol"/>
                <a:cs typeface="Symbol"/>
              </a:rPr>
              <a:t>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5B5F807-E1E2-480B-AF4A-341ACB5079E1}"/>
              </a:ext>
            </a:extLst>
          </p:cNvPr>
          <p:cNvSpPr txBox="1"/>
          <p:nvPr/>
        </p:nvSpPr>
        <p:spPr>
          <a:xfrm>
            <a:off x="4286250" y="1651000"/>
            <a:ext cx="1422400" cy="406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31470" algn="l"/>
              </a:tabLst>
              <a:defRPr/>
            </a:pPr>
            <a:r>
              <a:rPr sz="2250" i="1" spc="65" dirty="0">
                <a:latin typeface="Times New Roman"/>
                <a:cs typeface="Times New Roman"/>
              </a:rPr>
              <a:t>u	</a:t>
            </a:r>
            <a:r>
              <a:rPr sz="2250" spc="70" dirty="0">
                <a:latin typeface="Symbol"/>
                <a:cs typeface="Symbol"/>
              </a:rPr>
              <a:t></a:t>
            </a:r>
            <a:r>
              <a:rPr sz="2250" spc="-170" dirty="0">
                <a:latin typeface="Times New Roman"/>
                <a:cs typeface="Times New Roman"/>
              </a:rPr>
              <a:t> </a:t>
            </a:r>
            <a:r>
              <a:rPr sz="2250" i="1" spc="60" dirty="0">
                <a:latin typeface="Times New Roman"/>
                <a:cs typeface="Times New Roman"/>
              </a:rPr>
              <a:t>v</a:t>
            </a:r>
            <a:r>
              <a:rPr sz="2250" i="1" dirty="0">
                <a:latin typeface="Times New Roman"/>
                <a:cs typeface="Times New Roman"/>
              </a:rPr>
              <a:t> </a:t>
            </a:r>
            <a:r>
              <a:rPr sz="2250" i="1" spc="-215" dirty="0">
                <a:latin typeface="Times New Roman"/>
                <a:cs typeface="Times New Roman"/>
              </a:rPr>
              <a:t> </a:t>
            </a:r>
            <a:r>
              <a:rPr sz="3000" spc="-70" dirty="0">
                <a:latin typeface="Symbol"/>
                <a:cs typeface="Symbol"/>
              </a:rPr>
              <a:t></a:t>
            </a:r>
            <a:r>
              <a:rPr sz="2250" i="1" spc="60" dirty="0">
                <a:latin typeface="Times New Roman"/>
                <a:cs typeface="Times New Roman"/>
              </a:rPr>
              <a:t>x</a:t>
            </a:r>
            <a:r>
              <a:rPr sz="2250" i="1" spc="-135" dirty="0">
                <a:latin typeface="Times New Roman"/>
                <a:cs typeface="Times New Roman"/>
              </a:rPr>
              <a:t> </a:t>
            </a:r>
            <a:r>
              <a:rPr sz="2250" spc="70" dirty="0">
                <a:latin typeface="Symbol"/>
                <a:cs typeface="Symbol"/>
              </a:rPr>
              <a:t></a:t>
            </a:r>
            <a:r>
              <a:rPr sz="2250" spc="-175" dirty="0">
                <a:latin typeface="Times New Roman"/>
                <a:cs typeface="Times New Roman"/>
              </a:rPr>
              <a:t> </a:t>
            </a:r>
            <a:r>
              <a:rPr sz="3000" spc="-370" dirty="0">
                <a:latin typeface="Symbol"/>
                <a:cs typeface="Symbol"/>
              </a:rPr>
              <a:t>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E6D688A-B2C8-4D25-BE3E-DC307AC59C58}"/>
              </a:ext>
            </a:extLst>
          </p:cNvPr>
          <p:cNvSpPr txBox="1"/>
          <p:nvPr/>
        </p:nvSpPr>
        <p:spPr>
          <a:xfrm>
            <a:off x="5683250" y="1585913"/>
            <a:ext cx="1252538" cy="487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21310" algn="l"/>
                <a:tab pos="1139825" algn="l"/>
              </a:tabLst>
              <a:defRPr/>
            </a:pPr>
            <a:r>
              <a:rPr sz="2250" i="1" spc="65" dirty="0">
                <a:latin typeface="Times New Roman"/>
                <a:cs typeface="Times New Roman"/>
              </a:rPr>
              <a:t>u	</a:t>
            </a:r>
            <a:r>
              <a:rPr sz="2250" spc="70" dirty="0">
                <a:latin typeface="Symbol"/>
                <a:cs typeface="Symbol"/>
              </a:rPr>
              <a:t></a:t>
            </a:r>
            <a:r>
              <a:rPr sz="2250" spc="-175" dirty="0">
                <a:latin typeface="Times New Roman"/>
                <a:cs typeface="Times New Roman"/>
              </a:rPr>
              <a:t> </a:t>
            </a:r>
            <a:r>
              <a:rPr sz="2250" i="1" spc="60" dirty="0">
                <a:latin typeface="Times New Roman"/>
                <a:cs typeface="Times New Roman"/>
              </a:rPr>
              <a:t>v</a:t>
            </a:r>
            <a:r>
              <a:rPr sz="2250" i="1" spc="265" dirty="0">
                <a:latin typeface="Times New Roman"/>
                <a:cs typeface="Times New Roman"/>
              </a:rPr>
              <a:t> </a:t>
            </a:r>
            <a:r>
              <a:rPr sz="3000" spc="-270" dirty="0">
                <a:latin typeface="Symbol"/>
                <a:cs typeface="Symbol"/>
              </a:rPr>
              <a:t></a:t>
            </a:r>
            <a:r>
              <a:rPr sz="2250" i="1" spc="60" dirty="0">
                <a:latin typeface="Times New Roman"/>
                <a:cs typeface="Times New Roman"/>
              </a:rPr>
              <a:t>x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3600" spc="-420" dirty="0">
                <a:latin typeface="Symbol"/>
                <a:cs typeface="Symbol"/>
              </a:rPr>
              <a:t>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513D5B57-41A1-48DF-BA4A-6313340F8A18}"/>
              </a:ext>
            </a:extLst>
          </p:cNvPr>
          <p:cNvSpPr txBox="1"/>
          <p:nvPr/>
        </p:nvSpPr>
        <p:spPr>
          <a:xfrm>
            <a:off x="6686550" y="1711325"/>
            <a:ext cx="114300" cy="192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4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5F924C2-E870-410C-A1AB-B28F2A77AFA1}"/>
              </a:ext>
            </a:extLst>
          </p:cNvPr>
          <p:cNvSpPr txBox="1"/>
          <p:nvPr/>
        </p:nvSpPr>
        <p:spPr>
          <a:xfrm>
            <a:off x="6330950" y="1911350"/>
            <a:ext cx="114300" cy="192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4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1FA21CA8-8921-407A-B00D-ED04AF8409C4}"/>
              </a:ext>
            </a:extLst>
          </p:cNvPr>
          <p:cNvSpPr txBox="1"/>
          <p:nvPr/>
        </p:nvSpPr>
        <p:spPr>
          <a:xfrm>
            <a:off x="5827713" y="1911350"/>
            <a:ext cx="114300" cy="192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4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0E206A6E-7B73-4EF8-99C5-A1ECB7A017D4}"/>
              </a:ext>
            </a:extLst>
          </p:cNvPr>
          <p:cNvSpPr txBox="1"/>
          <p:nvPr/>
        </p:nvSpPr>
        <p:spPr>
          <a:xfrm>
            <a:off x="4951413" y="1911350"/>
            <a:ext cx="114300" cy="192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00" spc="4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3925710A-28F5-4283-822D-93C0F022490B}"/>
              </a:ext>
            </a:extLst>
          </p:cNvPr>
          <p:cNvSpPr txBox="1"/>
          <p:nvPr/>
        </p:nvSpPr>
        <p:spPr>
          <a:xfrm>
            <a:off x="3267075" y="1911350"/>
            <a:ext cx="1284288" cy="192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93395" algn="l"/>
                <a:tab pos="1182370" algn="l"/>
              </a:tabLst>
              <a:defRPr/>
            </a:pPr>
            <a:r>
              <a:rPr sz="1300" spc="45" dirty="0">
                <a:latin typeface="Times New Roman"/>
                <a:cs typeface="Times New Roman"/>
              </a:rPr>
              <a:t>1	1	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D1AF935-4404-41B5-88C1-9B9CEE48FD31}"/>
              </a:ext>
            </a:extLst>
          </p:cNvPr>
          <p:cNvSpPr txBox="1"/>
          <p:nvPr/>
        </p:nvSpPr>
        <p:spPr>
          <a:xfrm>
            <a:off x="2808288" y="2195513"/>
            <a:ext cx="210820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497330" algn="l"/>
              </a:tabLst>
              <a:defRPr/>
            </a:pPr>
            <a:r>
              <a:rPr sz="3000" spc="22" baseline="-4166" dirty="0">
                <a:latin typeface="Symbol"/>
                <a:cs typeface="Symbol"/>
              </a:rPr>
              <a:t></a:t>
            </a:r>
            <a:r>
              <a:rPr sz="3000" spc="-480" baseline="-4166" dirty="0">
                <a:latin typeface="Times New Roman"/>
                <a:cs typeface="Times New Roman"/>
              </a:rPr>
              <a:t> </a:t>
            </a:r>
            <a:r>
              <a:rPr sz="2650" spc="-325" dirty="0">
                <a:latin typeface="Symbol"/>
                <a:cs typeface="Symbol"/>
              </a:rPr>
              <a:t></a:t>
            </a:r>
            <a:r>
              <a:rPr sz="2000" i="1" spc="20" dirty="0">
                <a:latin typeface="Times New Roman"/>
                <a:cs typeface="Times New Roman"/>
              </a:rPr>
              <a:t>u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Symbol"/>
                <a:cs typeface="Symbol"/>
              </a:rPr>
              <a:t>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i="1" spc="15" dirty="0">
                <a:latin typeface="Times New Roman"/>
                <a:cs typeface="Times New Roman"/>
              </a:rPr>
              <a:t>v</a:t>
            </a:r>
            <a:r>
              <a:rPr sz="2000" i="1" spc="100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Symbol"/>
                <a:cs typeface="Symbol"/>
              </a:rPr>
              <a:t></a:t>
            </a:r>
            <a:r>
              <a:rPr sz="2000" spc="20" dirty="0">
                <a:latin typeface="Symbol"/>
                <a:cs typeface="Symbol"/>
              </a:rPr>
              <a:t>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650" spc="-325" dirty="0">
                <a:latin typeface="Symbol"/>
                <a:cs typeface="Symbol"/>
              </a:rPr>
              <a:t></a:t>
            </a:r>
            <a:r>
              <a:rPr sz="2000" i="1" spc="20" dirty="0">
                <a:latin typeface="Times New Roman"/>
                <a:cs typeface="Times New Roman"/>
              </a:rPr>
              <a:t>u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20" dirty="0">
                <a:latin typeface="Symbol"/>
                <a:cs typeface="Symbol"/>
              </a:rPr>
              <a:t>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i="1" spc="15" dirty="0">
                <a:latin typeface="Times New Roman"/>
                <a:cs typeface="Times New Roman"/>
              </a:rPr>
              <a:t>v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180" dirty="0">
                <a:latin typeface="Times New Roman"/>
                <a:cs typeface="Times New Roman"/>
              </a:rPr>
              <a:t> </a:t>
            </a:r>
            <a:r>
              <a:rPr sz="2650" spc="-210" dirty="0">
                <a:latin typeface="Symbol"/>
                <a:cs typeface="Symbol"/>
              </a:rPr>
              <a:t></a:t>
            </a:r>
            <a:r>
              <a:rPr sz="3000" spc="22" baseline="-4166" dirty="0">
                <a:latin typeface="Symbol"/>
                <a:cs typeface="Symbol"/>
              </a:rPr>
              <a:t></a:t>
            </a:r>
            <a:endParaRPr sz="3000" baseline="-4166">
              <a:latin typeface="Symbol"/>
              <a:cs typeface="Symbo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EBD0FC6E-189C-4BB2-8953-165DBB447A58}"/>
              </a:ext>
            </a:extLst>
          </p:cNvPr>
          <p:cNvSpPr txBox="1"/>
          <p:nvPr/>
        </p:nvSpPr>
        <p:spPr>
          <a:xfrm>
            <a:off x="2601913" y="2449513"/>
            <a:ext cx="2314575" cy="500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702435" algn="l"/>
              </a:tabLst>
              <a:defRPr/>
            </a:pPr>
            <a:r>
              <a:rPr sz="3000" spc="30" baseline="43055" dirty="0">
                <a:latin typeface="Symbol"/>
                <a:cs typeface="Symbol"/>
              </a:rPr>
              <a:t></a:t>
            </a:r>
            <a:r>
              <a:rPr sz="3000" spc="-15" baseline="43055" dirty="0">
                <a:latin typeface="Times New Roman"/>
                <a:cs typeface="Times New Roman"/>
              </a:rPr>
              <a:t> </a:t>
            </a:r>
            <a:r>
              <a:rPr sz="3000" spc="-1162" baseline="20833" dirty="0">
                <a:latin typeface="Symbol"/>
                <a:cs typeface="Symbol"/>
              </a:rPr>
              <a:t></a:t>
            </a:r>
            <a:r>
              <a:rPr sz="3000" spc="22" baseline="44444" dirty="0">
                <a:latin typeface="Symbol"/>
                <a:cs typeface="Symbol"/>
              </a:rPr>
              <a:t></a:t>
            </a:r>
            <a:r>
              <a:rPr sz="3000" spc="-375" baseline="44444" dirty="0">
                <a:latin typeface="Times New Roman"/>
                <a:cs typeface="Times New Roman"/>
              </a:rPr>
              <a:t> </a:t>
            </a:r>
            <a:r>
              <a:rPr sz="2650" spc="-325" dirty="0">
                <a:latin typeface="Symbol"/>
                <a:cs typeface="Symbol"/>
              </a:rPr>
              <a:t></a:t>
            </a:r>
            <a:r>
              <a:rPr sz="2000" i="1" spc="20" dirty="0">
                <a:latin typeface="Times New Roman"/>
                <a:cs typeface="Times New Roman"/>
              </a:rPr>
              <a:t>u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Symbol"/>
                <a:cs typeface="Symbol"/>
              </a:rPr>
              <a:t>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i="1" spc="15" dirty="0">
                <a:latin typeface="Times New Roman"/>
                <a:cs typeface="Times New Roman"/>
              </a:rPr>
              <a:t>v</a:t>
            </a:r>
            <a:r>
              <a:rPr sz="2000" i="1" spc="9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Symbol"/>
                <a:cs typeface="Symbol"/>
              </a:rPr>
              <a:t></a:t>
            </a:r>
            <a:r>
              <a:rPr sz="2000" spc="20" dirty="0">
                <a:latin typeface="Symbol"/>
                <a:cs typeface="Symbol"/>
              </a:rPr>
              <a:t>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650" spc="-325" dirty="0">
                <a:latin typeface="Symbol"/>
                <a:cs typeface="Symbol"/>
              </a:rPr>
              <a:t></a:t>
            </a:r>
            <a:r>
              <a:rPr sz="2000" i="1" spc="20" dirty="0">
                <a:latin typeface="Times New Roman"/>
                <a:cs typeface="Times New Roman"/>
              </a:rPr>
              <a:t>u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20" dirty="0">
                <a:latin typeface="Symbol"/>
                <a:cs typeface="Symbol"/>
              </a:rPr>
              <a:t>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i="1" spc="15" dirty="0">
                <a:latin typeface="Times New Roman"/>
                <a:cs typeface="Times New Roman"/>
              </a:rPr>
              <a:t>v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250" dirty="0">
                <a:latin typeface="Times New Roman"/>
                <a:cs typeface="Times New Roman"/>
              </a:rPr>
              <a:t> </a:t>
            </a:r>
            <a:r>
              <a:rPr sz="2650" spc="-135" dirty="0">
                <a:latin typeface="Symbol"/>
                <a:cs typeface="Symbol"/>
              </a:rPr>
              <a:t></a:t>
            </a:r>
            <a:r>
              <a:rPr sz="3000" spc="-1162" baseline="20833" dirty="0">
                <a:latin typeface="Symbol"/>
                <a:cs typeface="Symbol"/>
              </a:rPr>
              <a:t></a:t>
            </a:r>
            <a:r>
              <a:rPr sz="3000" spc="22" baseline="44444" dirty="0">
                <a:latin typeface="Symbol"/>
                <a:cs typeface="Symbol"/>
              </a:rPr>
              <a:t></a:t>
            </a:r>
            <a:endParaRPr sz="3000" baseline="44444">
              <a:latin typeface="Symbol"/>
              <a:cs typeface="Symbo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2C6D419F-FD5F-4755-87FF-EEAD89FEB599}"/>
              </a:ext>
            </a:extLst>
          </p:cNvPr>
          <p:cNvSpPr txBox="1"/>
          <p:nvPr/>
        </p:nvSpPr>
        <p:spPr>
          <a:xfrm>
            <a:off x="4148138" y="2719388"/>
            <a:ext cx="768350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4659" algn="l"/>
              </a:tabLst>
              <a:defRPr/>
            </a:pPr>
            <a:r>
              <a:rPr sz="1725" spc="22" baseline="2415" dirty="0">
                <a:latin typeface="Times New Roman"/>
                <a:cs typeface="Times New Roman"/>
              </a:rPr>
              <a:t>3	3  </a:t>
            </a:r>
            <a:r>
              <a:rPr sz="1725" spc="165" baseline="241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36C0E0D9-01B8-4116-99AC-5015394F3103}"/>
              </a:ext>
            </a:extLst>
          </p:cNvPr>
          <p:cNvSpPr txBox="1"/>
          <p:nvPr/>
        </p:nvSpPr>
        <p:spPr>
          <a:xfrm>
            <a:off x="2808288" y="2719388"/>
            <a:ext cx="844550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32740" algn="l"/>
                <a:tab pos="755650" algn="l"/>
              </a:tabLst>
              <a:defRPr/>
            </a:pPr>
            <a:r>
              <a:rPr sz="2000" spc="15" dirty="0">
                <a:latin typeface="Symbol"/>
                <a:cs typeface="Symbol"/>
              </a:rPr>
              <a:t></a:t>
            </a:r>
            <a:r>
              <a:rPr sz="2000" spc="15" dirty="0">
                <a:latin typeface="Times New Roman"/>
                <a:cs typeface="Times New Roman"/>
              </a:rPr>
              <a:t>	</a:t>
            </a:r>
            <a:r>
              <a:rPr sz="1725" spc="22" baseline="2415" dirty="0">
                <a:latin typeface="Times New Roman"/>
                <a:cs typeface="Times New Roman"/>
              </a:rPr>
              <a:t>1	1</a:t>
            </a:r>
            <a:endParaRPr sz="1725" baseline="2415">
              <a:latin typeface="Times New Roman"/>
              <a:cs typeface="Times New Roman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F5399380-AFF4-4097-AC73-3DCB492D3556}"/>
              </a:ext>
            </a:extLst>
          </p:cNvPr>
          <p:cNvSpPr txBox="1"/>
          <p:nvPr/>
        </p:nvSpPr>
        <p:spPr>
          <a:xfrm>
            <a:off x="3117850" y="2428875"/>
            <a:ext cx="1579563" cy="176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35609" algn="l"/>
                <a:tab pos="1038225" algn="l"/>
                <a:tab pos="1489710" algn="l"/>
              </a:tabLst>
              <a:defRPr/>
            </a:pPr>
            <a:r>
              <a:rPr sz="1150" spc="15" dirty="0">
                <a:latin typeface="Times New Roman"/>
                <a:cs typeface="Times New Roman"/>
              </a:rPr>
              <a:t>1	1	2	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517901D1-72F5-4A89-8AF3-9AC73C4A590E}"/>
              </a:ext>
            </a:extLst>
          </p:cNvPr>
          <p:cNvSpPr txBox="1"/>
          <p:nvPr/>
        </p:nvSpPr>
        <p:spPr>
          <a:xfrm>
            <a:off x="2822575" y="3035300"/>
            <a:ext cx="210820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spc="22" baseline="-4166" dirty="0">
                <a:latin typeface="Symbol"/>
                <a:cs typeface="Symbol"/>
              </a:rPr>
              <a:t></a:t>
            </a:r>
            <a:r>
              <a:rPr sz="3000" spc="-480" baseline="-4166" dirty="0">
                <a:latin typeface="Times New Roman"/>
                <a:cs typeface="Times New Roman"/>
              </a:rPr>
              <a:t> </a:t>
            </a:r>
            <a:r>
              <a:rPr sz="2650" spc="-320" dirty="0">
                <a:latin typeface="Symbol"/>
                <a:cs typeface="Symbol"/>
              </a:rPr>
              <a:t></a:t>
            </a:r>
            <a:r>
              <a:rPr sz="2000" i="1" spc="20" dirty="0">
                <a:latin typeface="Times New Roman"/>
                <a:cs typeface="Times New Roman"/>
              </a:rPr>
              <a:t>u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Symbol"/>
                <a:cs typeface="Symbol"/>
              </a:rPr>
              <a:t>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i="1" spc="20" dirty="0">
                <a:latin typeface="Times New Roman"/>
                <a:cs typeface="Times New Roman"/>
              </a:rPr>
              <a:t>u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12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Symbol"/>
                <a:cs typeface="Symbol"/>
              </a:rPr>
              <a:t></a:t>
            </a:r>
            <a:r>
              <a:rPr sz="2000" spc="20" dirty="0">
                <a:latin typeface="Symbol"/>
                <a:cs typeface="Symbol"/>
              </a:rPr>
              <a:t>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650" spc="-290" dirty="0">
                <a:latin typeface="Symbol"/>
                <a:cs typeface="Symbol"/>
              </a:rPr>
              <a:t></a:t>
            </a:r>
            <a:r>
              <a:rPr sz="2000" i="1" spc="15" dirty="0">
                <a:latin typeface="Times New Roman"/>
                <a:cs typeface="Times New Roman"/>
              </a:rPr>
              <a:t>v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Symbol"/>
                <a:cs typeface="Symbol"/>
              </a:rPr>
              <a:t>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i="1" spc="15" dirty="0">
                <a:latin typeface="Times New Roman"/>
                <a:cs typeface="Times New Roman"/>
              </a:rPr>
              <a:t>v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170" dirty="0">
                <a:latin typeface="Times New Roman"/>
                <a:cs typeface="Times New Roman"/>
              </a:rPr>
              <a:t> </a:t>
            </a:r>
            <a:r>
              <a:rPr sz="2650" spc="-210" dirty="0">
                <a:latin typeface="Symbol"/>
                <a:cs typeface="Symbol"/>
              </a:rPr>
              <a:t></a:t>
            </a:r>
            <a:r>
              <a:rPr sz="3000" spc="22" baseline="-4166" dirty="0">
                <a:latin typeface="Symbol"/>
                <a:cs typeface="Symbol"/>
              </a:rPr>
              <a:t></a:t>
            </a:r>
            <a:endParaRPr sz="3000" baseline="-4166">
              <a:latin typeface="Symbol"/>
              <a:cs typeface="Symbol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BDB64106-D209-4B4A-B8DB-8C7082E16D53}"/>
              </a:ext>
            </a:extLst>
          </p:cNvPr>
          <p:cNvSpPr txBox="1"/>
          <p:nvPr/>
        </p:nvSpPr>
        <p:spPr>
          <a:xfrm>
            <a:off x="2616200" y="3287713"/>
            <a:ext cx="2314575" cy="500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spc="30" baseline="43055" dirty="0">
                <a:latin typeface="Symbol"/>
                <a:cs typeface="Symbol"/>
              </a:rPr>
              <a:t></a:t>
            </a:r>
            <a:r>
              <a:rPr sz="3000" spc="-15" baseline="43055" dirty="0">
                <a:latin typeface="Times New Roman"/>
                <a:cs typeface="Times New Roman"/>
              </a:rPr>
              <a:t> </a:t>
            </a:r>
            <a:r>
              <a:rPr sz="3000" spc="-1162" baseline="20833" dirty="0">
                <a:latin typeface="Symbol"/>
                <a:cs typeface="Symbol"/>
              </a:rPr>
              <a:t></a:t>
            </a:r>
            <a:r>
              <a:rPr sz="3000" spc="22" baseline="44444" dirty="0">
                <a:latin typeface="Symbol"/>
                <a:cs typeface="Symbol"/>
              </a:rPr>
              <a:t></a:t>
            </a:r>
            <a:r>
              <a:rPr sz="3000" spc="-375" baseline="44444" dirty="0">
                <a:latin typeface="Times New Roman"/>
                <a:cs typeface="Times New Roman"/>
              </a:rPr>
              <a:t> </a:t>
            </a:r>
            <a:r>
              <a:rPr sz="2650" spc="-320" dirty="0">
                <a:latin typeface="Symbol"/>
                <a:cs typeface="Symbol"/>
              </a:rPr>
              <a:t></a:t>
            </a:r>
            <a:r>
              <a:rPr sz="2000" i="1" spc="20" dirty="0">
                <a:latin typeface="Times New Roman"/>
                <a:cs typeface="Times New Roman"/>
              </a:rPr>
              <a:t>u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Symbol"/>
                <a:cs typeface="Symbol"/>
              </a:rPr>
              <a:t>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i="1" spc="20" dirty="0">
                <a:latin typeface="Times New Roman"/>
                <a:cs typeface="Times New Roman"/>
              </a:rPr>
              <a:t>u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204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Symbol"/>
                <a:cs typeface="Symbol"/>
              </a:rPr>
              <a:t></a:t>
            </a:r>
            <a:r>
              <a:rPr sz="2000" spc="20" dirty="0">
                <a:latin typeface="Symbol"/>
                <a:cs typeface="Symbol"/>
              </a:rPr>
              <a:t>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650" spc="-290" dirty="0">
                <a:latin typeface="Symbol"/>
                <a:cs typeface="Symbol"/>
              </a:rPr>
              <a:t></a:t>
            </a:r>
            <a:r>
              <a:rPr sz="2000" i="1" spc="15" dirty="0">
                <a:latin typeface="Times New Roman"/>
                <a:cs typeface="Times New Roman"/>
              </a:rPr>
              <a:t>v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Symbol"/>
                <a:cs typeface="Symbol"/>
              </a:rPr>
              <a:t>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i="1" spc="15" dirty="0">
                <a:latin typeface="Times New Roman"/>
                <a:cs typeface="Times New Roman"/>
              </a:rPr>
              <a:t>v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245" dirty="0">
                <a:latin typeface="Times New Roman"/>
                <a:cs typeface="Times New Roman"/>
              </a:rPr>
              <a:t> </a:t>
            </a:r>
            <a:r>
              <a:rPr sz="2650" spc="-135" dirty="0">
                <a:latin typeface="Symbol"/>
                <a:cs typeface="Symbol"/>
              </a:rPr>
              <a:t></a:t>
            </a:r>
            <a:r>
              <a:rPr sz="3000" spc="-1162" baseline="20833" dirty="0">
                <a:latin typeface="Symbol"/>
                <a:cs typeface="Symbol"/>
              </a:rPr>
              <a:t></a:t>
            </a:r>
            <a:r>
              <a:rPr sz="3000" spc="22" baseline="44444" dirty="0">
                <a:latin typeface="Symbol"/>
                <a:cs typeface="Symbol"/>
              </a:rPr>
              <a:t></a:t>
            </a:r>
            <a:endParaRPr sz="3000" baseline="44444">
              <a:latin typeface="Symbol"/>
              <a:cs typeface="Symbol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4B809E8E-AC5C-40EB-BEEA-FA4C4990284B}"/>
              </a:ext>
            </a:extLst>
          </p:cNvPr>
          <p:cNvSpPr txBox="1"/>
          <p:nvPr/>
        </p:nvSpPr>
        <p:spPr>
          <a:xfrm>
            <a:off x="2822575" y="3557588"/>
            <a:ext cx="2108200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32740" algn="l"/>
                <a:tab pos="781685" algn="l"/>
                <a:tab pos="1362710" algn="l"/>
                <a:tab pos="1795780" algn="l"/>
              </a:tabLst>
              <a:defRPr/>
            </a:pPr>
            <a:r>
              <a:rPr sz="2000" spc="15" dirty="0">
                <a:latin typeface="Symbol"/>
                <a:cs typeface="Symbol"/>
              </a:rPr>
              <a:t></a:t>
            </a:r>
            <a:r>
              <a:rPr sz="2000" spc="15" dirty="0">
                <a:latin typeface="Times New Roman"/>
                <a:cs typeface="Times New Roman"/>
              </a:rPr>
              <a:t>	</a:t>
            </a:r>
            <a:r>
              <a:rPr sz="1725" spc="22" baseline="2415" dirty="0">
                <a:latin typeface="Times New Roman"/>
                <a:cs typeface="Times New Roman"/>
              </a:rPr>
              <a:t>1	3	1	3  </a:t>
            </a:r>
            <a:r>
              <a:rPr sz="1725" spc="165" baseline="241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BC512742-E708-4315-9561-BFCB99C82DCF}"/>
              </a:ext>
            </a:extLst>
          </p:cNvPr>
          <p:cNvSpPr txBox="1"/>
          <p:nvPr/>
        </p:nvSpPr>
        <p:spPr>
          <a:xfrm>
            <a:off x="3132138" y="3267075"/>
            <a:ext cx="1579562" cy="176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66090" algn="l"/>
                <a:tab pos="1052195" algn="l"/>
                <a:tab pos="1489710" algn="l"/>
              </a:tabLst>
              <a:defRPr/>
            </a:pPr>
            <a:r>
              <a:rPr sz="1150" spc="15" dirty="0">
                <a:latin typeface="Times New Roman"/>
                <a:cs typeface="Times New Roman"/>
              </a:rPr>
              <a:t>1	2	1	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93ECE539-7C0A-4502-9682-4EFD41DC0B3E}"/>
              </a:ext>
            </a:extLst>
          </p:cNvPr>
          <p:cNvSpPr txBox="1"/>
          <p:nvPr/>
        </p:nvSpPr>
        <p:spPr>
          <a:xfrm>
            <a:off x="4627563" y="4164013"/>
            <a:ext cx="244475" cy="406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7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50" spc="1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  <a:p>
            <a:pPr marL="132080" fontAlgn="auto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000" spc="-1170" baseline="-23611" dirty="0">
                <a:latin typeface="Symbol"/>
                <a:cs typeface="Symbol"/>
              </a:rPr>
              <a:t></a:t>
            </a:r>
            <a:r>
              <a:rPr sz="2000" spc="5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05C7DEE3-8F78-4878-92F5-F7821EDD26D7}"/>
              </a:ext>
            </a:extLst>
          </p:cNvPr>
          <p:cNvSpPr txBox="1"/>
          <p:nvPr/>
        </p:nvSpPr>
        <p:spPr>
          <a:xfrm>
            <a:off x="2835275" y="4386263"/>
            <a:ext cx="2036763" cy="347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151255" algn="l"/>
              </a:tabLst>
              <a:defRPr/>
            </a:pPr>
            <a:r>
              <a:rPr sz="2000" spc="5" dirty="0">
                <a:latin typeface="Symbol"/>
                <a:cs typeface="Symbol"/>
              </a:rPr>
              <a:t>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3000" i="1" spc="-157" baseline="15277" dirty="0">
                <a:latin typeface="Times New Roman"/>
                <a:cs typeface="Times New Roman"/>
              </a:rPr>
              <a:t>u</a:t>
            </a:r>
            <a:r>
              <a:rPr sz="1150" spc="15" dirty="0">
                <a:latin typeface="Times New Roman"/>
                <a:cs typeface="Times New Roman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-95" dirty="0">
                <a:latin typeface="Times New Roman"/>
                <a:cs typeface="Times New Roman"/>
              </a:rPr>
              <a:t> </a:t>
            </a:r>
            <a:r>
              <a:rPr sz="3000" spc="15" baseline="15277" dirty="0">
                <a:latin typeface="Symbol"/>
                <a:cs typeface="Symbol"/>
              </a:rPr>
              <a:t></a:t>
            </a:r>
            <a:r>
              <a:rPr sz="3000" spc="-270" baseline="15277" dirty="0">
                <a:latin typeface="Times New Roman"/>
                <a:cs typeface="Times New Roman"/>
              </a:rPr>
              <a:t> </a:t>
            </a:r>
            <a:r>
              <a:rPr sz="3000" i="1" spc="-15" baseline="15277" dirty="0">
                <a:latin typeface="Times New Roman"/>
                <a:cs typeface="Times New Roman"/>
              </a:rPr>
              <a:t>u</a:t>
            </a:r>
            <a:r>
              <a:rPr sz="1150" spc="15" dirty="0">
                <a:latin typeface="Times New Roman"/>
                <a:cs typeface="Times New Roman"/>
              </a:rPr>
              <a:t>3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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Symbol"/>
                <a:cs typeface="Symbol"/>
              </a:rPr>
              <a:t>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3000" i="1" spc="-225" baseline="15277" dirty="0">
                <a:latin typeface="Times New Roman"/>
                <a:cs typeface="Times New Roman"/>
              </a:rPr>
              <a:t>v</a:t>
            </a:r>
            <a:r>
              <a:rPr sz="1150" spc="15" dirty="0">
                <a:latin typeface="Times New Roman"/>
                <a:cs typeface="Times New Roman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-95" dirty="0">
                <a:latin typeface="Times New Roman"/>
                <a:cs typeface="Times New Roman"/>
              </a:rPr>
              <a:t> </a:t>
            </a:r>
            <a:r>
              <a:rPr sz="3000" spc="15" baseline="15277" dirty="0">
                <a:latin typeface="Symbol"/>
                <a:cs typeface="Symbol"/>
              </a:rPr>
              <a:t></a:t>
            </a:r>
            <a:r>
              <a:rPr sz="3000" spc="-225" baseline="15277" dirty="0">
                <a:latin typeface="Times New Roman"/>
                <a:cs typeface="Times New Roman"/>
              </a:rPr>
              <a:t> </a:t>
            </a:r>
            <a:r>
              <a:rPr sz="3000" i="1" spc="-82" baseline="15277" dirty="0">
                <a:latin typeface="Times New Roman"/>
                <a:cs typeface="Times New Roman"/>
              </a:rPr>
              <a:t>v</a:t>
            </a:r>
            <a:r>
              <a:rPr sz="1150" spc="15" dirty="0">
                <a:latin typeface="Times New Roman"/>
                <a:cs typeface="Times New Roman"/>
              </a:rPr>
              <a:t>3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CC2BC236-DCEE-4104-8318-C21F34376583}"/>
              </a:ext>
            </a:extLst>
          </p:cNvPr>
          <p:cNvSpPr txBox="1"/>
          <p:nvPr/>
        </p:nvSpPr>
        <p:spPr>
          <a:xfrm>
            <a:off x="2835275" y="4002088"/>
            <a:ext cx="2036763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151255" algn="l"/>
              </a:tabLst>
              <a:defRPr/>
            </a:pPr>
            <a:r>
              <a:rPr sz="3000" spc="240" baseline="-4166" dirty="0">
                <a:latin typeface="Symbol"/>
                <a:cs typeface="Symbol"/>
              </a:rPr>
              <a:t></a:t>
            </a:r>
            <a:r>
              <a:rPr sz="2000" i="1" spc="10" dirty="0">
                <a:latin typeface="Times New Roman"/>
                <a:cs typeface="Times New Roman"/>
              </a:rPr>
              <a:t>u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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u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3000" spc="7" baseline="-4166" dirty="0">
                <a:latin typeface="Symbol"/>
                <a:cs typeface="Symbol"/>
              </a:rPr>
              <a:t></a:t>
            </a:r>
            <a:r>
              <a:rPr sz="3000" baseline="-4166" dirty="0">
                <a:latin typeface="Times New Roman"/>
                <a:cs typeface="Times New Roman"/>
              </a:rPr>
              <a:t>	</a:t>
            </a:r>
            <a:r>
              <a:rPr sz="3000" spc="7" baseline="-4166" dirty="0">
                <a:latin typeface="Symbol"/>
                <a:cs typeface="Symbol"/>
              </a:rPr>
              <a:t></a:t>
            </a:r>
            <a:r>
              <a:rPr sz="3000" spc="-465" baseline="-4166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v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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v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3000" spc="7" baseline="-4166" dirty="0">
                <a:latin typeface="Symbol"/>
                <a:cs typeface="Symbol"/>
              </a:rPr>
              <a:t></a:t>
            </a:r>
            <a:endParaRPr sz="3000" baseline="-4166">
              <a:latin typeface="Symbol"/>
              <a:cs typeface="Symbol"/>
            </a:endParaRPr>
          </a:p>
        </p:txBody>
      </p:sp>
      <p:sp>
        <p:nvSpPr>
          <p:cNvPr id="11305" name="object 38">
            <a:extLst>
              <a:ext uri="{FF2B5EF4-FFF2-40B4-BE49-F238E27FC236}">
                <a16:creationId xmlns:a16="http://schemas.microsoft.com/office/drawing/2014/main" id="{2C714ED0-90A8-4C70-9B5F-437EB504F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4164013"/>
            <a:ext cx="7731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763"/>
              </a:lnSpc>
            </a:pPr>
            <a:r>
              <a:rPr lang="id-ID" alt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2	1</a:t>
            </a:r>
          </a:p>
          <a:p>
            <a:pPr algn="ctr" eaLnBrk="1" hangingPunct="1">
              <a:lnSpc>
                <a:spcPts val="1788"/>
              </a:lnSpc>
            </a:pPr>
            <a:r>
              <a:rPr lang="id-ID" altLang="en-US" sz="3000" baseline="-21000">
                <a:latin typeface="Symbol" panose="05050102010706020507" pitchFamily="18" charset="2"/>
              </a:rPr>
              <a:t></a:t>
            </a:r>
            <a:r>
              <a:rPr lang="id-ID" altLang="en-US" sz="3000" baseline="1000">
                <a:latin typeface="Symbol" panose="05050102010706020507" pitchFamily="18" charset="2"/>
              </a:rPr>
              <a:t></a:t>
            </a:r>
            <a:r>
              <a:rPr lang="id-ID" altLang="en-US" sz="3000" baseline="1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000">
                <a:latin typeface="Symbol" panose="05050102010706020507" pitchFamily="18" charset="2"/>
              </a:rPr>
              <a:t>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3000" baseline="-21000">
                <a:latin typeface="Symbol" panose="05050102010706020507" pitchFamily="18" charset="2"/>
              </a:rPr>
              <a:t></a:t>
            </a:r>
            <a:r>
              <a:rPr lang="id-ID" altLang="en-US" sz="3000" baseline="1000">
                <a:latin typeface="Symbol" panose="05050102010706020507" pitchFamily="18" charset="2"/>
              </a:rPr>
              <a:t></a:t>
            </a: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49968AC8-B48A-4E80-A34B-DD11511E7E37}"/>
              </a:ext>
            </a:extLst>
          </p:cNvPr>
          <p:cNvSpPr txBox="1"/>
          <p:nvPr/>
        </p:nvSpPr>
        <p:spPr>
          <a:xfrm>
            <a:off x="2630488" y="4184650"/>
            <a:ext cx="328612" cy="3857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10" dirty="0">
                <a:latin typeface="Symbol"/>
                <a:cs typeface="Symbol"/>
              </a:rPr>
              <a:t>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3000" spc="-1170" baseline="-20833" dirty="0">
                <a:latin typeface="Symbol"/>
                <a:cs typeface="Symbol"/>
              </a:rPr>
              <a:t></a:t>
            </a:r>
            <a:r>
              <a:rPr sz="3000" spc="7" baseline="1388" dirty="0">
                <a:latin typeface="Symbol"/>
                <a:cs typeface="Symbol"/>
              </a:rPr>
              <a:t></a:t>
            </a:r>
            <a:endParaRPr sz="3000" baseline="1388">
              <a:latin typeface="Symbol"/>
              <a:cs typeface="Symbol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B21F55E8-0694-4CEA-9D39-EE359BE57E73}"/>
              </a:ext>
            </a:extLst>
          </p:cNvPr>
          <p:cNvSpPr txBox="1"/>
          <p:nvPr/>
        </p:nvSpPr>
        <p:spPr>
          <a:xfrm>
            <a:off x="3068638" y="4164013"/>
            <a:ext cx="101600" cy="174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50" spc="15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8CB24584-BE52-41B4-9493-11ABB56DA0AC}"/>
              </a:ext>
            </a:extLst>
          </p:cNvPr>
          <p:cNvSpPr txBox="1"/>
          <p:nvPr/>
        </p:nvSpPr>
        <p:spPr>
          <a:xfrm>
            <a:off x="2619375" y="4764088"/>
            <a:ext cx="2727325" cy="449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90" dirty="0">
                <a:latin typeface="Symbol"/>
                <a:cs typeface="Symbol"/>
              </a:rPr>
              <a:t></a:t>
            </a:r>
            <a:r>
              <a:rPr sz="2050" spc="-100" dirty="0">
                <a:latin typeface="Times New Roman"/>
                <a:cs typeface="Times New Roman"/>
              </a:rPr>
              <a:t> </a:t>
            </a:r>
            <a:r>
              <a:rPr sz="2050" i="1" spc="90" dirty="0">
                <a:latin typeface="Times New Roman"/>
                <a:cs typeface="Times New Roman"/>
              </a:rPr>
              <a:t>T</a:t>
            </a:r>
            <a:r>
              <a:rPr sz="2050" i="1" spc="250" dirty="0">
                <a:latin typeface="Times New Roman"/>
                <a:cs typeface="Times New Roman"/>
              </a:rPr>
              <a:t> </a:t>
            </a:r>
            <a:r>
              <a:rPr sz="3350" spc="-625" dirty="0">
                <a:latin typeface="Symbol"/>
                <a:cs typeface="Symbol"/>
              </a:rPr>
              <a:t></a:t>
            </a:r>
            <a:r>
              <a:rPr sz="2050" i="1" spc="80" dirty="0">
                <a:latin typeface="Times New Roman"/>
                <a:cs typeface="Times New Roman"/>
              </a:rPr>
              <a:t>u</a:t>
            </a:r>
            <a:r>
              <a:rPr sz="2050" i="1" dirty="0">
                <a:latin typeface="Times New Roman"/>
                <a:cs typeface="Times New Roman"/>
              </a:rPr>
              <a:t> </a:t>
            </a:r>
            <a:r>
              <a:rPr sz="2050" i="1" spc="-40" dirty="0">
                <a:latin typeface="Times New Roman"/>
                <a:cs typeface="Times New Roman"/>
              </a:rPr>
              <a:t> </a:t>
            </a:r>
            <a:r>
              <a:rPr sz="2050" spc="90" dirty="0">
                <a:latin typeface="Symbol"/>
                <a:cs typeface="Symbol"/>
              </a:rPr>
              <a:t></a:t>
            </a:r>
            <a:r>
              <a:rPr sz="2050" spc="-175" dirty="0">
                <a:latin typeface="Times New Roman"/>
                <a:cs typeface="Times New Roman"/>
              </a:rPr>
              <a:t> </a:t>
            </a:r>
            <a:r>
              <a:rPr sz="2050" i="1" spc="80" dirty="0">
                <a:latin typeface="Times New Roman"/>
                <a:cs typeface="Times New Roman"/>
              </a:rPr>
              <a:t>u</a:t>
            </a:r>
            <a:r>
              <a:rPr sz="2050" i="1" dirty="0">
                <a:latin typeface="Times New Roman"/>
                <a:cs typeface="Times New Roman"/>
              </a:rPr>
              <a:t> </a:t>
            </a:r>
            <a:r>
              <a:rPr sz="2050" i="1" spc="-240" dirty="0">
                <a:latin typeface="Times New Roman"/>
                <a:cs typeface="Times New Roman"/>
              </a:rPr>
              <a:t> </a:t>
            </a:r>
            <a:r>
              <a:rPr sz="2050" i="1" spc="70" dirty="0">
                <a:latin typeface="Times New Roman"/>
                <a:cs typeface="Times New Roman"/>
              </a:rPr>
              <a:t>x</a:t>
            </a:r>
            <a:r>
              <a:rPr sz="2050" i="1" spc="-110" dirty="0">
                <a:latin typeface="Times New Roman"/>
                <a:cs typeface="Times New Roman"/>
              </a:rPr>
              <a:t> </a:t>
            </a:r>
            <a:r>
              <a:rPr sz="2050" spc="90" dirty="0">
                <a:latin typeface="Symbol"/>
                <a:cs typeface="Symbol"/>
              </a:rPr>
              <a:t></a:t>
            </a:r>
            <a:r>
              <a:rPr sz="2050" spc="-175" dirty="0">
                <a:latin typeface="Times New Roman"/>
                <a:cs typeface="Times New Roman"/>
              </a:rPr>
              <a:t> </a:t>
            </a:r>
            <a:r>
              <a:rPr sz="2050" i="1" spc="80" dirty="0">
                <a:latin typeface="Times New Roman"/>
                <a:cs typeface="Times New Roman"/>
              </a:rPr>
              <a:t>u</a:t>
            </a:r>
            <a:r>
              <a:rPr sz="2050" i="1" spc="195" dirty="0">
                <a:latin typeface="Times New Roman"/>
                <a:cs typeface="Times New Roman"/>
              </a:rPr>
              <a:t> </a:t>
            </a:r>
            <a:r>
              <a:rPr sz="2050" i="1" spc="70" dirty="0">
                <a:latin typeface="Times New Roman"/>
                <a:cs typeface="Times New Roman"/>
              </a:rPr>
              <a:t>x</a:t>
            </a:r>
            <a:r>
              <a:rPr sz="2050" i="1" dirty="0">
                <a:latin typeface="Times New Roman"/>
                <a:cs typeface="Times New Roman"/>
              </a:rPr>
              <a:t> </a:t>
            </a:r>
            <a:r>
              <a:rPr sz="2050" i="1" spc="-55" dirty="0">
                <a:latin typeface="Times New Roman"/>
                <a:cs typeface="Times New Roman"/>
              </a:rPr>
              <a:t> </a:t>
            </a:r>
            <a:r>
              <a:rPr sz="3350" spc="-260" dirty="0">
                <a:latin typeface="Symbol"/>
                <a:cs typeface="Symbol"/>
              </a:rPr>
              <a:t></a:t>
            </a:r>
            <a:r>
              <a:rPr sz="2050" spc="90" dirty="0">
                <a:latin typeface="Symbol"/>
                <a:cs typeface="Symbol"/>
              </a:rPr>
              <a:t></a:t>
            </a:r>
            <a:r>
              <a:rPr sz="2050" spc="-240" dirty="0">
                <a:latin typeface="Times New Roman"/>
                <a:cs typeface="Times New Roman"/>
              </a:rPr>
              <a:t> </a:t>
            </a:r>
            <a:r>
              <a:rPr sz="2050" i="1" spc="90" dirty="0">
                <a:latin typeface="Times New Roman"/>
                <a:cs typeface="Times New Roman"/>
              </a:rPr>
              <a:t>T</a:t>
            </a:r>
            <a:r>
              <a:rPr sz="2050" i="1" spc="250" dirty="0">
                <a:latin typeface="Times New Roman"/>
                <a:cs typeface="Times New Roman"/>
              </a:rPr>
              <a:t> </a:t>
            </a:r>
            <a:r>
              <a:rPr sz="3350" spc="-590" dirty="0">
                <a:latin typeface="Symbol"/>
                <a:cs typeface="Symbol"/>
              </a:rPr>
              <a:t>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23AF7233-3F5A-42A5-B13C-B7780485017E}"/>
              </a:ext>
            </a:extLst>
          </p:cNvPr>
          <p:cNvSpPr txBox="1"/>
          <p:nvPr/>
        </p:nvSpPr>
        <p:spPr>
          <a:xfrm>
            <a:off x="5321300" y="4764088"/>
            <a:ext cx="1620838" cy="449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i="1" spc="70" dirty="0">
                <a:latin typeface="Times New Roman"/>
                <a:cs typeface="Times New Roman"/>
              </a:rPr>
              <a:t>v </a:t>
            </a:r>
            <a:r>
              <a:rPr sz="2050" i="1" spc="-80" dirty="0">
                <a:latin typeface="Times New Roman"/>
                <a:cs typeface="Times New Roman"/>
              </a:rPr>
              <a:t> </a:t>
            </a:r>
            <a:r>
              <a:rPr sz="2050" spc="90" dirty="0">
                <a:latin typeface="Symbol"/>
                <a:cs typeface="Symbol"/>
              </a:rPr>
              <a:t></a:t>
            </a:r>
            <a:r>
              <a:rPr sz="2050" spc="-140" dirty="0">
                <a:latin typeface="Times New Roman"/>
                <a:cs typeface="Times New Roman"/>
              </a:rPr>
              <a:t> </a:t>
            </a:r>
            <a:r>
              <a:rPr sz="2050" i="1" spc="70" dirty="0">
                <a:latin typeface="Times New Roman"/>
                <a:cs typeface="Times New Roman"/>
              </a:rPr>
              <a:t>v</a:t>
            </a:r>
            <a:r>
              <a:rPr sz="2050" i="1" spc="235" dirty="0">
                <a:latin typeface="Times New Roman"/>
                <a:cs typeface="Times New Roman"/>
              </a:rPr>
              <a:t> </a:t>
            </a:r>
            <a:r>
              <a:rPr sz="2050" i="1" spc="70" dirty="0">
                <a:latin typeface="Times New Roman"/>
                <a:cs typeface="Times New Roman"/>
              </a:rPr>
              <a:t>x</a:t>
            </a:r>
            <a:r>
              <a:rPr sz="2050" i="1" spc="-114" dirty="0">
                <a:latin typeface="Times New Roman"/>
                <a:cs typeface="Times New Roman"/>
              </a:rPr>
              <a:t> </a:t>
            </a:r>
            <a:r>
              <a:rPr sz="2050" spc="90" dirty="0">
                <a:latin typeface="Symbol"/>
                <a:cs typeface="Symbol"/>
              </a:rPr>
              <a:t></a:t>
            </a:r>
            <a:r>
              <a:rPr sz="2050" spc="-140" dirty="0">
                <a:latin typeface="Times New Roman"/>
                <a:cs typeface="Times New Roman"/>
              </a:rPr>
              <a:t> </a:t>
            </a:r>
            <a:r>
              <a:rPr sz="2050" i="1" spc="70" dirty="0">
                <a:latin typeface="Times New Roman"/>
                <a:cs typeface="Times New Roman"/>
              </a:rPr>
              <a:t>v</a:t>
            </a:r>
            <a:r>
              <a:rPr sz="2050" i="1" spc="155" dirty="0">
                <a:latin typeface="Times New Roman"/>
                <a:cs typeface="Times New Roman"/>
              </a:rPr>
              <a:t> </a:t>
            </a:r>
            <a:r>
              <a:rPr sz="2050" i="1" spc="70" dirty="0">
                <a:latin typeface="Times New Roman"/>
                <a:cs typeface="Times New Roman"/>
              </a:rPr>
              <a:t>x</a:t>
            </a:r>
            <a:r>
              <a:rPr sz="2050" i="1" dirty="0">
                <a:latin typeface="Times New Roman"/>
                <a:cs typeface="Times New Roman"/>
              </a:rPr>
              <a:t> </a:t>
            </a:r>
            <a:r>
              <a:rPr sz="2050" i="1" spc="-60" dirty="0">
                <a:latin typeface="Times New Roman"/>
                <a:cs typeface="Times New Roman"/>
              </a:rPr>
              <a:t> </a:t>
            </a:r>
            <a:r>
              <a:rPr sz="3350" spc="-395" dirty="0">
                <a:latin typeface="Symbol"/>
                <a:cs typeface="Symbol"/>
              </a:rPr>
              <a:t>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0E92F53D-02E7-4148-BB5A-337EC60BBA65}"/>
              </a:ext>
            </a:extLst>
          </p:cNvPr>
          <p:cNvSpPr txBox="1"/>
          <p:nvPr/>
        </p:nvSpPr>
        <p:spPr>
          <a:xfrm>
            <a:off x="6710363" y="4878388"/>
            <a:ext cx="107950" cy="179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4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BFE85D07-2036-463E-919D-75A02CB4A95D}"/>
              </a:ext>
            </a:extLst>
          </p:cNvPr>
          <p:cNvSpPr txBox="1"/>
          <p:nvPr/>
        </p:nvSpPr>
        <p:spPr>
          <a:xfrm>
            <a:off x="5422900" y="5062538"/>
            <a:ext cx="1165225" cy="180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76884" algn="l"/>
                <a:tab pos="1069975" algn="l"/>
              </a:tabLst>
              <a:defRPr/>
            </a:pPr>
            <a:r>
              <a:rPr sz="1200" spc="40" dirty="0">
                <a:latin typeface="Times New Roman"/>
                <a:cs typeface="Times New Roman"/>
              </a:rPr>
              <a:t>1	2	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558805EB-6B79-4B3E-9B88-E429F493D850}"/>
              </a:ext>
            </a:extLst>
          </p:cNvPr>
          <p:cNvSpPr txBox="1"/>
          <p:nvPr/>
        </p:nvSpPr>
        <p:spPr>
          <a:xfrm>
            <a:off x="4587875" y="4878388"/>
            <a:ext cx="107950" cy="179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4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09F9389E-FFEF-4C84-896F-717B1D34D639}"/>
              </a:ext>
            </a:extLst>
          </p:cNvPr>
          <p:cNvSpPr txBox="1"/>
          <p:nvPr/>
        </p:nvSpPr>
        <p:spPr>
          <a:xfrm>
            <a:off x="3265488" y="5062538"/>
            <a:ext cx="1198562" cy="180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93395" algn="l"/>
                <a:tab pos="1103630" algn="l"/>
              </a:tabLst>
              <a:defRPr/>
            </a:pPr>
            <a:r>
              <a:rPr sz="1200" spc="40" dirty="0">
                <a:latin typeface="Times New Roman"/>
                <a:cs typeface="Times New Roman"/>
              </a:rPr>
              <a:t>1	2	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44441749-2E53-4A60-950F-09B9B2C9B946}" vid="{9411E6F5-A9BE-46FF-962E-A7137705AC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Default</Template>
  <TotalTime>2</TotalTime>
  <Words>2781</Words>
  <Application>Microsoft Office PowerPoint</Application>
  <PresentationFormat>On-screen Show (4:3)</PresentationFormat>
  <Paragraphs>1061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Bookman Old Style</vt:lpstr>
      <vt:lpstr>Calibri</vt:lpstr>
      <vt:lpstr>Symbol</vt:lpstr>
      <vt:lpstr>Times New Roman</vt:lpstr>
      <vt:lpstr>Wingdings</vt:lpstr>
      <vt:lpstr>Theme Default</vt:lpstr>
      <vt:lpstr>Matriks dan Ruang Vektor</vt:lpstr>
      <vt:lpstr>PowerPoint Presentation</vt:lpstr>
      <vt:lpstr>PowerPoint Presentation</vt:lpstr>
      <vt:lpstr>PowerPoint Presentation</vt:lpstr>
      <vt:lpstr>T u  v   T  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Jawab : Perhatikan bahwa</vt:lpstr>
      <vt:lpstr>PowerPoint Presentation</vt:lpstr>
      <vt:lpstr>PowerPoint Presentation</vt:lpstr>
      <vt:lpstr>Jawab :</vt:lpstr>
      <vt:lpstr>PowerPoint Presentation</vt:lpstr>
      <vt:lpstr>Sementara itu,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6 :</vt:lpstr>
      <vt:lpstr>Ini memberikan</vt:lpstr>
      <vt:lpstr>Dengan melakukan OBE pada matriks tersebut :</vt:lpstr>
      <vt:lpstr>PowerPoint Presentation</vt:lpstr>
      <vt:lpstr>PowerPoint Presentation</vt:lpstr>
      <vt:lpstr>Jawab :</vt:lpstr>
      <vt:lpstr>Basis Ker(T) dan Nulitasnya?</vt:lpstr>
      <vt:lpstr>PowerPoint Presentation</vt:lpstr>
      <vt:lpstr>PowerPoint Presentation</vt:lpstr>
      <vt:lpstr>(Untuk no. 3 – 5)</vt:lpstr>
      <vt:lpstr>6. Tentukan rank dan nulitas matriks Transformasi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 Bahasa dan Otomata</dc:title>
  <dc:creator>core</dc:creator>
  <cp:lastModifiedBy>core</cp:lastModifiedBy>
  <cp:revision>4</cp:revision>
  <dcterms:created xsi:type="dcterms:W3CDTF">2019-06-01T08:29:21Z</dcterms:created>
  <dcterms:modified xsi:type="dcterms:W3CDTF">2019-06-15T23:48:34Z</dcterms:modified>
</cp:coreProperties>
</file>