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93D6-388B-4000-9A55-5790412B19D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97EE-B74C-4448-94F7-C6FC65948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36C97766-BD83-4964-8517-8FAFD656CF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B5A38693-7EDD-4D0C-B448-FF425B31AC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>
            <a:extLst>
              <a:ext uri="{FF2B5EF4-FFF2-40B4-BE49-F238E27FC236}">
                <a16:creationId xmlns:a16="http://schemas.microsoft.com/office/drawing/2014/main" id="{D07C661E-75B4-4984-9620-4926C32F69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D2D54C9C-3D90-4841-A867-297732F9AB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>
            <a:extLst>
              <a:ext uri="{FF2B5EF4-FFF2-40B4-BE49-F238E27FC236}">
                <a16:creationId xmlns:a16="http://schemas.microsoft.com/office/drawing/2014/main" id="{377E6856-2B99-41A1-9FC2-D69E12AA1B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>
            <a:extLst>
              <a:ext uri="{FF2B5EF4-FFF2-40B4-BE49-F238E27FC236}">
                <a16:creationId xmlns:a16="http://schemas.microsoft.com/office/drawing/2014/main" id="{0EBC7C3A-FC66-4155-9CD9-D9F1AB918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5119082E-F344-4044-9613-0D38786DD1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>
            <a:extLst>
              <a:ext uri="{FF2B5EF4-FFF2-40B4-BE49-F238E27FC236}">
                <a16:creationId xmlns:a16="http://schemas.microsoft.com/office/drawing/2014/main" id="{D286F244-1646-42AA-8C43-6C64C571BA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3503C3E3-D499-4A75-AB23-2A0D462E4A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>
            <a:extLst>
              <a:ext uri="{FF2B5EF4-FFF2-40B4-BE49-F238E27FC236}">
                <a16:creationId xmlns:a16="http://schemas.microsoft.com/office/drawing/2014/main" id="{761896F2-C909-4643-B9C2-F881572D4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>
            <a:extLst>
              <a:ext uri="{FF2B5EF4-FFF2-40B4-BE49-F238E27FC236}">
                <a16:creationId xmlns:a16="http://schemas.microsoft.com/office/drawing/2014/main" id="{33D522B8-745D-4132-9104-B0FB3BBE51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FE550839-D02F-44B1-A498-9D8C24739C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>
            <a:extLst>
              <a:ext uri="{FF2B5EF4-FFF2-40B4-BE49-F238E27FC236}">
                <a16:creationId xmlns:a16="http://schemas.microsoft.com/office/drawing/2014/main" id="{82706BFF-31A1-40B9-9A2C-F99CEFC48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>
            <a:extLst>
              <a:ext uri="{FF2B5EF4-FFF2-40B4-BE49-F238E27FC236}">
                <a16:creationId xmlns:a16="http://schemas.microsoft.com/office/drawing/2014/main" id="{1F9B7C35-D35B-4EEB-9636-26516F0E92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>
            <a:extLst>
              <a:ext uri="{FF2B5EF4-FFF2-40B4-BE49-F238E27FC236}">
                <a16:creationId xmlns:a16="http://schemas.microsoft.com/office/drawing/2014/main" id="{30AA9BE8-825F-4B1F-B53E-4E5660095A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>
            <a:extLst>
              <a:ext uri="{FF2B5EF4-FFF2-40B4-BE49-F238E27FC236}">
                <a16:creationId xmlns:a16="http://schemas.microsoft.com/office/drawing/2014/main" id="{25530AAF-D29B-4167-9962-52F1D28D64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>
            <a:extLst>
              <a:ext uri="{FF2B5EF4-FFF2-40B4-BE49-F238E27FC236}">
                <a16:creationId xmlns:a16="http://schemas.microsoft.com/office/drawing/2014/main" id="{9E3656B9-C98A-403D-914B-E34CB19F27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>
            <a:extLst>
              <a:ext uri="{FF2B5EF4-FFF2-40B4-BE49-F238E27FC236}">
                <a16:creationId xmlns:a16="http://schemas.microsoft.com/office/drawing/2014/main" id="{D100B55F-8E96-4E2C-8027-11E5AC0DA7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>
            <a:extLst>
              <a:ext uri="{FF2B5EF4-FFF2-40B4-BE49-F238E27FC236}">
                <a16:creationId xmlns:a16="http://schemas.microsoft.com/office/drawing/2014/main" id="{C6505A9B-7F35-4595-99BE-745E112E89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>
            <a:extLst>
              <a:ext uri="{FF2B5EF4-FFF2-40B4-BE49-F238E27FC236}">
                <a16:creationId xmlns:a16="http://schemas.microsoft.com/office/drawing/2014/main" id="{EA199F50-F1D6-4C66-B28E-FDCE6A6A0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>
            <a:extLst>
              <a:ext uri="{FF2B5EF4-FFF2-40B4-BE49-F238E27FC236}">
                <a16:creationId xmlns:a16="http://schemas.microsoft.com/office/drawing/2014/main" id="{EC0ABFBB-95AC-4EEB-94E0-6E509F2F6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>
            <a:extLst>
              <a:ext uri="{FF2B5EF4-FFF2-40B4-BE49-F238E27FC236}">
                <a16:creationId xmlns:a16="http://schemas.microsoft.com/office/drawing/2014/main" id="{FF766501-78C2-448F-8B5F-49F2192932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327F309B-751A-41FC-BF55-A071A7A73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>
            <a:extLst>
              <a:ext uri="{FF2B5EF4-FFF2-40B4-BE49-F238E27FC236}">
                <a16:creationId xmlns:a16="http://schemas.microsoft.com/office/drawing/2014/main" id="{6E4E8950-C854-4AF5-890C-324B9457CE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>
            <a:extLst>
              <a:ext uri="{FF2B5EF4-FFF2-40B4-BE49-F238E27FC236}">
                <a16:creationId xmlns:a16="http://schemas.microsoft.com/office/drawing/2014/main" id="{397FDC6E-3B6D-435C-BA36-8612F2718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>
            <a:extLst>
              <a:ext uri="{FF2B5EF4-FFF2-40B4-BE49-F238E27FC236}">
                <a16:creationId xmlns:a16="http://schemas.microsoft.com/office/drawing/2014/main" id="{8A4DAC91-F192-43EF-866F-C60FC3560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>
            <a:extLst>
              <a:ext uri="{FF2B5EF4-FFF2-40B4-BE49-F238E27FC236}">
                <a16:creationId xmlns:a16="http://schemas.microsoft.com/office/drawing/2014/main" id="{A60D0247-CCAF-4A79-A031-3FA3D63A0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>
            <a:extLst>
              <a:ext uri="{FF2B5EF4-FFF2-40B4-BE49-F238E27FC236}">
                <a16:creationId xmlns:a16="http://schemas.microsoft.com/office/drawing/2014/main" id="{E6B7053F-EE64-420C-9AC7-311495486D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>
            <a:extLst>
              <a:ext uri="{FF2B5EF4-FFF2-40B4-BE49-F238E27FC236}">
                <a16:creationId xmlns:a16="http://schemas.microsoft.com/office/drawing/2014/main" id="{3F6BF5EA-3A1F-4D84-AC16-19459C101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>
            <a:extLst>
              <a:ext uri="{FF2B5EF4-FFF2-40B4-BE49-F238E27FC236}">
                <a16:creationId xmlns:a16="http://schemas.microsoft.com/office/drawing/2014/main" id="{BD378CCD-6864-4537-A830-03195BC003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>
            <a:extLst>
              <a:ext uri="{FF2B5EF4-FFF2-40B4-BE49-F238E27FC236}">
                <a16:creationId xmlns:a16="http://schemas.microsoft.com/office/drawing/2014/main" id="{4C630A77-8C30-43FC-90B2-049415B70F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>
            <a:extLst>
              <a:ext uri="{FF2B5EF4-FFF2-40B4-BE49-F238E27FC236}">
                <a16:creationId xmlns:a16="http://schemas.microsoft.com/office/drawing/2014/main" id="{68B38AEE-1C48-40B0-A33A-4A7CD86233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>
            <a:extLst>
              <a:ext uri="{FF2B5EF4-FFF2-40B4-BE49-F238E27FC236}">
                <a16:creationId xmlns:a16="http://schemas.microsoft.com/office/drawing/2014/main" id="{AA787B0D-B078-475B-BC55-2871567E11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32C7AD8D-FD29-477C-A153-6A98E09CB0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>
            <a:extLst>
              <a:ext uri="{FF2B5EF4-FFF2-40B4-BE49-F238E27FC236}">
                <a16:creationId xmlns:a16="http://schemas.microsoft.com/office/drawing/2014/main" id="{CAA20837-FECD-4580-B057-D698E73F3A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0EA82933-A5D2-4A57-85BC-D723148FEE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">
            <a:extLst>
              <a:ext uri="{FF2B5EF4-FFF2-40B4-BE49-F238E27FC236}">
                <a16:creationId xmlns:a16="http://schemas.microsoft.com/office/drawing/2014/main" id="{EB80F6BE-ECC6-4966-A82B-5E53562F91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0CEC3A1F-099D-4B50-B8AD-169570D51E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">
            <a:extLst>
              <a:ext uri="{FF2B5EF4-FFF2-40B4-BE49-F238E27FC236}">
                <a16:creationId xmlns:a16="http://schemas.microsoft.com/office/drawing/2014/main" id="{AD7407D7-AE3A-4526-9E04-959EE972E7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F6BD57B-F357-40FC-BB28-DC8F67299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AD3771EF-89CC-43C2-BE93-4B44EBDF1B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A6297AE8-6B11-43A2-A6FC-01B07536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4035B-C12E-4CAD-9FA0-F4D03F94F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Eigen</a:t>
            </a:r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D0809ED7-36BD-4A0C-B873-BE1B7EA0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9550"/>
            <a:ext cx="89535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3A3AC3A9-DBB6-43AF-8676-B9359D3E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541338"/>
            <a:ext cx="79660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75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bersesuaian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</a:t>
            </a:r>
            <a:r>
              <a:rPr lang="id-ID" altLang="en-US" sz="2400">
                <a:latin typeface="Bookman Old Style" panose="02050604050505020204" pitchFamily="18" charset="0"/>
              </a:rPr>
              <a:t>=1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0504EB-7658-4EF9-81EC-302C50506977}"/>
              </a:ext>
            </a:extLst>
          </p:cNvPr>
          <p:cNvSpPr txBox="1"/>
          <p:nvPr/>
        </p:nvSpPr>
        <p:spPr>
          <a:xfrm>
            <a:off x="2444750" y="2335213"/>
            <a:ext cx="411163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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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D50BF3-D959-4861-A15A-4C312AB0C5C9}"/>
              </a:ext>
            </a:extLst>
          </p:cNvPr>
          <p:cNvSpPr txBox="1"/>
          <p:nvPr/>
        </p:nvSpPr>
        <p:spPr>
          <a:xfrm>
            <a:off x="947738" y="2528888"/>
            <a:ext cx="190817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10030" algn="l"/>
              </a:tabLst>
              <a:defRPr/>
            </a:pPr>
            <a:r>
              <a:rPr sz="3525" spc="15" baseline="-4728" dirty="0">
                <a:latin typeface="Symbol"/>
                <a:cs typeface="Symbol"/>
              </a:rPr>
              <a:t></a:t>
            </a:r>
            <a:r>
              <a:rPr sz="3525" spc="352" baseline="-472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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3525" spc="15" baseline="-4728" dirty="0">
                <a:latin typeface="Symbol"/>
                <a:cs typeface="Symbol"/>
              </a:rPr>
              <a:t>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44E27BF-10DE-4496-9A35-E8F7A3B53136}"/>
              </a:ext>
            </a:extLst>
          </p:cNvPr>
          <p:cNvSpPr txBox="1"/>
          <p:nvPr/>
        </p:nvSpPr>
        <p:spPr>
          <a:xfrm>
            <a:off x="2444750" y="1755775"/>
            <a:ext cx="411163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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3525" spc="15" baseline="-11820" dirty="0">
                <a:latin typeface="Symbol"/>
                <a:cs typeface="Symbol"/>
              </a:rPr>
              <a:t></a:t>
            </a:r>
            <a:endParaRPr sz="3525" baseline="-1182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C1B636F-ADBA-4745-9FE3-87319BB4BF4D}"/>
              </a:ext>
            </a:extLst>
          </p:cNvPr>
          <p:cNvSpPr txBox="1"/>
          <p:nvPr/>
        </p:nvSpPr>
        <p:spPr>
          <a:xfrm>
            <a:off x="2444750" y="2044700"/>
            <a:ext cx="411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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D067247-EF9E-41B2-BA4B-DA7CF506110C}"/>
              </a:ext>
            </a:extLst>
          </p:cNvPr>
          <p:cNvSpPr txBox="1"/>
          <p:nvPr/>
        </p:nvSpPr>
        <p:spPr>
          <a:xfrm>
            <a:off x="947738" y="1536700"/>
            <a:ext cx="1908175" cy="354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10030" algn="l"/>
              </a:tabLst>
              <a:defRPr/>
            </a:pPr>
            <a:r>
              <a:rPr sz="2350" spc="10" dirty="0">
                <a:latin typeface="Symbol"/>
                <a:cs typeface="Symbol"/>
              </a:rPr>
              <a:t></a:t>
            </a:r>
            <a:r>
              <a:rPr sz="2350" spc="235" dirty="0">
                <a:latin typeface="Times New Roman"/>
                <a:cs typeface="Times New Roman"/>
              </a:rPr>
              <a:t> </a:t>
            </a:r>
            <a:r>
              <a:rPr sz="3525" spc="7" baseline="-4728" dirty="0">
                <a:latin typeface="Symbol"/>
                <a:cs typeface="Symbol"/>
              </a:rPr>
              <a:t></a:t>
            </a:r>
            <a:r>
              <a:rPr sz="3525" baseline="-4728" dirty="0">
                <a:latin typeface="Times New Roman"/>
                <a:cs typeface="Times New Roman"/>
              </a:rPr>
              <a:t>	</a:t>
            </a:r>
            <a:r>
              <a:rPr sz="3525" spc="7" baseline="-4728" dirty="0">
                <a:latin typeface="Symbol"/>
                <a:cs typeface="Symbol"/>
              </a:rPr>
              <a:t></a:t>
            </a:r>
            <a:r>
              <a:rPr sz="3525" baseline="-4728" dirty="0">
                <a:latin typeface="Times New Roman"/>
                <a:cs typeface="Times New Roman"/>
              </a:rPr>
              <a:t> </a:t>
            </a:r>
            <a:r>
              <a:rPr sz="3525" spc="-352" baseline="-4728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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752B6B5-B226-42C0-BB66-757473F2496F}"/>
              </a:ext>
            </a:extLst>
          </p:cNvPr>
          <p:cNvSpPr txBox="1"/>
          <p:nvPr/>
        </p:nvSpPr>
        <p:spPr>
          <a:xfrm>
            <a:off x="947738" y="2335213"/>
            <a:ext cx="395287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10" dirty="0">
                <a:latin typeface="Symbol"/>
                <a:cs typeface="Symbol"/>
              </a:rPr>
              <a:t></a:t>
            </a:r>
            <a:r>
              <a:rPr sz="2350" spc="23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07A95D6-2286-4BD8-A1AC-4F0F529AD709}"/>
              </a:ext>
            </a:extLst>
          </p:cNvPr>
          <p:cNvSpPr txBox="1"/>
          <p:nvPr/>
        </p:nvSpPr>
        <p:spPr>
          <a:xfrm>
            <a:off x="947738" y="1755775"/>
            <a:ext cx="395287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15" baseline="-11820" dirty="0">
                <a:latin typeface="Symbol"/>
                <a:cs typeface="Symbol"/>
              </a:rPr>
              <a:t></a:t>
            </a:r>
            <a:r>
              <a:rPr sz="3525" spc="352" baseline="-1182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4A55230-A4A5-4D90-AA70-DFE608B77423}"/>
              </a:ext>
            </a:extLst>
          </p:cNvPr>
          <p:cNvSpPr txBox="1"/>
          <p:nvPr/>
        </p:nvSpPr>
        <p:spPr>
          <a:xfrm>
            <a:off x="947738" y="2044700"/>
            <a:ext cx="3952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10" dirty="0">
                <a:latin typeface="Symbol"/>
                <a:cs typeface="Symbol"/>
              </a:rPr>
              <a:t></a:t>
            </a:r>
            <a:r>
              <a:rPr sz="2350" spc="23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D747F-5AFF-474D-AD70-653568660D83}"/>
              </a:ext>
            </a:extLst>
          </p:cNvPr>
          <p:cNvSpPr txBox="1"/>
          <p:nvPr/>
        </p:nvSpPr>
        <p:spPr>
          <a:xfrm>
            <a:off x="1973263" y="1516063"/>
            <a:ext cx="579437" cy="136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25" spc="405" baseline="-4728" dirty="0">
                <a:latin typeface="Symbol"/>
                <a:cs typeface="Symbol"/>
              </a:rPr>
              <a:t></a:t>
            </a:r>
            <a:r>
              <a:rPr sz="2350" spc="15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25" spc="7" baseline="-9456" dirty="0">
                <a:latin typeface="Symbol"/>
                <a:cs typeface="Symbol"/>
              </a:rPr>
              <a:t></a:t>
            </a:r>
            <a:r>
              <a:rPr sz="3525" spc="7" baseline="-9456" dirty="0">
                <a:latin typeface="Times New Roman"/>
                <a:cs typeface="Times New Roman"/>
              </a:rPr>
              <a:t> </a:t>
            </a:r>
            <a:r>
              <a:rPr sz="3525" spc="-442" baseline="-9456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 fontAlgn="auto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25" spc="7" baseline="-15366" dirty="0">
                <a:latin typeface="Symbol"/>
                <a:cs typeface="Symbol"/>
              </a:rPr>
              <a:t></a:t>
            </a:r>
            <a:r>
              <a:rPr sz="3525" spc="412" baseline="-15366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253" name="object 13">
            <a:extLst>
              <a:ext uri="{FF2B5EF4-FFF2-40B4-BE49-F238E27FC236}">
                <a16:creationId xmlns:a16="http://schemas.microsoft.com/office/drawing/2014/main" id="{BCA57145-E9FD-4976-9399-19361DD0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516063"/>
            <a:ext cx="5715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2263"/>
              </a:lnSpc>
            </a:pPr>
            <a:r>
              <a:rPr lang="id-ID" altLang="en-US" sz="2300">
                <a:latin typeface="Symbol" panose="05050102010706020507" pitchFamily="18" charset="2"/>
              </a:rPr>
              <a:t>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500" baseline="-50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788"/>
              </a:lnSpc>
            </a:pPr>
            <a:r>
              <a:rPr lang="id-ID" altLang="en-US" sz="23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2275"/>
              </a:lnSpc>
            </a:pP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3500" baseline="-9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788"/>
              </a:lnSpc>
            </a:pPr>
            <a:r>
              <a:rPr lang="id-ID" altLang="en-US" sz="23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850"/>
              </a:lnSpc>
            </a:pP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id-ID" altLang="en-US" sz="3500" baseline="-15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E203C65-B452-41FF-AA00-1612A4ABB123}"/>
              </a:ext>
            </a:extLst>
          </p:cNvPr>
          <p:cNvSpPr txBox="1"/>
          <p:nvPr/>
        </p:nvSpPr>
        <p:spPr>
          <a:xfrm>
            <a:off x="1800225" y="2011363"/>
            <a:ext cx="1016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Times New Roman"/>
                <a:cs typeface="Times New Roman"/>
              </a:rPr>
              <a:t>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CC39C1-7483-4CDD-A415-1A85FB6C0BBB}"/>
              </a:ext>
            </a:extLst>
          </p:cNvPr>
          <p:cNvSpPr txBox="1"/>
          <p:nvPr/>
        </p:nvSpPr>
        <p:spPr>
          <a:xfrm>
            <a:off x="533400" y="3336925"/>
            <a:ext cx="7010400" cy="1370013"/>
          </a:xfrm>
          <a:prstGeom prst="rect">
            <a:avLst/>
          </a:prstGeom>
          <a:solidFill>
            <a:srgbClr val="98CC00"/>
          </a:solidFill>
        </p:spPr>
        <p:txBody>
          <a:bodyPr lIns="0" tIns="0" rIns="0" bIns="0">
            <a:spAutoFit/>
          </a:bodyPr>
          <a:lstStyle/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Ingat</a:t>
            </a:r>
            <a:r>
              <a:rPr sz="2400" b="1" spc="-15" dirty="0">
                <a:latin typeface="Bookman Old Style"/>
                <a:cs typeface="Bookman Old Style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bahwa…</a:t>
            </a:r>
            <a:endParaRPr sz="2400">
              <a:latin typeface="Bookman Old Style"/>
              <a:cs typeface="Bookman Old Style"/>
            </a:endParaRPr>
          </a:p>
          <a:p>
            <a:pPr marL="91440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Vekt</a:t>
            </a:r>
            <a:r>
              <a:rPr sz="2400" b="1" spc="-10" dirty="0">
                <a:latin typeface="Bookman Old Style"/>
                <a:cs typeface="Bookman Old Style"/>
              </a:rPr>
              <a:t>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eige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meru</a:t>
            </a:r>
            <a:r>
              <a:rPr sz="2400" b="1" spc="-10" dirty="0">
                <a:latin typeface="Bookman Old Style"/>
                <a:cs typeface="Bookman Old Style"/>
              </a:rPr>
              <a:t>p</a:t>
            </a:r>
            <a:r>
              <a:rPr sz="2400" b="1" spc="-5" dirty="0">
                <a:latin typeface="Bookman Old Style"/>
                <a:cs typeface="Bookman Old Style"/>
              </a:rPr>
              <a:t>aka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kelip</a:t>
            </a:r>
            <a:r>
              <a:rPr sz="2400" b="1" spc="-10" dirty="0">
                <a:latin typeface="Bookman Old Style"/>
                <a:cs typeface="Bookman Old Style"/>
              </a:rPr>
              <a:t>a</a:t>
            </a:r>
            <a:r>
              <a:rPr sz="2400" b="1" dirty="0">
                <a:latin typeface="Bookman Old Style"/>
                <a:cs typeface="Bookman Old Style"/>
              </a:rPr>
              <a:t>tan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dari</a:t>
            </a:r>
            <a:endParaRPr sz="2400">
              <a:latin typeface="Bookman Old Style"/>
              <a:cs typeface="Bookman Old Style"/>
            </a:endParaRPr>
          </a:p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unsu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basi</a:t>
            </a:r>
            <a:r>
              <a:rPr sz="2400" b="1" dirty="0">
                <a:latin typeface="Bookman Old Style"/>
                <a:cs typeface="Bookman Old Style"/>
              </a:rPr>
              <a:t>s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tersebut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256" name="object 16">
            <a:extLst>
              <a:ext uri="{FF2B5EF4-FFF2-40B4-BE49-F238E27FC236}">
                <a16:creationId xmlns:a16="http://schemas.microsoft.com/office/drawing/2014/main" id="{F08F70C0-CE08-4E9D-A6C6-497E1C6D3E3D}"/>
              </a:ext>
            </a:extLst>
          </p:cNvPr>
          <p:cNvSpPr>
            <a:spLocks/>
          </p:cNvSpPr>
          <p:nvPr/>
        </p:nvSpPr>
        <p:spPr bwMode="auto">
          <a:xfrm>
            <a:off x="1257300" y="1516063"/>
            <a:ext cx="571500" cy="1366837"/>
          </a:xfrm>
          <a:custGeom>
            <a:avLst/>
            <a:gdLst>
              <a:gd name="T0" fmla="*/ 0 w 571500"/>
              <a:gd name="T1" fmla="*/ 1366447 h 1367155"/>
              <a:gd name="T2" fmla="*/ 571499 w 571500"/>
              <a:gd name="T3" fmla="*/ 1366447 h 1367155"/>
              <a:gd name="T4" fmla="*/ 571499 w 571500"/>
              <a:gd name="T5" fmla="*/ 0 h 1367155"/>
              <a:gd name="T6" fmla="*/ 0 w 571500"/>
              <a:gd name="T7" fmla="*/ 0 h 1367155"/>
              <a:gd name="T8" fmla="*/ 0 w 571500"/>
              <a:gd name="T9" fmla="*/ 1366447 h 1367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0" h="1367155">
                <a:moveTo>
                  <a:pt x="0" y="1366765"/>
                </a:moveTo>
                <a:lnTo>
                  <a:pt x="571499" y="1366765"/>
                </a:lnTo>
                <a:lnTo>
                  <a:pt x="571499" y="0"/>
                </a:lnTo>
                <a:lnTo>
                  <a:pt x="0" y="0"/>
                </a:lnTo>
                <a:lnTo>
                  <a:pt x="0" y="1366765"/>
                </a:lnTo>
                <a:close/>
              </a:path>
            </a:pathLst>
          </a:custGeom>
          <a:solidFill>
            <a:srgbClr val="98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7">
            <a:extLst>
              <a:ext uri="{FF2B5EF4-FFF2-40B4-BE49-F238E27FC236}">
                <a16:creationId xmlns:a16="http://schemas.microsoft.com/office/drawing/2014/main" id="{7A2CA7F9-9267-44BA-B562-62979E8B2DFD}"/>
              </a:ext>
            </a:extLst>
          </p:cNvPr>
          <p:cNvSpPr>
            <a:spLocks/>
          </p:cNvSpPr>
          <p:nvPr/>
        </p:nvSpPr>
        <p:spPr bwMode="auto">
          <a:xfrm>
            <a:off x="1981200" y="1516063"/>
            <a:ext cx="571500" cy="1366837"/>
          </a:xfrm>
          <a:custGeom>
            <a:avLst/>
            <a:gdLst>
              <a:gd name="T0" fmla="*/ 0 w 571500"/>
              <a:gd name="T1" fmla="*/ 1366447 h 1367155"/>
              <a:gd name="T2" fmla="*/ 571499 w 571500"/>
              <a:gd name="T3" fmla="*/ 1366447 h 1367155"/>
              <a:gd name="T4" fmla="*/ 571499 w 571500"/>
              <a:gd name="T5" fmla="*/ 0 h 1367155"/>
              <a:gd name="T6" fmla="*/ 0 w 571500"/>
              <a:gd name="T7" fmla="*/ 0 h 1367155"/>
              <a:gd name="T8" fmla="*/ 0 w 571500"/>
              <a:gd name="T9" fmla="*/ 1366447 h 1367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0" h="1367155">
                <a:moveTo>
                  <a:pt x="0" y="1366765"/>
                </a:moveTo>
                <a:lnTo>
                  <a:pt x="571499" y="1366765"/>
                </a:lnTo>
                <a:lnTo>
                  <a:pt x="571499" y="0"/>
                </a:lnTo>
                <a:lnTo>
                  <a:pt x="0" y="0"/>
                </a:lnTo>
                <a:lnTo>
                  <a:pt x="0" y="1366765"/>
                </a:lnTo>
                <a:close/>
              </a:path>
            </a:pathLst>
          </a:custGeom>
          <a:solidFill>
            <a:srgbClr val="98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97D9A06-AC51-41D3-830A-F204F3CAD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BAC114A-B163-4AF7-A2DE-C9E123A0A7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0260" name="object 20">
            <a:extLst>
              <a:ext uri="{FF2B5EF4-FFF2-40B4-BE49-F238E27FC236}">
                <a16:creationId xmlns:a16="http://schemas.microsoft.com/office/drawing/2014/main" id="{30B76D86-4DA3-4D74-8155-2A73B3A5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B6DF2E-C4A8-4561-A976-D27BD168A3D6}" type="slidenum">
              <a:rPr lang="id-ID" altLang="en-US">
                <a:latin typeface="Arial" panose="020B0604020202020204" pitchFamily="34" charset="0"/>
              </a:rPr>
              <a:pPr eaLnBrk="1" hangingPunct="1"/>
              <a:t>10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A28BB1F8-86B6-4C51-97BB-387F071D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449F7938-5F33-4AEF-896C-AF8FEB0C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61925"/>
            <a:ext cx="22193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Bookman Old Style" panose="02050604050505020204" pitchFamily="18" charset="0"/>
              <a:buChar char="•"/>
            </a:pPr>
            <a:r>
              <a:rPr lang="id-ID" altLang="en-US" sz="2400" b="1">
                <a:latin typeface="Bookman Old Style" panose="02050604050505020204" pitchFamily="18" charset="0"/>
              </a:rPr>
              <a:t>Untuk λ = 4</a:t>
            </a:r>
            <a:endParaRPr lang="id-ID" altLang="en-US" sz="2400">
              <a:latin typeface="Bookman Old Style" panose="0205060405050502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D5367FD-F3F8-49EE-ABF4-46B5D0756D7D}"/>
              </a:ext>
            </a:extLst>
          </p:cNvPr>
          <p:cNvSpPr txBox="1"/>
          <p:nvPr/>
        </p:nvSpPr>
        <p:spPr>
          <a:xfrm>
            <a:off x="168275" y="1989138"/>
            <a:ext cx="3438525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OBE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diper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269" name="object 5">
            <a:extLst>
              <a:ext uri="{FF2B5EF4-FFF2-40B4-BE49-F238E27FC236}">
                <a16:creationId xmlns:a16="http://schemas.microsoft.com/office/drawing/2014/main" id="{F06F48FB-F5B1-44DA-909E-66FD5CDB2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903538"/>
            <a:ext cx="8540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maka</a:t>
            </a:r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82C37D29-08BF-43BC-A33F-4890810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4178300"/>
            <a:ext cx="79295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bersesuaian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</a:t>
            </a:r>
            <a:r>
              <a:rPr lang="id-ID" altLang="en-US" sz="2400">
                <a:latin typeface="Bookman Old Style" panose="02050604050505020204" pitchFamily="18" charset="0"/>
              </a:rPr>
              <a:t>=4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13B1FD-D924-4841-B484-A3F9DD776951}"/>
              </a:ext>
            </a:extLst>
          </p:cNvPr>
          <p:cNvSpPr txBox="1"/>
          <p:nvPr/>
        </p:nvSpPr>
        <p:spPr>
          <a:xfrm>
            <a:off x="3571875" y="1317625"/>
            <a:ext cx="973138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9885" algn="l"/>
                <a:tab pos="862965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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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4232268-D914-404A-8331-BEA2C172E858}"/>
              </a:ext>
            </a:extLst>
          </p:cNvPr>
          <p:cNvSpPr txBox="1"/>
          <p:nvPr/>
        </p:nvSpPr>
        <p:spPr>
          <a:xfrm>
            <a:off x="3324225" y="1035050"/>
            <a:ext cx="1220788" cy="319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0350" algn="l"/>
                <a:tab pos="843280" algn="l"/>
                <a:tab pos="1111250" algn="l"/>
              </a:tabLst>
              <a:defRPr/>
            </a:pPr>
            <a:r>
              <a:rPr sz="1950" i="1" spc="5" dirty="0">
                <a:latin typeface="Times New Roman"/>
                <a:cs typeface="Times New Roman"/>
              </a:rPr>
              <a:t>y	</a:t>
            </a:r>
            <a:r>
              <a:rPr sz="2925" spc="7" baseline="-9971" dirty="0">
                <a:latin typeface="Symbol"/>
                <a:cs typeface="Symbol"/>
              </a:rPr>
              <a:t></a:t>
            </a:r>
            <a:r>
              <a:rPr sz="2925" spc="-75" baseline="-9971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2925" spc="7" baseline="-9971" dirty="0">
                <a:latin typeface="Symbol"/>
                <a:cs typeface="Symbol"/>
              </a:rPr>
              <a:t></a:t>
            </a:r>
            <a:r>
              <a:rPr sz="2925" baseline="-997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2925" spc="7" baseline="-9971" dirty="0">
                <a:latin typeface="Symbol"/>
                <a:cs typeface="Symbol"/>
              </a:rPr>
              <a:t></a:t>
            </a:r>
            <a:endParaRPr sz="2925" baseline="-9971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8EA554B-E11D-4AF9-8583-74C5B468D1F0}"/>
              </a:ext>
            </a:extLst>
          </p:cNvPr>
          <p:cNvSpPr txBox="1"/>
          <p:nvPr/>
        </p:nvSpPr>
        <p:spPr>
          <a:xfrm>
            <a:off x="3571875" y="839788"/>
            <a:ext cx="9731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9885" algn="l"/>
                <a:tab pos="862965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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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FDA186D-B5ED-4689-8A9F-0F1508040160}"/>
              </a:ext>
            </a:extLst>
          </p:cNvPr>
          <p:cNvSpPr txBox="1"/>
          <p:nvPr/>
        </p:nvSpPr>
        <p:spPr>
          <a:xfrm>
            <a:off x="4154488" y="1423988"/>
            <a:ext cx="390525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670" algn="l"/>
              </a:tabLst>
              <a:defRPr/>
            </a:pPr>
            <a:r>
              <a:rPr sz="1950" spc="5" dirty="0">
                <a:latin typeface="Times New Roman"/>
                <a:cs typeface="Times New Roman"/>
              </a:rPr>
              <a:t>0	</a:t>
            </a:r>
            <a:r>
              <a:rPr sz="2925" spc="7" baseline="-15669" dirty="0">
                <a:latin typeface="Symbol"/>
                <a:cs typeface="Symbol"/>
              </a:rPr>
              <a:t></a:t>
            </a:r>
            <a:endParaRPr sz="2925" baseline="-15669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FE3456F-DF6C-48D3-98AA-3F4744F4530F}"/>
              </a:ext>
            </a:extLst>
          </p:cNvPr>
          <p:cNvSpPr txBox="1"/>
          <p:nvPr/>
        </p:nvSpPr>
        <p:spPr>
          <a:xfrm>
            <a:off x="1320800" y="676275"/>
            <a:ext cx="3224213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8285" algn="ctr" fontAlgn="auto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tabLst>
                <a:tab pos="664210" algn="l"/>
                <a:tab pos="1153160" algn="l"/>
                <a:tab pos="1732280" algn="l"/>
                <a:tab pos="1991995" algn="l"/>
                <a:tab pos="2251710" algn="l"/>
                <a:tab pos="2589530" algn="l"/>
                <a:tab pos="2834640" algn="l"/>
                <a:tab pos="3102610" algn="l"/>
              </a:tabLst>
              <a:defRPr/>
            </a:pPr>
            <a:r>
              <a:rPr sz="1950" spc="5" dirty="0">
                <a:latin typeface="Times New Roman"/>
                <a:cs typeface="Times New Roman"/>
              </a:rPr>
              <a:t>2	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2925" spc="7" baseline="-39886" dirty="0">
                <a:latin typeface="Symbol"/>
                <a:cs typeface="Symbol"/>
              </a:rPr>
              <a:t></a:t>
            </a:r>
            <a:r>
              <a:rPr sz="2925" baseline="-39886" dirty="0">
                <a:latin typeface="Times New Roman"/>
                <a:cs typeface="Times New Roman"/>
              </a:rPr>
              <a:t>	</a:t>
            </a:r>
            <a:r>
              <a:rPr sz="2925" spc="7" baseline="-39886" dirty="0">
                <a:latin typeface="Symbol"/>
                <a:cs typeface="Symbol"/>
              </a:rPr>
              <a:t></a:t>
            </a:r>
            <a:r>
              <a:rPr sz="2925" baseline="-39886" dirty="0">
                <a:latin typeface="Times New Roman"/>
                <a:cs typeface="Times New Roman"/>
              </a:rPr>
              <a:t>	</a:t>
            </a:r>
            <a:r>
              <a:rPr sz="1950" i="1" spc="5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2925" spc="7" baseline="-4273" dirty="0">
                <a:latin typeface="Symbol"/>
                <a:cs typeface="Symbol"/>
              </a:rPr>
              <a:t></a:t>
            </a:r>
            <a:r>
              <a:rPr sz="2925" baseline="-4273" dirty="0">
                <a:latin typeface="Times New Roman"/>
                <a:cs typeface="Times New Roman"/>
              </a:rPr>
              <a:t>	</a:t>
            </a:r>
            <a:r>
              <a:rPr sz="2925" spc="7" baseline="-4273" dirty="0">
                <a:latin typeface="Symbol"/>
                <a:cs typeface="Symbol"/>
              </a:rPr>
              <a:t></a:t>
            </a:r>
            <a:r>
              <a:rPr sz="2925" baseline="-4273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2925" spc="7" baseline="-4273" dirty="0">
                <a:latin typeface="Symbol"/>
                <a:cs typeface="Symbol"/>
              </a:rPr>
              <a:t></a:t>
            </a:r>
            <a:endParaRPr sz="2925" baseline="-4273">
              <a:latin typeface="Symbol"/>
              <a:cs typeface="Symbol"/>
            </a:endParaRPr>
          </a:p>
          <a:p>
            <a:pPr marL="123825" algn="ctr" fontAlgn="auto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tabLst>
                <a:tab pos="361315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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</a:t>
            </a:r>
            <a:endParaRPr sz="1950">
              <a:latin typeface="Symbol"/>
              <a:cs typeface="Symbol"/>
            </a:endParaRPr>
          </a:p>
          <a:p>
            <a:pPr marL="12700" fontAlgn="auto">
              <a:spcBef>
                <a:spcPts val="459"/>
              </a:spcBef>
              <a:spcAft>
                <a:spcPts val="0"/>
              </a:spcAft>
              <a:tabLst>
                <a:tab pos="750570" algn="l"/>
                <a:tab pos="1165860" algn="l"/>
                <a:tab pos="1744980" algn="l"/>
              </a:tabLst>
              <a:defRPr/>
            </a:pPr>
            <a:r>
              <a:rPr sz="2925" spc="284" baseline="-9971" dirty="0">
                <a:latin typeface="Symbol"/>
                <a:cs typeface="Symbol"/>
              </a:rPr>
              <a:t>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2925" spc="7" baseline="-9971" dirty="0">
                <a:latin typeface="Symbol"/>
                <a:cs typeface="Symbol"/>
              </a:rPr>
              <a:t></a:t>
            </a:r>
            <a:r>
              <a:rPr sz="2925" baseline="-9971" dirty="0">
                <a:latin typeface="Times New Roman"/>
                <a:cs typeface="Times New Roman"/>
              </a:rPr>
              <a:t>	</a:t>
            </a:r>
            <a:r>
              <a:rPr sz="2925" spc="7" baseline="-9971" dirty="0">
                <a:latin typeface="Symbol"/>
                <a:cs typeface="Symbol"/>
              </a:rPr>
              <a:t></a:t>
            </a:r>
            <a:endParaRPr sz="2925" baseline="-9971">
              <a:latin typeface="Symbol"/>
              <a:cs typeface="Symbol"/>
            </a:endParaRPr>
          </a:p>
          <a:p>
            <a:pPr marL="12700" fontAlgn="auto">
              <a:spcBef>
                <a:spcPts val="600"/>
              </a:spcBef>
              <a:spcAft>
                <a:spcPts val="0"/>
              </a:spcAft>
              <a:tabLst>
                <a:tab pos="622300" algn="l"/>
              </a:tabLst>
              <a:defRPr/>
            </a:pPr>
            <a:r>
              <a:rPr sz="2925" spc="284" baseline="-15669" dirty="0">
                <a:latin typeface="Symbol"/>
                <a:cs typeface="Symbol"/>
              </a:rPr>
              <a:t>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80" dirty="0">
                <a:latin typeface="Times New Roman"/>
                <a:cs typeface="Times New Roman"/>
              </a:rPr>
              <a:t>-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F570B3-7409-4E5C-BF0E-31617DF4CC7C}"/>
              </a:ext>
            </a:extLst>
          </p:cNvPr>
          <p:cNvSpPr txBox="1"/>
          <p:nvPr/>
        </p:nvSpPr>
        <p:spPr>
          <a:xfrm>
            <a:off x="2547938" y="1423988"/>
            <a:ext cx="1484312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  <a:tab pos="517525" algn="l"/>
                <a:tab pos="1036955" algn="l"/>
                <a:tab pos="1374775" algn="l"/>
              </a:tabLst>
              <a:defRPr/>
            </a:pPr>
            <a:r>
              <a:rPr sz="2925" spc="7" baseline="15669" dirty="0">
                <a:latin typeface="Times New Roman"/>
                <a:cs typeface="Times New Roman"/>
              </a:rPr>
              <a:t>2	</a:t>
            </a:r>
            <a:r>
              <a:rPr sz="1950" spc="5" dirty="0">
                <a:latin typeface="Symbol"/>
                <a:cs typeface="Symbol"/>
              </a:rPr>
              <a:t>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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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3659CF6-AD18-4B19-A776-D740A3D6E5EA}"/>
              </a:ext>
            </a:extLst>
          </p:cNvPr>
          <p:cNvSpPr txBox="1"/>
          <p:nvPr/>
        </p:nvSpPr>
        <p:spPr>
          <a:xfrm>
            <a:off x="2816225" y="1317625"/>
            <a:ext cx="358775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9554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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E74B91C-A7B0-4C4B-9915-FA1EAC1C4D40}"/>
              </a:ext>
            </a:extLst>
          </p:cNvPr>
          <p:cNvSpPr txBox="1"/>
          <p:nvPr/>
        </p:nvSpPr>
        <p:spPr>
          <a:xfrm>
            <a:off x="1320800" y="1317625"/>
            <a:ext cx="120650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5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682626A-ADF3-48C2-BB49-B21AA7055902}"/>
              </a:ext>
            </a:extLst>
          </p:cNvPr>
          <p:cNvSpPr txBox="1"/>
          <p:nvPr/>
        </p:nvSpPr>
        <p:spPr>
          <a:xfrm>
            <a:off x="1320800" y="839788"/>
            <a:ext cx="120650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5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9D14D51-7519-4FD2-B6B7-CC7E641BEC54}"/>
              </a:ext>
            </a:extLst>
          </p:cNvPr>
          <p:cNvSpPr txBox="1"/>
          <p:nvPr/>
        </p:nvSpPr>
        <p:spPr>
          <a:xfrm>
            <a:off x="1320800" y="679450"/>
            <a:ext cx="120650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5" dirty="0">
                <a:latin typeface="Symbol"/>
                <a:cs typeface="Symbol"/>
              </a:rPr>
              <a:t>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DC2F007-A208-48D6-B7D2-3266C96591A8}"/>
              </a:ext>
            </a:extLst>
          </p:cNvPr>
          <p:cNvSpPr txBox="1"/>
          <p:nvPr/>
        </p:nvSpPr>
        <p:spPr>
          <a:xfrm>
            <a:off x="3313113" y="1422400"/>
            <a:ext cx="122237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i="1" spc="5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0DFC57C-E5AB-4EFB-AE99-5AC2680987C7}"/>
              </a:ext>
            </a:extLst>
          </p:cNvPr>
          <p:cNvSpPr txBox="1"/>
          <p:nvPr/>
        </p:nvSpPr>
        <p:spPr>
          <a:xfrm>
            <a:off x="2647950" y="3370263"/>
            <a:ext cx="105251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3695" algn="l"/>
              </a:tabLst>
              <a:defRPr/>
            </a:pPr>
            <a:r>
              <a:rPr sz="1850" spc="-1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	</a:t>
            </a:r>
            <a:r>
              <a:rPr sz="2775" spc="-15" baseline="-9009" dirty="0">
                <a:latin typeface="Symbol"/>
                <a:cs typeface="Symbol"/>
              </a:rPr>
              <a:t></a:t>
            </a:r>
            <a:r>
              <a:rPr sz="2775" spc="-15" baseline="-9009" dirty="0">
                <a:latin typeface="Times New Roman"/>
                <a:cs typeface="Times New Roman"/>
              </a:rPr>
              <a:t> </a:t>
            </a:r>
            <a:r>
              <a:rPr sz="2775" spc="-7" baseline="-9009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2775" spc="-15" baseline="-9009" dirty="0">
                <a:latin typeface="Symbol"/>
                <a:cs typeface="Symbol"/>
              </a:rPr>
              <a:t></a:t>
            </a:r>
            <a:r>
              <a:rPr sz="2775" spc="89" baseline="-9009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283" name="object 19">
            <a:extLst>
              <a:ext uri="{FF2B5EF4-FFF2-40B4-BE49-F238E27FC236}">
                <a16:creationId xmlns:a16="http://schemas.microsoft.com/office/drawing/2014/main" id="{AE8C82A7-C8B9-4061-A820-9789CEC3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3033713"/>
            <a:ext cx="1397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4000"/>
              </a:lnSpc>
            </a:pPr>
            <a:r>
              <a:rPr lang="id-ID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y z</a:t>
            </a:r>
            <a:endParaRPr lang="id-ID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D3DE8AB-9594-402C-A300-960923075738}"/>
              </a:ext>
            </a:extLst>
          </p:cNvPr>
          <p:cNvSpPr txBox="1"/>
          <p:nvPr/>
        </p:nvSpPr>
        <p:spPr>
          <a:xfrm>
            <a:off x="2989263" y="3633788"/>
            <a:ext cx="554037" cy="360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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2775" spc="-15" baseline="-21021" dirty="0">
                <a:latin typeface="Times New Roman"/>
                <a:cs typeface="Times New Roman"/>
              </a:rPr>
              <a:t>1</a:t>
            </a:r>
            <a:r>
              <a:rPr sz="2775" baseline="-21021" dirty="0">
                <a:latin typeface="Times New Roman"/>
                <a:cs typeface="Times New Roman"/>
              </a:rPr>
              <a:t> </a:t>
            </a:r>
            <a:r>
              <a:rPr sz="2775" spc="-37" baseline="-21021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C37CD5B-E4B7-4B85-B912-7560C850A234}"/>
              </a:ext>
            </a:extLst>
          </p:cNvPr>
          <p:cNvSpPr txBox="1"/>
          <p:nvPr/>
        </p:nvSpPr>
        <p:spPr>
          <a:xfrm>
            <a:off x="2989263" y="3186113"/>
            <a:ext cx="554037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/>
            </a:pPr>
            <a:r>
              <a:rPr sz="1850" spc="-10" dirty="0">
                <a:latin typeface="Symbol"/>
                <a:cs typeface="Symbol"/>
              </a:rPr>
              <a:t></a:t>
            </a:r>
            <a:r>
              <a:rPr sz="1850" spc="-10" dirty="0">
                <a:latin typeface="Times New Roman"/>
                <a:cs typeface="Times New Roman"/>
              </a:rPr>
              <a:t>	</a:t>
            </a:r>
            <a:r>
              <a:rPr sz="1850" spc="-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6748E67-A076-4465-AE61-2C73DD1751A4}"/>
              </a:ext>
            </a:extLst>
          </p:cNvPr>
          <p:cNvSpPr txBox="1"/>
          <p:nvPr/>
        </p:nvSpPr>
        <p:spPr>
          <a:xfrm>
            <a:off x="1758950" y="3783013"/>
            <a:ext cx="1784350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5625" algn="l"/>
                <a:tab pos="1243330" algn="l"/>
                <a:tab pos="1682114" algn="l"/>
              </a:tabLst>
              <a:defRPr/>
            </a:pPr>
            <a:r>
              <a:rPr sz="1850" spc="-10" dirty="0">
                <a:latin typeface="Symbol"/>
                <a:cs typeface="Symbol"/>
              </a:rPr>
              <a:t></a:t>
            </a:r>
            <a:r>
              <a:rPr sz="1850" spc="-10" dirty="0">
                <a:latin typeface="Times New Roman"/>
                <a:cs typeface="Times New Roman"/>
              </a:rPr>
              <a:t>	</a:t>
            </a:r>
            <a:r>
              <a:rPr sz="1850" spc="-10" dirty="0">
                <a:latin typeface="Symbol"/>
                <a:cs typeface="Symbol"/>
              </a:rPr>
              <a:t></a:t>
            </a:r>
            <a:r>
              <a:rPr sz="1850" spc="-10" dirty="0">
                <a:latin typeface="Times New Roman"/>
                <a:cs typeface="Times New Roman"/>
              </a:rPr>
              <a:t>	</a:t>
            </a:r>
            <a:r>
              <a:rPr sz="1850" spc="-10" dirty="0">
                <a:latin typeface="Symbol"/>
                <a:cs typeface="Symbol"/>
              </a:rPr>
              <a:t></a:t>
            </a:r>
            <a:r>
              <a:rPr sz="1850" spc="-10" dirty="0">
                <a:latin typeface="Times New Roman"/>
                <a:cs typeface="Times New Roman"/>
              </a:rPr>
              <a:t>	</a:t>
            </a:r>
            <a:r>
              <a:rPr sz="1850" spc="-10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0BDD0B9-4146-48FC-819B-90DEA4E8A6C9}"/>
              </a:ext>
            </a:extLst>
          </p:cNvPr>
          <p:cNvSpPr txBox="1"/>
          <p:nvPr/>
        </p:nvSpPr>
        <p:spPr>
          <a:xfrm>
            <a:off x="2989263" y="3035300"/>
            <a:ext cx="554037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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2775" spc="-15" baseline="4504" dirty="0">
                <a:latin typeface="Times New Roman"/>
                <a:cs typeface="Times New Roman"/>
              </a:rPr>
              <a:t>1</a:t>
            </a:r>
            <a:r>
              <a:rPr sz="2775" baseline="4504" dirty="0">
                <a:latin typeface="Times New Roman"/>
                <a:cs typeface="Times New Roman"/>
              </a:rPr>
              <a:t> </a:t>
            </a:r>
            <a:r>
              <a:rPr sz="2775" spc="-37" baseline="4504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D02DA9B-1B0D-4BF4-866C-204CB001037D}"/>
              </a:ext>
            </a:extLst>
          </p:cNvPr>
          <p:cNvSpPr txBox="1"/>
          <p:nvPr/>
        </p:nvSpPr>
        <p:spPr>
          <a:xfrm>
            <a:off x="2301875" y="3633788"/>
            <a:ext cx="115888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F182E84-CCCC-4DF0-B6B2-7D1CD8571D96}"/>
              </a:ext>
            </a:extLst>
          </p:cNvPr>
          <p:cNvSpPr txBox="1"/>
          <p:nvPr/>
        </p:nvSpPr>
        <p:spPr>
          <a:xfrm>
            <a:off x="2301875" y="3186113"/>
            <a:ext cx="115888" cy="484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  <a:p>
            <a:pPr marL="12700" fontAlgn="auto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8C33D0B-C7E7-4C4B-9DB3-6E396BFB353B}"/>
              </a:ext>
            </a:extLst>
          </p:cNvPr>
          <p:cNvSpPr txBox="1"/>
          <p:nvPr/>
        </p:nvSpPr>
        <p:spPr>
          <a:xfrm>
            <a:off x="2301875" y="3036888"/>
            <a:ext cx="115888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6C91008-068A-4269-AE9A-37420F04EE80}"/>
              </a:ext>
            </a:extLst>
          </p:cNvPr>
          <p:cNvSpPr txBox="1"/>
          <p:nvPr/>
        </p:nvSpPr>
        <p:spPr>
          <a:xfrm>
            <a:off x="1758950" y="3633788"/>
            <a:ext cx="114300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9F030EE-5735-4585-B4B8-AF9603311A12}"/>
              </a:ext>
            </a:extLst>
          </p:cNvPr>
          <p:cNvSpPr txBox="1"/>
          <p:nvPr/>
        </p:nvSpPr>
        <p:spPr>
          <a:xfrm>
            <a:off x="1758950" y="3186113"/>
            <a:ext cx="114300" cy="484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  <a:p>
            <a:pPr marL="12700" fontAlgn="auto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BE61847-FA49-46FA-8B9E-7B648DAA8202}"/>
              </a:ext>
            </a:extLst>
          </p:cNvPr>
          <p:cNvSpPr txBox="1"/>
          <p:nvPr/>
        </p:nvSpPr>
        <p:spPr>
          <a:xfrm>
            <a:off x="1758950" y="3036888"/>
            <a:ext cx="114300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10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1294" name="object 30">
            <a:extLst>
              <a:ext uri="{FF2B5EF4-FFF2-40B4-BE49-F238E27FC236}">
                <a16:creationId xmlns:a16="http://schemas.microsoft.com/office/drawing/2014/main" id="{92854694-AD7D-4CCA-939C-319A92B67417}"/>
              </a:ext>
            </a:extLst>
          </p:cNvPr>
          <p:cNvSpPr>
            <a:spLocks/>
          </p:cNvSpPr>
          <p:nvPr/>
        </p:nvSpPr>
        <p:spPr bwMode="auto">
          <a:xfrm>
            <a:off x="5159375" y="2054225"/>
            <a:ext cx="0" cy="968375"/>
          </a:xfrm>
          <a:custGeom>
            <a:avLst/>
            <a:gdLst>
              <a:gd name="T0" fmla="*/ 0 h 968375"/>
              <a:gd name="T1" fmla="*/ 967834 h 96837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68375">
                <a:moveTo>
                  <a:pt x="0" y="0"/>
                </a:moveTo>
                <a:lnTo>
                  <a:pt x="0" y="967834"/>
                </a:lnTo>
              </a:path>
            </a:pathLst>
          </a:custGeom>
          <a:noFill/>
          <a:ln w="975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F14B675-BF5F-400B-8A50-B7D8450774D2}"/>
              </a:ext>
            </a:extLst>
          </p:cNvPr>
          <p:cNvSpPr txBox="1"/>
          <p:nvPr/>
        </p:nvSpPr>
        <p:spPr>
          <a:xfrm>
            <a:off x="5287963" y="2635250"/>
            <a:ext cx="24765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209" baseline="-24691" dirty="0">
                <a:latin typeface="Times New Roman"/>
                <a:cs typeface="Times New Roman"/>
              </a:rPr>
              <a:t>0</a:t>
            </a:r>
            <a:r>
              <a:rPr spc="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1272CD3-FCDD-4312-9D4A-445A3EAE9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17E4FFC-A05F-4743-83FF-EF6BECE0B7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6183A50-6861-4B39-819E-C31C09254C90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99" name="object 32">
            <a:extLst>
              <a:ext uri="{FF2B5EF4-FFF2-40B4-BE49-F238E27FC236}">
                <a16:creationId xmlns:a16="http://schemas.microsoft.com/office/drawing/2014/main" id="{CD5E3DCA-00AA-4585-921E-36C4EC2C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2046288"/>
            <a:ext cx="152082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9738" algn="l"/>
                <a:tab pos="773113" algn="l"/>
                <a:tab pos="1270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id-ID" altLang="en-US">
                <a:latin typeface="Symbol" panose="05050102010706020507" pitchFamily="18" charset="2"/>
              </a:rPr>
              <a:t>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	0	</a:t>
            </a:r>
            <a:r>
              <a:rPr lang="id-ID" altLang="en-US">
                <a:latin typeface="Symbol" panose="05050102010706020507" pitchFamily="18" charset="2"/>
              </a:rPr>
              <a:t>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	0</a:t>
            </a:r>
            <a:r>
              <a:rPr lang="id-ID" altLang="en-US">
                <a:latin typeface="Symbol" panose="05050102010706020507" pitchFamily="18" charset="2"/>
              </a:rPr>
              <a:t></a:t>
            </a:r>
          </a:p>
          <a:p>
            <a:pPr algn="ctr" eaLnBrk="1" hangingPunct="1">
              <a:lnSpc>
                <a:spcPts val="1363"/>
              </a:lnSpc>
            </a:pPr>
            <a:r>
              <a:rPr lang="id-ID" altLang="en-US">
                <a:latin typeface="Symbol" panose="05050102010706020507" pitchFamily="18" charset="2"/>
              </a:rPr>
              <a:t>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>
                <a:latin typeface="Symbol" panose="05050102010706020507" pitchFamily="18" charset="2"/>
              </a:rPr>
              <a:t></a:t>
            </a:r>
          </a:p>
          <a:p>
            <a:pPr algn="ctr" eaLnBrk="1" hangingPunct="1">
              <a:lnSpc>
                <a:spcPts val="1875"/>
              </a:lnSpc>
            </a:pPr>
            <a:r>
              <a:rPr lang="id-ID" altLang="en-US" sz="2700" baseline="-5000">
                <a:latin typeface="Symbol" panose="05050102010706020507" pitchFamily="18" charset="2"/>
              </a:rPr>
              <a:t></a:t>
            </a:r>
            <a:r>
              <a:rPr lang="id-ID" altLang="en-US" sz="2700" baseline="-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	1	</a:t>
            </a:r>
            <a:r>
              <a:rPr lang="id-ID" altLang="en-US">
                <a:latin typeface="Symbol" panose="05050102010706020507" pitchFamily="18" charset="2"/>
              </a:rPr>
              <a:t>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	0</a:t>
            </a:r>
            <a:r>
              <a:rPr lang="id-ID" altLang="en-US" sz="2700" baseline="-5000">
                <a:latin typeface="Symbol" panose="05050102010706020507" pitchFamily="18" charset="2"/>
              </a:rPr>
              <a:t></a:t>
            </a:r>
          </a:p>
          <a:p>
            <a:pPr algn="ctr" eaLnBrk="1" hangingPunct="1">
              <a:spcBef>
                <a:spcPts val="563"/>
              </a:spcBef>
            </a:pP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	0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6EC5245-01CD-4942-A57C-60620D6F4162}"/>
              </a:ext>
            </a:extLst>
          </p:cNvPr>
          <p:cNvSpPr txBox="1"/>
          <p:nvPr/>
        </p:nvSpPr>
        <p:spPr>
          <a:xfrm>
            <a:off x="5421313" y="2820988"/>
            <a:ext cx="1143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9165F1A-0B82-45CE-9385-57C20F7D1AE5}"/>
              </a:ext>
            </a:extLst>
          </p:cNvPr>
          <p:cNvSpPr txBox="1"/>
          <p:nvPr/>
        </p:nvSpPr>
        <p:spPr>
          <a:xfrm>
            <a:off x="4016375" y="2635250"/>
            <a:ext cx="25400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</a:t>
            </a:r>
            <a:r>
              <a:rPr spc="-275" dirty="0">
                <a:latin typeface="Times New Roman"/>
                <a:cs typeface="Times New Roman"/>
              </a:rPr>
              <a:t> </a:t>
            </a:r>
            <a:r>
              <a:rPr sz="2700" spc="7" baseline="-24691" dirty="0">
                <a:latin typeface="Times New Roman"/>
                <a:cs typeface="Times New Roman"/>
              </a:rPr>
              <a:t>0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C1F6179-8E7B-4888-AF7A-7AF12209D873}"/>
              </a:ext>
            </a:extLst>
          </p:cNvPr>
          <p:cNvSpPr txBox="1"/>
          <p:nvPr/>
        </p:nvSpPr>
        <p:spPr>
          <a:xfrm>
            <a:off x="4016375" y="2820988"/>
            <a:ext cx="1143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</a:t>
            </a:r>
            <a:endParaRPr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4E05E3F-5249-4505-9EB4-1271E9B1C2AA}"/>
              </a:ext>
            </a:extLst>
          </p:cNvPr>
          <p:cNvSpPr txBox="1"/>
          <p:nvPr/>
        </p:nvSpPr>
        <p:spPr>
          <a:xfrm>
            <a:off x="1852613" y="5397500"/>
            <a:ext cx="755650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6884" algn="l"/>
              </a:tabLst>
              <a:defRPr/>
            </a:pPr>
            <a:r>
              <a:rPr sz="1950" spc="-10" dirty="0">
                <a:latin typeface="Symbol"/>
                <a:cs typeface="Symbol"/>
              </a:rPr>
              <a:t>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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Symbol"/>
                <a:cs typeface="Symbol"/>
              </a:rPr>
              <a:t>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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E57F30E-21B1-4865-975F-81A8D2E0596C}"/>
              </a:ext>
            </a:extLst>
          </p:cNvPr>
          <p:cNvSpPr txBox="1"/>
          <p:nvPr/>
        </p:nvSpPr>
        <p:spPr>
          <a:xfrm>
            <a:off x="1852613" y="5503863"/>
            <a:ext cx="755650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25" spc="-15" baseline="-4273" dirty="0">
                <a:latin typeface="Symbol"/>
                <a:cs typeface="Symbol"/>
              </a:rPr>
              <a:t></a:t>
            </a:r>
            <a:r>
              <a:rPr sz="2925" spc="-292" baseline="-4273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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2925" spc="-15" baseline="15669" dirty="0">
                <a:latin typeface="Times New Roman"/>
                <a:cs typeface="Times New Roman"/>
              </a:rPr>
              <a:t>1</a:t>
            </a:r>
            <a:r>
              <a:rPr sz="2925" spc="-217" baseline="15669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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2925" spc="-15" baseline="-4273" dirty="0">
                <a:latin typeface="Symbol"/>
                <a:cs typeface="Symbol"/>
              </a:rPr>
              <a:t></a:t>
            </a:r>
            <a:endParaRPr sz="2925" baseline="-4273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3D6690B-30BE-4831-9B9C-B39FB148EAB2}"/>
              </a:ext>
            </a:extLst>
          </p:cNvPr>
          <p:cNvSpPr txBox="1"/>
          <p:nvPr/>
        </p:nvSpPr>
        <p:spPr>
          <a:xfrm>
            <a:off x="1852613" y="4924425"/>
            <a:ext cx="755650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6884" algn="l"/>
              </a:tabLst>
              <a:defRPr/>
            </a:pPr>
            <a:r>
              <a:rPr sz="2925" spc="-15" baseline="-11396" dirty="0">
                <a:latin typeface="Symbol"/>
                <a:cs typeface="Symbol"/>
              </a:rPr>
              <a:t></a:t>
            </a:r>
            <a:r>
              <a:rPr sz="2925" spc="-292" baseline="-11396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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Symbol"/>
                <a:cs typeface="Symbol"/>
              </a:rPr>
              <a:t>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2925" spc="-15" baseline="-11396" dirty="0">
                <a:latin typeface="Symbol"/>
                <a:cs typeface="Symbol"/>
              </a:rPr>
              <a:t></a:t>
            </a:r>
            <a:endParaRPr sz="2925" baseline="-11396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D3CDE2E-C1E0-4B26-8613-9D4B67E3E31C}"/>
              </a:ext>
            </a:extLst>
          </p:cNvPr>
          <p:cNvSpPr txBox="1"/>
          <p:nvPr/>
        </p:nvSpPr>
        <p:spPr>
          <a:xfrm>
            <a:off x="1852613" y="5133975"/>
            <a:ext cx="755650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-10" dirty="0">
                <a:latin typeface="Symbol"/>
                <a:cs typeface="Symbol"/>
              </a:rPr>
              <a:t>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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2925" spc="-15" baseline="9971" dirty="0">
                <a:latin typeface="Times New Roman"/>
                <a:cs typeface="Times New Roman"/>
              </a:rPr>
              <a:t>1</a:t>
            </a:r>
            <a:r>
              <a:rPr sz="2925" spc="-217" baseline="9971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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E286F0A-A5A0-4E4B-BBE1-74303EB4DDB5}"/>
              </a:ext>
            </a:extLst>
          </p:cNvPr>
          <p:cNvSpPr txBox="1"/>
          <p:nvPr/>
        </p:nvSpPr>
        <p:spPr>
          <a:xfrm>
            <a:off x="1852613" y="4746625"/>
            <a:ext cx="755650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-10" dirty="0">
                <a:latin typeface="Symbol"/>
                <a:cs typeface="Symbol"/>
              </a:rPr>
              <a:t>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2925" spc="-15" baseline="-4273" dirty="0">
                <a:latin typeface="Symbol"/>
                <a:cs typeface="Symbol"/>
              </a:rPr>
              <a:t></a:t>
            </a:r>
            <a:r>
              <a:rPr sz="2925" spc="-202" baseline="-4273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1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2925" spc="-15" baseline="-4273" dirty="0">
                <a:latin typeface="Symbol"/>
                <a:cs typeface="Symbol"/>
              </a:rPr>
              <a:t></a:t>
            </a:r>
            <a:r>
              <a:rPr sz="2925" spc="-157" baseline="-4273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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3DF04558-1A5C-45BC-9086-2DEE0929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93D866-7BCF-4C71-ADF2-CF458360D4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1270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5" dirty="0"/>
              <a:t>Diagonalisasi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1405A1-2E08-4494-80F7-A3C29005F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345D587-D4D5-4332-A90E-C7481E17B40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2294" name="object 8">
            <a:extLst>
              <a:ext uri="{FF2B5EF4-FFF2-40B4-BE49-F238E27FC236}">
                <a16:creationId xmlns:a16="http://schemas.microsoft.com/office/drawing/2014/main" id="{1839A9E2-6560-4C9D-8880-FD89EFDF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543A0E-002F-410B-A2EA-D76D52B60D8E}" type="slidenum">
              <a:rPr lang="id-ID" altLang="en-US">
                <a:latin typeface="Arial" panose="020B0604020202020204" pitchFamily="34" charset="0"/>
              </a:rPr>
              <a:pPr eaLnBrk="1" hangingPunct="1"/>
              <a:t>12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0435F1-F568-4CC4-8CC3-4D179D94A4ED}"/>
              </a:ext>
            </a:extLst>
          </p:cNvPr>
          <p:cNvSpPr txBox="1"/>
          <p:nvPr/>
        </p:nvSpPr>
        <p:spPr>
          <a:xfrm>
            <a:off x="168275" y="827088"/>
            <a:ext cx="6364288" cy="2084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latin typeface="Bookman Old Style"/>
                <a:cs typeface="Bookman Old Style"/>
              </a:rPr>
              <a:t>D</a:t>
            </a:r>
            <a:r>
              <a:rPr sz="2000" u="heavy" spc="10" dirty="0">
                <a:latin typeface="Bookman Old Style"/>
                <a:cs typeface="Bookman Old Style"/>
              </a:rPr>
              <a:t>e</a:t>
            </a:r>
            <a:r>
              <a:rPr sz="2000" u="heavy" spc="-10" dirty="0">
                <a:latin typeface="Bookman Old Style"/>
                <a:cs typeface="Bookman Old Style"/>
              </a:rPr>
              <a:t>f</a:t>
            </a:r>
            <a:r>
              <a:rPr sz="2000" u="heavy" dirty="0">
                <a:latin typeface="Bookman Old Style"/>
                <a:cs typeface="Bookman Old Style"/>
              </a:rPr>
              <a:t>i</a:t>
            </a:r>
            <a:r>
              <a:rPr sz="2000" u="heavy" spc="-10" dirty="0">
                <a:latin typeface="Bookman Old Style"/>
                <a:cs typeface="Bookman Old Style"/>
              </a:rPr>
              <a:t>n</a:t>
            </a:r>
            <a:r>
              <a:rPr sz="2000" u="heavy" dirty="0">
                <a:latin typeface="Bookman Old Style"/>
                <a:cs typeface="Bookman Old Style"/>
              </a:rPr>
              <a:t>isi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: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Sua</a:t>
            </a:r>
            <a:r>
              <a:rPr sz="2000" spc="-10" dirty="0">
                <a:latin typeface="Bookman Old Style"/>
                <a:cs typeface="Bookman Old Style"/>
              </a:rPr>
              <a:t>t</a:t>
            </a:r>
            <a:r>
              <a:rPr sz="2000" dirty="0">
                <a:latin typeface="Bookman Old Style"/>
                <a:cs typeface="Bookman Old Style"/>
              </a:rPr>
              <a:t>u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ma</a:t>
            </a:r>
            <a:r>
              <a:rPr sz="2000" spc="-10" dirty="0">
                <a:latin typeface="Bookman Old Style"/>
                <a:cs typeface="Bookman Old Style"/>
              </a:rPr>
              <a:t>tr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p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spc="-15" dirty="0">
                <a:latin typeface="Bookman Old Style"/>
                <a:cs typeface="Bookman Old Style"/>
              </a:rPr>
              <a:t>s</a:t>
            </a:r>
            <a:r>
              <a:rPr sz="2000" dirty="0">
                <a:latin typeface="Bookman Old Style"/>
                <a:cs typeface="Bookman Old Style"/>
              </a:rPr>
              <a:t>egi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Anx</a:t>
            </a:r>
            <a:r>
              <a:rPr sz="2000" dirty="0">
                <a:latin typeface="Bookman Old Style"/>
                <a:cs typeface="Bookman Old Style"/>
              </a:rPr>
              <a:t>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di</a:t>
            </a:r>
            <a:r>
              <a:rPr sz="2000" dirty="0">
                <a:latin typeface="Bookman Old Style"/>
                <a:cs typeface="Bookman Old Style"/>
              </a:rPr>
              <a:t>k</a:t>
            </a:r>
            <a:r>
              <a:rPr sz="2000" spc="-5" dirty="0">
                <a:latin typeface="Bookman Old Style"/>
                <a:cs typeface="Bookman Old Style"/>
              </a:rPr>
              <a:t>a</a:t>
            </a:r>
            <a:r>
              <a:rPr sz="2000" spc="-10" dirty="0">
                <a:latin typeface="Bookman Old Style"/>
                <a:cs typeface="Bookman Old Style"/>
              </a:rPr>
              <a:t>t</a:t>
            </a:r>
            <a:r>
              <a:rPr sz="2000" spc="-5" dirty="0">
                <a:latin typeface="Bookman Old Style"/>
                <a:cs typeface="Bookman Old Style"/>
              </a:rPr>
              <a:t>akan</a:t>
            </a:r>
            <a:endParaRPr sz="2000">
              <a:latin typeface="Bookman Old Style"/>
              <a:cs typeface="Bookman Old Style"/>
            </a:endParaRPr>
          </a:p>
          <a:p>
            <a:pPr marL="35560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sz="2000" b="1" spc="-5" dirty="0">
                <a:latin typeface="Bookman Old Style"/>
                <a:cs typeface="Bookman Old Style"/>
              </a:rPr>
              <a:t>dap</a:t>
            </a:r>
            <a:r>
              <a:rPr sz="2000" b="1" dirty="0">
                <a:latin typeface="Bookman Old Style"/>
                <a:cs typeface="Bookman Old Style"/>
              </a:rPr>
              <a:t>at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ookman Old Style"/>
                <a:cs typeface="Bookman Old Style"/>
              </a:rPr>
              <a:t>didiag</a:t>
            </a:r>
            <a:r>
              <a:rPr sz="2000" b="1" spc="5" dirty="0">
                <a:latin typeface="Bookman Old Style"/>
                <a:cs typeface="Bookman Old Style"/>
              </a:rPr>
              <a:t>o</a:t>
            </a:r>
            <a:r>
              <a:rPr sz="2000" b="1" spc="-5" dirty="0">
                <a:latin typeface="Bookman Old Style"/>
                <a:cs typeface="Bookman Old Style"/>
              </a:rPr>
              <a:t>n</a:t>
            </a:r>
            <a:r>
              <a:rPr sz="2000" b="1" dirty="0">
                <a:latin typeface="Bookman Old Style"/>
                <a:cs typeface="Bookman Old Style"/>
              </a:rPr>
              <a:t>a</a:t>
            </a:r>
            <a:r>
              <a:rPr sz="2000" b="1" spc="-10" dirty="0">
                <a:latin typeface="Bookman Old Style"/>
                <a:cs typeface="Bookman Old Style"/>
              </a:rPr>
              <a:t>l</a:t>
            </a:r>
            <a:r>
              <a:rPr sz="2000" b="1" spc="-5" dirty="0">
                <a:latin typeface="Bookman Old Style"/>
                <a:cs typeface="Bookman Old Style"/>
              </a:rPr>
              <a:t>ka</a:t>
            </a:r>
            <a:r>
              <a:rPr sz="2000" b="1" dirty="0">
                <a:latin typeface="Bookman Old Style"/>
                <a:cs typeface="Bookman Old Style"/>
              </a:rPr>
              <a:t>n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Bookman Old Style"/>
                <a:cs typeface="Bookman Old Style"/>
              </a:rPr>
              <a:t>(diagon</a:t>
            </a:r>
            <a:r>
              <a:rPr sz="2000" b="1" spc="-5" dirty="0">
                <a:latin typeface="Bookman Old Style"/>
                <a:cs typeface="Bookman Old Style"/>
              </a:rPr>
              <a:t>ali</a:t>
            </a:r>
            <a:r>
              <a:rPr sz="2000" b="1" spc="5" dirty="0">
                <a:latin typeface="Bookman Old Style"/>
                <a:cs typeface="Bookman Old Style"/>
              </a:rPr>
              <a:t>z</a:t>
            </a:r>
            <a:r>
              <a:rPr sz="2000" b="1" spc="-5" dirty="0">
                <a:latin typeface="Bookman Old Style"/>
                <a:cs typeface="Bookman Old Style"/>
              </a:rPr>
              <a:t>ab</a:t>
            </a:r>
            <a:r>
              <a:rPr sz="2000" b="1" spc="-10" dirty="0">
                <a:latin typeface="Bookman Old Style"/>
                <a:cs typeface="Bookman Old Style"/>
              </a:rPr>
              <a:t>l</a:t>
            </a:r>
            <a:r>
              <a:rPr sz="2000" b="1" spc="-5" dirty="0">
                <a:latin typeface="Bookman Old Style"/>
                <a:cs typeface="Bookman Old Style"/>
              </a:rPr>
              <a:t>e)</a:t>
            </a:r>
            <a:endParaRPr sz="2000">
              <a:latin typeface="Bookman Old Style"/>
              <a:cs typeface="Bookman Old Style"/>
            </a:endParaRPr>
          </a:p>
          <a:p>
            <a:pPr marL="355600" fontAlgn="auto">
              <a:spcBef>
                <a:spcPts val="1200"/>
              </a:spcBef>
              <a:spcAft>
                <a:spcPts val="0"/>
              </a:spcAft>
              <a:tabLst>
                <a:tab pos="974725" algn="l"/>
              </a:tabLst>
              <a:defRPr/>
            </a:pPr>
            <a:r>
              <a:rPr sz="2000" dirty="0">
                <a:latin typeface="Bookman Old Style"/>
                <a:cs typeface="Bookman Old Style"/>
              </a:rPr>
              <a:t>jika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Bookman Old Style"/>
                <a:cs typeface="Bookman Old Style"/>
              </a:rPr>
              <a:t>t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dirty="0">
                <a:latin typeface="Bookman Old Style"/>
                <a:cs typeface="Bookman Old Style"/>
              </a:rPr>
              <a:t>rdap</a:t>
            </a:r>
            <a:r>
              <a:rPr sz="2000" spc="-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mat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P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yan</a:t>
            </a:r>
            <a:r>
              <a:rPr sz="2000" dirty="0">
                <a:latin typeface="Bookman Old Style"/>
                <a:cs typeface="Bookman Old Style"/>
              </a:rPr>
              <a:t>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dirty="0">
                <a:latin typeface="Bookman Old Style"/>
                <a:cs typeface="Bookman Old Style"/>
              </a:rPr>
              <a:t>m</a:t>
            </a:r>
            <a:r>
              <a:rPr sz="2000" spc="-10" dirty="0">
                <a:latin typeface="Bookman Old Style"/>
                <a:cs typeface="Bookman Old Style"/>
              </a:rPr>
              <a:t>p</a:t>
            </a:r>
            <a:r>
              <a:rPr sz="2000" spc="-5" dirty="0">
                <a:latin typeface="Bookman Old Style"/>
                <a:cs typeface="Bookman Old Style"/>
              </a:rPr>
              <a:t>uny</a:t>
            </a:r>
            <a:r>
              <a:rPr sz="2000" spc="-10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i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inv</a:t>
            </a:r>
            <a:r>
              <a:rPr sz="2000" spc="5" dirty="0">
                <a:latin typeface="Bookman Old Style"/>
                <a:cs typeface="Bookman Old Style"/>
              </a:rPr>
              <a:t>e</a:t>
            </a:r>
            <a:r>
              <a:rPr sz="2000" dirty="0">
                <a:latin typeface="Bookman Old Style"/>
                <a:cs typeface="Bookman Old Style"/>
              </a:rPr>
              <a:t>rs</a:t>
            </a:r>
            <a:endParaRPr sz="2000">
              <a:latin typeface="Bookman Old Style"/>
              <a:cs typeface="Bookman Old Style"/>
            </a:endParaRPr>
          </a:p>
          <a:p>
            <a:pPr marL="254635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sz="2000" dirty="0">
                <a:latin typeface="Bookman Old Style"/>
                <a:cs typeface="Bookman Old Style"/>
              </a:rPr>
              <a:t>(Jadi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k</a:t>
            </a:r>
            <a:r>
              <a:rPr sz="2000" spc="5" dirty="0">
                <a:latin typeface="Bookman Old Style"/>
                <a:cs typeface="Bookman Old Style"/>
              </a:rPr>
              <a:t>o</a:t>
            </a:r>
            <a:r>
              <a:rPr sz="2000" dirty="0">
                <a:latin typeface="Bookman Old Style"/>
                <a:cs typeface="Bookman Old Style"/>
              </a:rPr>
              <a:t>lo</a:t>
            </a:r>
            <a:r>
              <a:rPr sz="2000" spc="5" dirty="0">
                <a:latin typeface="Bookman Old Style"/>
                <a:cs typeface="Bookman Old Style"/>
              </a:rPr>
              <a:t>m</a:t>
            </a:r>
            <a:r>
              <a:rPr sz="2000" dirty="0">
                <a:latin typeface="Bookman Old Style"/>
                <a:cs typeface="Bookman Old Style"/>
              </a:rPr>
              <a:t>-</a:t>
            </a:r>
            <a:r>
              <a:rPr sz="2000" spc="-5" dirty="0">
                <a:latin typeface="Bookman Old Style"/>
                <a:cs typeface="Bookman Old Style"/>
              </a:rPr>
              <a:t>k</a:t>
            </a:r>
            <a:r>
              <a:rPr sz="2000" spc="5" dirty="0">
                <a:latin typeface="Bookman Old Style"/>
                <a:cs typeface="Bookman Old Style"/>
              </a:rPr>
              <a:t>o</a:t>
            </a:r>
            <a:r>
              <a:rPr sz="2000" dirty="0">
                <a:latin typeface="Bookman Old Style"/>
                <a:cs typeface="Bookman Old Style"/>
              </a:rPr>
              <a:t>lo</a:t>
            </a:r>
            <a:r>
              <a:rPr sz="2000" spc="-15" dirty="0">
                <a:latin typeface="Bookman Old Style"/>
                <a:cs typeface="Bookman Old Style"/>
              </a:rPr>
              <a:t>m</a:t>
            </a:r>
            <a:r>
              <a:rPr sz="2000" spc="-5" dirty="0">
                <a:latin typeface="Bookman Old Style"/>
                <a:cs typeface="Bookman Old Style"/>
              </a:rPr>
              <a:t>n</a:t>
            </a:r>
            <a:r>
              <a:rPr sz="2000" spc="-10" dirty="0">
                <a:latin typeface="Bookman Old Style"/>
                <a:cs typeface="Bookman Old Style"/>
              </a:rPr>
              <a:t>y</a:t>
            </a:r>
            <a:r>
              <a:rPr sz="2000" dirty="0">
                <a:latin typeface="Bookman Old Style"/>
                <a:cs typeface="Bookman Old Style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ha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spc="-5" dirty="0">
                <a:latin typeface="Bookman Old Style"/>
                <a:cs typeface="Bookman Old Style"/>
              </a:rPr>
              <a:t>u</a:t>
            </a:r>
            <a:r>
              <a:rPr sz="2000" dirty="0">
                <a:latin typeface="Bookman Old Style"/>
                <a:cs typeface="Bookman Old Style"/>
              </a:rPr>
              <a:t>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b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ba</a:t>
            </a:r>
            <a:r>
              <a:rPr sz="2000" dirty="0">
                <a:latin typeface="Bookman Old Style"/>
                <a:cs typeface="Bookman Old Style"/>
              </a:rPr>
              <a:t>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li</a:t>
            </a:r>
            <a:r>
              <a:rPr sz="2000" spc="-10" dirty="0">
                <a:latin typeface="Bookman Old Style"/>
                <a:cs typeface="Bookman Old Style"/>
              </a:rPr>
              <a:t>n</a:t>
            </a:r>
            <a:r>
              <a:rPr sz="2000" dirty="0">
                <a:latin typeface="Bookman Old Style"/>
                <a:cs typeface="Bookman Old Style"/>
              </a:rPr>
              <a:t>i</a:t>
            </a:r>
            <a:r>
              <a:rPr sz="2000" spc="5" dirty="0">
                <a:latin typeface="Bookman Old Style"/>
                <a:cs typeface="Bookman Old Style"/>
              </a:rPr>
              <a:t>e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)</a:t>
            </a:r>
            <a:endParaRPr sz="2000">
              <a:latin typeface="Bookman Old Style"/>
              <a:cs typeface="Bookman Old Style"/>
            </a:endParaRPr>
          </a:p>
          <a:p>
            <a:pPr marL="335280" fontAlgn="auto">
              <a:lnSpc>
                <a:spcPts val="2395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sz="2000" dirty="0">
                <a:latin typeface="Bookman Old Style"/>
                <a:cs typeface="Bookman Old Style"/>
              </a:rPr>
              <a:t>s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hi</a:t>
            </a:r>
            <a:r>
              <a:rPr sz="2000" spc="-10" dirty="0">
                <a:latin typeface="Bookman Old Style"/>
                <a:cs typeface="Bookman Old Style"/>
              </a:rPr>
              <a:t>n</a:t>
            </a:r>
            <a:r>
              <a:rPr sz="2000" spc="-5" dirty="0">
                <a:latin typeface="Bookman Old Style"/>
                <a:cs typeface="Bookman Old Style"/>
              </a:rPr>
              <a:t>gg</a:t>
            </a:r>
            <a:r>
              <a:rPr sz="2000" dirty="0">
                <a:latin typeface="Bookman Old Style"/>
                <a:cs typeface="Bookman Old Style"/>
              </a:rPr>
              <a:t>a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ookman Old Style"/>
                <a:cs typeface="Bookman Old Style"/>
              </a:rPr>
              <a:t>P</a:t>
            </a:r>
            <a:r>
              <a:rPr sz="1950" b="1" spc="22" baseline="25641" dirty="0">
                <a:latin typeface="Bookman Old Style"/>
                <a:cs typeface="Bookman Old Style"/>
              </a:rPr>
              <a:t>–</a:t>
            </a:r>
            <a:r>
              <a:rPr sz="1950" b="1" spc="15" baseline="25641" dirty="0">
                <a:latin typeface="Bookman Old Style"/>
                <a:cs typeface="Bookman Old Style"/>
              </a:rPr>
              <a:t>1</a:t>
            </a:r>
            <a:r>
              <a:rPr sz="2000" b="1" spc="-5" dirty="0">
                <a:latin typeface="Bookman Old Style"/>
                <a:cs typeface="Bookman Old Style"/>
              </a:rPr>
              <a:t>A</a:t>
            </a:r>
            <a:r>
              <a:rPr sz="2000" b="1" dirty="0">
                <a:latin typeface="Bookman Old Style"/>
                <a:cs typeface="Bookman Old Style"/>
              </a:rPr>
              <a:t>P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dirty="0">
                <a:latin typeface="Bookman Old Style"/>
                <a:cs typeface="Bookman Old Style"/>
              </a:rPr>
              <a:t>rupa</a:t>
            </a:r>
            <a:r>
              <a:rPr sz="2000" spc="-10" dirty="0">
                <a:latin typeface="Bookman Old Style"/>
                <a:cs typeface="Bookman Old Style"/>
              </a:rPr>
              <a:t>k</a:t>
            </a:r>
            <a:r>
              <a:rPr sz="2000" spc="-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mat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diag</a:t>
            </a:r>
            <a:r>
              <a:rPr sz="2000" spc="5" dirty="0">
                <a:latin typeface="Bookman Old Style"/>
                <a:cs typeface="Bookman Old Style"/>
              </a:rPr>
              <a:t>o</a:t>
            </a:r>
            <a:r>
              <a:rPr sz="2000" spc="-5" dirty="0">
                <a:latin typeface="Bookman Old Style"/>
                <a:cs typeface="Bookman Old Style"/>
              </a:rPr>
              <a:t>nal.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2E4390-48C2-4048-A6A1-3A29EC1F4868}"/>
              </a:ext>
            </a:extLst>
          </p:cNvPr>
          <p:cNvSpPr txBox="1"/>
          <p:nvPr/>
        </p:nvSpPr>
        <p:spPr>
          <a:xfrm>
            <a:off x="168275" y="3695700"/>
            <a:ext cx="8520113" cy="166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Bookman Old Style"/>
                <a:cs typeface="Bookman Old Style"/>
              </a:rPr>
              <a:t>Mat</a:t>
            </a:r>
            <a:r>
              <a:rPr sz="2000" spc="-15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P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dinamaka</a:t>
            </a:r>
            <a:r>
              <a:rPr sz="2000" dirty="0">
                <a:latin typeface="Bookman Old Style"/>
                <a:cs typeface="Bookman Old Style"/>
              </a:rPr>
              <a:t>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ma</a:t>
            </a:r>
            <a:r>
              <a:rPr sz="2000" spc="-10" dirty="0">
                <a:latin typeface="Bookman Old Style"/>
                <a:cs typeface="Bookman Old Style"/>
              </a:rPr>
              <a:t>tr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ya</a:t>
            </a:r>
            <a:r>
              <a:rPr sz="2000" spc="-10" dirty="0">
                <a:latin typeface="Bookman Old Style"/>
                <a:cs typeface="Bookman Old Style"/>
              </a:rPr>
              <a:t>n</a:t>
            </a:r>
            <a:r>
              <a:rPr sz="2000" dirty="0">
                <a:latin typeface="Bookman Old Style"/>
                <a:cs typeface="Bookman Old Style"/>
              </a:rPr>
              <a:t>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</a:t>
            </a:r>
            <a:r>
              <a:rPr sz="2000" spc="5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ndiagonal</a:t>
            </a:r>
            <a:r>
              <a:rPr sz="2000" spc="-10" dirty="0">
                <a:latin typeface="Bookman Old Style"/>
                <a:cs typeface="Bookman Old Style"/>
              </a:rPr>
              <a:t>k</a:t>
            </a:r>
            <a:r>
              <a:rPr sz="2000" spc="-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(p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ndia</a:t>
            </a:r>
            <a:r>
              <a:rPr sz="2000" spc="-20" dirty="0">
                <a:latin typeface="Bookman Old Style"/>
                <a:cs typeface="Bookman Old Style"/>
              </a:rPr>
              <a:t>g</a:t>
            </a:r>
            <a:r>
              <a:rPr sz="2000" spc="-5" dirty="0">
                <a:latin typeface="Bookman Old Style"/>
                <a:cs typeface="Bookman Old Style"/>
              </a:rPr>
              <a:t>onal)</a:t>
            </a:r>
            <a:endParaRPr sz="2000">
              <a:latin typeface="Bookman Old Style"/>
              <a:cs typeface="Bookman Old Style"/>
            </a:endParaRPr>
          </a:p>
          <a:p>
            <a:pPr marL="355600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2000" spc="-5" dirty="0">
                <a:latin typeface="Bookman Old Style"/>
                <a:cs typeface="Bookman Old Style"/>
              </a:rPr>
              <a:t>d</a:t>
            </a:r>
            <a:r>
              <a:rPr sz="2000" spc="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ri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A.</a:t>
            </a:r>
            <a:endParaRPr sz="2000">
              <a:latin typeface="Bookman Old Style"/>
              <a:cs typeface="Bookman Old Style"/>
            </a:endParaRPr>
          </a:p>
          <a:p>
            <a:pPr fontAlgn="auto">
              <a:spcBef>
                <a:spcPts val="37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66264" algn="l"/>
                <a:tab pos="4634230" algn="l"/>
              </a:tabLst>
              <a:defRPr/>
            </a:pPr>
            <a:r>
              <a:rPr sz="2000" spc="-5" dirty="0">
                <a:latin typeface="Bookman Old Style"/>
                <a:cs typeface="Bookman Old Style"/>
              </a:rPr>
              <a:t>V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kto</a:t>
            </a:r>
            <a:r>
              <a:rPr sz="2000" dirty="0">
                <a:latin typeface="Bookman Old Style"/>
                <a:cs typeface="Bookman Old Style"/>
              </a:rPr>
              <a:t>r-</a:t>
            </a:r>
            <a:r>
              <a:rPr sz="2000" spc="-10" dirty="0">
                <a:latin typeface="Bookman Old Style"/>
                <a:cs typeface="Bookman Old Style"/>
              </a:rPr>
              <a:t>v</a:t>
            </a:r>
            <a:r>
              <a:rPr sz="2000" dirty="0">
                <a:latin typeface="Bookman Old Style"/>
                <a:cs typeface="Bookman Old Style"/>
              </a:rPr>
              <a:t>ek</a:t>
            </a:r>
            <a:r>
              <a:rPr sz="2000" spc="-10" dirty="0">
                <a:latin typeface="Bookman Old Style"/>
                <a:cs typeface="Bookman Old Style"/>
              </a:rPr>
              <a:t>t</a:t>
            </a:r>
            <a:r>
              <a:rPr sz="2000" spc="-5" dirty="0">
                <a:latin typeface="Bookman Old Style"/>
                <a:cs typeface="Bookman Old Style"/>
              </a:rPr>
              <a:t>o</a:t>
            </a:r>
            <a:r>
              <a:rPr sz="2000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Bookman Old Style"/>
                <a:cs typeface="Bookman Old Style"/>
              </a:rPr>
              <a:t>kol</a:t>
            </a:r>
            <a:r>
              <a:rPr sz="2000" spc="5" dirty="0">
                <a:latin typeface="Bookman Old Style"/>
                <a:cs typeface="Bookman Old Style"/>
              </a:rPr>
              <a:t>o</a:t>
            </a:r>
            <a:r>
              <a:rPr sz="2000" dirty="0">
                <a:latin typeface="Bookman Old Style"/>
                <a:cs typeface="Bookman Old Style"/>
              </a:rPr>
              <a:t>m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d</a:t>
            </a:r>
            <a:r>
              <a:rPr sz="2000" spc="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ri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mat</a:t>
            </a:r>
            <a:r>
              <a:rPr sz="2000" spc="-10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iks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Bookman Old Style"/>
                <a:cs typeface="Bookman Old Style"/>
              </a:rPr>
              <a:t>adala</a:t>
            </a:r>
            <a:r>
              <a:rPr sz="2000" dirty="0">
                <a:latin typeface="Bookman Old Style"/>
                <a:cs typeface="Bookman Old Style"/>
              </a:rPr>
              <a:t>h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v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spc="-5" dirty="0">
                <a:latin typeface="Bookman Old Style"/>
                <a:cs typeface="Bookman Old Style"/>
              </a:rPr>
              <a:t>kto</a:t>
            </a:r>
            <a:r>
              <a:rPr sz="2000" spc="15" dirty="0">
                <a:latin typeface="Bookman Old Style"/>
                <a:cs typeface="Bookman Old Style"/>
              </a:rPr>
              <a:t>r</a:t>
            </a:r>
            <a:r>
              <a:rPr sz="2000" dirty="0">
                <a:latin typeface="Bookman Old Style"/>
                <a:cs typeface="Bookman Old Style"/>
              </a:rPr>
              <a:t>-</a:t>
            </a:r>
            <a:r>
              <a:rPr sz="2000" spc="-10" dirty="0">
                <a:latin typeface="Bookman Old Style"/>
                <a:cs typeface="Bookman Old Style"/>
              </a:rPr>
              <a:t>ve</a:t>
            </a:r>
            <a:r>
              <a:rPr sz="2000" spc="-5" dirty="0">
                <a:latin typeface="Bookman Old Style"/>
                <a:cs typeface="Bookman Old Style"/>
              </a:rPr>
              <a:t>kto</a:t>
            </a:r>
            <a:r>
              <a:rPr sz="2000" dirty="0">
                <a:latin typeface="Bookman Old Style"/>
                <a:cs typeface="Bookman Old Style"/>
              </a:rPr>
              <a:t>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Bookman Old Style"/>
                <a:cs typeface="Bookman Old Style"/>
              </a:rPr>
              <a:t>e</a:t>
            </a:r>
            <a:r>
              <a:rPr sz="2000" dirty="0">
                <a:latin typeface="Bookman Old Style"/>
                <a:cs typeface="Bookman Old Style"/>
              </a:rPr>
              <a:t>igen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Bookman Old Style"/>
                <a:cs typeface="Bookman Old Style"/>
              </a:rPr>
              <a:t>d</a:t>
            </a:r>
            <a:r>
              <a:rPr sz="2000" spc="5" dirty="0">
                <a:latin typeface="Bookman Old Style"/>
                <a:cs typeface="Bookman Old Style"/>
              </a:rPr>
              <a:t>a</a:t>
            </a:r>
            <a:r>
              <a:rPr sz="2000" dirty="0">
                <a:latin typeface="Bookman Old Style"/>
                <a:cs typeface="Bookman Old Style"/>
              </a:rPr>
              <a:t>ri</a:t>
            </a:r>
            <a:endParaRPr sz="2000">
              <a:latin typeface="Bookman Old Style"/>
              <a:cs typeface="Bookman Old Style"/>
            </a:endParaRPr>
          </a:p>
          <a:p>
            <a:pPr marL="355600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2000" spc="-5" dirty="0">
                <a:latin typeface="Bookman Old Style"/>
                <a:cs typeface="Bookman Old Style"/>
              </a:rPr>
              <a:t>A.</a:t>
            </a:r>
            <a:endParaRPr sz="2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id="{F62F5C49-E354-4CF6-9B24-5C5DBC47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2DC798-131A-41EE-9F39-6621DA7FEF42}"/>
              </a:ext>
            </a:extLst>
          </p:cNvPr>
          <p:cNvSpPr txBox="1"/>
          <p:nvPr/>
        </p:nvSpPr>
        <p:spPr>
          <a:xfrm>
            <a:off x="168275" y="576263"/>
            <a:ext cx="6432550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Conto</a:t>
            </a:r>
            <a:r>
              <a:rPr sz="2400" b="1" dirty="0">
                <a:latin typeface="Bookman Old Style"/>
                <a:cs typeface="Bookman Old Style"/>
              </a:rPr>
              <a:t>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mendiagonalkan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773843B0-A539-49F3-896D-CE21439D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360613"/>
            <a:ext cx="1381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3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9DF66D4-96C5-4A4D-871A-D9044402F9BF}"/>
              </a:ext>
            </a:extLst>
          </p:cNvPr>
          <p:cNvSpPr txBox="1"/>
          <p:nvPr/>
        </p:nvSpPr>
        <p:spPr>
          <a:xfrm>
            <a:off x="1654175" y="1604963"/>
            <a:ext cx="1763713" cy="1265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9109" fontAlgn="auto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tabLst>
                <a:tab pos="1055370" algn="l"/>
                <a:tab pos="1470025" algn="l"/>
              </a:tabLst>
              <a:defRPr/>
            </a:pPr>
            <a:r>
              <a:rPr sz="3450" baseline="-3623" dirty="0">
                <a:latin typeface="Symbol"/>
                <a:cs typeface="Symbol"/>
              </a:rPr>
              <a:t></a:t>
            </a:r>
            <a:r>
              <a:rPr sz="3450" spc="-547" baseline="-362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	0	</a:t>
            </a:r>
            <a:r>
              <a:rPr sz="2300" spc="165" dirty="0">
                <a:latin typeface="Times New Roman"/>
                <a:cs typeface="Times New Roman"/>
              </a:rPr>
              <a:t>0</a:t>
            </a:r>
            <a:r>
              <a:rPr sz="3450" baseline="-3623" dirty="0">
                <a:latin typeface="Symbol"/>
                <a:cs typeface="Symbol"/>
              </a:rPr>
              <a:t></a:t>
            </a:r>
            <a:endParaRPr sz="3450" baseline="-3623">
              <a:latin typeface="Symbol"/>
              <a:cs typeface="Symbol"/>
            </a:endParaRPr>
          </a:p>
          <a:p>
            <a:pPr marL="499109" fontAlgn="auto">
              <a:lnSpc>
                <a:spcPts val="1735"/>
              </a:lnSpc>
              <a:spcBef>
                <a:spcPts val="0"/>
              </a:spcBef>
              <a:spcAft>
                <a:spcPts val="0"/>
              </a:spcAft>
              <a:tabLst>
                <a:tab pos="1637664" algn="l"/>
              </a:tabLst>
              <a:defRPr/>
            </a:pPr>
            <a:r>
              <a:rPr sz="2300" dirty="0">
                <a:latin typeface="Symbol"/>
                <a:cs typeface="Symbol"/>
              </a:rPr>
              <a:t>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2290"/>
              </a:lnSpc>
              <a:spcBef>
                <a:spcPts val="0"/>
              </a:spcBef>
              <a:spcAft>
                <a:spcPts val="0"/>
              </a:spcAft>
              <a:tabLst>
                <a:tab pos="1052830" algn="l"/>
                <a:tab pos="1467485" algn="l"/>
              </a:tabLst>
              <a:defRPr/>
            </a:pP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3450" baseline="-9661" dirty="0">
                <a:latin typeface="Symbol"/>
                <a:cs typeface="Symbol"/>
              </a:rPr>
              <a:t></a:t>
            </a:r>
            <a:r>
              <a:rPr sz="3450" spc="-525" baseline="-966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	1	</a:t>
            </a:r>
            <a:r>
              <a:rPr sz="2300" spc="185" dirty="0">
                <a:latin typeface="Times New Roman"/>
                <a:cs typeface="Times New Roman"/>
              </a:rPr>
              <a:t>1</a:t>
            </a:r>
            <a:r>
              <a:rPr sz="3450" baseline="-9661" dirty="0">
                <a:latin typeface="Symbol"/>
                <a:cs typeface="Symbol"/>
              </a:rPr>
              <a:t></a:t>
            </a:r>
            <a:endParaRPr sz="3450" baseline="-9661">
              <a:latin typeface="Symbol"/>
              <a:cs typeface="Symbol"/>
            </a:endParaRPr>
          </a:p>
          <a:p>
            <a:pPr marL="499109" fontAlgn="auto">
              <a:spcBef>
                <a:spcPts val="715"/>
              </a:spcBef>
              <a:spcAft>
                <a:spcPts val="0"/>
              </a:spcAft>
              <a:tabLst>
                <a:tab pos="1052830" algn="l"/>
                <a:tab pos="1467485" algn="l"/>
              </a:tabLst>
              <a:defRPr/>
            </a:pPr>
            <a:r>
              <a:rPr sz="3450" baseline="-15700" dirty="0">
                <a:latin typeface="Symbol"/>
                <a:cs typeface="Symbol"/>
              </a:rPr>
              <a:t></a:t>
            </a:r>
            <a:r>
              <a:rPr sz="3450" spc="-525" baseline="-157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	1	</a:t>
            </a:r>
            <a:r>
              <a:rPr sz="2300" spc="185" dirty="0">
                <a:latin typeface="Times New Roman"/>
                <a:cs typeface="Times New Roman"/>
              </a:rPr>
              <a:t>1</a:t>
            </a:r>
            <a:r>
              <a:rPr sz="3450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7A963613-B2BF-4CD5-84C1-F6725496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360613"/>
            <a:ext cx="138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3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BD332E5D-ED12-4A1E-931A-3704CD8696F2}"/>
              </a:ext>
            </a:extLst>
          </p:cNvPr>
          <p:cNvSpPr>
            <a:spLocks/>
          </p:cNvSpPr>
          <p:nvPr/>
        </p:nvSpPr>
        <p:spPr bwMode="auto">
          <a:xfrm>
            <a:off x="1570038" y="3725863"/>
            <a:ext cx="0" cy="349250"/>
          </a:xfrm>
          <a:custGeom>
            <a:avLst/>
            <a:gdLst>
              <a:gd name="T0" fmla="*/ 0 h 349885"/>
              <a:gd name="T1" fmla="*/ 349179 h 3498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49885">
                <a:moveTo>
                  <a:pt x="0" y="0"/>
                </a:moveTo>
                <a:lnTo>
                  <a:pt x="0" y="349814"/>
                </a:lnTo>
              </a:path>
            </a:pathLst>
          </a:custGeom>
          <a:noFill/>
          <a:ln w="120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E782CEB8-94F4-46A8-A5B5-C2C8F01F2748}"/>
              </a:ext>
            </a:extLst>
          </p:cNvPr>
          <p:cNvSpPr>
            <a:spLocks/>
          </p:cNvSpPr>
          <p:nvPr/>
        </p:nvSpPr>
        <p:spPr bwMode="auto">
          <a:xfrm>
            <a:off x="2444750" y="3725863"/>
            <a:ext cx="0" cy="349250"/>
          </a:xfrm>
          <a:custGeom>
            <a:avLst/>
            <a:gdLst>
              <a:gd name="T0" fmla="*/ 0 h 349885"/>
              <a:gd name="T1" fmla="*/ 349179 h 3498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49885">
                <a:moveTo>
                  <a:pt x="0" y="0"/>
                </a:moveTo>
                <a:lnTo>
                  <a:pt x="0" y="349814"/>
                </a:lnTo>
              </a:path>
            </a:pathLst>
          </a:custGeom>
          <a:noFill/>
          <a:ln w="120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EC8C98E-9009-4056-BCED-8DF49615A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Jawa</a:t>
            </a:r>
            <a:r>
              <a:rPr dirty="0"/>
              <a:t>b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  <a:p>
            <a:pPr marL="4699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0" spc="-5" dirty="0"/>
              <a:t>Persamaa</a:t>
            </a:r>
            <a:r>
              <a:rPr b="0" dirty="0"/>
              <a:t>n</a:t>
            </a:r>
            <a:r>
              <a:rPr b="0" spc="145" dirty="0">
                <a:latin typeface="Times New Roman"/>
                <a:cs typeface="Times New Roman"/>
              </a:rPr>
              <a:t> </a:t>
            </a:r>
            <a:r>
              <a:rPr b="0" spc="-20" dirty="0"/>
              <a:t>karakteristi</a:t>
            </a:r>
            <a:r>
              <a:rPr b="0" spc="-15" dirty="0"/>
              <a:t>k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spc="-20" dirty="0"/>
              <a:t>dar</a:t>
            </a:r>
            <a:r>
              <a:rPr b="0" spc="-10" dirty="0"/>
              <a:t>i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spc="-15" dirty="0"/>
              <a:t>matriks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dirty="0"/>
              <a:t>A</a:t>
            </a:r>
            <a:r>
              <a:rPr b="0" spc="165" dirty="0">
                <a:latin typeface="Times New Roman"/>
                <a:cs typeface="Times New Roman"/>
              </a:rPr>
              <a:t> </a:t>
            </a:r>
            <a:r>
              <a:rPr b="0" spc="-5" dirty="0"/>
              <a:t>adala</a:t>
            </a:r>
            <a:r>
              <a:rPr b="0" dirty="0"/>
              <a:t>h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spc="-10" dirty="0"/>
              <a:t>:</a:t>
            </a:r>
          </a:p>
          <a:p>
            <a:pPr marL="530225" indent="846455" eaLnBrk="1" fontAlgn="auto" hangingPunct="1">
              <a:spcBef>
                <a:spcPts val="545"/>
              </a:spcBef>
              <a:spcAft>
                <a:spcPts val="0"/>
              </a:spcAft>
              <a:defRPr/>
            </a:pPr>
            <a:r>
              <a:rPr b="0" i="1" spc="-20" dirty="0">
                <a:latin typeface="Symbol"/>
                <a:cs typeface="Symbol"/>
              </a:rPr>
              <a:t></a:t>
            </a:r>
            <a:r>
              <a:rPr sz="2300" b="0" spc="-15" dirty="0">
                <a:latin typeface="Times New Roman"/>
                <a:cs typeface="Times New Roman"/>
              </a:rPr>
              <a:t>.</a:t>
            </a:r>
            <a:r>
              <a:rPr sz="2300" b="0" i="1" spc="5" dirty="0">
                <a:latin typeface="Times New Roman"/>
                <a:cs typeface="Times New Roman"/>
              </a:rPr>
              <a:t>I</a:t>
            </a:r>
            <a:r>
              <a:rPr sz="2300" b="0" i="1" spc="95" dirty="0">
                <a:latin typeface="Times New Roman"/>
                <a:cs typeface="Times New Roman"/>
              </a:rPr>
              <a:t> </a:t>
            </a:r>
            <a:r>
              <a:rPr sz="2300" b="0" spc="10" dirty="0">
                <a:latin typeface="Symbol"/>
                <a:cs typeface="Symbol"/>
              </a:rPr>
              <a:t></a:t>
            </a:r>
            <a:r>
              <a:rPr sz="2300" b="0" spc="15" dirty="0">
                <a:latin typeface="Times New Roman"/>
                <a:cs typeface="Times New Roman"/>
              </a:rPr>
              <a:t> </a:t>
            </a:r>
            <a:r>
              <a:rPr sz="2300" b="0" i="1" spc="10" dirty="0">
                <a:latin typeface="Times New Roman"/>
                <a:cs typeface="Times New Roman"/>
              </a:rPr>
              <a:t>A</a:t>
            </a:r>
            <a:r>
              <a:rPr sz="2300" b="0" i="1" dirty="0">
                <a:latin typeface="Times New Roman"/>
                <a:cs typeface="Times New Roman"/>
              </a:rPr>
              <a:t> </a:t>
            </a:r>
            <a:r>
              <a:rPr sz="2300" b="0" i="1" spc="-260" dirty="0">
                <a:latin typeface="Times New Roman"/>
                <a:cs typeface="Times New Roman"/>
              </a:rPr>
              <a:t> </a:t>
            </a:r>
            <a:r>
              <a:rPr sz="2300" b="0" spc="10" dirty="0">
                <a:latin typeface="Symbol"/>
                <a:cs typeface="Symbol"/>
              </a:rPr>
              <a:t></a:t>
            </a:r>
            <a:r>
              <a:rPr sz="2300" b="0" spc="-15" dirty="0">
                <a:latin typeface="Times New Roman"/>
                <a:cs typeface="Times New Roman"/>
              </a:rPr>
              <a:t> </a:t>
            </a:r>
            <a:r>
              <a:rPr sz="2300" b="0" spc="1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530225" indent="0" eaLnBrk="1" fontAlgn="auto" hangingPunct="1">
              <a:spcBef>
                <a:spcPts val="1490"/>
              </a:spcBef>
              <a:spcAft>
                <a:spcPts val="0"/>
              </a:spcAft>
              <a:defRPr/>
            </a:pPr>
            <a:r>
              <a:rPr b="0" spc="-5" dirty="0"/>
              <a:t>atau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CECABCE-3236-4023-9046-3F1A33D945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F5D96DF-1ED8-4054-9D2C-4AF37AA536C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3324" name="object 21">
            <a:extLst>
              <a:ext uri="{FF2B5EF4-FFF2-40B4-BE49-F238E27FC236}">
                <a16:creationId xmlns:a16="http://schemas.microsoft.com/office/drawing/2014/main" id="{53E680EF-CF3E-4D86-A08F-48E8E9CD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82997-D514-43DC-A21A-8AB47244AB45}" type="slidenum">
              <a:rPr lang="id-ID" altLang="en-US">
                <a:latin typeface="Arial" panose="020B0604020202020204" pitchFamily="34" charset="0"/>
              </a:rPr>
              <a:pPr eaLnBrk="1" hangingPunct="1"/>
              <a:t>13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3325" name="object 10">
            <a:extLst>
              <a:ext uri="{FF2B5EF4-FFF2-40B4-BE49-F238E27FC236}">
                <a16:creationId xmlns:a16="http://schemas.microsoft.com/office/drawing/2014/main" id="{CCBED106-E096-4650-94E2-2BBB8739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4756150"/>
            <a:ext cx="23606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3875" algn="l"/>
                <a:tab pos="91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975"/>
              </a:lnSpc>
            </a:pPr>
            <a:r>
              <a:rPr lang="id-ID" altLang="en-US" sz="3200" baseline="-40000">
                <a:latin typeface="Symbol" panose="05050102010706020507" pitchFamily="18" charset="2"/>
              </a:rPr>
              <a:t></a:t>
            </a:r>
            <a:r>
              <a:rPr lang="id-ID" altLang="en-US" sz="3200" baseline="-4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	0	0</a:t>
            </a:r>
            <a:r>
              <a:rPr lang="id-ID" altLang="en-US" sz="3200" baseline="-4000">
                <a:latin typeface="Symbol" panose="05050102010706020507" pitchFamily="18" charset="2"/>
              </a:rPr>
              <a:t></a:t>
            </a:r>
            <a:r>
              <a:rPr lang="id-ID" altLang="en-US" sz="32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625"/>
              </a:lnSpc>
            </a:pPr>
            <a:r>
              <a:rPr lang="id-ID" altLang="en-US" sz="3200" baseline="-5000">
                <a:latin typeface="Symbol" panose="05050102010706020507" pitchFamily="18" charset="2"/>
              </a:rPr>
              <a:t></a:t>
            </a:r>
            <a:r>
              <a:rPr lang="id-ID" altLang="en-US" sz="3200" baseline="-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  <a:p>
            <a:pPr algn="ctr" eaLnBrk="1" hangingPunct="1">
              <a:lnSpc>
                <a:spcPts val="2225"/>
              </a:lnSpc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id-ID" altLang="en-US" sz="3200" baseline="-9000">
                <a:latin typeface="Symbol" panose="05050102010706020507" pitchFamily="18" charset="2"/>
              </a:rPr>
              <a:t></a:t>
            </a:r>
            <a:r>
              <a:rPr lang="id-ID" altLang="en-US" sz="32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Symbol" panose="05050102010706020507" pitchFamily="18" charset="2"/>
              </a:rPr>
              <a:t>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200" baseline="-9000">
                <a:latin typeface="Symbol" panose="05050102010706020507" pitchFamily="18" charset="2"/>
              </a:rPr>
              <a:t></a:t>
            </a:r>
            <a:r>
              <a:rPr lang="id-ID" altLang="en-US" sz="32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	1	1</a:t>
            </a:r>
            <a:r>
              <a:rPr lang="id-ID" altLang="en-US" sz="3200" baseline="-9000">
                <a:latin typeface="Symbol" panose="05050102010706020507" pitchFamily="18" charset="2"/>
              </a:rPr>
              <a:t></a:t>
            </a:r>
            <a:r>
              <a:rPr lang="id-ID" altLang="en-US" sz="32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200" baseline="-5000">
                <a:latin typeface="Symbol" panose="05050102010706020507" pitchFamily="18" charset="2"/>
              </a:rPr>
              <a:t></a:t>
            </a:r>
            <a:r>
              <a:rPr lang="id-ID" altLang="en-US" sz="3200" baseline="-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Symbol" panose="05050102010706020507" pitchFamily="18" charset="2"/>
              </a:rPr>
              <a:t>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algn="ctr" eaLnBrk="1" hangingPunct="1">
              <a:spcBef>
                <a:spcPts val="650"/>
              </a:spcBef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D284C2-2424-4887-BBCB-9309B57C212A}"/>
              </a:ext>
            </a:extLst>
          </p:cNvPr>
          <p:cNvSpPr txBox="1"/>
          <p:nvPr/>
        </p:nvSpPr>
        <p:spPr>
          <a:xfrm>
            <a:off x="4637088" y="5456238"/>
            <a:ext cx="469900" cy="44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277" baseline="-24547" dirty="0">
                <a:latin typeface="Times New Roman"/>
                <a:cs typeface="Times New Roman"/>
              </a:rPr>
              <a:t>1</a:t>
            </a:r>
            <a:r>
              <a:rPr sz="3225" spc="22" baseline="-5167" dirty="0">
                <a:latin typeface="Symbol"/>
                <a:cs typeface="Symbol"/>
              </a:rPr>
              <a:t></a:t>
            </a:r>
            <a:r>
              <a:rPr sz="3225" baseline="-5167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ED48AA3-3776-4FEF-86D9-D342C5E2C9EF}"/>
              </a:ext>
            </a:extLst>
          </p:cNvPr>
          <p:cNvSpPr txBox="1"/>
          <p:nvPr/>
        </p:nvSpPr>
        <p:spPr>
          <a:xfrm>
            <a:off x="3170238" y="5478463"/>
            <a:ext cx="850900" cy="41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3880" algn="l"/>
              </a:tabLst>
              <a:defRPr/>
            </a:pPr>
            <a:r>
              <a:rPr sz="3375" i="1" spc="-60" baseline="-19753" dirty="0">
                <a:latin typeface="Symbol"/>
                <a:cs typeface="Symbol"/>
              </a:rPr>
              <a:t></a:t>
            </a:r>
            <a:r>
              <a:rPr sz="3375" i="1" spc="-359" baseline="-19753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3225" spc="30" baseline="-20671" dirty="0">
                <a:latin typeface="Times New Roman"/>
                <a:cs typeface="Times New Roman"/>
              </a:rPr>
              <a:t>0</a:t>
            </a:r>
            <a:endParaRPr sz="3225" baseline="-20671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B62F8DE-58F9-4DFD-ACBB-4A558C6E0372}"/>
              </a:ext>
            </a:extLst>
          </p:cNvPr>
          <p:cNvSpPr txBox="1"/>
          <p:nvPr/>
        </p:nvSpPr>
        <p:spPr>
          <a:xfrm>
            <a:off x="1547813" y="4746625"/>
            <a:ext cx="1949450" cy="1150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7355" fontAlgn="auto">
              <a:lnSpc>
                <a:spcPts val="2170"/>
              </a:lnSpc>
              <a:spcBef>
                <a:spcPts val="0"/>
              </a:spcBef>
              <a:spcAft>
                <a:spcPts val="0"/>
              </a:spcAft>
              <a:tabLst>
                <a:tab pos="1225550" algn="l"/>
                <a:tab pos="1651635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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spc="22" baseline="-3875" dirty="0">
                <a:latin typeface="Symbol"/>
                <a:cs typeface="Symbol"/>
              </a:rPr>
              <a:t></a:t>
            </a:r>
            <a:r>
              <a:rPr sz="3225" spc="-494" baseline="-3875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Symbol"/>
                <a:cs typeface="Symbol"/>
              </a:rPr>
              <a:t>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427355" fontAlgn="auto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1828800" algn="l"/>
              </a:tabLst>
              <a:defRPr/>
            </a:pPr>
            <a:r>
              <a:rPr sz="3225" spc="22" baseline="5167" dirty="0">
                <a:latin typeface="Symbol"/>
                <a:cs typeface="Symbol"/>
              </a:rPr>
              <a:t></a:t>
            </a:r>
            <a:r>
              <a:rPr sz="3225" spc="22" baseline="5167" dirty="0">
                <a:latin typeface="Times New Roman"/>
                <a:cs typeface="Times New Roman"/>
              </a:rPr>
              <a:t> </a:t>
            </a:r>
            <a:r>
              <a:rPr sz="3225" spc="-270" baseline="5167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tabLst>
                <a:tab pos="1208405" algn="l"/>
              </a:tabLst>
              <a:defRPr/>
            </a:pPr>
            <a:r>
              <a:rPr sz="2150" spc="5" dirty="0">
                <a:latin typeface="Times New Roman"/>
                <a:cs typeface="Times New Roman"/>
              </a:rPr>
              <a:t>d</a:t>
            </a:r>
            <a:r>
              <a:rPr sz="2150" spc="-60" dirty="0">
                <a:latin typeface="Times New Roman"/>
                <a:cs typeface="Times New Roman"/>
              </a:rPr>
              <a:t>e</a:t>
            </a:r>
            <a:r>
              <a:rPr sz="2150" spc="10" dirty="0">
                <a:latin typeface="Times New Roman"/>
                <a:cs typeface="Times New Roman"/>
              </a:rPr>
              <a:t>t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3225" spc="22" baseline="-5167" dirty="0">
                <a:latin typeface="Symbol"/>
                <a:cs typeface="Symbol"/>
              </a:rPr>
              <a:t></a:t>
            </a:r>
            <a:r>
              <a:rPr sz="3225" baseline="-5167" dirty="0">
                <a:latin typeface="Times New Roman"/>
                <a:cs typeface="Times New Roman"/>
              </a:rPr>
              <a:t> </a:t>
            </a:r>
            <a:r>
              <a:rPr sz="3225" spc="-270" baseline="-5167" dirty="0">
                <a:latin typeface="Times New Roman"/>
                <a:cs typeface="Times New Roman"/>
              </a:rPr>
              <a:t> </a:t>
            </a:r>
            <a:r>
              <a:rPr sz="3225" spc="22" baseline="-9043" dirty="0">
                <a:latin typeface="Symbol"/>
                <a:cs typeface="Symbol"/>
              </a:rPr>
              <a:t></a:t>
            </a:r>
            <a:r>
              <a:rPr sz="3225" spc="-292" baseline="-9043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250" i="1" spc="-40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  <a:p>
            <a:pPr marL="1225550" fontAlgn="auto">
              <a:spcBef>
                <a:spcPts val="630"/>
              </a:spcBef>
              <a:spcAft>
                <a:spcPts val="0"/>
              </a:spcAft>
              <a:defRPr/>
            </a:pPr>
            <a:r>
              <a:rPr sz="2150" spc="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EF661E9-7747-4EEC-AF64-DFBBBDAAC3B0}"/>
              </a:ext>
            </a:extLst>
          </p:cNvPr>
          <p:cNvSpPr txBox="1"/>
          <p:nvPr/>
        </p:nvSpPr>
        <p:spPr>
          <a:xfrm>
            <a:off x="1963738" y="5456238"/>
            <a:ext cx="536575" cy="44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spc="22" baseline="-5167" dirty="0">
                <a:latin typeface="Symbol"/>
                <a:cs typeface="Symbol"/>
              </a:rPr>
              <a:t></a:t>
            </a:r>
            <a:r>
              <a:rPr sz="3225" spc="-292" baseline="-5167" dirty="0">
                <a:latin typeface="Times New Roman"/>
                <a:cs typeface="Times New Roman"/>
              </a:rPr>
              <a:t> </a:t>
            </a:r>
            <a:r>
              <a:rPr sz="3225" spc="30" baseline="-24547" dirty="0">
                <a:latin typeface="Times New Roman"/>
                <a:cs typeface="Times New Roman"/>
              </a:rPr>
              <a:t>0</a:t>
            </a:r>
            <a:endParaRPr sz="3225" baseline="-24547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B5B0894-96E8-4841-9EE3-1DA3FD7DF449}"/>
              </a:ext>
            </a:extLst>
          </p:cNvPr>
          <p:cNvSpPr txBox="1"/>
          <p:nvPr/>
        </p:nvSpPr>
        <p:spPr>
          <a:xfrm>
            <a:off x="4799013" y="5654675"/>
            <a:ext cx="307975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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3225" spc="22" baseline="-5167" dirty="0">
                <a:latin typeface="Symbol"/>
                <a:cs typeface="Symbol"/>
              </a:rPr>
              <a:t>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3242BB2-8791-4C1E-8F9B-8D311B930F99}"/>
              </a:ext>
            </a:extLst>
          </p:cNvPr>
          <p:cNvSpPr txBox="1"/>
          <p:nvPr/>
        </p:nvSpPr>
        <p:spPr>
          <a:xfrm>
            <a:off x="1963738" y="5654675"/>
            <a:ext cx="354012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22" baseline="-5167" dirty="0">
                <a:latin typeface="Symbol"/>
                <a:cs typeface="Symbol"/>
              </a:rPr>
              <a:t></a:t>
            </a:r>
            <a:r>
              <a:rPr sz="3225" spc="22" baseline="-5167" dirty="0">
                <a:latin typeface="Times New Roman"/>
                <a:cs typeface="Times New Roman"/>
              </a:rPr>
              <a:t> </a:t>
            </a:r>
            <a:r>
              <a:rPr sz="3225" spc="-270" baseline="-5167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4EDB1CF-4AE9-422D-9139-B21B5B54BC59}"/>
              </a:ext>
            </a:extLst>
          </p:cNvPr>
          <p:cNvSpPr txBox="1"/>
          <p:nvPr/>
        </p:nvSpPr>
        <p:spPr>
          <a:xfrm>
            <a:off x="3365500" y="5654675"/>
            <a:ext cx="490538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957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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F619998-477B-41D8-A60D-597D566C289A}"/>
              </a:ext>
            </a:extLst>
          </p:cNvPr>
          <p:cNvSpPr txBox="1"/>
          <p:nvPr/>
        </p:nvSpPr>
        <p:spPr>
          <a:xfrm>
            <a:off x="3365500" y="4778375"/>
            <a:ext cx="490538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957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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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1582CC05-7DEA-48B6-B223-99F5A8E6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31B069E1-D5FB-412F-9FD1-545714A16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90513"/>
            <a:ext cx="324167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8313" eaLnBrk="0" hangingPunct="0"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0" algn="l"/>
                <a:tab pos="296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25"/>
              </a:lnSpc>
            </a:pPr>
            <a:r>
              <a:rPr lang="id-ID" altLang="en-US" sz="3600" baseline="-3000">
                <a:latin typeface="Symbol" panose="05050102010706020507" pitchFamily="18" charset="2"/>
              </a:rPr>
              <a:t></a:t>
            </a:r>
            <a:r>
              <a:rPr lang="id-ID" altLang="en-US" sz="3100">
                <a:latin typeface="Symbol" panose="05050102010706020507" pitchFamily="18" charset="2"/>
              </a:rPr>
              <a:t></a:t>
            </a:r>
            <a:r>
              <a:rPr lang="id-ID" altLang="en-US" sz="2500" i="1">
                <a:latin typeface="Symbol" panose="05050102010706020507" pitchFamily="18" charset="2"/>
              </a:rPr>
              <a:t>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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100">
                <a:latin typeface="Symbol" panose="05050102010706020507" pitchFamily="18" charset="2"/>
              </a:rPr>
              <a:t></a:t>
            </a:r>
            <a:r>
              <a:rPr lang="id-ID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	0</a:t>
            </a:r>
          </a:p>
          <a:p>
            <a:pPr eaLnBrk="1" hangingPunct="1">
              <a:lnSpc>
                <a:spcPts val="1350"/>
              </a:lnSpc>
            </a:pPr>
            <a:r>
              <a:rPr lang="id-ID" altLang="en-US" sz="2400">
                <a:latin typeface="Symbol" panose="05050102010706020507" pitchFamily="18" charset="2"/>
              </a:rPr>
              <a:t></a:t>
            </a:r>
          </a:p>
          <a:p>
            <a:pPr algn="ctr" eaLnBrk="1" hangingPunct="1">
              <a:lnSpc>
                <a:spcPts val="2913"/>
              </a:lnSpc>
            </a:pP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 </a:t>
            </a:r>
            <a:r>
              <a:rPr lang="id-ID" altLang="en-US" sz="3600" baseline="-9000">
                <a:latin typeface="Symbol" panose="05050102010706020507" pitchFamily="18" charset="2"/>
              </a:rPr>
              <a:t></a:t>
            </a:r>
            <a:r>
              <a:rPr lang="id-ID" altLang="en-US" sz="36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3100">
                <a:latin typeface="Symbol" panose="05050102010706020507" pitchFamily="18" charset="2"/>
              </a:rPr>
              <a:t></a:t>
            </a:r>
            <a:r>
              <a:rPr lang="id-ID" altLang="en-US" sz="2500" i="1">
                <a:latin typeface="Symbol" panose="05050102010706020507" pitchFamily="18" charset="2"/>
              </a:rPr>
              <a:t>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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100">
                <a:latin typeface="Symbol" panose="05050102010706020507" pitchFamily="18" charset="2"/>
              </a:rPr>
              <a:t></a:t>
            </a:r>
            <a:r>
              <a:rPr lang="id-ID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Symbol" panose="05050102010706020507" pitchFamily="18" charset="2"/>
              </a:rPr>
              <a:t>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 eaLnBrk="1" hangingPunct="1">
              <a:spcBef>
                <a:spcPts val="575"/>
              </a:spcBef>
            </a:pP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2400">
                <a:latin typeface="Symbol" panose="05050102010706020507" pitchFamily="18" charset="2"/>
              </a:rPr>
              <a:t>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C615E6-6FB0-46D2-834B-2DA9D0AC2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F25E320-8DCD-4A04-A00C-98B66ECFF4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4342" name="object 13">
            <a:extLst>
              <a:ext uri="{FF2B5EF4-FFF2-40B4-BE49-F238E27FC236}">
                <a16:creationId xmlns:a16="http://schemas.microsoft.com/office/drawing/2014/main" id="{4004DC5E-C672-4E93-8454-142AE99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BA5DEF-808B-4597-A899-BACB0F6C0165}" type="slidenum">
              <a:rPr lang="id-ID" altLang="en-US">
                <a:latin typeface="Arial" panose="020B0604020202020204" pitchFamily="34" charset="0"/>
              </a:rPr>
              <a:pPr eaLnBrk="1" hangingPunct="1"/>
              <a:t>14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6A3C65-9C39-4A06-B23A-7247B2A6BF60}"/>
              </a:ext>
            </a:extLst>
          </p:cNvPr>
          <p:cNvSpPr txBox="1"/>
          <p:nvPr/>
        </p:nvSpPr>
        <p:spPr>
          <a:xfrm>
            <a:off x="3140075" y="1173163"/>
            <a:ext cx="914400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350" dirty="0">
                <a:latin typeface="Symbol"/>
                <a:cs typeface="Symbol"/>
              </a:rPr>
              <a:t></a:t>
            </a:r>
            <a:r>
              <a:rPr sz="2500" i="1" spc="-55" dirty="0">
                <a:latin typeface="Symbol"/>
                <a:cs typeface="Symbol"/>
              </a:rPr>
              <a:t></a:t>
            </a:r>
            <a:r>
              <a:rPr sz="2500" i="1" spc="-1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Symbol"/>
                <a:cs typeface="Symbol"/>
              </a:rPr>
              <a:t></a:t>
            </a:r>
            <a:r>
              <a:rPr sz="2400" spc="-125" dirty="0">
                <a:latin typeface="Times New Roman"/>
                <a:cs typeface="Times New Roman"/>
              </a:rPr>
              <a:t>1</a:t>
            </a:r>
            <a:r>
              <a:rPr sz="3150" spc="-250" dirty="0">
                <a:latin typeface="Symbol"/>
                <a:cs typeface="Symbol"/>
              </a:rPr>
              <a:t></a:t>
            </a:r>
            <a:r>
              <a:rPr sz="3600" baseline="20833" dirty="0">
                <a:latin typeface="Symbol"/>
                <a:cs typeface="Symbol"/>
              </a:rPr>
              <a:t></a:t>
            </a:r>
            <a:endParaRPr sz="3600" baseline="20833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966D5A6-EB1E-4171-B6B6-B8031B35C776}"/>
              </a:ext>
            </a:extLst>
          </p:cNvPr>
          <p:cNvSpPr txBox="1"/>
          <p:nvPr/>
        </p:nvSpPr>
        <p:spPr>
          <a:xfrm>
            <a:off x="3910013" y="828675"/>
            <a:ext cx="628650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aseline="-9259" dirty="0">
                <a:latin typeface="Symbol"/>
                <a:cs typeface="Symbol"/>
              </a:rPr>
              <a:t></a:t>
            </a:r>
            <a:r>
              <a:rPr sz="3600" spc="75" baseline="-92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45" name="object 6">
            <a:extLst>
              <a:ext uri="{FF2B5EF4-FFF2-40B4-BE49-F238E27FC236}">
                <a16:creationId xmlns:a16="http://schemas.microsoft.com/office/drawing/2014/main" id="{7F6EAAA2-252D-4E16-9194-613492A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588963"/>
            <a:ext cx="1444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4346" name="object 7">
            <a:extLst>
              <a:ext uri="{FF2B5EF4-FFF2-40B4-BE49-F238E27FC236}">
                <a16:creationId xmlns:a16="http://schemas.microsoft.com/office/drawing/2014/main" id="{E1012DDF-DD03-4332-A643-00F87895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368425"/>
            <a:ext cx="31130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97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4347" name="object 8">
            <a:extLst>
              <a:ext uri="{FF2B5EF4-FFF2-40B4-BE49-F238E27FC236}">
                <a16:creationId xmlns:a16="http://schemas.microsoft.com/office/drawing/2014/main" id="{F46E797F-C0B5-42B9-A0B3-0641BD98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93700"/>
            <a:ext cx="14446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</a:t>
            </a:r>
          </a:p>
        </p:txBody>
      </p:sp>
      <p:sp>
        <p:nvSpPr>
          <p:cNvPr id="14348" name="object 9">
            <a:extLst>
              <a:ext uri="{FF2B5EF4-FFF2-40B4-BE49-F238E27FC236}">
                <a16:creationId xmlns:a16="http://schemas.microsoft.com/office/drawing/2014/main" id="{9EB7EC8E-EC56-4B5D-96CE-352A385D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173163"/>
            <a:ext cx="1444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5F5F623-A8B1-45C0-9AAC-0EB4FD05347C}"/>
              </a:ext>
            </a:extLst>
          </p:cNvPr>
          <p:cNvSpPr txBox="1"/>
          <p:nvPr/>
        </p:nvSpPr>
        <p:spPr>
          <a:xfrm>
            <a:off x="460375" y="1984375"/>
            <a:ext cx="6353175" cy="3995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menggunakan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ekspansi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kofakto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Pili</a:t>
            </a:r>
            <a:r>
              <a:rPr sz="2400" spc="-20" dirty="0">
                <a:latin typeface="Bookman Old Style"/>
                <a:cs typeface="Bookman Old Style"/>
              </a:rPr>
              <a:t>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Baris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endParaRPr sz="2400">
              <a:latin typeface="Bookman Old Style"/>
              <a:cs typeface="Bookman Old Style"/>
            </a:endParaRPr>
          </a:p>
          <a:p>
            <a:pPr marL="499109" fontAlgn="auto">
              <a:lnSpc>
                <a:spcPts val="3370"/>
              </a:lnSpc>
              <a:spcBef>
                <a:spcPts val="380"/>
              </a:spcBef>
              <a:spcAft>
                <a:spcPts val="0"/>
              </a:spcAft>
              <a:tabLst>
                <a:tab pos="2861310" algn="l"/>
                <a:tab pos="3284220" algn="l"/>
                <a:tab pos="3906520" algn="l"/>
                <a:tab pos="4344035" algn="l"/>
                <a:tab pos="4961255" algn="l"/>
              </a:tabLst>
              <a:defRPr/>
            </a:pPr>
            <a:r>
              <a:rPr sz="2600" spc="-10" dirty="0">
                <a:latin typeface="Times New Roman"/>
                <a:cs typeface="Times New Roman"/>
              </a:rPr>
              <a:t>d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3450" spc="-785" dirty="0">
                <a:latin typeface="Symbol"/>
                <a:cs typeface="Symbol"/>
              </a:rPr>
              <a:t></a:t>
            </a:r>
            <a:r>
              <a:rPr sz="2750" i="1" spc="-25" dirty="0">
                <a:latin typeface="Symbol"/>
                <a:cs typeface="Symbol"/>
              </a:rPr>
              <a:t>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i="1" spc="30" dirty="0">
                <a:latin typeface="Times New Roman"/>
                <a:cs typeface="Times New Roman"/>
              </a:rPr>
              <a:t>I</a:t>
            </a:r>
            <a:r>
              <a:rPr sz="2600" i="1" spc="10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165" dirty="0">
                <a:latin typeface="Times New Roman"/>
                <a:cs typeface="Times New Roman"/>
              </a:rPr>
              <a:t>A</a:t>
            </a:r>
            <a:r>
              <a:rPr sz="3450" spc="-135" dirty="0">
                <a:latin typeface="Symbol"/>
                <a:cs typeface="Symbol"/>
              </a:rPr>
              <a:t></a:t>
            </a:r>
            <a:r>
              <a:rPr sz="2600" spc="55" dirty="0">
                <a:latin typeface="Symbol"/>
                <a:cs typeface="Symbol"/>
              </a:rPr>
              <a:t>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a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a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a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2662555" fontAlgn="auto">
              <a:lnSpc>
                <a:spcPts val="1030"/>
              </a:lnSpc>
              <a:spcBef>
                <a:spcPts val="0"/>
              </a:spcBef>
              <a:spcAft>
                <a:spcPts val="0"/>
              </a:spcAft>
              <a:tabLst>
                <a:tab pos="3693160" algn="l"/>
                <a:tab pos="4044315" algn="l"/>
                <a:tab pos="4753610" algn="l"/>
                <a:tab pos="5097780" algn="l"/>
              </a:tabLst>
              <a:defRPr/>
            </a:pP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3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 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3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35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35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35" dirty="0">
                <a:latin typeface="Times New Roman"/>
                <a:cs typeface="Times New Roman"/>
              </a:rPr>
              <a:t>3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100" dirty="0">
                <a:latin typeface="Times New Roman"/>
                <a:cs typeface="Times New Roman"/>
              </a:rPr>
              <a:t>13</a:t>
            </a:r>
            <a:endParaRPr sz="1500">
              <a:latin typeface="Times New Roman"/>
              <a:cs typeface="Times New Roman"/>
            </a:endParaRPr>
          </a:p>
          <a:p>
            <a:pPr fontAlgn="auto">
              <a:spcBef>
                <a:spcPts val="11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2254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spc="40" dirty="0">
                <a:latin typeface="Symbol"/>
                <a:cs typeface="Symbol"/>
              </a:rPr>
              <a:t>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3300" spc="-375" dirty="0">
                <a:latin typeface="Symbol"/>
                <a:cs typeface="Symbol"/>
              </a:rPr>
              <a:t></a:t>
            </a:r>
            <a:r>
              <a:rPr sz="2650" i="1" spc="-45" dirty="0">
                <a:latin typeface="Symbol"/>
                <a:cs typeface="Symbol"/>
              </a:rPr>
              <a:t></a:t>
            </a:r>
            <a:r>
              <a:rPr sz="2650" i="1" spc="-90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Symbol"/>
                <a:cs typeface="Symbol"/>
              </a:rPr>
              <a:t></a:t>
            </a:r>
            <a:r>
              <a:rPr sz="2500" spc="-145" dirty="0">
                <a:latin typeface="Times New Roman"/>
                <a:cs typeface="Times New Roman"/>
              </a:rPr>
              <a:t>1</a:t>
            </a:r>
            <a:r>
              <a:rPr sz="3300" spc="-254" dirty="0">
                <a:latin typeface="Symbol"/>
                <a:cs typeface="Symbol"/>
              </a:rPr>
              <a:t></a:t>
            </a:r>
            <a:r>
              <a:rPr sz="3300" spc="-195" dirty="0">
                <a:latin typeface="Times New Roman"/>
                <a:cs typeface="Times New Roman"/>
              </a:rPr>
              <a:t> </a:t>
            </a:r>
            <a:r>
              <a:rPr sz="3300" spc="-380" dirty="0">
                <a:latin typeface="Symbol"/>
                <a:cs typeface="Symbol"/>
              </a:rPr>
              <a:t></a:t>
            </a:r>
            <a:r>
              <a:rPr sz="2650" i="1" spc="150" dirty="0">
                <a:latin typeface="Symbol"/>
                <a:cs typeface="Symbol"/>
              </a:rPr>
              <a:t></a:t>
            </a:r>
            <a:r>
              <a:rPr sz="3300" spc="-254" dirty="0">
                <a:latin typeface="Symbol"/>
                <a:cs typeface="Symbol"/>
              </a:rPr>
              <a:t></a:t>
            </a:r>
            <a:r>
              <a:rPr sz="3300" spc="-195" dirty="0">
                <a:latin typeface="Times New Roman"/>
                <a:cs typeface="Times New Roman"/>
              </a:rPr>
              <a:t> </a:t>
            </a:r>
            <a:r>
              <a:rPr sz="3300" spc="-380" dirty="0">
                <a:latin typeface="Symbol"/>
                <a:cs typeface="Symbol"/>
              </a:rPr>
              <a:t></a:t>
            </a:r>
            <a:r>
              <a:rPr sz="2650" i="1" spc="-45" dirty="0">
                <a:latin typeface="Symbol"/>
                <a:cs typeface="Symbol"/>
              </a:rPr>
              <a:t></a:t>
            </a:r>
            <a:r>
              <a:rPr sz="2650" i="1" spc="-8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Symbol"/>
                <a:cs typeface="Symbol"/>
              </a:rPr>
              <a:t>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0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2252980" fontAlgn="auto">
              <a:spcBef>
                <a:spcPts val="1485"/>
              </a:spcBef>
              <a:spcAft>
                <a:spcPts val="0"/>
              </a:spcAft>
              <a:defRPr/>
            </a:pP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3200" spc="-360" dirty="0">
                <a:latin typeface="Symbol"/>
                <a:cs typeface="Symbol"/>
              </a:rPr>
              <a:t></a:t>
            </a:r>
            <a:r>
              <a:rPr sz="2550" i="1" spc="-30" dirty="0">
                <a:latin typeface="Symbol"/>
                <a:cs typeface="Symbol"/>
              </a:rPr>
              <a:t></a:t>
            </a:r>
            <a:r>
              <a:rPr sz="2550" i="1" spc="-14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Symbol"/>
                <a:cs typeface="Symbol"/>
              </a:rPr>
              <a:t>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3200" spc="-245" dirty="0">
                <a:latin typeface="Symbol"/>
                <a:cs typeface="Symbol"/>
              </a:rPr>
              <a:t>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360" dirty="0">
                <a:latin typeface="Symbol"/>
                <a:cs typeface="Symbol"/>
              </a:rPr>
              <a:t></a:t>
            </a:r>
            <a:r>
              <a:rPr sz="2550" i="1" spc="160" dirty="0">
                <a:latin typeface="Symbol"/>
                <a:cs typeface="Symbol"/>
              </a:rPr>
              <a:t></a:t>
            </a:r>
            <a:r>
              <a:rPr sz="3200" spc="-245" dirty="0">
                <a:latin typeface="Symbol"/>
                <a:cs typeface="Symbol"/>
              </a:rPr>
              <a:t>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360" dirty="0">
                <a:latin typeface="Symbol"/>
                <a:cs typeface="Symbol"/>
              </a:rPr>
              <a:t></a:t>
            </a:r>
            <a:r>
              <a:rPr sz="2550" i="1" spc="-30" dirty="0">
                <a:latin typeface="Symbol"/>
                <a:cs typeface="Symbol"/>
              </a:rPr>
              <a:t></a:t>
            </a:r>
            <a:r>
              <a:rPr sz="2550" i="1" spc="-14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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2</a:t>
            </a:r>
            <a:r>
              <a:rPr sz="3200" spc="-245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  <a:p>
            <a:pPr marL="109855" fontAlgn="auto">
              <a:spcBef>
                <a:spcPts val="19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diperole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nila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eigen</a:t>
            </a:r>
            <a:endParaRPr sz="2400">
              <a:latin typeface="Bookman Old Style"/>
              <a:cs typeface="Bookman Old Style"/>
            </a:endParaRPr>
          </a:p>
          <a:p>
            <a:pPr marL="1333500" fontAlgn="auto">
              <a:spcBef>
                <a:spcPts val="1775"/>
              </a:spcBef>
              <a:spcAft>
                <a:spcPts val="0"/>
              </a:spcAft>
              <a:tabLst>
                <a:tab pos="2157730" algn="l"/>
                <a:tab pos="3111500" algn="l"/>
              </a:tabLst>
              <a:defRPr/>
            </a:pPr>
            <a:r>
              <a:rPr sz="2500" i="1" spc="10" dirty="0">
                <a:latin typeface="Symbol"/>
                <a:cs typeface="Symbol"/>
              </a:rPr>
              <a:t></a:t>
            </a:r>
            <a:r>
              <a:rPr sz="2500" i="1" spc="8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Symbol"/>
                <a:cs typeface="Symbol"/>
              </a:rPr>
              <a:t>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45" dirty="0">
                <a:latin typeface="Times New Roman"/>
                <a:cs typeface="Times New Roman"/>
              </a:rPr>
              <a:t>;</a:t>
            </a:r>
            <a:r>
              <a:rPr sz="2350" spc="14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Symbol"/>
                <a:cs typeface="Symbol"/>
              </a:rPr>
              <a:t></a:t>
            </a:r>
            <a:r>
              <a:rPr sz="2500" i="1" spc="8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Symbol"/>
                <a:cs typeface="Symbol"/>
              </a:rPr>
              <a:t>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45" dirty="0">
                <a:latin typeface="Times New Roman"/>
                <a:cs typeface="Times New Roman"/>
              </a:rPr>
              <a:t>;</a:t>
            </a:r>
            <a:r>
              <a:rPr sz="2350" spc="13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Symbol"/>
                <a:cs typeface="Symbol"/>
              </a:rPr>
              <a:t></a:t>
            </a:r>
            <a:r>
              <a:rPr sz="2500" i="1" spc="8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DC996AC4-A50A-4F22-BA4E-FA12C1B8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70DDEF-E28D-45B4-ACA7-27E5623C60CB}"/>
              </a:ext>
            </a:extLst>
          </p:cNvPr>
          <p:cNvSpPr txBox="1"/>
          <p:nvPr/>
        </p:nvSpPr>
        <p:spPr>
          <a:xfrm>
            <a:off x="1474788" y="382588"/>
            <a:ext cx="1814512" cy="941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i="1" spc="-55" dirty="0">
                <a:latin typeface="Symbol"/>
                <a:cs typeface="Symbol"/>
              </a:rPr>
              <a:t></a:t>
            </a:r>
            <a:r>
              <a:rPr sz="2500" i="1" spc="8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185420" fontAlgn="auto">
              <a:spcBef>
                <a:spcPts val="1764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OBE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6227B1C-7D9A-456C-82DE-A78087772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DCDD234-7783-4B66-A120-C3CA0F07C49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5366" name="object 36">
            <a:extLst>
              <a:ext uri="{FF2B5EF4-FFF2-40B4-BE49-F238E27FC236}">
                <a16:creationId xmlns:a16="http://schemas.microsoft.com/office/drawing/2014/main" id="{F7427683-9755-4F17-94CA-E1A7F709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A04305-4D18-4576-AB95-00967335D5A4}" type="slidenum">
              <a:rPr lang="id-ID" altLang="en-US">
                <a:latin typeface="Arial" panose="020B0604020202020204" pitchFamily="34" charset="0"/>
              </a:rPr>
              <a:pPr eaLnBrk="1" hangingPunct="1"/>
              <a:t>15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FE0904-6429-472A-9184-1EC6FCF45584}"/>
              </a:ext>
            </a:extLst>
          </p:cNvPr>
          <p:cNvSpPr txBox="1"/>
          <p:nvPr/>
        </p:nvSpPr>
        <p:spPr>
          <a:xfrm>
            <a:off x="871538" y="1725613"/>
            <a:ext cx="1328737" cy="433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345" dirty="0">
                <a:latin typeface="Symbol"/>
                <a:cs typeface="Symbol"/>
              </a:rPr>
              <a:t></a:t>
            </a:r>
            <a:r>
              <a:rPr sz="2500" i="1" spc="25" dirty="0">
                <a:latin typeface="Symbol"/>
                <a:cs typeface="Symbol"/>
              </a:rPr>
              <a:t></a:t>
            </a:r>
            <a:r>
              <a:rPr sz="2350" spc="10" dirty="0">
                <a:latin typeface="Times New Roman"/>
                <a:cs typeface="Times New Roman"/>
              </a:rPr>
              <a:t>.</a:t>
            </a:r>
            <a:r>
              <a:rPr sz="2350" i="1" spc="50" dirty="0">
                <a:latin typeface="Times New Roman"/>
                <a:cs typeface="Times New Roman"/>
              </a:rPr>
              <a:t>I</a:t>
            </a:r>
            <a:r>
              <a:rPr sz="2350" i="1" spc="100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Symbol"/>
                <a:cs typeface="Symbol"/>
              </a:rPr>
              <a:t>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A</a:t>
            </a:r>
            <a:r>
              <a:rPr sz="3150" spc="80" dirty="0">
                <a:latin typeface="Symbol"/>
                <a:cs typeface="Symbol"/>
              </a:rPr>
              <a:t></a:t>
            </a:r>
            <a:r>
              <a:rPr sz="2350" spc="85" dirty="0">
                <a:latin typeface="Times New Roman"/>
                <a:cs typeface="Times New Roman"/>
              </a:rPr>
              <a:t>~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05247A-3474-4E4E-B22C-3F52043331AE}"/>
              </a:ext>
            </a:extLst>
          </p:cNvPr>
          <p:cNvSpPr txBox="1"/>
          <p:nvPr/>
        </p:nvSpPr>
        <p:spPr>
          <a:xfrm>
            <a:off x="3730625" y="2201863"/>
            <a:ext cx="1222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0CCC0E-B64D-4D42-93B8-AA424E79C6F1}"/>
              </a:ext>
            </a:extLst>
          </p:cNvPr>
          <p:cNvSpPr txBox="1"/>
          <p:nvPr/>
        </p:nvSpPr>
        <p:spPr>
          <a:xfrm>
            <a:off x="2303463" y="2297113"/>
            <a:ext cx="1549400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4525" algn="l"/>
                <a:tab pos="1149985" algn="l"/>
              </a:tabLst>
              <a:defRPr/>
            </a:pPr>
            <a:r>
              <a:rPr sz="3000" spc="-15" baseline="-15277" dirty="0">
                <a:latin typeface="Symbol"/>
                <a:cs typeface="Symbol"/>
              </a:rPr>
              <a:t></a:t>
            </a:r>
            <a:r>
              <a:rPr sz="3000" spc="-15" baseline="-15277" dirty="0">
                <a:latin typeface="Times New Roman"/>
                <a:cs typeface="Times New Roman"/>
              </a:rPr>
              <a:t> </a:t>
            </a:r>
            <a:r>
              <a:rPr sz="3000" spc="-345" baseline="-1527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Symbol"/>
                <a:cs typeface="Symbol"/>
              </a:rPr>
              <a:t>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Symbol"/>
                <a:cs typeface="Symbol"/>
              </a:rPr>
              <a:t>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</a:t>
            </a:r>
            <a:r>
              <a:rPr sz="3000" spc="-15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9C6686-7B57-4B5C-AF5B-530E899D0168}"/>
              </a:ext>
            </a:extLst>
          </p:cNvPr>
          <p:cNvSpPr txBox="1"/>
          <p:nvPr/>
        </p:nvSpPr>
        <p:spPr>
          <a:xfrm>
            <a:off x="2303463" y="2201863"/>
            <a:ext cx="1238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371" name="object 9">
            <a:extLst>
              <a:ext uri="{FF2B5EF4-FFF2-40B4-BE49-F238E27FC236}">
                <a16:creationId xmlns:a16="http://schemas.microsoft.com/office/drawing/2014/main" id="{4D92DB5B-5555-4880-B23E-E650EAF8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2211388"/>
            <a:ext cx="1285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8C8C73F-C946-4388-8E04-15387A17C4C8}"/>
              </a:ext>
            </a:extLst>
          </p:cNvPr>
          <p:cNvSpPr txBox="1"/>
          <p:nvPr/>
        </p:nvSpPr>
        <p:spPr>
          <a:xfrm>
            <a:off x="4284663" y="2311400"/>
            <a:ext cx="1477962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5145" algn="l"/>
                <a:tab pos="1058545" algn="l"/>
              </a:tabLst>
              <a:defRPr/>
            </a:pPr>
            <a:r>
              <a:rPr sz="3150" baseline="-14550" dirty="0">
                <a:latin typeface="Symbol"/>
                <a:cs typeface="Symbol"/>
              </a:rPr>
              <a:t></a:t>
            </a:r>
            <a:r>
              <a:rPr sz="3150" spc="-480" baseline="-145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3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3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1</a:t>
            </a:r>
            <a:r>
              <a:rPr sz="3150" baseline="-14550" dirty="0">
                <a:latin typeface="Symbol"/>
                <a:cs typeface="Symbol"/>
              </a:rPr>
              <a:t></a:t>
            </a:r>
            <a:endParaRPr sz="3150" baseline="-14550">
              <a:latin typeface="Symbol"/>
              <a:cs typeface="Symbol"/>
            </a:endParaRPr>
          </a:p>
        </p:txBody>
      </p:sp>
      <p:sp>
        <p:nvSpPr>
          <p:cNvPr id="15373" name="object 11">
            <a:extLst>
              <a:ext uri="{FF2B5EF4-FFF2-40B4-BE49-F238E27FC236}">
                <a16:creationId xmlns:a16="http://schemas.microsoft.com/office/drawing/2014/main" id="{0ABFF5ED-6DB3-436F-A928-C29F1BEA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211388"/>
            <a:ext cx="127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5374" name="object 12">
            <a:extLst>
              <a:ext uri="{FF2B5EF4-FFF2-40B4-BE49-F238E27FC236}">
                <a16:creationId xmlns:a16="http://schemas.microsoft.com/office/drawing/2014/main" id="{A0218B11-A9E3-4431-9FEA-4CF3BB11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2208213"/>
            <a:ext cx="138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3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BA7186F-A3B9-4109-8ABB-BB4F9A60FB25}"/>
              </a:ext>
            </a:extLst>
          </p:cNvPr>
          <p:cNvSpPr txBox="1"/>
          <p:nvPr/>
        </p:nvSpPr>
        <p:spPr>
          <a:xfrm>
            <a:off x="5984875" y="1454150"/>
            <a:ext cx="1527175" cy="1263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2095" fontAlgn="auto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tabLst>
                <a:tab pos="812800" algn="l"/>
                <a:tab pos="1230630" algn="l"/>
              </a:tabLst>
              <a:defRPr/>
            </a:pPr>
            <a:r>
              <a:rPr sz="3450" baseline="-3623" dirty="0">
                <a:latin typeface="Symbol"/>
                <a:cs typeface="Symbol"/>
              </a:rPr>
              <a:t></a:t>
            </a:r>
            <a:r>
              <a:rPr sz="3450" spc="-540" baseline="-362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	0	</a:t>
            </a:r>
            <a:r>
              <a:rPr sz="2300" spc="175" dirty="0">
                <a:latin typeface="Times New Roman"/>
                <a:cs typeface="Times New Roman"/>
              </a:rPr>
              <a:t>0</a:t>
            </a:r>
            <a:r>
              <a:rPr sz="3450" baseline="-3623" dirty="0">
                <a:latin typeface="Symbol"/>
                <a:cs typeface="Symbol"/>
              </a:rPr>
              <a:t></a:t>
            </a:r>
            <a:endParaRPr sz="3450" baseline="-3623">
              <a:latin typeface="Symbol"/>
              <a:cs typeface="Symbol"/>
            </a:endParaRPr>
          </a:p>
          <a:p>
            <a:pPr marL="252095" fontAlgn="auto">
              <a:lnSpc>
                <a:spcPts val="1735"/>
              </a:lnSpc>
              <a:spcBef>
                <a:spcPts val="0"/>
              </a:spcBef>
              <a:spcAft>
                <a:spcPts val="0"/>
              </a:spcAft>
              <a:tabLst>
                <a:tab pos="1400810" algn="l"/>
              </a:tabLst>
              <a:defRPr/>
            </a:pPr>
            <a:r>
              <a:rPr sz="2300" dirty="0">
                <a:latin typeface="Symbol"/>
                <a:cs typeface="Symbol"/>
              </a:rPr>
              <a:t>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2290"/>
              </a:lnSpc>
              <a:spcBef>
                <a:spcPts val="0"/>
              </a:spcBef>
              <a:spcAft>
                <a:spcPts val="0"/>
              </a:spcAft>
              <a:tabLst>
                <a:tab pos="810895" algn="l"/>
                <a:tab pos="1228725" algn="l"/>
              </a:tabLst>
              <a:defRPr/>
            </a:pPr>
            <a:r>
              <a:rPr sz="2300" dirty="0">
                <a:latin typeface="Times New Roman"/>
                <a:cs typeface="Times New Roman"/>
              </a:rPr>
              <a:t>~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3450" baseline="-9661" dirty="0">
                <a:latin typeface="Symbol"/>
                <a:cs typeface="Symbol"/>
              </a:rPr>
              <a:t></a:t>
            </a:r>
            <a:r>
              <a:rPr sz="3450" spc="-517" baseline="-966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	1	</a:t>
            </a:r>
            <a:r>
              <a:rPr sz="2300" spc="195" dirty="0">
                <a:latin typeface="Times New Roman"/>
                <a:cs typeface="Times New Roman"/>
              </a:rPr>
              <a:t>1</a:t>
            </a:r>
            <a:r>
              <a:rPr sz="3450" baseline="-9661" dirty="0">
                <a:latin typeface="Symbol"/>
                <a:cs typeface="Symbol"/>
              </a:rPr>
              <a:t></a:t>
            </a:r>
            <a:endParaRPr sz="3450" baseline="-9661">
              <a:latin typeface="Symbol"/>
              <a:cs typeface="Symbol"/>
            </a:endParaRPr>
          </a:p>
          <a:p>
            <a:pPr marL="252095" fontAlgn="auto">
              <a:spcBef>
                <a:spcPts val="710"/>
              </a:spcBef>
              <a:spcAft>
                <a:spcPts val="0"/>
              </a:spcAft>
              <a:tabLst>
                <a:tab pos="812800" algn="l"/>
                <a:tab pos="1230630" algn="l"/>
              </a:tabLst>
              <a:defRPr/>
            </a:pPr>
            <a:r>
              <a:rPr sz="3450" baseline="-15700" dirty="0">
                <a:latin typeface="Symbol"/>
                <a:cs typeface="Symbol"/>
              </a:rPr>
              <a:t></a:t>
            </a:r>
            <a:r>
              <a:rPr sz="3450" spc="-517" baseline="-157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	0	</a:t>
            </a:r>
            <a:r>
              <a:rPr sz="2300" spc="175" dirty="0">
                <a:latin typeface="Times New Roman"/>
                <a:cs typeface="Times New Roman"/>
              </a:rPr>
              <a:t>0</a:t>
            </a:r>
            <a:r>
              <a:rPr sz="3450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15376" name="object 14">
            <a:extLst>
              <a:ext uri="{FF2B5EF4-FFF2-40B4-BE49-F238E27FC236}">
                <a16:creationId xmlns:a16="http://schemas.microsoft.com/office/drawing/2014/main" id="{28635FC3-239F-4B43-8B89-556EAAE2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2208213"/>
            <a:ext cx="138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3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5377" name="object 15">
            <a:extLst>
              <a:ext uri="{FF2B5EF4-FFF2-40B4-BE49-F238E27FC236}">
                <a16:creationId xmlns:a16="http://schemas.microsoft.com/office/drawing/2014/main" id="{E302E566-F222-4F11-9299-6A2C9D56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384175"/>
            <a:ext cx="12080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25" indent="-3651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67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Untuk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4BD6F49-917B-40CF-BFB4-72D988AE37CA}"/>
              </a:ext>
            </a:extLst>
          </p:cNvPr>
          <p:cNvSpPr txBox="1"/>
          <p:nvPr/>
        </p:nvSpPr>
        <p:spPr>
          <a:xfrm>
            <a:off x="6953250" y="4289425"/>
            <a:ext cx="681038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-70" dirty="0">
                <a:latin typeface="Symbol"/>
                <a:cs typeface="Symbol"/>
              </a:rPr>
              <a:t></a:t>
            </a:r>
            <a:r>
              <a:rPr sz="2550" i="1" spc="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B8E499B-57D0-431B-ABBC-EEC4037C894D}"/>
              </a:ext>
            </a:extLst>
          </p:cNvPr>
          <p:cNvSpPr txBox="1"/>
          <p:nvPr/>
        </p:nvSpPr>
        <p:spPr>
          <a:xfrm>
            <a:off x="1270000" y="3184525"/>
            <a:ext cx="985838" cy="37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3870" algn="l"/>
              </a:tabLst>
              <a:defRPr/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1 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3525" spc="292" baseline="-9456" dirty="0">
                <a:latin typeface="Symbol"/>
                <a:cs typeface="Symbol"/>
              </a:rPr>
              <a:t>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4587E75-6D3A-4928-82C4-7BCE04FA4EA4}"/>
              </a:ext>
            </a:extLst>
          </p:cNvPr>
          <p:cNvSpPr txBox="1"/>
          <p:nvPr/>
        </p:nvSpPr>
        <p:spPr>
          <a:xfrm>
            <a:off x="803275" y="3652838"/>
            <a:ext cx="158750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6A50293-A786-4163-B780-F9322110DED5}"/>
              </a:ext>
            </a:extLst>
          </p:cNvPr>
          <p:cNvSpPr txBox="1"/>
          <p:nvPr/>
        </p:nvSpPr>
        <p:spPr>
          <a:xfrm>
            <a:off x="633413" y="3201988"/>
            <a:ext cx="579437" cy="373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3525" i="1" spc="-15" baseline="9456" dirty="0">
                <a:latin typeface="Times New Roman"/>
                <a:cs typeface="Times New Roman"/>
              </a:rPr>
              <a:t>x</a:t>
            </a:r>
            <a:r>
              <a:rPr sz="2025" spc="15" baseline="-8230" dirty="0">
                <a:latin typeface="Times New Roman"/>
                <a:cs typeface="Times New Roman"/>
              </a:rPr>
              <a:t>2</a:t>
            </a:r>
            <a:r>
              <a:rPr sz="2025" spc="120" baseline="-82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BB60FA1-0A27-4050-9C09-3AB50CC0155F}"/>
              </a:ext>
            </a:extLst>
          </p:cNvPr>
          <p:cNvSpPr txBox="1"/>
          <p:nvPr/>
        </p:nvSpPr>
        <p:spPr>
          <a:xfrm>
            <a:off x="814388" y="2749550"/>
            <a:ext cx="138112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-170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0B2827E-A4ED-4D0A-9E43-C666A2833842}"/>
              </a:ext>
            </a:extLst>
          </p:cNvPr>
          <p:cNvSpPr txBox="1"/>
          <p:nvPr/>
        </p:nvSpPr>
        <p:spPr>
          <a:xfrm>
            <a:off x="633413" y="3524250"/>
            <a:ext cx="151447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0850" algn="l"/>
                <a:tab pos="891540" algn="l"/>
              </a:tabLs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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70" dirty="0">
                <a:latin typeface="Symbol"/>
                <a:cs typeface="Symbol"/>
              </a:rPr>
              <a:t></a:t>
            </a:r>
            <a:r>
              <a:rPr sz="3525" baseline="-20094" dirty="0">
                <a:latin typeface="Symbol"/>
                <a:cs typeface="Symbol"/>
              </a:rPr>
              <a:t></a:t>
            </a:r>
            <a:r>
              <a:rPr sz="3525" spc="-555" baseline="-20094" dirty="0">
                <a:latin typeface="Times New Roman"/>
                <a:cs typeface="Times New Roman"/>
              </a:rPr>
              <a:t> </a:t>
            </a:r>
            <a:r>
              <a:rPr sz="3525" spc="-7" baseline="-20094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B5B481F-6916-431A-B250-4368A43CDD58}"/>
              </a:ext>
            </a:extLst>
          </p:cNvPr>
          <p:cNvSpPr txBox="1"/>
          <p:nvPr/>
        </p:nvSpPr>
        <p:spPr>
          <a:xfrm>
            <a:off x="633413" y="2751138"/>
            <a:ext cx="1514475" cy="523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0850" algn="l"/>
                <a:tab pos="891540" algn="l"/>
              </a:tabLs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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3525" baseline="40189" dirty="0">
                <a:latin typeface="Times New Roman"/>
                <a:cs typeface="Times New Roman"/>
              </a:rPr>
              <a:t>0</a:t>
            </a:r>
            <a:r>
              <a:rPr sz="3525" spc="419" baseline="40189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89C0108-22AB-4832-8D6C-48550300A4D2}"/>
              </a:ext>
            </a:extLst>
          </p:cNvPr>
          <p:cNvSpPr txBox="1"/>
          <p:nvPr/>
        </p:nvSpPr>
        <p:spPr>
          <a:xfrm>
            <a:off x="633413" y="3717925"/>
            <a:ext cx="151447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9245" algn="l"/>
                <a:tab pos="891540" algn="l"/>
                <a:tab pos="1384935" algn="l"/>
              </a:tabLs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025" spc="15" baseline="2057" dirty="0">
                <a:latin typeface="Times New Roman"/>
                <a:cs typeface="Times New Roman"/>
              </a:rPr>
              <a:t>3</a:t>
            </a:r>
            <a:r>
              <a:rPr sz="2025" spc="120" baseline="2057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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5624E25-FCAE-4C4A-BE4F-4ED70247B958}"/>
              </a:ext>
            </a:extLst>
          </p:cNvPr>
          <p:cNvSpPr txBox="1"/>
          <p:nvPr/>
        </p:nvSpPr>
        <p:spPr>
          <a:xfrm>
            <a:off x="927100" y="2922588"/>
            <a:ext cx="112713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0403A8B-7281-4612-A644-8C4AD01FE17C}"/>
              </a:ext>
            </a:extLst>
          </p:cNvPr>
          <p:cNvSpPr txBox="1"/>
          <p:nvPr/>
        </p:nvSpPr>
        <p:spPr>
          <a:xfrm>
            <a:off x="1071563" y="2754313"/>
            <a:ext cx="107632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2755" algn="l"/>
                <a:tab pos="946785" algn="l"/>
              </a:tabLst>
              <a:defRPr/>
            </a:pPr>
            <a:r>
              <a:rPr sz="2350" dirty="0">
                <a:latin typeface="Symbol"/>
                <a:cs typeface="Symbol"/>
              </a:rPr>
              <a:t>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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B99B36-A0BB-41F8-9C75-D73519E4DAA5}"/>
              </a:ext>
            </a:extLst>
          </p:cNvPr>
          <p:cNvSpPr txBox="1"/>
          <p:nvPr/>
        </p:nvSpPr>
        <p:spPr>
          <a:xfrm>
            <a:off x="1511300" y="3236913"/>
            <a:ext cx="14287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1E15733-BCBC-4829-A64D-CF03254F00AF}"/>
              </a:ext>
            </a:extLst>
          </p:cNvPr>
          <p:cNvSpPr txBox="1"/>
          <p:nvPr/>
        </p:nvSpPr>
        <p:spPr>
          <a:xfrm>
            <a:off x="633413" y="2754313"/>
            <a:ext cx="141287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390" name="object 28">
            <a:extLst>
              <a:ext uri="{FF2B5EF4-FFF2-40B4-BE49-F238E27FC236}">
                <a16:creationId xmlns:a16="http://schemas.microsoft.com/office/drawing/2014/main" id="{91D4FBDD-F938-48CC-AD1F-C61B0971A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271963"/>
            <a:ext cx="64611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2075" indent="-793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bersesuaian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638C721-4E79-4786-A1B9-CD531D3168A1}"/>
              </a:ext>
            </a:extLst>
          </p:cNvPr>
          <p:cNvSpPr txBox="1"/>
          <p:nvPr/>
        </p:nvSpPr>
        <p:spPr>
          <a:xfrm>
            <a:off x="2898775" y="3279775"/>
            <a:ext cx="55118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dim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spc="-5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</a:t>
            </a:r>
            <a:r>
              <a:rPr sz="2400" dirty="0">
                <a:latin typeface="Bookman Old Style"/>
                <a:cs typeface="Bookman Old Style"/>
              </a:rPr>
              <a:t>alah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param</a:t>
            </a:r>
            <a:r>
              <a:rPr sz="2400" spc="5" dirty="0">
                <a:latin typeface="Bookman Old Style"/>
                <a:cs typeface="Bookman Old Style"/>
              </a:rPr>
              <a:t>e</a:t>
            </a:r>
            <a:r>
              <a:rPr sz="2400" spc="-15" dirty="0">
                <a:latin typeface="Bookman Old Style"/>
                <a:cs typeface="Bookman Old Style"/>
              </a:rPr>
              <a:t>ter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991E9C8-29B1-4866-8290-E53FBF01BC2E}"/>
              </a:ext>
            </a:extLst>
          </p:cNvPr>
          <p:cNvSpPr txBox="1"/>
          <p:nvPr/>
        </p:nvSpPr>
        <p:spPr>
          <a:xfrm>
            <a:off x="2632075" y="5580063"/>
            <a:ext cx="5683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0215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ABE9EEE-0250-48B8-A1E3-D0C4B9209E43}"/>
              </a:ext>
            </a:extLst>
          </p:cNvPr>
          <p:cNvSpPr txBox="1"/>
          <p:nvPr/>
        </p:nvSpPr>
        <p:spPr>
          <a:xfrm>
            <a:off x="2160588" y="5270500"/>
            <a:ext cx="1039812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-455" dirty="0">
                <a:latin typeface="Times New Roman"/>
                <a:cs typeface="Times New Roman"/>
              </a:rPr>
              <a:t>P</a:t>
            </a:r>
            <a:r>
              <a:rPr sz="1875" spc="-15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15" baseline="-24444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3225" spc="-15" baseline="-9043" dirty="0">
                <a:latin typeface="Symbol"/>
                <a:cs typeface="Symbol"/>
              </a:rPr>
              <a:t></a:t>
            </a:r>
            <a:r>
              <a:rPr sz="3225" spc="367" baseline="-9043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3225" spc="-15" baseline="-9043" dirty="0">
                <a:latin typeface="Symbol"/>
                <a:cs typeface="Symbol"/>
              </a:rPr>
              <a:t></a:t>
            </a:r>
            <a:endParaRPr sz="3225" baseline="-9043">
              <a:latin typeface="Symbol"/>
              <a:cs typeface="Symbol"/>
            </a:endParaRPr>
          </a:p>
          <a:p>
            <a:pPr marL="483870" fontAlgn="auto">
              <a:spcBef>
                <a:spcPts val="650"/>
              </a:spcBef>
              <a:spcAft>
                <a:spcPts val="0"/>
              </a:spcAft>
              <a:defRPr/>
            </a:pPr>
            <a:r>
              <a:rPr sz="3225" spc="359" baseline="-15503" dirty="0">
                <a:latin typeface="Symbol"/>
                <a:cs typeface="Symbol"/>
              </a:rPr>
              <a:t></a:t>
            </a:r>
            <a:r>
              <a:rPr sz="2150" spc="120" dirty="0">
                <a:latin typeface="Symbol"/>
                <a:cs typeface="Symbol"/>
              </a:rPr>
              <a:t>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3225" spc="-15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C69A533-2506-4A0D-981D-1F28889CF1F6}"/>
              </a:ext>
            </a:extLst>
          </p:cNvPr>
          <p:cNvSpPr txBox="1"/>
          <p:nvPr/>
        </p:nvSpPr>
        <p:spPr>
          <a:xfrm>
            <a:off x="2179638" y="5054600"/>
            <a:ext cx="1020762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3204" algn="l"/>
                <a:tab pos="464820" algn="l"/>
                <a:tab pos="902969" algn="l"/>
              </a:tabLst>
              <a:defRPr/>
            </a:pPr>
            <a:r>
              <a:rPr sz="2150" u="sng" spc="-10" dirty="0">
                <a:latin typeface="Times New Roman"/>
                <a:cs typeface="Times New Roman"/>
              </a:rPr>
              <a:t> 	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41178DA-E3F7-4D8B-AB3A-21716EC17D7D}"/>
              </a:ext>
            </a:extLst>
          </p:cNvPr>
          <p:cNvSpPr txBox="1"/>
          <p:nvPr/>
        </p:nvSpPr>
        <p:spPr>
          <a:xfrm>
            <a:off x="2632075" y="4876800"/>
            <a:ext cx="5683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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3225" spc="-22" baseline="3875" dirty="0">
                <a:latin typeface="Times New Roman"/>
                <a:cs typeface="Times New Roman"/>
              </a:rPr>
              <a:t>0</a:t>
            </a:r>
            <a:r>
              <a:rPr sz="3225" spc="322" baseline="38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E252FDEA-05C4-4096-B391-9CD0963A4916}"/>
              </a:ext>
            </a:extLst>
          </p:cNvPr>
          <p:cNvGraphicFramePr>
            <a:graphicFrameLocks noGrp="1"/>
          </p:cNvGraphicFramePr>
          <p:nvPr/>
        </p:nvGraphicFramePr>
        <p:xfrm>
          <a:off x="2281238" y="1471613"/>
          <a:ext cx="3503612" cy="733679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930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9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9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10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ts val="19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r>
                        <a:rPr kumimoji="0" lang="id-ID" sz="29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ts val="10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ts val="20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227013" marR="0" lvl="0" indent="0" algn="ctr" defTabSz="914400" rtl="0" eaLnBrk="1" fontAlgn="base" latinLnBrk="0" hangingPunct="1">
                        <a:lnSpc>
                          <a:spcPts val="11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1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07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9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29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kumimoji="0" lang="id-ID" sz="29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l" defTabSz="914400" rtl="0" eaLnBrk="1" fontAlgn="base" latinLnBrk="0" hangingPunct="1">
                        <a:lnSpc>
                          <a:spcPts val="24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id-ID" sz="30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0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0338" marR="0" lvl="0" indent="0" algn="l" defTabSz="914400" rtl="0" eaLnBrk="1" fontAlgn="base" latinLnBrk="0" hangingPunct="1">
                        <a:lnSpc>
                          <a:spcPts val="24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6850" marR="0" lvl="0" indent="0" algn="l" defTabSz="914400" rtl="0" eaLnBrk="1" fontAlgn="base" latinLnBrk="0" hangingPunct="1">
                        <a:lnSpc>
                          <a:spcPts val="24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id-ID" sz="30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F54E5192-13B6-4C3F-822B-D162AC54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6D64DE-5CC1-4E50-ABCC-7AD135B857A8}"/>
              </a:ext>
            </a:extLst>
          </p:cNvPr>
          <p:cNvSpPr txBox="1"/>
          <p:nvPr/>
        </p:nvSpPr>
        <p:spPr>
          <a:xfrm>
            <a:off x="1724025" y="338138"/>
            <a:ext cx="1717675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50" i="1" spc="-65" dirty="0">
                <a:latin typeface="Symbol"/>
                <a:cs typeface="Symbol"/>
              </a:rPr>
              <a:t></a:t>
            </a:r>
            <a:r>
              <a:rPr sz="2750" i="1" spc="10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88900" fontAlgn="auto">
              <a:spcBef>
                <a:spcPts val="1015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OBE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55881C-2E24-43A7-B3FB-6834B9B97D77}"/>
              </a:ext>
            </a:extLst>
          </p:cNvPr>
          <p:cNvSpPr txBox="1"/>
          <p:nvPr/>
        </p:nvSpPr>
        <p:spPr>
          <a:xfrm>
            <a:off x="849313" y="1550988"/>
            <a:ext cx="154305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700" spc="-415" dirty="0">
                <a:latin typeface="Symbol"/>
                <a:cs typeface="Symbol"/>
              </a:rPr>
              <a:t></a:t>
            </a:r>
            <a:r>
              <a:rPr sz="2950" i="1" dirty="0">
                <a:latin typeface="Symbol"/>
                <a:cs typeface="Symbol"/>
              </a:rPr>
              <a:t></a:t>
            </a:r>
            <a:r>
              <a:rPr sz="2750" spc="10" dirty="0">
                <a:latin typeface="Times New Roman"/>
                <a:cs typeface="Times New Roman"/>
              </a:rPr>
              <a:t>.</a:t>
            </a:r>
            <a:r>
              <a:rPr sz="2750" i="1" spc="60" dirty="0">
                <a:latin typeface="Times New Roman"/>
                <a:cs typeface="Times New Roman"/>
              </a:rPr>
              <a:t>I</a:t>
            </a:r>
            <a:r>
              <a:rPr sz="2750" i="1" spc="114" dirty="0">
                <a:latin typeface="Times New Roman"/>
                <a:cs typeface="Times New Roman"/>
              </a:rPr>
              <a:t> </a:t>
            </a:r>
            <a:r>
              <a:rPr sz="2750" spc="105" dirty="0">
                <a:latin typeface="Symbol"/>
                <a:cs typeface="Symbol"/>
              </a:rPr>
              <a:t>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i="1" spc="80" dirty="0">
                <a:latin typeface="Times New Roman"/>
                <a:cs typeface="Times New Roman"/>
              </a:rPr>
              <a:t>A</a:t>
            </a:r>
            <a:r>
              <a:rPr sz="3700" spc="85" dirty="0">
                <a:latin typeface="Symbol"/>
                <a:cs typeface="Symbol"/>
              </a:rPr>
              <a:t></a:t>
            </a:r>
            <a:r>
              <a:rPr sz="2750" spc="100" dirty="0">
                <a:latin typeface="Times New Roman"/>
                <a:cs typeface="Times New Roman"/>
              </a:rPr>
              <a:t>~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476B5A-F1BC-494C-86F6-98785031633D}"/>
              </a:ext>
            </a:extLst>
          </p:cNvPr>
          <p:cNvSpPr txBox="1"/>
          <p:nvPr/>
        </p:nvSpPr>
        <p:spPr>
          <a:xfrm>
            <a:off x="3843338" y="2000250"/>
            <a:ext cx="588962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7359" algn="l"/>
              </a:tabLst>
              <a:defRPr/>
            </a:pPr>
            <a:r>
              <a:rPr sz="3225" baseline="1291" dirty="0">
                <a:latin typeface="Symbol"/>
                <a:cs typeface="Symbol"/>
              </a:rPr>
              <a:t></a:t>
            </a:r>
            <a:r>
              <a:rPr sz="3225" baseline="129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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50E35BA-A3FF-4A5B-9459-A88AE5074DF2}"/>
              </a:ext>
            </a:extLst>
          </p:cNvPr>
          <p:cNvSpPr txBox="1"/>
          <p:nvPr/>
        </p:nvSpPr>
        <p:spPr>
          <a:xfrm>
            <a:off x="2459038" y="2101850"/>
            <a:ext cx="1516062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7845" algn="l"/>
                <a:tab pos="1160145" algn="l"/>
              </a:tabLst>
              <a:defRPr/>
            </a:pPr>
            <a:r>
              <a:rPr sz="3225" baseline="-15503" dirty="0">
                <a:latin typeface="Symbol"/>
                <a:cs typeface="Symbol"/>
              </a:rPr>
              <a:t></a:t>
            </a:r>
            <a:r>
              <a:rPr sz="3225" spc="-487" baseline="-1550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	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3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	0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3225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02E77FC-5F95-49D5-80D1-9371F74C5D84}"/>
              </a:ext>
            </a:extLst>
          </p:cNvPr>
          <p:cNvSpPr txBox="1"/>
          <p:nvPr/>
        </p:nvSpPr>
        <p:spPr>
          <a:xfrm>
            <a:off x="2459038" y="2000250"/>
            <a:ext cx="13017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392" name="object 9">
            <a:extLst>
              <a:ext uri="{FF2B5EF4-FFF2-40B4-BE49-F238E27FC236}">
                <a16:creationId xmlns:a16="http://schemas.microsoft.com/office/drawing/2014/main" id="{12D73101-6AAC-41AD-9567-95E0E271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2003425"/>
            <a:ext cx="13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CA24563-E572-424F-9EE6-FB25AE21B5C7}"/>
              </a:ext>
            </a:extLst>
          </p:cNvPr>
          <p:cNvSpPr txBox="1"/>
          <p:nvPr/>
        </p:nvSpPr>
        <p:spPr>
          <a:xfrm>
            <a:off x="4298950" y="2124075"/>
            <a:ext cx="1233488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7370" algn="l"/>
                <a:tab pos="949960" algn="l"/>
              </a:tabLst>
              <a:defRPr/>
            </a:pPr>
            <a:r>
              <a:rPr sz="3300" baseline="-15151" dirty="0">
                <a:latin typeface="Symbol"/>
                <a:cs typeface="Symbol"/>
              </a:rPr>
              <a:t></a:t>
            </a:r>
            <a:r>
              <a:rPr sz="3300" spc="-487" baseline="-1515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	1	</a:t>
            </a:r>
            <a:r>
              <a:rPr sz="2200" spc="170" dirty="0">
                <a:latin typeface="Times New Roman"/>
                <a:cs typeface="Times New Roman"/>
              </a:rPr>
              <a:t>0</a:t>
            </a:r>
            <a:r>
              <a:rPr sz="3300" baseline="-15151" dirty="0">
                <a:latin typeface="Symbol"/>
                <a:cs typeface="Symbol"/>
              </a:rPr>
              <a:t></a:t>
            </a:r>
            <a:endParaRPr sz="3300" baseline="-15151">
              <a:latin typeface="Symbol"/>
              <a:cs typeface="Symbol"/>
            </a:endParaRPr>
          </a:p>
        </p:txBody>
      </p:sp>
      <p:sp>
        <p:nvSpPr>
          <p:cNvPr id="16394" name="object 11">
            <a:extLst>
              <a:ext uri="{FF2B5EF4-FFF2-40B4-BE49-F238E27FC236}">
                <a16:creationId xmlns:a16="http://schemas.microsoft.com/office/drawing/2014/main" id="{53E7DCF0-605F-4213-9F2B-CA9EB002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1978025"/>
            <a:ext cx="133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E121037-778A-4C46-BFA0-3E1A8988BF5A}"/>
              </a:ext>
            </a:extLst>
          </p:cNvPr>
          <p:cNvSpPr txBox="1"/>
          <p:nvPr/>
        </p:nvSpPr>
        <p:spPr>
          <a:xfrm>
            <a:off x="5695950" y="1252538"/>
            <a:ext cx="1450975" cy="1212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7965" fontAlgn="auto">
              <a:lnSpc>
                <a:spcPts val="2115"/>
              </a:lnSpc>
              <a:spcBef>
                <a:spcPts val="0"/>
              </a:spcBef>
              <a:spcAft>
                <a:spcPts val="0"/>
              </a:spcAft>
              <a:tabLst>
                <a:tab pos="763270" algn="l"/>
                <a:tab pos="1167130" algn="l"/>
              </a:tabLst>
              <a:defRPr/>
            </a:pPr>
            <a:r>
              <a:rPr sz="3300" baseline="-3787" dirty="0">
                <a:latin typeface="Symbol"/>
                <a:cs typeface="Symbol"/>
              </a:rPr>
              <a:t></a:t>
            </a:r>
            <a:r>
              <a:rPr sz="3300" spc="-494" baseline="-3787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baseline="-3787" dirty="0">
                <a:latin typeface="Symbol"/>
                <a:cs typeface="Symbol"/>
              </a:rPr>
              <a:t></a:t>
            </a:r>
            <a:endParaRPr sz="3300" baseline="-3787">
              <a:latin typeface="Symbol"/>
              <a:cs typeface="Symbol"/>
            </a:endParaRPr>
          </a:p>
          <a:p>
            <a:pPr marL="227965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tabLst>
                <a:tab pos="1329690" algn="l"/>
              </a:tabLst>
              <a:defRPr/>
            </a:pPr>
            <a:r>
              <a:rPr sz="2200" dirty="0">
                <a:latin typeface="Symbol"/>
                <a:cs typeface="Symbol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  <a:p>
            <a:pPr marL="12700" fontAlgn="auto">
              <a:lnSpc>
                <a:spcPts val="2190"/>
              </a:lnSpc>
              <a:spcBef>
                <a:spcPts val="0"/>
              </a:spcBef>
              <a:spcAft>
                <a:spcPts val="0"/>
              </a:spcAft>
              <a:tabLst>
                <a:tab pos="765810" algn="l"/>
                <a:tab pos="1164590" algn="l"/>
              </a:tabLst>
              <a:defRPr/>
            </a:pPr>
            <a:r>
              <a:rPr sz="2200" spc="10" dirty="0">
                <a:latin typeface="Times New Roman"/>
                <a:cs typeface="Times New Roman"/>
              </a:rPr>
              <a:t>~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3300" baseline="-10101" dirty="0">
                <a:latin typeface="Symbol"/>
                <a:cs typeface="Symbol"/>
              </a:rPr>
              <a:t></a:t>
            </a:r>
            <a:r>
              <a:rPr sz="3300" spc="-494" baseline="-10101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95" dirty="0">
                <a:latin typeface="Times New Roman"/>
                <a:cs typeface="Times New Roman"/>
              </a:rPr>
              <a:t>1</a:t>
            </a:r>
            <a:r>
              <a:rPr sz="3300" baseline="-10101" dirty="0">
                <a:latin typeface="Symbol"/>
                <a:cs typeface="Symbol"/>
              </a:rPr>
              <a:t></a:t>
            </a:r>
            <a:endParaRPr sz="3300" baseline="-10101">
              <a:latin typeface="Symbol"/>
              <a:cs typeface="Symbol"/>
            </a:endParaRPr>
          </a:p>
          <a:p>
            <a:pPr marL="227965" fontAlgn="auto">
              <a:spcBef>
                <a:spcPts val="685"/>
              </a:spcBef>
              <a:spcAft>
                <a:spcPts val="0"/>
              </a:spcAft>
              <a:tabLst>
                <a:tab pos="765810" algn="l"/>
                <a:tab pos="1167130" algn="l"/>
              </a:tabLst>
              <a:defRPr/>
            </a:pPr>
            <a:r>
              <a:rPr sz="3300" baseline="-15151" dirty="0">
                <a:latin typeface="Symbol"/>
                <a:cs typeface="Symbol"/>
              </a:rPr>
              <a:t></a:t>
            </a:r>
            <a:r>
              <a:rPr sz="3300" spc="-494" baseline="-15151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baseline="-15151" dirty="0">
                <a:latin typeface="Symbol"/>
                <a:cs typeface="Symbol"/>
              </a:rPr>
              <a:t></a:t>
            </a:r>
            <a:endParaRPr sz="3300" baseline="-15151">
              <a:latin typeface="Symbol"/>
              <a:cs typeface="Symbol"/>
            </a:endParaRPr>
          </a:p>
        </p:txBody>
      </p:sp>
      <p:sp>
        <p:nvSpPr>
          <p:cNvPr id="16396" name="object 13">
            <a:extLst>
              <a:ext uri="{FF2B5EF4-FFF2-40B4-BE49-F238E27FC236}">
                <a16:creationId xmlns:a16="http://schemas.microsoft.com/office/drawing/2014/main" id="{F827DAA8-CA9A-40D6-B1DF-FABE3367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1978025"/>
            <a:ext cx="133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6397" name="object 14">
            <a:extLst>
              <a:ext uri="{FF2B5EF4-FFF2-40B4-BE49-F238E27FC236}">
                <a16:creationId xmlns:a16="http://schemas.microsoft.com/office/drawing/2014/main" id="{CDCB6491-E4EB-43E7-8F51-55589E1FD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84175"/>
            <a:ext cx="11715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Untuk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0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16DDF5B-821C-4231-9EA5-E4A87229251E}"/>
              </a:ext>
            </a:extLst>
          </p:cNvPr>
          <p:cNvSpPr txBox="1"/>
          <p:nvPr/>
        </p:nvSpPr>
        <p:spPr>
          <a:xfrm>
            <a:off x="7031038" y="4267200"/>
            <a:ext cx="5492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-50" dirty="0">
                <a:latin typeface="Symbol"/>
                <a:cs typeface="Symbol"/>
              </a:rPr>
              <a:t></a:t>
            </a:r>
            <a:r>
              <a:rPr sz="2100" i="1" spc="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765BBE8-5260-4D4C-A7B8-C69592B5CE1E}"/>
              </a:ext>
            </a:extLst>
          </p:cNvPr>
          <p:cNvSpPr txBox="1"/>
          <p:nvPr/>
        </p:nvSpPr>
        <p:spPr>
          <a:xfrm>
            <a:off x="1535113" y="3155950"/>
            <a:ext cx="763587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5920" algn="l"/>
              </a:tabLst>
              <a:defRPr/>
            </a:pPr>
            <a:r>
              <a:rPr sz="2250" spc="-25" dirty="0">
                <a:latin typeface="Symbol"/>
                <a:cs typeface="Symbol"/>
              </a:rPr>
              <a:t></a:t>
            </a:r>
            <a:r>
              <a:rPr sz="2250" spc="-25" dirty="0">
                <a:latin typeface="Times New Roman"/>
                <a:cs typeface="Times New Roman"/>
              </a:rPr>
              <a:t>	</a:t>
            </a:r>
            <a:r>
              <a:rPr sz="2250" spc="145" dirty="0">
                <a:latin typeface="Times New Roman"/>
                <a:cs typeface="Times New Roman"/>
              </a:rPr>
              <a:t>0</a:t>
            </a:r>
            <a:r>
              <a:rPr sz="3375" spc="254" baseline="-9876" dirty="0">
                <a:latin typeface="Symbol"/>
                <a:cs typeface="Symbol"/>
              </a:rPr>
              <a:t></a:t>
            </a:r>
            <a:r>
              <a:rPr sz="2250" i="1" spc="-15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085B81E-0239-4A67-813B-C05BC20EFCC1}"/>
              </a:ext>
            </a:extLst>
          </p:cNvPr>
          <p:cNvSpPr txBox="1"/>
          <p:nvPr/>
        </p:nvSpPr>
        <p:spPr>
          <a:xfrm>
            <a:off x="1095375" y="3598863"/>
            <a:ext cx="1508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-2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487E774-33C6-4202-A031-30A1389A4168}"/>
              </a:ext>
            </a:extLst>
          </p:cNvPr>
          <p:cNvSpPr txBox="1"/>
          <p:nvPr/>
        </p:nvSpPr>
        <p:spPr>
          <a:xfrm>
            <a:off x="935038" y="3171825"/>
            <a:ext cx="960437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38200" algn="l"/>
              </a:tabLst>
              <a:defRPr/>
            </a:pPr>
            <a:r>
              <a:rPr sz="2250" spc="-20" dirty="0">
                <a:latin typeface="Symbol"/>
                <a:cs typeface="Symbol"/>
              </a:rPr>
              <a:t>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3375" i="1" spc="-52" baseline="9876" dirty="0">
                <a:latin typeface="Times New Roman"/>
                <a:cs typeface="Times New Roman"/>
              </a:rPr>
              <a:t>x</a:t>
            </a:r>
            <a:r>
              <a:rPr sz="1950" spc="-15" baseline="-6410" dirty="0">
                <a:latin typeface="Times New Roman"/>
                <a:cs typeface="Times New Roman"/>
              </a:rPr>
              <a:t>2</a:t>
            </a:r>
            <a:r>
              <a:rPr sz="1950" spc="112" baseline="-641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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C0D6795-91DB-48FE-8F62-67C7A06A9756}"/>
              </a:ext>
            </a:extLst>
          </p:cNvPr>
          <p:cNvSpPr txBox="1"/>
          <p:nvPr/>
        </p:nvSpPr>
        <p:spPr>
          <a:xfrm>
            <a:off x="1104900" y="2744788"/>
            <a:ext cx="133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-175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4B7C51-645C-4061-92D5-F1B1159A7483}"/>
              </a:ext>
            </a:extLst>
          </p:cNvPr>
          <p:cNvSpPr txBox="1"/>
          <p:nvPr/>
        </p:nvSpPr>
        <p:spPr>
          <a:xfrm>
            <a:off x="935038" y="3478213"/>
            <a:ext cx="1260475" cy="433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4180" algn="l"/>
                <a:tab pos="838200" algn="l"/>
              </a:tabLst>
              <a:defRPr/>
            </a:pPr>
            <a:r>
              <a:rPr sz="2250" spc="-20" dirty="0">
                <a:latin typeface="Symbol"/>
                <a:cs typeface="Symbol"/>
              </a:rPr>
              <a:t>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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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3375" spc="217" baseline="-20987" dirty="0">
                <a:latin typeface="Times New Roman"/>
                <a:cs typeface="Times New Roman"/>
              </a:rPr>
              <a:t>0</a:t>
            </a:r>
            <a:r>
              <a:rPr sz="2250" spc="-2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5AD97C9-38AC-45CB-9C8A-4715C6228560}"/>
              </a:ext>
            </a:extLst>
          </p:cNvPr>
          <p:cNvSpPr txBox="1"/>
          <p:nvPr/>
        </p:nvSpPr>
        <p:spPr>
          <a:xfrm>
            <a:off x="935038" y="2746375"/>
            <a:ext cx="1260475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4180" algn="l"/>
                <a:tab pos="838200" algn="l"/>
              </a:tabLst>
              <a:defRPr/>
            </a:pPr>
            <a:r>
              <a:rPr sz="2250" spc="-20" dirty="0">
                <a:latin typeface="Symbol"/>
                <a:cs typeface="Symbol"/>
              </a:rPr>
              <a:t>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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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3375" spc="240" baseline="39506" dirty="0">
                <a:latin typeface="Times New Roman"/>
                <a:cs typeface="Times New Roman"/>
              </a:rPr>
              <a:t>1</a:t>
            </a:r>
            <a:r>
              <a:rPr sz="2250" spc="-2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139CD3B-A2A3-4CAC-83DC-F6F7E58A6EB9}"/>
              </a:ext>
            </a:extLst>
          </p:cNvPr>
          <p:cNvSpPr txBox="1"/>
          <p:nvPr/>
        </p:nvSpPr>
        <p:spPr>
          <a:xfrm>
            <a:off x="935038" y="3660775"/>
            <a:ext cx="12604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1465" algn="l"/>
                <a:tab pos="838200" algn="l"/>
                <a:tab pos="1138555" algn="l"/>
              </a:tabLst>
              <a:defRPr/>
            </a:pPr>
            <a:r>
              <a:rPr sz="2250" spc="-20" dirty="0">
                <a:latin typeface="Symbol"/>
                <a:cs typeface="Symbol"/>
              </a:rPr>
              <a:t>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1950" spc="-15" baseline="2136" dirty="0">
                <a:latin typeface="Times New Roman"/>
                <a:cs typeface="Times New Roman"/>
              </a:rPr>
              <a:t>3</a:t>
            </a:r>
            <a:r>
              <a:rPr sz="1950" spc="112" baseline="2136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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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9358691-FC7B-4701-BBEF-2D02D08A78CC}"/>
              </a:ext>
            </a:extLst>
          </p:cNvPr>
          <p:cNvSpPr txBox="1"/>
          <p:nvPr/>
        </p:nvSpPr>
        <p:spPr>
          <a:xfrm>
            <a:off x="1211263" y="2908300"/>
            <a:ext cx="107950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28FD457-6096-4C8E-BD36-4C482FC438D1}"/>
              </a:ext>
            </a:extLst>
          </p:cNvPr>
          <p:cNvSpPr txBox="1"/>
          <p:nvPr/>
        </p:nvSpPr>
        <p:spPr>
          <a:xfrm>
            <a:off x="935038" y="2749550"/>
            <a:ext cx="12604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4180" algn="l"/>
                <a:tab pos="838200" algn="l"/>
                <a:tab pos="1138555" algn="l"/>
              </a:tabLst>
              <a:defRPr/>
            </a:pPr>
            <a:r>
              <a:rPr sz="2250" spc="-20" dirty="0">
                <a:latin typeface="Symbol"/>
                <a:cs typeface="Symbol"/>
              </a:rPr>
              <a:t>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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</a:t>
            </a:r>
            <a:r>
              <a:rPr sz="2250" spc="-2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4EF385A-9971-4DDF-A79F-C1E1CF0A5A9B}"/>
              </a:ext>
            </a:extLst>
          </p:cNvPr>
          <p:cNvSpPr txBox="1"/>
          <p:nvPr/>
        </p:nvSpPr>
        <p:spPr>
          <a:xfrm>
            <a:off x="423863" y="4271963"/>
            <a:ext cx="64690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</a:t>
            </a:r>
            <a:r>
              <a:rPr sz="2400" spc="-15" dirty="0">
                <a:latin typeface="Bookman Old Style"/>
                <a:cs typeface="Bookman Old Style"/>
              </a:rPr>
              <a:t>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eig</a:t>
            </a:r>
            <a:r>
              <a:rPr sz="2400" dirty="0">
                <a:latin typeface="Bookman Old Style"/>
                <a:cs typeface="Bookman Old Style"/>
              </a:rPr>
              <a:t>en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yang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</a:t>
            </a:r>
            <a:r>
              <a:rPr sz="2400" dirty="0">
                <a:latin typeface="Bookman Old Style"/>
                <a:cs typeface="Bookman Old Style"/>
              </a:rPr>
              <a:t>erse</a:t>
            </a:r>
            <a:r>
              <a:rPr sz="2400" spc="5" dirty="0">
                <a:latin typeface="Bookman Old Style"/>
                <a:cs typeface="Bookman Old Style"/>
              </a:rPr>
              <a:t>s</a:t>
            </a:r>
            <a:r>
              <a:rPr sz="2400" spc="-5" dirty="0">
                <a:latin typeface="Bookman Old Style"/>
                <a:cs typeface="Bookman Old Style"/>
              </a:rPr>
              <a:t>uai</a:t>
            </a:r>
            <a:r>
              <a:rPr sz="2400" spc="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ng</a:t>
            </a:r>
            <a:r>
              <a:rPr sz="2400" dirty="0">
                <a:latin typeface="Bookman Old Style"/>
                <a:cs typeface="Bookman Old Style"/>
              </a:rPr>
              <a:t>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83BF868-6D34-4828-A25D-7D73F1F97E38}"/>
              </a:ext>
            </a:extLst>
          </p:cNvPr>
          <p:cNvSpPr txBox="1"/>
          <p:nvPr/>
        </p:nvSpPr>
        <p:spPr>
          <a:xfrm>
            <a:off x="2441575" y="3127375"/>
            <a:ext cx="14382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DE185B8-2C87-41AE-911B-A6CD4904846A}"/>
              </a:ext>
            </a:extLst>
          </p:cNvPr>
          <p:cNvSpPr txBox="1"/>
          <p:nvPr/>
        </p:nvSpPr>
        <p:spPr>
          <a:xfrm>
            <a:off x="4138613" y="3127375"/>
            <a:ext cx="40957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7975" algn="l"/>
              </a:tabLst>
              <a:defRPr/>
            </a:pP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paramete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411" name="object 28">
            <a:extLst>
              <a:ext uri="{FF2B5EF4-FFF2-40B4-BE49-F238E27FC236}">
                <a16:creationId xmlns:a16="http://schemas.microsoft.com/office/drawing/2014/main" id="{D9C00B22-B7F9-4B0E-B18D-38BA796CF289}"/>
              </a:ext>
            </a:extLst>
          </p:cNvPr>
          <p:cNvSpPr>
            <a:spLocks/>
          </p:cNvSpPr>
          <p:nvPr/>
        </p:nvSpPr>
        <p:spPr bwMode="auto">
          <a:xfrm>
            <a:off x="1824038" y="5184775"/>
            <a:ext cx="173037" cy="0"/>
          </a:xfrm>
          <a:custGeom>
            <a:avLst/>
            <a:gdLst>
              <a:gd name="T0" fmla="*/ 0 w 172719"/>
              <a:gd name="T1" fmla="*/ 172682 w 1727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2719">
                <a:moveTo>
                  <a:pt x="0" y="0"/>
                </a:moveTo>
                <a:lnTo>
                  <a:pt x="172365" y="0"/>
                </a:lnTo>
              </a:path>
            </a:pathLst>
          </a:custGeom>
          <a:noFill/>
          <a:ln w="119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2" name="object 29">
            <a:extLst>
              <a:ext uri="{FF2B5EF4-FFF2-40B4-BE49-F238E27FC236}">
                <a16:creationId xmlns:a16="http://schemas.microsoft.com/office/drawing/2014/main" id="{1793E1C1-A36E-43B8-8369-04AA6490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5503863"/>
            <a:ext cx="4333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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467BBAC-ADD3-4070-AAD1-F540F308E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D7A9EA2-C7FD-4A22-AE8E-A2618E7BD5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6415" name="object 36">
            <a:extLst>
              <a:ext uri="{FF2B5EF4-FFF2-40B4-BE49-F238E27FC236}">
                <a16:creationId xmlns:a16="http://schemas.microsoft.com/office/drawing/2014/main" id="{471DED58-9417-4526-88D1-E791A0B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44A5E-9153-4B86-89C5-B690700D57E2}" type="slidenum">
              <a:rPr lang="id-ID" altLang="en-US">
                <a:latin typeface="Arial" panose="020B0604020202020204" pitchFamily="34" charset="0"/>
              </a:rPr>
              <a:pPr eaLnBrk="1" hangingPunct="1"/>
              <a:t>16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05F23BD-8118-4B29-B450-4C19BD35BE94}"/>
              </a:ext>
            </a:extLst>
          </p:cNvPr>
          <p:cNvSpPr txBox="1"/>
          <p:nvPr/>
        </p:nvSpPr>
        <p:spPr>
          <a:xfrm>
            <a:off x="1792288" y="4960938"/>
            <a:ext cx="977900" cy="592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6895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tabLst>
                <a:tab pos="857250" algn="l"/>
              </a:tabLst>
              <a:defRPr/>
            </a:pPr>
            <a:r>
              <a:rPr sz="2200" dirty="0">
                <a:latin typeface="Symbol"/>
                <a:cs typeface="Symbol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  <a:p>
            <a:pPr marL="127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-335" dirty="0">
                <a:latin typeface="Times New Roman"/>
                <a:cs typeface="Times New Roman"/>
              </a:rPr>
              <a:t>P</a:t>
            </a:r>
            <a:r>
              <a:rPr sz="1950" spc="-15" baseline="-23504" dirty="0">
                <a:latin typeface="Times New Roman"/>
                <a:cs typeface="Times New Roman"/>
              </a:rPr>
              <a:t>2</a:t>
            </a:r>
            <a:r>
              <a:rPr sz="1950" baseline="-23504" dirty="0">
                <a:latin typeface="Times New Roman"/>
                <a:cs typeface="Times New Roman"/>
              </a:rPr>
              <a:t>  </a:t>
            </a:r>
            <a:r>
              <a:rPr sz="1950" spc="-217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3300" baseline="-10101" dirty="0">
                <a:latin typeface="Symbol"/>
                <a:cs typeface="Symbol"/>
              </a:rPr>
              <a:t></a:t>
            </a:r>
            <a:r>
              <a:rPr sz="3300" spc="-487" baseline="-10101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baseline="-10101" dirty="0">
                <a:latin typeface="Symbol"/>
                <a:cs typeface="Symbol"/>
              </a:rPr>
              <a:t></a:t>
            </a:r>
            <a:endParaRPr sz="3300" baseline="-10101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B5EE2CC-D9B9-43FC-8648-5BDE783D2711}"/>
              </a:ext>
            </a:extLst>
          </p:cNvPr>
          <p:cNvSpPr txBox="1"/>
          <p:nvPr/>
        </p:nvSpPr>
        <p:spPr>
          <a:xfrm>
            <a:off x="2336800" y="5626100"/>
            <a:ext cx="433388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Symbol"/>
                <a:cs typeface="Symbol"/>
              </a:rPr>
              <a:t>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3300" spc="262" baseline="15151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D59BC9EF-378C-4D65-A882-F5B62C667905}"/>
              </a:ext>
            </a:extLst>
          </p:cNvPr>
          <p:cNvSpPr txBox="1"/>
          <p:nvPr/>
        </p:nvSpPr>
        <p:spPr>
          <a:xfrm>
            <a:off x="2336800" y="4775200"/>
            <a:ext cx="4333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Symbol"/>
                <a:cs typeface="Symbol"/>
              </a:rPr>
              <a:t>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3300" baseline="3787" dirty="0">
                <a:latin typeface="Times New Roman"/>
                <a:cs typeface="Times New Roman"/>
              </a:rPr>
              <a:t>1</a:t>
            </a:r>
            <a:r>
              <a:rPr sz="3300" spc="-532" baseline="378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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126F7A4-BC88-4FB8-BFDB-514B30B5B105}"/>
              </a:ext>
            </a:extLst>
          </p:cNvPr>
          <p:cNvSpPr txBox="1"/>
          <p:nvPr/>
        </p:nvSpPr>
        <p:spPr>
          <a:xfrm>
            <a:off x="460375" y="4729163"/>
            <a:ext cx="1036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E377DE54-58FC-4790-8E85-53402A84C706}"/>
              </a:ext>
            </a:extLst>
          </p:cNvPr>
          <p:cNvGraphicFramePr>
            <a:graphicFrameLocks noGrp="1"/>
          </p:cNvGraphicFramePr>
          <p:nvPr/>
        </p:nvGraphicFramePr>
        <p:xfrm>
          <a:off x="2436813" y="1230313"/>
          <a:ext cx="3117850" cy="755904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294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1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1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11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5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r>
                        <a:rPr kumimoji="0" lang="id-ID" sz="31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203200" marR="0" lvl="0" indent="0" algn="l" defTabSz="914400" rtl="0" eaLnBrk="1" fontAlgn="base" latinLnBrk="0" hangingPunct="1">
                        <a:lnSpc>
                          <a:spcPts val="11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ts val="21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2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2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174625" marR="0" lvl="0" indent="0" algn="l" defTabSz="914400" rtl="0" eaLnBrk="1" fontAlgn="base" latinLnBrk="0" hangingPunct="1">
                        <a:lnSpc>
                          <a:spcPts val="12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1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id-ID" sz="32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2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68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1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1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5100" marR="0" lvl="0" indent="0" algn="l" defTabSz="914400" rtl="0" eaLnBrk="1" fontAlgn="base" latinLnBrk="0" hangingPunct="1">
                        <a:lnSpc>
                          <a:spcPts val="2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8588" marR="0" lvl="0" indent="0" algn="l" defTabSz="914400" rtl="0" eaLnBrk="1" fontAlgn="base" latinLnBrk="0" hangingPunct="1">
                        <a:lnSpc>
                          <a:spcPts val="2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kumimoji="0" lang="id-ID" sz="31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3100" b="0" i="0" u="none" strike="noStrike" cap="none" normalizeH="0" baseline="-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8588" marR="0" lvl="0" indent="0" algn="l" defTabSz="914400" rtl="0" eaLnBrk="1" fontAlgn="base" latinLnBrk="0" hangingPunct="1">
                        <a:lnSpc>
                          <a:spcPts val="2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914400" rtl="0" eaLnBrk="1" fontAlgn="base" latinLnBrk="0" hangingPunct="1">
                        <a:lnSpc>
                          <a:spcPts val="2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8D0B277F-EB17-43DC-975C-338EF629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B4AF274A-08BE-4C2E-8EB3-68178FA9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84175"/>
            <a:ext cx="11715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Untuk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0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BA953E5-9D6B-426B-8EF2-E60FAD373E0B}"/>
              </a:ext>
            </a:extLst>
          </p:cNvPr>
          <p:cNvSpPr txBox="1"/>
          <p:nvPr/>
        </p:nvSpPr>
        <p:spPr>
          <a:xfrm>
            <a:off x="1639888" y="311150"/>
            <a:ext cx="1801812" cy="906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50" i="1" spc="-75" dirty="0">
                <a:latin typeface="Symbol"/>
                <a:cs typeface="Symbol"/>
              </a:rPr>
              <a:t></a:t>
            </a:r>
            <a:r>
              <a:rPr sz="3250" i="1" spc="10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73355" fontAlgn="auto">
              <a:spcBef>
                <a:spcPts val="71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OBE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159B7B-11DF-4001-B94A-36739B85D9DE}"/>
              </a:ext>
            </a:extLst>
          </p:cNvPr>
          <p:cNvSpPr txBox="1"/>
          <p:nvPr/>
        </p:nvSpPr>
        <p:spPr>
          <a:xfrm>
            <a:off x="423863" y="4256088"/>
            <a:ext cx="7223125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2305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Ja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</a:t>
            </a:r>
            <a:r>
              <a:rPr sz="2400" spc="-15" dirty="0">
                <a:latin typeface="Bookman Old Style"/>
                <a:cs typeface="Bookman Old Style"/>
              </a:rPr>
              <a:t>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eig</a:t>
            </a:r>
            <a:r>
              <a:rPr sz="2400" dirty="0">
                <a:latin typeface="Bookman Old Style"/>
                <a:cs typeface="Bookman Old Style"/>
              </a:rPr>
              <a:t>en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yang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</a:t>
            </a:r>
            <a:r>
              <a:rPr sz="2400" dirty="0">
                <a:latin typeface="Bookman Old Style"/>
                <a:cs typeface="Bookman Old Style"/>
              </a:rPr>
              <a:t>erse</a:t>
            </a:r>
            <a:r>
              <a:rPr sz="2400" spc="5" dirty="0">
                <a:latin typeface="Bookman Old Style"/>
                <a:cs typeface="Bookman Old Style"/>
              </a:rPr>
              <a:t>s</a:t>
            </a:r>
            <a:r>
              <a:rPr sz="2400" spc="-5" dirty="0">
                <a:latin typeface="Bookman Old Style"/>
                <a:cs typeface="Bookman Old Style"/>
              </a:rPr>
              <a:t>uai</a:t>
            </a:r>
            <a:r>
              <a:rPr sz="2400" spc="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ng</a:t>
            </a:r>
            <a:r>
              <a:rPr sz="2400" dirty="0">
                <a:latin typeface="Bookman Old Style"/>
                <a:cs typeface="Bookman Old Style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375" i="1" spc="-75" baseline="4938" dirty="0">
                <a:latin typeface="Symbol"/>
                <a:cs typeface="Symbol"/>
              </a:rPr>
              <a:t></a:t>
            </a:r>
            <a:r>
              <a:rPr sz="3375" i="1" spc="112" baseline="4938" dirty="0">
                <a:latin typeface="Times New Roman"/>
                <a:cs typeface="Times New Roman"/>
              </a:rPr>
              <a:t> </a:t>
            </a:r>
            <a:r>
              <a:rPr sz="3225" spc="15" baseline="5167" dirty="0">
                <a:latin typeface="Symbol"/>
                <a:cs typeface="Symbol"/>
              </a:rPr>
              <a:t></a:t>
            </a:r>
            <a:r>
              <a:rPr sz="3225" spc="-44" baseline="5167" dirty="0">
                <a:latin typeface="Times New Roman"/>
                <a:cs typeface="Times New Roman"/>
              </a:rPr>
              <a:t> </a:t>
            </a:r>
            <a:r>
              <a:rPr sz="3225" spc="15" baseline="5167" dirty="0">
                <a:latin typeface="Times New Roman"/>
                <a:cs typeface="Times New Roman"/>
              </a:rPr>
              <a:t>2</a:t>
            </a:r>
            <a:endParaRPr sz="3225" baseline="5167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5457591-841B-4D88-9B46-696D7BC06133}"/>
              </a:ext>
            </a:extLst>
          </p:cNvPr>
          <p:cNvSpPr txBox="1"/>
          <p:nvPr/>
        </p:nvSpPr>
        <p:spPr>
          <a:xfrm>
            <a:off x="2441575" y="3127375"/>
            <a:ext cx="14382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805E39D-D8FE-435A-AB84-9BD50EB1242C}"/>
              </a:ext>
            </a:extLst>
          </p:cNvPr>
          <p:cNvSpPr txBox="1"/>
          <p:nvPr/>
        </p:nvSpPr>
        <p:spPr>
          <a:xfrm>
            <a:off x="4138613" y="3127375"/>
            <a:ext cx="40957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7975" algn="l"/>
              </a:tabLst>
              <a:defRPr/>
            </a:pP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paramete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9F80EC-0AF7-4FEA-85E1-5E77F35C9907}"/>
              </a:ext>
            </a:extLst>
          </p:cNvPr>
          <p:cNvSpPr txBox="1"/>
          <p:nvPr/>
        </p:nvSpPr>
        <p:spPr>
          <a:xfrm>
            <a:off x="460375" y="4729163"/>
            <a:ext cx="1036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417" name="object 9">
            <a:extLst>
              <a:ext uri="{FF2B5EF4-FFF2-40B4-BE49-F238E27FC236}">
                <a16:creationId xmlns:a16="http://schemas.microsoft.com/office/drawing/2014/main" id="{54D56CFD-89ED-468E-A887-DEAC1214E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365250"/>
            <a:ext cx="2587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0388" algn="l"/>
                <a:tab pos="1071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2388"/>
              </a:lnSpc>
            </a:pPr>
            <a:r>
              <a:rPr lang="id-ID" altLang="en-US" sz="3000" baseline="-4000">
                <a:latin typeface="Symbol" panose="05050102010706020507" pitchFamily="18" charset="2"/>
              </a:rPr>
              <a:t></a:t>
            </a:r>
            <a:r>
              <a:rPr lang="id-ID" altLang="en-US" sz="30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	0	0 </a:t>
            </a:r>
            <a:r>
              <a:rPr lang="id-ID" altLang="en-US" sz="3000" baseline="-40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900"/>
              </a:lnSpc>
            </a:pPr>
            <a:r>
              <a:rPr lang="id-ID" altLang="en-US" sz="2600">
                <a:latin typeface="Symbol" panose="05050102010706020507" pitchFamily="18" charset="2"/>
              </a:rPr>
              <a:t></a:t>
            </a:r>
            <a:r>
              <a:rPr lang="id-ID" altLang="en-US" sz="2100" i="1">
                <a:latin typeface="Symbol" panose="05050102010706020507" pitchFamily="18" charset="2"/>
              </a:rPr>
              <a:t>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d-ID" altLang="en-US" sz="2000">
                <a:latin typeface="Symbol" panose="05050102010706020507" pitchFamily="18" charset="2"/>
              </a:rPr>
              <a:t>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600">
                <a:latin typeface="Symbol" panose="05050102010706020507" pitchFamily="18" charset="2"/>
              </a:rPr>
              <a:t>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id-ID" altLang="en-US" sz="3000" baseline="-10000">
                <a:latin typeface="Symbol" panose="05050102010706020507" pitchFamily="18" charset="2"/>
              </a:rPr>
              <a:t></a:t>
            </a:r>
            <a:r>
              <a:rPr lang="id-ID" altLang="en-US" sz="3000" baseline="-1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1	</a:t>
            </a:r>
            <a:r>
              <a:rPr lang="id-ID" altLang="en-US" sz="2000">
                <a:latin typeface="Symbol" panose="05050102010706020507" pitchFamily="18" charset="2"/>
              </a:rPr>
              <a:t>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000" baseline="44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138"/>
              </a:lnSpc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000" baseline="-10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spcBef>
                <a:spcPts val="625"/>
              </a:spcBef>
            </a:pPr>
            <a:r>
              <a:rPr lang="id-ID" altLang="en-US" sz="3000" baseline="-15000">
                <a:latin typeface="Symbol" panose="05050102010706020507" pitchFamily="18" charset="2"/>
              </a:rPr>
              <a:t></a:t>
            </a:r>
            <a:r>
              <a:rPr lang="id-ID" altLang="en-US" sz="3000" baseline="-1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2000">
                <a:latin typeface="Symbol" panose="05050102010706020507" pitchFamily="18" charset="2"/>
              </a:rPr>
              <a:t>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	1 </a:t>
            </a:r>
            <a:r>
              <a:rPr lang="id-ID" altLang="en-US" sz="3000" baseline="-15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49C7920-35C4-48B5-A4CE-BF9534C20882}"/>
              </a:ext>
            </a:extLst>
          </p:cNvPr>
          <p:cNvSpPr txBox="1"/>
          <p:nvPr/>
        </p:nvSpPr>
        <p:spPr>
          <a:xfrm>
            <a:off x="3321050" y="2025650"/>
            <a:ext cx="123825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3EE9FF4-3373-4DE9-BFD2-5AC9AB8E3E66}"/>
              </a:ext>
            </a:extLst>
          </p:cNvPr>
          <p:cNvSpPr txBox="1"/>
          <p:nvPr/>
        </p:nvSpPr>
        <p:spPr>
          <a:xfrm>
            <a:off x="2027238" y="2025650"/>
            <a:ext cx="123825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549DDF8-9480-435F-B328-102EE52D842D}"/>
              </a:ext>
            </a:extLst>
          </p:cNvPr>
          <p:cNvSpPr txBox="1"/>
          <p:nvPr/>
        </p:nvSpPr>
        <p:spPr>
          <a:xfrm>
            <a:off x="2027238" y="1533525"/>
            <a:ext cx="123825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421" name="object 13">
            <a:extLst>
              <a:ext uri="{FF2B5EF4-FFF2-40B4-BE49-F238E27FC236}">
                <a16:creationId xmlns:a16="http://schemas.microsoft.com/office/drawing/2014/main" id="{4DC7A960-C16B-4F91-B29C-4054253B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57400"/>
            <a:ext cx="1285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CDA29E1-2B7E-4A25-9D98-DBBCF4625F46}"/>
              </a:ext>
            </a:extLst>
          </p:cNvPr>
          <p:cNvSpPr txBox="1"/>
          <p:nvPr/>
        </p:nvSpPr>
        <p:spPr>
          <a:xfrm>
            <a:off x="3608388" y="1370013"/>
            <a:ext cx="1544637" cy="1154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140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739775" algn="l"/>
                <a:tab pos="1196340" algn="l"/>
              </a:tabLst>
              <a:defRPr/>
            </a:pP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502" baseline="-39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0	0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315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  <a:p>
            <a:pPr marL="231140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tabLst>
                <a:tab pos="1428115" algn="l"/>
              </a:tabLst>
              <a:defRPr/>
            </a:pPr>
            <a:r>
              <a:rPr sz="2100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tabLst>
                <a:tab pos="737870" algn="l"/>
                <a:tab pos="1123315" algn="l"/>
              </a:tabLst>
              <a:defRPr/>
            </a:pPr>
            <a:r>
              <a:rPr sz="2100" dirty="0">
                <a:latin typeface="Times New Roman"/>
                <a:cs typeface="Times New Roman"/>
              </a:rPr>
              <a:t>~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3150" baseline="-9259" dirty="0">
                <a:latin typeface="Symbol"/>
                <a:cs typeface="Symbol"/>
              </a:rPr>
              <a:t></a:t>
            </a:r>
            <a:r>
              <a:rPr sz="3150" spc="-480" baseline="-925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1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1</a:t>
            </a:r>
            <a:r>
              <a:rPr sz="3150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  <a:p>
            <a:pPr marL="231140" fontAlgn="auto">
              <a:spcBef>
                <a:spcPts val="645"/>
              </a:spcBef>
              <a:spcAft>
                <a:spcPts val="0"/>
              </a:spcAft>
              <a:tabLst>
                <a:tab pos="739775" algn="l"/>
                <a:tab pos="1196340" algn="l"/>
              </a:tabLst>
              <a:defRPr/>
            </a:pPr>
            <a:r>
              <a:rPr sz="3150" baseline="-14550" dirty="0">
                <a:latin typeface="Symbol"/>
                <a:cs typeface="Symbol"/>
              </a:rPr>
              <a:t></a:t>
            </a:r>
            <a:r>
              <a:rPr sz="3150" spc="-480" baseline="-145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0	0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3150" baseline="-14550" dirty="0">
                <a:latin typeface="Symbol"/>
                <a:cs typeface="Symbol"/>
              </a:rPr>
              <a:t></a:t>
            </a:r>
            <a:endParaRPr sz="3150" baseline="-14550">
              <a:latin typeface="Symbol"/>
              <a:cs typeface="Symbol"/>
            </a:endParaRPr>
          </a:p>
        </p:txBody>
      </p:sp>
      <p:sp>
        <p:nvSpPr>
          <p:cNvPr id="17423" name="object 15">
            <a:extLst>
              <a:ext uri="{FF2B5EF4-FFF2-40B4-BE49-F238E27FC236}">
                <a16:creationId xmlns:a16="http://schemas.microsoft.com/office/drawing/2014/main" id="{FAD19494-8564-4D9A-94CF-04B80630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2057400"/>
            <a:ext cx="1285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A94BBDF-26DA-48F0-A131-CCD1AB830559}"/>
              </a:ext>
            </a:extLst>
          </p:cNvPr>
          <p:cNvSpPr txBox="1"/>
          <p:nvPr/>
        </p:nvSpPr>
        <p:spPr>
          <a:xfrm>
            <a:off x="873125" y="3111500"/>
            <a:ext cx="1282700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4505" algn="l"/>
                <a:tab pos="868680" algn="l"/>
              </a:tabLst>
              <a:defRPr/>
            </a:pPr>
            <a:r>
              <a:rPr sz="2350" i="1" spc="-15" dirty="0">
                <a:latin typeface="Times New Roman"/>
                <a:cs typeface="Times New Roman"/>
              </a:rPr>
              <a:t>x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00" dirty="0">
                <a:latin typeface="Times New Roman"/>
                <a:cs typeface="Times New Roman"/>
              </a:rPr>
              <a:t>1</a:t>
            </a:r>
            <a:r>
              <a:rPr sz="3525" spc="300" baseline="-9456" dirty="0">
                <a:latin typeface="Symbol"/>
                <a:cs typeface="Symbol"/>
              </a:rPr>
              <a:t>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E5854D5-7CDE-4BE1-84A5-FF9B4F4ED455}"/>
              </a:ext>
            </a:extLst>
          </p:cNvPr>
          <p:cNvSpPr txBox="1"/>
          <p:nvPr/>
        </p:nvSpPr>
        <p:spPr>
          <a:xfrm>
            <a:off x="879475" y="3581400"/>
            <a:ext cx="15875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5396726-A253-4F2D-90B9-9107D194D1E4}"/>
              </a:ext>
            </a:extLst>
          </p:cNvPr>
          <p:cNvSpPr txBox="1"/>
          <p:nvPr/>
        </p:nvSpPr>
        <p:spPr>
          <a:xfrm>
            <a:off x="889000" y="2673350"/>
            <a:ext cx="13970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-16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A3DA9ED-9DF2-45E8-ADA2-9BA2392F0C73}"/>
              </a:ext>
            </a:extLst>
          </p:cNvPr>
          <p:cNvSpPr txBox="1"/>
          <p:nvPr/>
        </p:nvSpPr>
        <p:spPr>
          <a:xfrm>
            <a:off x="1585913" y="3452813"/>
            <a:ext cx="460375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3525" spc="300" baseline="-21276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CC9B225-8B94-4E0F-85F3-160501A096B9}"/>
              </a:ext>
            </a:extLst>
          </p:cNvPr>
          <p:cNvSpPr txBox="1"/>
          <p:nvPr/>
        </p:nvSpPr>
        <p:spPr>
          <a:xfrm>
            <a:off x="1146175" y="2676525"/>
            <a:ext cx="900113" cy="525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1484" algn="l"/>
              </a:tabLst>
              <a:defRPr/>
            </a:pPr>
            <a:r>
              <a:rPr sz="2350" dirty="0">
                <a:latin typeface="Symbol"/>
                <a:cs typeface="Symbol"/>
              </a:rPr>
              <a:t>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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3525" spc="270" baseline="40189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0B1B6BE-7FC4-4BB8-870A-3344E75115C3}"/>
              </a:ext>
            </a:extLst>
          </p:cNvPr>
          <p:cNvSpPr txBox="1"/>
          <p:nvPr/>
        </p:nvSpPr>
        <p:spPr>
          <a:xfrm>
            <a:off x="709613" y="3648075"/>
            <a:ext cx="133667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8610" algn="l"/>
                <a:tab pos="889635" algn="l"/>
                <a:tab pos="1208405" algn="l"/>
              </a:tabLs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025" spc="15" baseline="2057" dirty="0">
                <a:latin typeface="Times New Roman"/>
                <a:cs typeface="Times New Roman"/>
              </a:rPr>
              <a:t>3</a:t>
            </a:r>
            <a:r>
              <a:rPr sz="2025" spc="127" baseline="2057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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3F35C40-9FDE-43DE-8290-F97991F38071}"/>
              </a:ext>
            </a:extLst>
          </p:cNvPr>
          <p:cNvSpPr txBox="1"/>
          <p:nvPr/>
        </p:nvSpPr>
        <p:spPr>
          <a:xfrm>
            <a:off x="1001713" y="2847975"/>
            <a:ext cx="114300" cy="201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A16BC2E-0EB1-4A31-9E32-689432A409E3}"/>
              </a:ext>
            </a:extLst>
          </p:cNvPr>
          <p:cNvSpPr txBox="1"/>
          <p:nvPr/>
        </p:nvSpPr>
        <p:spPr>
          <a:xfrm>
            <a:off x="1146175" y="2679700"/>
            <a:ext cx="900113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1484" algn="l"/>
                <a:tab pos="770890" algn="l"/>
              </a:tabLst>
              <a:defRPr/>
            </a:pPr>
            <a:r>
              <a:rPr sz="2350" dirty="0">
                <a:latin typeface="Symbol"/>
                <a:cs typeface="Symbol"/>
              </a:rPr>
              <a:t>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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1026158-784C-494B-8CCF-2A250EA276AC}"/>
              </a:ext>
            </a:extLst>
          </p:cNvPr>
          <p:cNvSpPr txBox="1"/>
          <p:nvPr/>
        </p:nvSpPr>
        <p:spPr>
          <a:xfrm>
            <a:off x="1146175" y="3163888"/>
            <a:ext cx="581025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1484" algn="l"/>
              </a:tabLst>
              <a:defRPr/>
            </a:pPr>
            <a:r>
              <a:rPr sz="2350" dirty="0">
                <a:latin typeface="Symbol"/>
                <a:cs typeface="Symbol"/>
              </a:rPr>
              <a:t>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8EEFB4B-C0AC-42F6-81FD-FC7C7AFE186C}"/>
              </a:ext>
            </a:extLst>
          </p:cNvPr>
          <p:cNvSpPr txBox="1"/>
          <p:nvPr/>
        </p:nvSpPr>
        <p:spPr>
          <a:xfrm>
            <a:off x="709613" y="3452813"/>
            <a:ext cx="577850" cy="328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0215" algn="l"/>
              </a:tabLs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0C1EA79-4F27-4A00-9288-8D473A091B13}"/>
              </a:ext>
            </a:extLst>
          </p:cNvPr>
          <p:cNvSpPr txBox="1"/>
          <p:nvPr/>
        </p:nvSpPr>
        <p:spPr>
          <a:xfrm>
            <a:off x="709613" y="2873375"/>
            <a:ext cx="139700" cy="619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 marL="12700" fontAlgn="auto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F7F9753-1D25-4112-A6CE-2B2839BCB37D}"/>
              </a:ext>
            </a:extLst>
          </p:cNvPr>
          <p:cNvSpPr txBox="1"/>
          <p:nvPr/>
        </p:nvSpPr>
        <p:spPr>
          <a:xfrm>
            <a:off x="709613" y="2679700"/>
            <a:ext cx="13970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436" name="object 28">
            <a:extLst>
              <a:ext uri="{FF2B5EF4-FFF2-40B4-BE49-F238E27FC236}">
                <a16:creationId xmlns:a16="http://schemas.microsoft.com/office/drawing/2014/main" id="{EC4D5B99-82C2-4791-ADB4-D73403DC1346}"/>
              </a:ext>
            </a:extLst>
          </p:cNvPr>
          <p:cNvSpPr>
            <a:spLocks/>
          </p:cNvSpPr>
          <p:nvPr/>
        </p:nvSpPr>
        <p:spPr bwMode="auto">
          <a:xfrm>
            <a:off x="1935163" y="5170488"/>
            <a:ext cx="176212" cy="0"/>
          </a:xfrm>
          <a:custGeom>
            <a:avLst/>
            <a:gdLst>
              <a:gd name="T0" fmla="*/ 0 w 175894"/>
              <a:gd name="T1" fmla="*/ 175767 w 1758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894">
                <a:moveTo>
                  <a:pt x="0" y="0"/>
                </a:moveTo>
                <a:lnTo>
                  <a:pt x="175450" y="0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5876436-C8C5-494D-9602-6BA5FF828C63}"/>
              </a:ext>
            </a:extLst>
          </p:cNvPr>
          <p:cNvSpPr txBox="1"/>
          <p:nvPr/>
        </p:nvSpPr>
        <p:spPr>
          <a:xfrm>
            <a:off x="2454275" y="5495925"/>
            <a:ext cx="442913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8770" algn="l"/>
              </a:tabLs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EB95FBB-1A65-4C18-B069-359DC53A21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21F2AE5-186F-45DE-A96A-D258FD55B71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7440" name="object 35">
            <a:extLst>
              <a:ext uri="{FF2B5EF4-FFF2-40B4-BE49-F238E27FC236}">
                <a16:creationId xmlns:a16="http://schemas.microsoft.com/office/drawing/2014/main" id="{40628DE3-9176-4AE7-BEF8-08FB0BCC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D3BA41-5421-4AE2-9B5E-17D9003DD298}" type="slidenum">
              <a:rPr lang="id-ID" altLang="en-US">
                <a:latin typeface="Arial" panose="020B0604020202020204" pitchFamily="34" charset="0"/>
              </a:rPr>
              <a:pPr eaLnBrk="1" hangingPunct="1"/>
              <a:t>17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5612D5D-B87F-45D4-A52B-58E804436CAC}"/>
              </a:ext>
            </a:extLst>
          </p:cNvPr>
          <p:cNvSpPr txBox="1"/>
          <p:nvPr/>
        </p:nvSpPr>
        <p:spPr>
          <a:xfrm>
            <a:off x="1903413" y="4941888"/>
            <a:ext cx="993775" cy="60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63245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tabLst>
                <a:tab pos="869315" algn="l"/>
              </a:tabLs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-370" dirty="0">
                <a:latin typeface="Times New Roman"/>
                <a:cs typeface="Times New Roman"/>
              </a:rPr>
              <a:t>P</a:t>
            </a:r>
            <a:r>
              <a:rPr sz="1950" spc="7" baseline="-23504" dirty="0">
                <a:latin typeface="Times New Roman"/>
                <a:cs typeface="Times New Roman"/>
              </a:rPr>
              <a:t>3</a:t>
            </a:r>
            <a:r>
              <a:rPr sz="1950" baseline="-23504" dirty="0">
                <a:latin typeface="Times New Roman"/>
                <a:cs typeface="Times New Roman"/>
              </a:rPr>
              <a:t>  </a:t>
            </a:r>
            <a:r>
              <a:rPr sz="1950" spc="-20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</a:t>
            </a:r>
            <a:r>
              <a:rPr sz="3375" spc="-517" baseline="-9876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1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</a:t>
            </a:r>
            <a:endParaRPr sz="3375" baseline="-9876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5D3F107-B4CA-44A8-AB99-B2A2E2F3CDCD}"/>
              </a:ext>
            </a:extLst>
          </p:cNvPr>
          <p:cNvSpPr txBox="1"/>
          <p:nvPr/>
        </p:nvSpPr>
        <p:spPr>
          <a:xfrm>
            <a:off x="2454275" y="5619750"/>
            <a:ext cx="44291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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3375" baseline="14814" dirty="0">
                <a:latin typeface="Times New Roman"/>
                <a:cs typeface="Times New Roman"/>
              </a:rPr>
              <a:t>1</a:t>
            </a:r>
            <a:r>
              <a:rPr sz="3375" spc="-547" baseline="148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0036AB2-6485-4778-847D-E278305BBC91}"/>
              </a:ext>
            </a:extLst>
          </p:cNvPr>
          <p:cNvSpPr txBox="1"/>
          <p:nvPr/>
        </p:nvSpPr>
        <p:spPr>
          <a:xfrm>
            <a:off x="2454275" y="4752975"/>
            <a:ext cx="44291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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3375" spc="277" baseline="3703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D28BF875-1871-495E-AF24-53E902A8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D34EDEDB-7583-4370-A9B1-13C098C59E98}"/>
              </a:ext>
            </a:extLst>
          </p:cNvPr>
          <p:cNvSpPr>
            <a:spLocks/>
          </p:cNvSpPr>
          <p:nvPr/>
        </p:nvSpPr>
        <p:spPr bwMode="auto">
          <a:xfrm>
            <a:off x="3400425" y="935038"/>
            <a:ext cx="133350" cy="0"/>
          </a:xfrm>
          <a:custGeom>
            <a:avLst/>
            <a:gdLst>
              <a:gd name="T0" fmla="*/ 0 w 134620"/>
              <a:gd name="T1" fmla="*/ 133169 w 1346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4620">
                <a:moveTo>
                  <a:pt x="0" y="0"/>
                </a:moveTo>
                <a:lnTo>
                  <a:pt x="134437" y="0"/>
                </a:lnTo>
              </a:path>
            </a:pathLst>
          </a:custGeom>
          <a:noFill/>
          <a:ln w="1078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DAD3E2-4DA3-4A47-A1F5-E8C288FAAA54}"/>
              </a:ext>
            </a:extLst>
          </p:cNvPr>
          <p:cNvSpPr txBox="1"/>
          <p:nvPr/>
        </p:nvSpPr>
        <p:spPr>
          <a:xfrm>
            <a:off x="1171575" y="944563"/>
            <a:ext cx="2382838" cy="32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15" dirty="0">
                <a:latin typeface="Times New Roman"/>
                <a:cs typeface="Times New Roman"/>
              </a:rPr>
              <a:t>k</a:t>
            </a:r>
            <a:r>
              <a:rPr spc="60" baseline="-25462" dirty="0">
                <a:latin typeface="Times New Roman"/>
                <a:cs typeface="Times New Roman"/>
              </a:rPr>
              <a:t>1</a:t>
            </a:r>
            <a:r>
              <a:rPr spc="-277" baseline="-25462" dirty="0">
                <a:latin typeface="Times New Roman"/>
                <a:cs typeface="Times New Roman"/>
              </a:rPr>
              <a:t> </a:t>
            </a:r>
            <a:r>
              <a:rPr sz="2100" i="1" spc="-370" dirty="0">
                <a:latin typeface="Times New Roman"/>
                <a:cs typeface="Times New Roman"/>
              </a:rPr>
              <a:t>P</a:t>
            </a:r>
            <a:r>
              <a:rPr spc="60" baseline="-25462" dirty="0">
                <a:latin typeface="Times New Roman"/>
                <a:cs typeface="Times New Roman"/>
              </a:rPr>
              <a:t>1</a:t>
            </a:r>
            <a:r>
              <a:rPr baseline="-25462" dirty="0">
                <a:latin typeface="Times New Roman"/>
                <a:cs typeface="Times New Roman"/>
              </a:rPr>
              <a:t> </a:t>
            </a:r>
            <a:r>
              <a:rPr spc="-30" baseline="-25462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i="1" spc="150" dirty="0">
                <a:latin typeface="Times New Roman"/>
                <a:cs typeface="Times New Roman"/>
              </a:rPr>
              <a:t>k</a:t>
            </a:r>
            <a:r>
              <a:rPr spc="60" baseline="-25462" dirty="0">
                <a:latin typeface="Times New Roman"/>
                <a:cs typeface="Times New Roman"/>
              </a:rPr>
              <a:t>2</a:t>
            </a:r>
            <a:r>
              <a:rPr spc="-135" baseline="-25462" dirty="0">
                <a:latin typeface="Times New Roman"/>
                <a:cs typeface="Times New Roman"/>
              </a:rPr>
              <a:t> </a:t>
            </a:r>
            <a:r>
              <a:rPr sz="2100" i="1" spc="-229" dirty="0">
                <a:latin typeface="Times New Roman"/>
                <a:cs typeface="Times New Roman"/>
              </a:rPr>
              <a:t>P</a:t>
            </a:r>
            <a:r>
              <a:rPr spc="60" baseline="-25462" dirty="0">
                <a:latin typeface="Times New Roman"/>
                <a:cs typeface="Times New Roman"/>
              </a:rPr>
              <a:t>2</a:t>
            </a:r>
            <a:r>
              <a:rPr baseline="-25462" dirty="0">
                <a:latin typeface="Times New Roman"/>
                <a:cs typeface="Times New Roman"/>
              </a:rPr>
              <a:t> </a:t>
            </a:r>
            <a:r>
              <a:rPr spc="104" baseline="-25462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k</a:t>
            </a:r>
            <a:r>
              <a:rPr spc="60" baseline="-25462" dirty="0">
                <a:latin typeface="Times New Roman"/>
                <a:cs typeface="Times New Roman"/>
              </a:rPr>
              <a:t>3</a:t>
            </a:r>
            <a:r>
              <a:rPr spc="-195" baseline="-25462" dirty="0">
                <a:latin typeface="Times New Roman"/>
                <a:cs typeface="Times New Roman"/>
              </a:rPr>
              <a:t> </a:t>
            </a:r>
            <a:r>
              <a:rPr sz="2100" i="1" spc="-270" dirty="0">
                <a:latin typeface="Times New Roman"/>
                <a:cs typeface="Times New Roman"/>
              </a:rPr>
              <a:t>P</a:t>
            </a:r>
            <a:r>
              <a:rPr spc="60" baseline="-25462" dirty="0">
                <a:latin typeface="Times New Roman"/>
                <a:cs typeface="Times New Roman"/>
              </a:rPr>
              <a:t>3</a:t>
            </a:r>
            <a:r>
              <a:rPr baseline="-25462" dirty="0">
                <a:latin typeface="Times New Roman"/>
                <a:cs typeface="Times New Roman"/>
              </a:rPr>
              <a:t>  </a:t>
            </a:r>
            <a:r>
              <a:rPr spc="-195" baseline="-25462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8046904-F815-4A94-A382-D748B837B311}"/>
              </a:ext>
            </a:extLst>
          </p:cNvPr>
          <p:cNvSpPr txBox="1"/>
          <p:nvPr/>
        </p:nvSpPr>
        <p:spPr>
          <a:xfrm>
            <a:off x="2198688" y="2166938"/>
            <a:ext cx="12938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7055" algn="l"/>
                <a:tab pos="912494" algn="l"/>
                <a:tab pos="1183005" algn="l"/>
              </a:tabLst>
              <a:defRPr/>
            </a:pPr>
            <a:r>
              <a:rPr sz="2000" dirty="0">
                <a:latin typeface="Symbol"/>
                <a:cs typeface="Symbol"/>
              </a:rPr>
              <a:t>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333D0D-C2A5-4248-B6EA-54F284342064}"/>
              </a:ext>
            </a:extLst>
          </p:cNvPr>
          <p:cNvSpPr txBox="1"/>
          <p:nvPr/>
        </p:nvSpPr>
        <p:spPr>
          <a:xfrm>
            <a:off x="2049463" y="1881188"/>
            <a:ext cx="1443037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240" baseline="972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Symbol"/>
                <a:cs typeface="Symbol"/>
              </a:rPr>
              <a:t>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3000" i="1" spc="97" baseline="9722" dirty="0">
                <a:latin typeface="Times New Roman"/>
                <a:cs typeface="Times New Roman"/>
              </a:rPr>
              <a:t>k</a:t>
            </a:r>
            <a:r>
              <a:rPr sz="1725" spc="15" baseline="-7246" dirty="0">
                <a:latin typeface="Times New Roman"/>
                <a:cs typeface="Times New Roman"/>
              </a:rPr>
              <a:t>2</a:t>
            </a:r>
            <a:r>
              <a:rPr sz="1725" spc="135" baseline="-724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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3000" baseline="9722" dirty="0">
                <a:latin typeface="Symbol"/>
                <a:cs typeface="Symbol"/>
              </a:rPr>
              <a:t></a:t>
            </a:r>
            <a:r>
              <a:rPr sz="3000" spc="-165" baseline="9722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3000" spc="217" baseline="9722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439" name="object 7">
            <a:extLst>
              <a:ext uri="{FF2B5EF4-FFF2-40B4-BE49-F238E27FC236}">
                <a16:creationId xmlns:a16="http://schemas.microsoft.com/office/drawing/2014/main" id="{D4E88AC2-6B1C-4D75-BA17-24825D4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1681163"/>
            <a:ext cx="393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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EBD45EB-D1D3-4F33-911C-F4156831673F}"/>
              </a:ext>
            </a:extLst>
          </p:cNvPr>
          <p:cNvSpPr txBox="1"/>
          <p:nvPr/>
        </p:nvSpPr>
        <p:spPr>
          <a:xfrm>
            <a:off x="2049463" y="2274888"/>
            <a:ext cx="1443037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61720" algn="l"/>
              </a:tabLst>
              <a:defRPr/>
            </a:pPr>
            <a:r>
              <a:rPr sz="3000" spc="240" baseline="1527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Symbol"/>
                <a:cs typeface="Symbol"/>
              </a:rPr>
              <a:t>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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3000" i="1" spc="44" baseline="15277" dirty="0">
                <a:latin typeface="Times New Roman"/>
                <a:cs typeface="Times New Roman"/>
              </a:rPr>
              <a:t>k</a:t>
            </a:r>
            <a:r>
              <a:rPr sz="1725" spc="15" baseline="2415" dirty="0">
                <a:latin typeface="Times New Roman"/>
                <a:cs typeface="Times New Roman"/>
              </a:rPr>
              <a:t>3</a:t>
            </a:r>
            <a:r>
              <a:rPr sz="1725" spc="135" baseline="2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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3000" spc="217" baseline="15277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6F93221-7205-49A6-A7F3-DB9987B04E44}"/>
              </a:ext>
            </a:extLst>
          </p:cNvPr>
          <p:cNvSpPr txBox="1"/>
          <p:nvPr/>
        </p:nvSpPr>
        <p:spPr>
          <a:xfrm>
            <a:off x="2051050" y="1516063"/>
            <a:ext cx="1441450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60450" algn="l"/>
              </a:tabLst>
              <a:defRPr/>
            </a:pPr>
            <a:r>
              <a:rPr sz="3000" spc="225" baseline="4166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Symbol"/>
                <a:cs typeface="Symbol"/>
              </a:rPr>
              <a:t>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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3000" i="1" baseline="4166" dirty="0">
                <a:latin typeface="Times New Roman"/>
                <a:cs typeface="Times New Roman"/>
              </a:rPr>
              <a:t>k </a:t>
            </a:r>
            <a:r>
              <a:rPr sz="3000" i="1" spc="-112" baseline="416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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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3000" spc="217" baseline="4166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28769FB-1784-48B1-95E4-431D7135F0D3}"/>
              </a:ext>
            </a:extLst>
          </p:cNvPr>
          <p:cNvSpPr txBox="1"/>
          <p:nvPr/>
        </p:nvSpPr>
        <p:spPr>
          <a:xfrm>
            <a:off x="2627313" y="1660525"/>
            <a:ext cx="249237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50" spc="10" dirty="0">
                <a:latin typeface="Times New Roman"/>
                <a:cs typeface="Times New Roman"/>
              </a:rPr>
              <a:t>1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3000" baseline="-25000" dirty="0">
                <a:latin typeface="Symbol"/>
                <a:cs typeface="Symbol"/>
              </a:rPr>
              <a:t></a:t>
            </a:r>
            <a:endParaRPr sz="3000" baseline="-250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2AABDC5-8E4C-4A94-B727-E09D03A7B74E}"/>
              </a:ext>
            </a:extLst>
          </p:cNvPr>
          <p:cNvSpPr txBox="1"/>
          <p:nvPr/>
        </p:nvSpPr>
        <p:spPr>
          <a:xfrm>
            <a:off x="2198688" y="1681163"/>
            <a:ext cx="306387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Symbol"/>
                <a:cs typeface="Symbol"/>
              </a:rPr>
              <a:t>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444" name="object 12">
            <a:extLst>
              <a:ext uri="{FF2B5EF4-FFF2-40B4-BE49-F238E27FC236}">
                <a16:creationId xmlns:a16="http://schemas.microsoft.com/office/drawing/2014/main" id="{4CB37C19-C384-498A-8DB9-7058BDAB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166938"/>
            <a:ext cx="1238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6C56C00-4C63-4EB8-BB06-56C85EF6691A}"/>
              </a:ext>
            </a:extLst>
          </p:cNvPr>
          <p:cNvSpPr txBox="1"/>
          <p:nvPr/>
        </p:nvSpPr>
        <p:spPr>
          <a:xfrm>
            <a:off x="1065213" y="1517650"/>
            <a:ext cx="777875" cy="1090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tabLst>
                <a:tab pos="633730" algn="l"/>
              </a:tabLst>
              <a:defRPr/>
            </a:pPr>
            <a:r>
              <a:rPr sz="3000" baseline="-4166" dirty="0">
                <a:latin typeface="Symbol"/>
                <a:cs typeface="Symbol"/>
              </a:rPr>
              <a:t></a:t>
            </a:r>
            <a:r>
              <a:rPr sz="3000" spc="359" baseline="-416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	1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  <a:p>
            <a:pPr marL="12700" fontAlgn="auto">
              <a:lnSpc>
                <a:spcPts val="1985"/>
              </a:lnSpc>
              <a:spcBef>
                <a:spcPts val="0"/>
              </a:spcBef>
              <a:spcAft>
                <a:spcPts val="0"/>
              </a:spcAft>
              <a:tabLst>
                <a:tab pos="635635" algn="l"/>
              </a:tabLst>
              <a:defRPr/>
            </a:pPr>
            <a:r>
              <a:rPr sz="3000" baseline="-9722" dirty="0">
                <a:latin typeface="Symbol"/>
                <a:cs typeface="Symbol"/>
              </a:rPr>
              <a:t></a:t>
            </a:r>
            <a:r>
              <a:rPr sz="3000" spc="330" baseline="-9722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	0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85"/>
              </a:spcBef>
              <a:spcAft>
                <a:spcPts val="0"/>
              </a:spcAft>
              <a:tabLst>
                <a:tab pos="635635" algn="l"/>
              </a:tabLst>
              <a:defRPr/>
            </a:pPr>
            <a:r>
              <a:rPr sz="3000" spc="330" baseline="-15277" dirty="0">
                <a:latin typeface="Symbol"/>
                <a:cs typeface="Symbol"/>
              </a:rPr>
              <a:t></a:t>
            </a:r>
            <a:r>
              <a:rPr sz="2000" spc="11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DF50162-71C4-4453-A440-395E6BCFD2E4}"/>
              </a:ext>
            </a:extLst>
          </p:cNvPr>
          <p:cNvSpPr txBox="1"/>
          <p:nvPr/>
        </p:nvSpPr>
        <p:spPr>
          <a:xfrm>
            <a:off x="3670300" y="3825875"/>
            <a:ext cx="123825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61BB379-1013-4128-B40F-C090C7641528}"/>
              </a:ext>
            </a:extLst>
          </p:cNvPr>
          <p:cNvSpPr txBox="1"/>
          <p:nvPr/>
        </p:nvSpPr>
        <p:spPr>
          <a:xfrm>
            <a:off x="2524125" y="3921125"/>
            <a:ext cx="1270000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7700" algn="l"/>
                <a:tab pos="1009015" algn="l"/>
              </a:tabLst>
              <a:defRPr/>
            </a:pPr>
            <a:r>
              <a:rPr sz="3000" spc="345" baseline="-15277" dirty="0">
                <a:latin typeface="Symbol"/>
                <a:cs typeface="Symbol"/>
              </a:rPr>
              <a:t>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70" dirty="0">
                <a:latin typeface="Times New Roman"/>
                <a:cs typeface="Times New Roman"/>
              </a:rPr>
              <a:t>1</a:t>
            </a:r>
            <a:r>
              <a:rPr sz="3000" spc="7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BD1FB16-F3FA-4791-8DC1-214A57FFDF11}"/>
              </a:ext>
            </a:extLst>
          </p:cNvPr>
          <p:cNvSpPr txBox="1"/>
          <p:nvPr/>
        </p:nvSpPr>
        <p:spPr>
          <a:xfrm>
            <a:off x="2144713" y="3825875"/>
            <a:ext cx="503237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0525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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D286534-E270-4A65-87DE-485A75A93AC0}"/>
              </a:ext>
            </a:extLst>
          </p:cNvPr>
          <p:cNvSpPr txBox="1"/>
          <p:nvPr/>
        </p:nvSpPr>
        <p:spPr>
          <a:xfrm>
            <a:off x="998538" y="3921125"/>
            <a:ext cx="1271587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7700" algn="l"/>
                <a:tab pos="1009015" algn="l"/>
              </a:tabLst>
              <a:defRPr/>
            </a:pPr>
            <a:r>
              <a:rPr sz="3000" spc="352" baseline="-15277" dirty="0">
                <a:latin typeface="Symbol"/>
                <a:cs typeface="Symbol"/>
              </a:rPr>
              <a:t></a:t>
            </a:r>
            <a:r>
              <a:rPr sz="2000" spc="175" dirty="0">
                <a:latin typeface="Symbol"/>
                <a:cs typeface="Symbol"/>
              </a:rPr>
              <a:t>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70" dirty="0">
                <a:latin typeface="Times New Roman"/>
                <a:cs typeface="Times New Roman"/>
              </a:rPr>
              <a:t>1</a:t>
            </a:r>
            <a:r>
              <a:rPr sz="3000" spc="7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A68618D-5061-4B3D-BFF2-FB88F5833799}"/>
              </a:ext>
            </a:extLst>
          </p:cNvPr>
          <p:cNvSpPr txBox="1"/>
          <p:nvPr/>
        </p:nvSpPr>
        <p:spPr>
          <a:xfrm>
            <a:off x="998538" y="3825875"/>
            <a:ext cx="12541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C76829C-143B-4EB7-906A-BE1412A35425}"/>
              </a:ext>
            </a:extLst>
          </p:cNvPr>
          <p:cNvSpPr txBox="1"/>
          <p:nvPr/>
        </p:nvSpPr>
        <p:spPr>
          <a:xfrm>
            <a:off x="5113338" y="3843338"/>
            <a:ext cx="12382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CE6F3D4-EA78-4019-B065-0FF47C74E56E}"/>
              </a:ext>
            </a:extLst>
          </p:cNvPr>
          <p:cNvSpPr txBox="1"/>
          <p:nvPr/>
        </p:nvSpPr>
        <p:spPr>
          <a:xfrm>
            <a:off x="4119563" y="3952875"/>
            <a:ext cx="11176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5934" algn="l"/>
                <a:tab pos="860425" algn="l"/>
              </a:tabLst>
              <a:defRPr/>
            </a:pPr>
            <a:r>
              <a:rPr sz="3000" spc="-15" baseline="-15277" dirty="0">
                <a:latin typeface="Symbol"/>
                <a:cs typeface="Symbol"/>
              </a:rPr>
              <a:t></a:t>
            </a:r>
            <a:r>
              <a:rPr sz="3000" spc="-450" baseline="-1527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40" dirty="0">
                <a:latin typeface="Times New Roman"/>
                <a:cs typeface="Times New Roman"/>
              </a:rPr>
              <a:t>2</a:t>
            </a:r>
            <a:r>
              <a:rPr sz="3000" spc="-15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8BBF35B-8F3D-488C-AAA4-DBB1148D8168}"/>
              </a:ext>
            </a:extLst>
          </p:cNvPr>
          <p:cNvSpPr txBox="1"/>
          <p:nvPr/>
        </p:nvSpPr>
        <p:spPr>
          <a:xfrm>
            <a:off x="4119563" y="3843338"/>
            <a:ext cx="122237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61BFCC2-2E15-465E-9397-6DBBC2BB774E}"/>
              </a:ext>
            </a:extLst>
          </p:cNvPr>
          <p:cNvSpPr txBox="1"/>
          <p:nvPr/>
        </p:nvSpPr>
        <p:spPr>
          <a:xfrm>
            <a:off x="5503863" y="3884613"/>
            <a:ext cx="117475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01065" algn="l"/>
              </a:tabLst>
              <a:defRPr/>
            </a:pPr>
            <a:r>
              <a:rPr sz="2100" dirty="0">
                <a:latin typeface="Symbol"/>
                <a:cs typeface="Symbol"/>
              </a:rPr>
              <a:t>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3150" baseline="-21164" dirty="0">
                <a:latin typeface="Times New Roman"/>
                <a:cs typeface="Times New Roman"/>
              </a:rPr>
              <a:t>0	</a:t>
            </a:r>
            <a:r>
              <a:rPr sz="3150" spc="262" baseline="-21164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B681CA9-DFCF-473E-BB82-84970481F497}"/>
              </a:ext>
            </a:extLst>
          </p:cNvPr>
          <p:cNvSpPr txBox="1"/>
          <p:nvPr/>
        </p:nvSpPr>
        <p:spPr>
          <a:xfrm>
            <a:off x="5286375" y="3198813"/>
            <a:ext cx="1392238" cy="109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7804" algn="ctr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728345" algn="l"/>
                <a:tab pos="1106805" algn="l"/>
              </a:tabLst>
              <a:defRPr/>
            </a:pP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494" baseline="-39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0	</a:t>
            </a:r>
            <a:r>
              <a:rPr sz="2100" spc="175" dirty="0">
                <a:latin typeface="Times New Roman"/>
                <a:cs typeface="Times New Roman"/>
              </a:rPr>
              <a:t>1</a:t>
            </a:r>
            <a:r>
              <a:rPr sz="315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  <a:p>
            <a:pPr marL="217804" algn="ctr" fontAlgn="auto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tabLst>
                <a:tab pos="1263015" algn="l"/>
              </a:tabLst>
              <a:defRPr/>
            </a:pPr>
            <a:r>
              <a:rPr sz="2100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tabLst>
                <a:tab pos="739140" algn="l"/>
                <a:tab pos="1121410" algn="l"/>
              </a:tabLst>
              <a:defRPr/>
            </a:pPr>
            <a:r>
              <a:rPr sz="2100" dirty="0">
                <a:latin typeface="Times New Roman"/>
                <a:cs typeface="Times New Roman"/>
              </a:rPr>
              <a:t>~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3150" baseline="-9259" dirty="0">
                <a:latin typeface="Symbol"/>
                <a:cs typeface="Symbol"/>
              </a:rPr>
              <a:t></a:t>
            </a:r>
            <a:r>
              <a:rPr sz="3150" spc="-472" baseline="-925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1	</a:t>
            </a:r>
            <a:r>
              <a:rPr sz="2100" spc="160" dirty="0">
                <a:latin typeface="Times New Roman"/>
                <a:cs typeface="Times New Roman"/>
              </a:rPr>
              <a:t>0</a:t>
            </a:r>
            <a:r>
              <a:rPr sz="3150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  <a:p>
            <a:pPr marL="224790" algn="ctr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210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456" name="object 25">
            <a:extLst>
              <a:ext uri="{FF2B5EF4-FFF2-40B4-BE49-F238E27FC236}">
                <a16:creationId xmlns:a16="http://schemas.microsoft.com/office/drawing/2014/main" id="{EBF5F079-219F-480F-9802-BFAFBE32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056063"/>
            <a:ext cx="1270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8457" name="object 26">
            <a:extLst>
              <a:ext uri="{FF2B5EF4-FFF2-40B4-BE49-F238E27FC236}">
                <a16:creationId xmlns:a16="http://schemas.microsoft.com/office/drawing/2014/main" id="{24C38A2A-F7F7-4DAE-BC5C-4D754347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4056063"/>
            <a:ext cx="128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5266331-A574-446C-A27A-60F0D792B157}"/>
              </a:ext>
            </a:extLst>
          </p:cNvPr>
          <p:cNvSpPr txBox="1"/>
          <p:nvPr/>
        </p:nvSpPr>
        <p:spPr>
          <a:xfrm>
            <a:off x="8004175" y="3844925"/>
            <a:ext cx="12382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D73E401-4967-4D2B-B5EC-DB111E6FC236}"/>
              </a:ext>
            </a:extLst>
          </p:cNvPr>
          <p:cNvSpPr txBox="1"/>
          <p:nvPr/>
        </p:nvSpPr>
        <p:spPr>
          <a:xfrm>
            <a:off x="6807200" y="3194050"/>
            <a:ext cx="1320800" cy="1092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9075"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tabLst>
                <a:tab pos="702945" algn="l"/>
                <a:tab pos="1062990" algn="l"/>
              </a:tabLst>
              <a:defRPr/>
            </a:pPr>
            <a:r>
              <a:rPr sz="3000" spc="-15" baseline="-4166" dirty="0">
                <a:latin typeface="Symbol"/>
                <a:cs typeface="Symbol"/>
              </a:rPr>
              <a:t></a:t>
            </a:r>
            <a:r>
              <a:rPr sz="3000" spc="-472" baseline="-4166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40" dirty="0">
                <a:latin typeface="Times New Roman"/>
                <a:cs typeface="Times New Roman"/>
              </a:rPr>
              <a:t>0</a:t>
            </a:r>
            <a:r>
              <a:rPr sz="3000" spc="-15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  <a:p>
            <a:pPr marL="219075"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tabLst>
                <a:tab pos="1209675" algn="l"/>
              </a:tabLst>
              <a:defRPr/>
            </a:pPr>
            <a:r>
              <a:rPr sz="2000" spc="-10" dirty="0">
                <a:latin typeface="Symbol"/>
                <a:cs typeface="Symbol"/>
              </a:rPr>
              <a:t></a:t>
            </a:r>
            <a:r>
              <a:rPr sz="2000" spc="-1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12700" fontAlgn="auto">
              <a:lnSpc>
                <a:spcPts val="1985"/>
              </a:lnSpc>
              <a:spcBef>
                <a:spcPts val="0"/>
              </a:spcBef>
              <a:spcAft>
                <a:spcPts val="0"/>
              </a:spcAft>
              <a:tabLst>
                <a:tab pos="700405" algn="l"/>
                <a:tab pos="1062990" algn="l"/>
              </a:tabLst>
              <a:defRPr/>
            </a:pPr>
            <a:r>
              <a:rPr sz="2000" spc="-15" dirty="0">
                <a:latin typeface="Times New Roman"/>
                <a:cs typeface="Times New Roman"/>
              </a:rPr>
              <a:t>~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3000" spc="-15" baseline="-9722" dirty="0">
                <a:latin typeface="Symbol"/>
                <a:cs typeface="Symbol"/>
              </a:rPr>
              <a:t></a:t>
            </a:r>
            <a:r>
              <a:rPr sz="3000" spc="-450" baseline="-9722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40" dirty="0">
                <a:latin typeface="Times New Roman"/>
                <a:cs typeface="Times New Roman"/>
              </a:rPr>
              <a:t>0</a:t>
            </a:r>
            <a:r>
              <a:rPr sz="3000" spc="-15" baseline="-9722" dirty="0">
                <a:latin typeface="Symbol"/>
                <a:cs typeface="Symbol"/>
              </a:rPr>
              <a:t></a:t>
            </a:r>
            <a:endParaRPr sz="3000" baseline="-9722">
              <a:latin typeface="Symbol"/>
              <a:cs typeface="Symbol"/>
            </a:endParaRPr>
          </a:p>
          <a:p>
            <a:pPr marL="219075" fontAlgn="auto">
              <a:spcBef>
                <a:spcPts val="590"/>
              </a:spcBef>
              <a:spcAft>
                <a:spcPts val="0"/>
              </a:spcAft>
              <a:tabLst>
                <a:tab pos="702945" algn="l"/>
                <a:tab pos="1061085" algn="l"/>
              </a:tabLst>
              <a:defRPr/>
            </a:pPr>
            <a:r>
              <a:rPr sz="3000" spc="-15" baseline="-15277" dirty="0">
                <a:latin typeface="Symbol"/>
                <a:cs typeface="Symbol"/>
              </a:rPr>
              <a:t></a:t>
            </a:r>
            <a:r>
              <a:rPr sz="3000" spc="-450" baseline="-1527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0" dirty="0">
                <a:latin typeface="Times New Roman"/>
                <a:cs typeface="Times New Roman"/>
              </a:rPr>
              <a:t>1</a:t>
            </a:r>
            <a:r>
              <a:rPr sz="3000" spc="-15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65A5247-7205-4F37-9655-B0AC6643B37B}"/>
              </a:ext>
            </a:extLst>
          </p:cNvPr>
          <p:cNvSpPr txBox="1"/>
          <p:nvPr/>
        </p:nvSpPr>
        <p:spPr>
          <a:xfrm>
            <a:off x="7015163" y="3844925"/>
            <a:ext cx="122237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461" name="object 30">
            <a:extLst>
              <a:ext uri="{FF2B5EF4-FFF2-40B4-BE49-F238E27FC236}">
                <a16:creationId xmlns:a16="http://schemas.microsoft.com/office/drawing/2014/main" id="{64B03F53-7A29-41EC-990D-00C7E741D622}"/>
              </a:ext>
            </a:extLst>
          </p:cNvPr>
          <p:cNvSpPr>
            <a:spLocks/>
          </p:cNvSpPr>
          <p:nvPr/>
        </p:nvSpPr>
        <p:spPr bwMode="auto">
          <a:xfrm>
            <a:off x="1524000" y="4643438"/>
            <a:ext cx="209550" cy="0"/>
          </a:xfrm>
          <a:custGeom>
            <a:avLst/>
            <a:gdLst>
              <a:gd name="T0" fmla="*/ 0 w 210185"/>
              <a:gd name="T1" fmla="*/ 209153 w 210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10185">
                <a:moveTo>
                  <a:pt x="0" y="0"/>
                </a:moveTo>
                <a:lnTo>
                  <a:pt x="209787" y="0"/>
                </a:lnTo>
              </a:path>
            </a:pathLst>
          </a:custGeom>
          <a:noFill/>
          <a:ln w="11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2" name="object 31">
            <a:extLst>
              <a:ext uri="{FF2B5EF4-FFF2-40B4-BE49-F238E27FC236}">
                <a16:creationId xmlns:a16="http://schemas.microsoft.com/office/drawing/2014/main" id="{CCAE707E-6D0B-4B62-8674-A54AE0E5354C}"/>
              </a:ext>
            </a:extLst>
          </p:cNvPr>
          <p:cNvSpPr>
            <a:spLocks/>
          </p:cNvSpPr>
          <p:nvPr/>
        </p:nvSpPr>
        <p:spPr bwMode="auto">
          <a:xfrm>
            <a:off x="1919288" y="4643438"/>
            <a:ext cx="209550" cy="0"/>
          </a:xfrm>
          <a:custGeom>
            <a:avLst/>
            <a:gdLst>
              <a:gd name="T0" fmla="*/ 0 w 209550"/>
              <a:gd name="T1" fmla="*/ 209059 w 2095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9550">
                <a:moveTo>
                  <a:pt x="0" y="0"/>
                </a:moveTo>
                <a:lnTo>
                  <a:pt x="209059" y="0"/>
                </a:lnTo>
              </a:path>
            </a:pathLst>
          </a:custGeom>
          <a:noFill/>
          <a:ln w="11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3" name="object 32">
            <a:extLst>
              <a:ext uri="{FF2B5EF4-FFF2-40B4-BE49-F238E27FC236}">
                <a16:creationId xmlns:a16="http://schemas.microsoft.com/office/drawing/2014/main" id="{E1EB645F-57F1-4E65-9F3D-49BBF367FECE}"/>
              </a:ext>
            </a:extLst>
          </p:cNvPr>
          <p:cNvSpPr>
            <a:spLocks/>
          </p:cNvSpPr>
          <p:nvPr/>
        </p:nvSpPr>
        <p:spPr bwMode="auto">
          <a:xfrm>
            <a:off x="2354263" y="4643438"/>
            <a:ext cx="209550" cy="0"/>
          </a:xfrm>
          <a:custGeom>
            <a:avLst/>
            <a:gdLst>
              <a:gd name="T0" fmla="*/ 0 w 209550"/>
              <a:gd name="T1" fmla="*/ 209072 w 2095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9550">
                <a:moveTo>
                  <a:pt x="0" y="0"/>
                </a:moveTo>
                <a:lnTo>
                  <a:pt x="209072" y="0"/>
                </a:lnTo>
              </a:path>
            </a:pathLst>
          </a:custGeom>
          <a:noFill/>
          <a:ln w="11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D4B9EDC-1376-49BA-A638-0419B63141F1}"/>
              </a:ext>
            </a:extLst>
          </p:cNvPr>
          <p:cNvSpPr txBox="1"/>
          <p:nvPr/>
        </p:nvSpPr>
        <p:spPr>
          <a:xfrm>
            <a:off x="1366838" y="4506913"/>
            <a:ext cx="1420812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34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50" spc="-730" dirty="0">
                <a:latin typeface="Symbol"/>
                <a:cs typeface="Symbol"/>
              </a:rPr>
              <a:t></a:t>
            </a:r>
            <a:r>
              <a:rPr sz="2250" i="1" spc="330" dirty="0">
                <a:latin typeface="Times New Roman"/>
                <a:cs typeface="Times New Roman"/>
              </a:rPr>
              <a:t>P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spc="135" dirty="0">
                <a:latin typeface="Times New Roman"/>
                <a:cs typeface="Times New Roman"/>
              </a:rPr>
              <a:t>,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i="1" spc="330" dirty="0">
                <a:latin typeface="Times New Roman"/>
                <a:cs typeface="Times New Roman"/>
              </a:rPr>
              <a:t>P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250" spc="135" dirty="0">
                <a:latin typeface="Times New Roman"/>
                <a:cs typeface="Times New Roman"/>
              </a:rPr>
              <a:t>,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330" dirty="0">
                <a:latin typeface="Times New Roman"/>
                <a:cs typeface="Times New Roman"/>
              </a:rPr>
              <a:t>P</a:t>
            </a:r>
            <a:r>
              <a:rPr sz="2250" i="1" spc="-90" dirty="0">
                <a:latin typeface="Times New Roman"/>
                <a:cs typeface="Times New Roman"/>
              </a:rPr>
              <a:t> </a:t>
            </a:r>
            <a:r>
              <a:rPr sz="3450" spc="-35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71755" algn="ctr" fontAlgn="auto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tabLst>
                <a:tab pos="489584" algn="l"/>
                <a:tab pos="917575" algn="l"/>
              </a:tabLst>
              <a:defRPr/>
            </a:pPr>
            <a:r>
              <a:rPr sz="1300" spc="160" dirty="0">
                <a:latin typeface="Times New Roman"/>
                <a:cs typeface="Times New Roman"/>
              </a:rPr>
              <a:t>1	2	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02DE4AEF-64C5-4FA1-A6E7-0E4B872CE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C306E65-B76C-40E2-B54F-5D926E5B520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8467" name="object 41">
            <a:extLst>
              <a:ext uri="{FF2B5EF4-FFF2-40B4-BE49-F238E27FC236}">
                <a16:creationId xmlns:a16="http://schemas.microsoft.com/office/drawing/2014/main" id="{A4B4D99E-80F9-4C3C-B574-34FBC191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E0CC62-0ED3-43F1-AFC4-20DB10500359}" type="slidenum">
              <a:rPr lang="id-ID" altLang="en-US">
                <a:latin typeface="Arial" panose="020B0604020202020204" pitchFamily="34" charset="0"/>
              </a:rPr>
              <a:pPr eaLnBrk="1" hangingPunct="1"/>
              <a:t>18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C84430A-6221-433C-88C7-7E9D304D0B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62052" rtlCol="0"/>
          <a:lstStyle/>
          <a:p>
            <a:pPr marL="304165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Perhatikan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79F846A-C481-40E6-8CE2-67B8E67256D6}"/>
              </a:ext>
            </a:extLst>
          </p:cNvPr>
          <p:cNvSpPr txBox="1"/>
          <p:nvPr/>
        </p:nvSpPr>
        <p:spPr>
          <a:xfrm>
            <a:off x="536575" y="4576763"/>
            <a:ext cx="665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4DC60A6-6E0D-4A90-B95F-CBD64065CD25}"/>
              </a:ext>
            </a:extLst>
          </p:cNvPr>
          <p:cNvSpPr txBox="1"/>
          <p:nvPr/>
        </p:nvSpPr>
        <p:spPr>
          <a:xfrm>
            <a:off x="577850" y="5262563"/>
            <a:ext cx="4200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himpuna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yang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CB6D02D-C97D-4012-91D8-5C94385B9DDB}"/>
              </a:ext>
            </a:extLst>
          </p:cNvPr>
          <p:cNvSpPr txBox="1"/>
          <p:nvPr/>
        </p:nvSpPr>
        <p:spPr>
          <a:xfrm>
            <a:off x="4948238" y="5262563"/>
            <a:ext cx="18478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beba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F229B18E-9435-4127-8A70-915056984F38}"/>
              </a:ext>
            </a:extLst>
          </p:cNvPr>
          <p:cNvSpPr txBox="1"/>
          <p:nvPr/>
        </p:nvSpPr>
        <p:spPr>
          <a:xfrm>
            <a:off x="476250" y="2670175"/>
            <a:ext cx="19589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OBE</a:t>
            </a:r>
            <a:endParaRPr sz="2400">
              <a:latin typeface="Bookman Old Style"/>
              <a:cs typeface="Bookman Old Style"/>
            </a:endParaRP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99ED3AA0-D703-4378-BACB-72B523191371}"/>
              </a:ext>
            </a:extLst>
          </p:cNvPr>
          <p:cNvGraphicFramePr>
            <a:graphicFrameLocks noGrp="1"/>
          </p:cNvGraphicFramePr>
          <p:nvPr/>
        </p:nvGraphicFramePr>
        <p:xfrm>
          <a:off x="976313" y="3114675"/>
          <a:ext cx="4281487" cy="715074"/>
        </p:xfrm>
        <a:graphic>
          <a:graphicData uri="http://schemas.openxmlformats.org/drawingml/2006/table">
            <a:tbl>
              <a:tblPr/>
              <a:tblGrid>
                <a:gridCol w="51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3497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115888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8113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38113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5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115888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ts val="19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74625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id-ID" sz="30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66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3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3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174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6413" algn="l"/>
                        </a:tabLst>
                      </a:pPr>
                      <a:r>
                        <a:rPr kumimoji="0" lang="id-ID" sz="3000" b="0" i="0" u="none" strike="noStrike" cap="none" normalizeH="0" baseline="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id-ID" sz="30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30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id-ID" sz="30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DE4BBC30-EBE2-4131-9FD1-9E22ECC7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893D5B-A2D1-4481-A189-A9CBC07067A4}"/>
              </a:ext>
            </a:extLst>
          </p:cNvPr>
          <p:cNvSpPr txBox="1"/>
          <p:nvPr/>
        </p:nvSpPr>
        <p:spPr>
          <a:xfrm>
            <a:off x="168275" y="234950"/>
            <a:ext cx="63484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49545" algn="l"/>
              </a:tabLst>
              <a:defRPr/>
            </a:pPr>
            <a:r>
              <a:rPr sz="2400" dirty="0">
                <a:latin typeface="Arial"/>
                <a:cs typeface="Arial"/>
              </a:rPr>
              <a:t>Jad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Mat</a:t>
            </a:r>
            <a:r>
              <a:rPr sz="2400" dirty="0">
                <a:latin typeface="Arial"/>
                <a:cs typeface="Arial"/>
              </a:rPr>
              <a:t>riks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ada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E681E29-CC41-4B86-BFFA-FB9E77D2D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0B691C6-F345-4026-ADAF-393A866038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9462" name="object 24">
            <a:extLst>
              <a:ext uri="{FF2B5EF4-FFF2-40B4-BE49-F238E27FC236}">
                <a16:creationId xmlns:a16="http://schemas.microsoft.com/office/drawing/2014/main" id="{C498639B-E6DD-4553-B7C6-C9F3CB2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62E2E4-674A-44C6-BC45-CDE271AE72B9}" type="slidenum">
              <a:rPr lang="id-ID" altLang="en-US">
                <a:latin typeface="Arial" panose="020B0604020202020204" pitchFamily="34" charset="0"/>
              </a:rPr>
              <a:pPr eaLnBrk="1" hangingPunct="1"/>
              <a:t>19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9F3BAB-B3D4-4A15-89E9-11C9B9D1997E}"/>
              </a:ext>
            </a:extLst>
          </p:cNvPr>
          <p:cNvSpPr txBox="1"/>
          <p:nvPr/>
        </p:nvSpPr>
        <p:spPr>
          <a:xfrm>
            <a:off x="168275" y="1808163"/>
            <a:ext cx="56054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Arial"/>
                <a:cs typeface="Arial"/>
              </a:rPr>
              <a:t>Matriks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kan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0044BBE-0DD1-4ABA-AB2C-DEF272AF394B}"/>
              </a:ext>
            </a:extLst>
          </p:cNvPr>
          <p:cNvSpPr txBox="1"/>
          <p:nvPr/>
        </p:nvSpPr>
        <p:spPr>
          <a:xfrm>
            <a:off x="168275" y="3125788"/>
            <a:ext cx="48910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perl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erhatikan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mat</a:t>
            </a:r>
            <a:r>
              <a:rPr sz="2400" dirty="0">
                <a:latin typeface="Arial"/>
                <a:cs typeface="Arial"/>
              </a:rPr>
              <a:t>riks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4D792D7-17FD-4BDF-A2E2-D8720A632065}"/>
              </a:ext>
            </a:extLst>
          </p:cNvPr>
          <p:cNvSpPr txBox="1"/>
          <p:nvPr/>
        </p:nvSpPr>
        <p:spPr>
          <a:xfrm>
            <a:off x="168275" y="4003675"/>
            <a:ext cx="33845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Juga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kan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FE651C5-90E9-4B02-A504-0DED6952BB2C}"/>
              </a:ext>
            </a:extLst>
          </p:cNvPr>
          <p:cNvSpPr txBox="1"/>
          <p:nvPr/>
        </p:nvSpPr>
        <p:spPr>
          <a:xfrm>
            <a:off x="168275" y="4443413"/>
            <a:ext cx="61960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Ta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mat</a:t>
            </a:r>
            <a:r>
              <a:rPr sz="2400" dirty="0">
                <a:latin typeface="Arial"/>
                <a:cs typeface="Arial"/>
              </a:rPr>
              <a:t>riks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terbentuk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CFAE240-F8FB-4E03-BD7B-966F6D30C3EB}"/>
              </a:ext>
            </a:extLst>
          </p:cNvPr>
          <p:cNvSpPr txBox="1"/>
          <p:nvPr/>
        </p:nvSpPr>
        <p:spPr>
          <a:xfrm>
            <a:off x="2455863" y="1263650"/>
            <a:ext cx="1143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1C5845-E304-40E4-A6C3-9BD917D14DDC}"/>
              </a:ext>
            </a:extLst>
          </p:cNvPr>
          <p:cNvSpPr txBox="1"/>
          <p:nvPr/>
        </p:nvSpPr>
        <p:spPr>
          <a:xfrm>
            <a:off x="1028700" y="671513"/>
            <a:ext cx="1541463" cy="995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07034" fontAlgn="auto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976630" algn="l"/>
                <a:tab pos="1306195" algn="l"/>
              </a:tabLst>
              <a:defRPr/>
            </a:pPr>
            <a:r>
              <a:rPr sz="2700" spc="7" baseline="-4629" dirty="0">
                <a:latin typeface="Symbol"/>
                <a:cs typeface="Symbol"/>
              </a:rPr>
              <a:t></a:t>
            </a:r>
            <a:r>
              <a:rPr sz="2700" spc="7" baseline="-4629" dirty="0">
                <a:latin typeface="Times New Roman"/>
                <a:cs typeface="Times New Roman"/>
              </a:rPr>
              <a:t> </a:t>
            </a:r>
            <a:r>
              <a:rPr sz="2700" spc="-300" baseline="-4629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40" dirty="0">
                <a:latin typeface="Times New Roman"/>
                <a:cs typeface="Times New Roman"/>
              </a:rPr>
              <a:t>0</a:t>
            </a:r>
            <a:r>
              <a:rPr sz="2700" spc="7" baseline="-4629" dirty="0">
                <a:latin typeface="Symbol"/>
                <a:cs typeface="Symbol"/>
              </a:rPr>
              <a:t></a:t>
            </a:r>
            <a:endParaRPr sz="2700" baseline="-4629">
              <a:latin typeface="Symbol"/>
              <a:cs typeface="Symbol"/>
            </a:endParaRPr>
          </a:p>
          <a:p>
            <a:pPr marL="407034" fontAlgn="auto">
              <a:lnSpc>
                <a:spcPts val="1360"/>
              </a:lnSpc>
              <a:spcBef>
                <a:spcPts val="0"/>
              </a:spcBef>
              <a:spcAft>
                <a:spcPts val="0"/>
              </a:spcAft>
              <a:tabLst>
                <a:tab pos="1438910" algn="l"/>
              </a:tabLst>
              <a:defRPr/>
            </a:pPr>
            <a:r>
              <a:rPr spc="5" dirty="0">
                <a:latin typeface="Symbol"/>
                <a:cs typeface="Symbol"/>
              </a:rPr>
              <a:t></a:t>
            </a:r>
            <a:r>
              <a:rPr spc="5" dirty="0">
                <a:latin typeface="Times New Roman"/>
                <a:cs typeface="Times New Roman"/>
              </a:rPr>
              <a:t>	</a:t>
            </a:r>
            <a:r>
              <a:rPr spc="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  <a:p>
            <a:pPr marL="12700" fontAlgn="auto">
              <a:lnSpc>
                <a:spcPts val="1795"/>
              </a:lnSpc>
              <a:spcBef>
                <a:spcPts val="0"/>
              </a:spcBef>
              <a:spcAft>
                <a:spcPts val="0"/>
              </a:spcAft>
              <a:tabLst>
                <a:tab pos="978535" algn="l"/>
                <a:tab pos="1304290" algn="l"/>
              </a:tabLst>
              <a:defRPr/>
            </a:pPr>
            <a:r>
              <a:rPr i="1" spc="10" dirty="0">
                <a:latin typeface="Times New Roman"/>
                <a:cs typeface="Times New Roman"/>
              </a:rPr>
              <a:t>P</a:t>
            </a:r>
            <a:r>
              <a:rPr i="1"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Symbol"/>
                <a:cs typeface="Symbol"/>
              </a:rPr>
              <a:t>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z="2700" spc="7" baseline="-9259" dirty="0">
                <a:latin typeface="Symbol"/>
                <a:cs typeface="Symbol"/>
              </a:rPr>
              <a:t></a:t>
            </a:r>
            <a:r>
              <a:rPr sz="2700" baseline="-9259" dirty="0">
                <a:latin typeface="Times New Roman"/>
                <a:cs typeface="Times New Roman"/>
              </a:rPr>
              <a:t> </a:t>
            </a:r>
            <a:r>
              <a:rPr sz="2700" spc="-315" baseline="-9259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5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55" dirty="0">
                <a:latin typeface="Times New Roman"/>
                <a:cs typeface="Times New Roman"/>
              </a:rPr>
              <a:t>1</a:t>
            </a:r>
            <a:r>
              <a:rPr sz="2700" spc="7" baseline="-9259" dirty="0">
                <a:latin typeface="Symbol"/>
                <a:cs typeface="Symbol"/>
              </a:rPr>
              <a:t></a:t>
            </a:r>
            <a:endParaRPr sz="2700" baseline="-9259">
              <a:latin typeface="Symbol"/>
              <a:cs typeface="Symbol"/>
            </a:endParaRPr>
          </a:p>
          <a:p>
            <a:pPr marL="407034" fontAlgn="auto">
              <a:spcBef>
                <a:spcPts val="560"/>
              </a:spcBef>
              <a:spcAft>
                <a:spcPts val="0"/>
              </a:spcAft>
              <a:tabLst>
                <a:tab pos="978535" algn="l"/>
                <a:tab pos="1304290" algn="l"/>
              </a:tabLst>
              <a:defRPr/>
            </a:pPr>
            <a:r>
              <a:rPr sz="2700" spc="315" baseline="-15432" dirty="0">
                <a:latin typeface="Symbol"/>
                <a:cs typeface="Symbol"/>
              </a:rPr>
              <a:t></a:t>
            </a:r>
            <a:r>
              <a:rPr spc="5" dirty="0">
                <a:latin typeface="Symbol"/>
                <a:cs typeface="Symbol"/>
              </a:rPr>
              <a:t>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5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55" dirty="0">
                <a:latin typeface="Times New Roman"/>
                <a:cs typeface="Times New Roman"/>
              </a:rPr>
              <a:t>1</a:t>
            </a:r>
            <a:r>
              <a:rPr sz="2700" spc="7" baseline="-15432" dirty="0">
                <a:latin typeface="Symbol"/>
                <a:cs typeface="Symbol"/>
              </a:rPr>
              <a:t>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04667B0-8828-499A-931E-5B96898C0979}"/>
              </a:ext>
            </a:extLst>
          </p:cNvPr>
          <p:cNvSpPr txBox="1"/>
          <p:nvPr/>
        </p:nvSpPr>
        <p:spPr>
          <a:xfrm>
            <a:off x="1423988" y="1263650"/>
            <a:ext cx="1143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C7ECC92-F23F-4A3C-8E8D-35C6FE53920C}"/>
              </a:ext>
            </a:extLst>
          </p:cNvPr>
          <p:cNvSpPr txBox="1"/>
          <p:nvPr/>
        </p:nvSpPr>
        <p:spPr>
          <a:xfrm>
            <a:off x="8307388" y="2138363"/>
            <a:ext cx="1238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471" name="object 12">
            <a:extLst>
              <a:ext uri="{FF2B5EF4-FFF2-40B4-BE49-F238E27FC236}">
                <a16:creationId xmlns:a16="http://schemas.microsoft.com/office/drawing/2014/main" id="{FDC7C342-695A-417D-A148-8B6CD9C6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1482725"/>
            <a:ext cx="24892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850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913"/>
              </a:lnSpc>
            </a:pPr>
            <a:r>
              <a:rPr lang="id-ID" altLang="en-US" sz="3000" baseline="-4000">
                <a:latin typeface="Symbol" panose="05050102010706020507" pitchFamily="18" charset="2"/>
              </a:rPr>
              <a:t></a:t>
            </a:r>
            <a:r>
              <a:rPr lang="id-ID" altLang="en-US" sz="30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  <a:r>
              <a:rPr lang="id-ID" altLang="en-US" sz="3000" baseline="-40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500"/>
              </a:lnSpc>
            </a:pPr>
            <a:r>
              <a:rPr lang="id-ID" altLang="en-US" sz="2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988"/>
              </a:lnSpc>
            </a:pP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id-ID" altLang="en-US" sz="2000">
                <a:latin typeface="Symbol" panose="05050102010706020507" pitchFamily="18" charset="2"/>
              </a:rPr>
              <a:t>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altLang="en-US" sz="1700" baseline="43000">
                <a:latin typeface="Symbol" panose="05050102010706020507" pitchFamily="18" charset="2"/>
              </a:rPr>
              <a:t></a:t>
            </a:r>
            <a:r>
              <a:rPr lang="id-ID" altLang="en-US" sz="17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id-ID" altLang="en-US" sz="2000">
                <a:latin typeface="Symbol" panose="05050102010706020507" pitchFamily="18" charset="2"/>
              </a:rPr>
              <a:t>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000" baseline="-10000">
                <a:latin typeface="Symbol" panose="05050102010706020507" pitchFamily="18" charset="2"/>
              </a:rPr>
              <a:t></a:t>
            </a:r>
            <a:r>
              <a:rPr lang="id-ID" altLang="en-US" sz="3000" baseline="-1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1	0</a:t>
            </a:r>
            <a:r>
              <a:rPr lang="id-ID" altLang="en-US" sz="3000" baseline="-10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spcBef>
                <a:spcPts val="613"/>
              </a:spcBef>
            </a:pPr>
            <a:r>
              <a:rPr lang="id-ID" altLang="en-US" sz="3000" baseline="-15000">
                <a:latin typeface="Symbol" panose="05050102010706020507" pitchFamily="18" charset="2"/>
              </a:rPr>
              <a:t></a:t>
            </a:r>
            <a:r>
              <a:rPr lang="id-ID" altLang="en-US" sz="3000" baseline="-1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0	2</a:t>
            </a:r>
            <a:r>
              <a:rPr lang="id-ID" altLang="en-US" sz="3000" baseline="-15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3E7FBA7-A134-4DAB-AA51-70A3E2537C6D}"/>
              </a:ext>
            </a:extLst>
          </p:cNvPr>
          <p:cNvSpPr txBox="1"/>
          <p:nvPr/>
        </p:nvSpPr>
        <p:spPr>
          <a:xfrm>
            <a:off x="7305675" y="2138363"/>
            <a:ext cx="1254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E3BF263-0504-4301-83E7-47376C8C5AC7}"/>
              </a:ext>
            </a:extLst>
          </p:cNvPr>
          <p:cNvSpPr txBox="1"/>
          <p:nvPr/>
        </p:nvSpPr>
        <p:spPr>
          <a:xfrm>
            <a:off x="7305675" y="1649413"/>
            <a:ext cx="1254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0C7D7FB-1309-4ACE-9FAB-D7DB6EA7E064}"/>
              </a:ext>
            </a:extLst>
          </p:cNvPr>
          <p:cNvSpPr txBox="1"/>
          <p:nvPr/>
        </p:nvSpPr>
        <p:spPr>
          <a:xfrm>
            <a:off x="6989763" y="3683000"/>
            <a:ext cx="133350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82D45EB-F38B-4257-A099-CC7621B5344B}"/>
              </a:ext>
            </a:extLst>
          </p:cNvPr>
          <p:cNvSpPr txBox="1"/>
          <p:nvPr/>
        </p:nvSpPr>
        <p:spPr>
          <a:xfrm>
            <a:off x="5313363" y="2971800"/>
            <a:ext cx="1809750" cy="1190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834" fontAlgn="auto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tabLst>
                <a:tab pos="1060450" algn="l"/>
                <a:tab pos="1529715" algn="l"/>
              </a:tabLst>
              <a:defRPr/>
            </a:pPr>
            <a:r>
              <a:rPr sz="3225" spc="7" baseline="-3875" dirty="0">
                <a:latin typeface="Symbol"/>
                <a:cs typeface="Symbol"/>
              </a:rPr>
              <a:t></a:t>
            </a:r>
            <a:r>
              <a:rPr sz="3225" spc="-517" baseline="-387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70" dirty="0">
                <a:latin typeface="Times New Roman"/>
                <a:cs typeface="Times New Roman"/>
              </a:rPr>
              <a:t>0</a:t>
            </a:r>
            <a:r>
              <a:rPr sz="3225" spc="7" baseline="-3875" dirty="0">
                <a:latin typeface="Symbol"/>
                <a:cs typeface="Symbol"/>
              </a:rPr>
              <a:t></a:t>
            </a:r>
            <a:endParaRPr sz="3225" baseline="-3875">
              <a:latin typeface="Symbol"/>
              <a:cs typeface="Symbol"/>
            </a:endParaRPr>
          </a:p>
          <a:p>
            <a:pPr marL="457834" fontAlgn="auto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tabLst>
                <a:tab pos="1689735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tabLst>
                <a:tab pos="1058545" algn="l"/>
                <a:tab pos="1527810" algn="l"/>
              </a:tabLst>
              <a:defRPr/>
            </a:pPr>
            <a:r>
              <a:rPr sz="2150" i="1" spc="10" dirty="0">
                <a:latin typeface="Times New Roman"/>
                <a:cs typeface="Times New Roman"/>
              </a:rPr>
              <a:t>P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3225" spc="7" baseline="-9043" dirty="0">
                <a:latin typeface="Symbol"/>
                <a:cs typeface="Symbol"/>
              </a:rPr>
              <a:t></a:t>
            </a:r>
            <a:r>
              <a:rPr sz="3225" spc="-487" baseline="-9043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90" dirty="0">
                <a:latin typeface="Times New Roman"/>
                <a:cs typeface="Times New Roman"/>
              </a:rPr>
              <a:t>1</a:t>
            </a:r>
            <a:r>
              <a:rPr sz="3225" spc="7" baseline="-9043" dirty="0">
                <a:latin typeface="Symbol"/>
                <a:cs typeface="Symbol"/>
              </a:rPr>
              <a:t></a:t>
            </a:r>
            <a:endParaRPr sz="3225" baseline="-9043">
              <a:latin typeface="Symbol"/>
              <a:cs typeface="Symbol"/>
            </a:endParaRPr>
          </a:p>
          <a:p>
            <a:pPr marL="457834" fontAlgn="auto">
              <a:spcBef>
                <a:spcPts val="685"/>
              </a:spcBef>
              <a:spcAft>
                <a:spcPts val="0"/>
              </a:spcAft>
              <a:tabLst>
                <a:tab pos="989330" algn="l"/>
                <a:tab pos="1527810" algn="l"/>
              </a:tabLst>
              <a:defRPr/>
            </a:pPr>
            <a:r>
              <a:rPr sz="3225" spc="7" baseline="-15503" dirty="0">
                <a:latin typeface="Symbol"/>
                <a:cs typeface="Symbol"/>
              </a:rPr>
              <a:t></a:t>
            </a:r>
            <a:r>
              <a:rPr sz="3225" spc="-487" baseline="-15503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35" dirty="0">
                <a:latin typeface="Symbol"/>
                <a:cs typeface="Symbol"/>
              </a:rPr>
              <a:t>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90" dirty="0">
                <a:latin typeface="Times New Roman"/>
                <a:cs typeface="Times New Roman"/>
              </a:rPr>
              <a:t>1</a:t>
            </a:r>
            <a:r>
              <a:rPr sz="3225" spc="7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36C234E-E6AE-4C1A-8BA6-16BDB2D5611D}"/>
              </a:ext>
            </a:extLst>
          </p:cNvPr>
          <p:cNvSpPr txBox="1"/>
          <p:nvPr/>
        </p:nvSpPr>
        <p:spPr>
          <a:xfrm>
            <a:off x="5757863" y="3683000"/>
            <a:ext cx="133350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5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477" name="object 18">
            <a:extLst>
              <a:ext uri="{FF2B5EF4-FFF2-40B4-BE49-F238E27FC236}">
                <a16:creationId xmlns:a16="http://schemas.microsoft.com/office/drawing/2014/main" id="{C97461F6-087B-4B25-81C4-0FA30264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5562600"/>
            <a:ext cx="128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9478" name="object 19">
            <a:extLst>
              <a:ext uri="{FF2B5EF4-FFF2-40B4-BE49-F238E27FC236}">
                <a16:creationId xmlns:a16="http://schemas.microsoft.com/office/drawing/2014/main" id="{5B2E4FA6-ACAD-4924-8D04-245DD7DF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876800"/>
            <a:ext cx="26019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889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2013"/>
              </a:lnSpc>
            </a:pPr>
            <a:r>
              <a:rPr lang="id-ID" altLang="en-US" sz="3100" baseline="-4000">
                <a:latin typeface="Symbol" panose="05050102010706020507" pitchFamily="18" charset="2"/>
              </a:rPr>
              <a:t></a:t>
            </a:r>
            <a:r>
              <a:rPr lang="id-ID" altLang="en-US" sz="31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	0	0</a:t>
            </a:r>
            <a:r>
              <a:rPr lang="id-ID" altLang="en-US" sz="3100" baseline="-40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575"/>
              </a:lnSpc>
            </a:pP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2088"/>
              </a:lnSpc>
            </a:pP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id-ID" altLang="en-US" sz="2100">
                <a:latin typeface="Symbol" panose="05050102010706020507" pitchFamily="18" charset="2"/>
              </a:rPr>
              <a:t>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altLang="en-US" baseline="44000">
                <a:latin typeface="Symbol" panose="05050102010706020507" pitchFamily="18" charset="2"/>
              </a:rPr>
              <a:t></a:t>
            </a:r>
            <a:r>
              <a:rPr lang="id-ID" altLang="en-US" baseline="44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id-ID" altLang="en-US" sz="2100">
                <a:latin typeface="Symbol" panose="05050102010706020507" pitchFamily="18" charset="2"/>
              </a:rPr>
              <a:t>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100" baseline="-9000">
                <a:latin typeface="Symbol" panose="05050102010706020507" pitchFamily="18" charset="2"/>
              </a:rPr>
              <a:t></a:t>
            </a:r>
            <a:r>
              <a:rPr lang="id-ID" altLang="en-US" sz="31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  <a:r>
              <a:rPr lang="id-ID" altLang="en-US" sz="3100" baseline="-9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spcBef>
                <a:spcPts val="625"/>
              </a:spcBef>
            </a:pPr>
            <a:r>
              <a:rPr lang="id-ID" altLang="en-US" sz="3100" baseline="-15000">
                <a:latin typeface="Symbol" panose="05050102010706020507" pitchFamily="18" charset="2"/>
              </a:rPr>
              <a:t></a:t>
            </a:r>
            <a:r>
              <a:rPr lang="id-ID" altLang="en-US" sz="3100" baseline="-1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	0	2</a:t>
            </a:r>
            <a:r>
              <a:rPr lang="id-ID" altLang="en-US" sz="3100" baseline="-15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19479" name="object 20">
            <a:extLst>
              <a:ext uri="{FF2B5EF4-FFF2-40B4-BE49-F238E27FC236}">
                <a16:creationId xmlns:a16="http://schemas.microsoft.com/office/drawing/2014/main" id="{0189C49C-5BB2-4414-A2CC-2F1B1B75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5562600"/>
            <a:ext cx="128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9480" name="object 21">
            <a:extLst>
              <a:ext uri="{FF2B5EF4-FFF2-40B4-BE49-F238E27FC236}">
                <a16:creationId xmlns:a16="http://schemas.microsoft.com/office/drawing/2014/main" id="{7204E331-5740-444A-AA12-8D6C34CE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5051425"/>
            <a:ext cx="128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644D7C17-81C6-4BF9-BB9B-36B8978C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31750"/>
            <a:ext cx="8966200" cy="6172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1E3FED-AE0E-45C1-8891-B9BE9181A332}"/>
              </a:ext>
            </a:extLst>
          </p:cNvPr>
          <p:cNvSpPr txBox="1"/>
          <p:nvPr/>
        </p:nvSpPr>
        <p:spPr>
          <a:xfrm>
            <a:off x="1587500" y="96838"/>
            <a:ext cx="5967413" cy="1103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 err="1">
                <a:latin typeface="Bookman Old Style"/>
                <a:cs typeface="Bookman Old Style"/>
              </a:rPr>
              <a:t>Matriks</a:t>
            </a:r>
            <a:r>
              <a:rPr sz="3600" b="1" spc="-5" dirty="0">
                <a:latin typeface="Bookman Old Style"/>
                <a:cs typeface="Bookman Old Style"/>
              </a:rPr>
              <a:t> </a:t>
            </a:r>
            <a:r>
              <a:rPr sz="3600" b="1" spc="-5" dirty="0" err="1">
                <a:latin typeface="Bookman Old Style"/>
                <a:cs typeface="Bookman Old Style"/>
              </a:rPr>
              <a:t>dan</a:t>
            </a:r>
            <a:r>
              <a:rPr sz="3600" b="1" spc="-5" dirty="0">
                <a:latin typeface="Bookman Old Style"/>
                <a:cs typeface="Bookman Old Style"/>
              </a:rPr>
              <a:t> </a:t>
            </a:r>
            <a:r>
              <a:rPr sz="3600" b="1" spc="-5" dirty="0" err="1">
                <a:latin typeface="Bookman Old Style"/>
                <a:cs typeface="Bookman Old Style"/>
              </a:rPr>
              <a:t>ruang</a:t>
            </a:r>
            <a:r>
              <a:rPr sz="3600" b="1" spc="-5" dirty="0">
                <a:latin typeface="Bookman Old Style"/>
                <a:cs typeface="Bookman Old Style"/>
              </a:rPr>
              <a:t> </a:t>
            </a:r>
            <a:r>
              <a:rPr sz="3600" b="1" spc="-5" dirty="0" err="1">
                <a:latin typeface="Bookman Old Style"/>
                <a:cs typeface="Bookman Old Style"/>
              </a:rPr>
              <a:t>Vektor</a:t>
            </a:r>
            <a:endParaRPr sz="3600" dirty="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548E97E-32F8-4562-B3B5-0730A12B9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B178B69-889E-48A1-8B92-F5011EDD20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054" name="object 10">
            <a:extLst>
              <a:ext uri="{FF2B5EF4-FFF2-40B4-BE49-F238E27FC236}">
                <a16:creationId xmlns:a16="http://schemas.microsoft.com/office/drawing/2014/main" id="{0004DD63-B205-4527-BBF6-8ECCE3A5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D9A81E-33F6-460D-AE51-BC8A10992578}" type="slidenum">
              <a:rPr lang="id-ID" altLang="en-US">
                <a:latin typeface="Arial" panose="020B0604020202020204" pitchFamily="34" charset="0"/>
              </a:rPr>
              <a:pPr eaLnBrk="1" hangingPunct="1"/>
              <a:t>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055" name="object 5">
            <a:extLst>
              <a:ext uri="{FF2B5EF4-FFF2-40B4-BE49-F238E27FC236}">
                <a16:creationId xmlns:a16="http://schemas.microsoft.com/office/drawing/2014/main" id="{841A5F36-0E44-4F8E-A17B-C7B22C2D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265363"/>
            <a:ext cx="1319213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II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III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IV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V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VI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Bab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VII</a:t>
            </a:r>
          </a:p>
        </p:txBody>
      </p:sp>
      <p:sp>
        <p:nvSpPr>
          <p:cNvPr id="2056" name="object 6">
            <a:extLst>
              <a:ext uri="{FF2B5EF4-FFF2-40B4-BE49-F238E27FC236}">
                <a16:creationId xmlns:a16="http://schemas.microsoft.com/office/drawing/2014/main" id="{FDB93C5D-E507-42D5-A41E-803A7FE6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265363"/>
            <a:ext cx="5430838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463" indent="-47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id-ID" altLang="en-US" sz="2800">
                <a:latin typeface="Bookman Old Style" panose="02050604050505020204" pitchFamily="18" charset="0"/>
              </a:rPr>
              <a:t>Matriks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dan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Operasinya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Determinan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Matriks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Sistem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Persamaan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Linear</a:t>
            </a:r>
          </a:p>
          <a:p>
            <a:pPr eaLnBrk="1" hangingPunct="1">
              <a:lnSpc>
                <a:spcPct val="110000"/>
              </a:lnSpc>
            </a:pPr>
            <a:r>
              <a:rPr lang="id-ID" altLang="en-US" sz="2800">
                <a:latin typeface="Bookman Old Style" panose="02050604050505020204" pitchFamily="18" charset="0"/>
              </a:rPr>
              <a:t>Vektor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Bidang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dan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Ruang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Ruang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Vektor</a:t>
            </a:r>
          </a:p>
          <a:p>
            <a:pPr eaLnBrk="1" hangingPunct="1">
              <a:lnSpc>
                <a:spcPts val="3700"/>
              </a:lnSpc>
              <a:spcBef>
                <a:spcPts val="175"/>
              </a:spcBef>
            </a:pPr>
            <a:r>
              <a:rPr lang="id-ID" altLang="en-US" sz="2800">
                <a:latin typeface="Bookman Old Style" panose="02050604050505020204" pitchFamily="18" charset="0"/>
              </a:rPr>
              <a:t>Ruang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Hasil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Kali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Dalam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Transformasi</a:t>
            </a:r>
            <a:r>
              <a:rPr lang="id-ID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>
                <a:latin typeface="Bookman Old Style" panose="02050604050505020204" pitchFamily="18" charset="0"/>
              </a:rPr>
              <a:t>Linear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91D21B6-4C10-48E9-9633-016518EBEDE8}"/>
              </a:ext>
            </a:extLst>
          </p:cNvPr>
          <p:cNvSpPr txBox="1"/>
          <p:nvPr/>
        </p:nvSpPr>
        <p:spPr>
          <a:xfrm>
            <a:off x="511175" y="5553075"/>
            <a:ext cx="377190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20" dirty="0">
                <a:latin typeface="Bookman Old Style"/>
                <a:cs typeface="Bookman Old Style"/>
              </a:rPr>
              <a:t>Bab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ookman Old Style"/>
                <a:cs typeface="Bookman Old Style"/>
              </a:rPr>
              <a:t>VII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Ruan</a:t>
            </a:r>
            <a:r>
              <a:rPr sz="2800" spc="-20" dirty="0">
                <a:latin typeface="Bookman Old Style"/>
                <a:cs typeface="Bookman Old Style"/>
              </a:rPr>
              <a:t>g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Eigen</a:t>
            </a:r>
            <a:endParaRPr sz="28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46F6F308-CF42-4D9D-B651-25670EB9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A76D37-B93B-4C70-9293-8E5B9C3E4C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Bnxn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/>
              <a:t>dikataka</a:t>
            </a:r>
            <a:r>
              <a:rPr dirty="0"/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matriks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/>
              <a:t>ortogona</a:t>
            </a:r>
            <a:r>
              <a:rPr dirty="0"/>
              <a:t>l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b="1" spc="-15" dirty="0"/>
              <a:t>jika</a:t>
            </a:r>
            <a:r>
              <a:rPr b="1" spc="155" dirty="0">
                <a:latin typeface="Times New Roman"/>
                <a:cs typeface="Times New Roman"/>
              </a:rPr>
              <a:t> </a:t>
            </a:r>
            <a:r>
              <a:rPr b="1" spc="-5" dirty="0"/>
              <a:t>B</a:t>
            </a:r>
            <a:r>
              <a:rPr b="1" spc="-7" baseline="24305" dirty="0"/>
              <a:t>–</a:t>
            </a:r>
            <a:r>
              <a:rPr b="1" spc="-22" baseline="24305" dirty="0"/>
              <a:t>1</a:t>
            </a:r>
            <a:r>
              <a:rPr b="1" baseline="24305" dirty="0">
                <a:latin typeface="Times New Roman"/>
                <a:cs typeface="Times New Roman"/>
              </a:rPr>
              <a:t> </a:t>
            </a:r>
            <a:r>
              <a:rPr b="1" spc="7" baseline="24305" dirty="0">
                <a:latin typeface="Times New Roman"/>
                <a:cs typeface="Times New Roman"/>
              </a:rPr>
              <a:t> </a:t>
            </a:r>
            <a:r>
              <a:rPr b="1" dirty="0"/>
              <a:t>=</a:t>
            </a:r>
            <a:r>
              <a:rPr b="1" spc="215" dirty="0">
                <a:latin typeface="Times New Roman"/>
                <a:cs typeface="Times New Roman"/>
              </a:rPr>
              <a:t> </a:t>
            </a:r>
            <a:r>
              <a:rPr b="1" spc="-5" dirty="0"/>
              <a:t>B</a:t>
            </a:r>
            <a:r>
              <a:rPr b="1" spc="-15" baseline="24305" dirty="0"/>
              <a:t>t</a:t>
            </a:r>
            <a:endParaRPr baseline="24305"/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683A037E-239E-4445-80FC-AFF1C5887070}"/>
              </a:ext>
            </a:extLst>
          </p:cNvPr>
          <p:cNvSpPr>
            <a:spLocks/>
          </p:cNvSpPr>
          <p:nvPr/>
        </p:nvSpPr>
        <p:spPr bwMode="auto">
          <a:xfrm>
            <a:off x="971550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bject 5">
            <a:extLst>
              <a:ext uri="{FF2B5EF4-FFF2-40B4-BE49-F238E27FC236}">
                <a16:creationId xmlns:a16="http://schemas.microsoft.com/office/drawing/2014/main" id="{92C57B99-F404-4549-9D87-DF1CE565FBC2}"/>
              </a:ext>
            </a:extLst>
          </p:cNvPr>
          <p:cNvSpPr>
            <a:spLocks/>
          </p:cNvSpPr>
          <p:nvPr/>
        </p:nvSpPr>
        <p:spPr bwMode="auto">
          <a:xfrm>
            <a:off x="935038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bject 6">
            <a:extLst>
              <a:ext uri="{FF2B5EF4-FFF2-40B4-BE49-F238E27FC236}">
                <a16:creationId xmlns:a16="http://schemas.microsoft.com/office/drawing/2014/main" id="{40455926-9FD0-4C87-A8B6-812275BC0637}"/>
              </a:ext>
            </a:extLst>
          </p:cNvPr>
          <p:cNvSpPr>
            <a:spLocks/>
          </p:cNvSpPr>
          <p:nvPr/>
        </p:nvSpPr>
        <p:spPr bwMode="auto">
          <a:xfrm>
            <a:off x="1447800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object 7">
            <a:extLst>
              <a:ext uri="{FF2B5EF4-FFF2-40B4-BE49-F238E27FC236}">
                <a16:creationId xmlns:a16="http://schemas.microsoft.com/office/drawing/2014/main" id="{975B261E-6C4B-4699-8C70-B7FED1BD782F}"/>
              </a:ext>
            </a:extLst>
          </p:cNvPr>
          <p:cNvSpPr>
            <a:spLocks/>
          </p:cNvSpPr>
          <p:nvPr/>
        </p:nvSpPr>
        <p:spPr bwMode="auto">
          <a:xfrm>
            <a:off x="1409700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8" name="object 8">
            <a:extLst>
              <a:ext uri="{FF2B5EF4-FFF2-40B4-BE49-F238E27FC236}">
                <a16:creationId xmlns:a16="http://schemas.microsoft.com/office/drawing/2014/main" id="{AE5C4718-395B-46B3-9AC9-826795229C63}"/>
              </a:ext>
            </a:extLst>
          </p:cNvPr>
          <p:cNvSpPr>
            <a:spLocks/>
          </p:cNvSpPr>
          <p:nvPr/>
        </p:nvSpPr>
        <p:spPr bwMode="auto">
          <a:xfrm>
            <a:off x="1784350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9" name="object 9">
            <a:extLst>
              <a:ext uri="{FF2B5EF4-FFF2-40B4-BE49-F238E27FC236}">
                <a16:creationId xmlns:a16="http://schemas.microsoft.com/office/drawing/2014/main" id="{11CFFBDA-8A22-4AD6-BD9B-DA55C0735253}"/>
              </a:ext>
            </a:extLst>
          </p:cNvPr>
          <p:cNvSpPr>
            <a:spLocks/>
          </p:cNvSpPr>
          <p:nvPr/>
        </p:nvSpPr>
        <p:spPr bwMode="auto">
          <a:xfrm>
            <a:off x="1746250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0" name="object 10">
            <a:extLst>
              <a:ext uri="{FF2B5EF4-FFF2-40B4-BE49-F238E27FC236}">
                <a16:creationId xmlns:a16="http://schemas.microsoft.com/office/drawing/2014/main" id="{CA5A18E0-0DCC-4201-BBC2-7B6EF72175A1}"/>
              </a:ext>
            </a:extLst>
          </p:cNvPr>
          <p:cNvSpPr>
            <a:spLocks/>
          </p:cNvSpPr>
          <p:nvPr/>
        </p:nvSpPr>
        <p:spPr bwMode="auto">
          <a:xfrm>
            <a:off x="2100263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1" name="object 11">
            <a:extLst>
              <a:ext uri="{FF2B5EF4-FFF2-40B4-BE49-F238E27FC236}">
                <a16:creationId xmlns:a16="http://schemas.microsoft.com/office/drawing/2014/main" id="{E30A0F73-D203-47BA-A7EE-BB2C7AC24E83}"/>
              </a:ext>
            </a:extLst>
          </p:cNvPr>
          <p:cNvSpPr>
            <a:spLocks/>
          </p:cNvSpPr>
          <p:nvPr/>
        </p:nvSpPr>
        <p:spPr bwMode="auto">
          <a:xfrm>
            <a:off x="2060575" y="5245100"/>
            <a:ext cx="0" cy="328613"/>
          </a:xfrm>
          <a:custGeom>
            <a:avLst/>
            <a:gdLst>
              <a:gd name="T0" fmla="*/ 0 h 328295"/>
              <a:gd name="T1" fmla="*/ 328405 h 3282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8295">
                <a:moveTo>
                  <a:pt x="0" y="0"/>
                </a:moveTo>
                <a:lnTo>
                  <a:pt x="0" y="328087"/>
                </a:lnTo>
              </a:path>
            </a:pathLst>
          </a:custGeom>
          <a:noFill/>
          <a:ln w="113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2" name="object 12">
            <a:extLst>
              <a:ext uri="{FF2B5EF4-FFF2-40B4-BE49-F238E27FC236}">
                <a16:creationId xmlns:a16="http://schemas.microsoft.com/office/drawing/2014/main" id="{D2405D93-5BEE-44BC-8AED-5122C1F62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109663"/>
            <a:ext cx="7953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Pernyataan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berikut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ekivalen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Bnxn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ortogonal.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Vektor-vektor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baris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membentuk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ortonormal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n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dalam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RHD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Euclides.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Vektor-vektor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kolom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membentuk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ortonormal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n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dalam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RHD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Euclides.</a:t>
            </a:r>
          </a:p>
          <a:p>
            <a:pPr eaLnBrk="1" hangingPunct="1">
              <a:spcBef>
                <a:spcPts val="13"/>
              </a:spcBef>
            </a:pPr>
            <a:endParaRPr lang="id-ID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Misalkan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ortogonal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berlaku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A04DC64-AACA-4A8C-A1D2-BBE5D1924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7EAF6C0-2512-44B7-90A5-BCC55A1417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0495" name="object 17">
            <a:extLst>
              <a:ext uri="{FF2B5EF4-FFF2-40B4-BE49-F238E27FC236}">
                <a16:creationId xmlns:a16="http://schemas.microsoft.com/office/drawing/2014/main" id="{2BB04F8D-0CAB-4787-BAF5-55C30C73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E0FA8A-B5B5-46AA-BEDD-5329ADAFC731}" type="slidenum">
              <a:rPr lang="id-ID" altLang="en-US">
                <a:latin typeface="Arial" panose="020B0604020202020204" pitchFamily="34" charset="0"/>
              </a:rPr>
              <a:pPr eaLnBrk="1" hangingPunct="1"/>
              <a:t>20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B0E1065-7056-4ED8-A3B9-F94273E94ECF}"/>
              </a:ext>
            </a:extLst>
          </p:cNvPr>
          <p:cNvSpPr txBox="1"/>
          <p:nvPr/>
        </p:nvSpPr>
        <p:spPr>
          <a:xfrm>
            <a:off x="1857375" y="5251450"/>
            <a:ext cx="349885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1465" algn="l"/>
              </a:tabLst>
              <a:defRPr/>
            </a:pPr>
            <a:r>
              <a:rPr sz="3225" i="1" spc="22" baseline="7751" dirty="0">
                <a:latin typeface="Times New Roman"/>
                <a:cs typeface="Times New Roman"/>
              </a:rPr>
              <a:t>x	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x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-22" baseline="24305" dirty="0">
                <a:latin typeface="Bookman Old Style"/>
                <a:cs typeface="Bookman Old Style"/>
              </a:rPr>
              <a:t>n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9511185-E0E4-4B8D-9D74-ED80D59DE51C}"/>
              </a:ext>
            </a:extLst>
          </p:cNvPr>
          <p:cNvSpPr txBox="1"/>
          <p:nvPr/>
        </p:nvSpPr>
        <p:spPr>
          <a:xfrm>
            <a:off x="536575" y="4641850"/>
            <a:ext cx="1412875" cy="912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7185" indent="-324485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37820" algn="l"/>
              </a:tabLst>
              <a:defRPr/>
            </a:pPr>
            <a:r>
              <a:rPr sz="2400" i="1" dirty="0">
                <a:latin typeface="Bookman Old Style"/>
                <a:cs typeface="Bookman Old Style"/>
              </a:rPr>
              <a:t>P</a:t>
            </a:r>
            <a:r>
              <a:rPr sz="2400" i="1" spc="120" dirty="0">
                <a:latin typeface="Times New Roman"/>
                <a:cs typeface="Times New Roman"/>
              </a:rPr>
              <a:t> </a:t>
            </a:r>
            <a:r>
              <a:rPr sz="2400" i="1" spc="-15" baseline="24305" dirty="0">
                <a:latin typeface="Bookman Old Style"/>
                <a:cs typeface="Bookman Old Style"/>
              </a:rPr>
              <a:t>t</a:t>
            </a:r>
            <a:r>
              <a:rPr sz="2400" i="1" spc="112" baseline="243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P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Bookman Old Style"/>
                <a:cs typeface="Bookman Old Style"/>
              </a:rPr>
              <a:t>I</a:t>
            </a:r>
            <a:endParaRPr sz="2400">
              <a:latin typeface="Bookman Old Style"/>
              <a:cs typeface="Bookman Old Style"/>
            </a:endParaRPr>
          </a:p>
          <a:p>
            <a:pPr marL="517525" indent="-487680" fontAlgn="auto">
              <a:spcBef>
                <a:spcPts val="1855"/>
              </a:spcBef>
              <a:spcAft>
                <a:spcPts val="0"/>
              </a:spcAft>
              <a:buFont typeface="Symbol"/>
              <a:buChar char=""/>
              <a:tabLst>
                <a:tab pos="518159" algn="l"/>
                <a:tab pos="988694" algn="l"/>
              </a:tabLst>
              <a:defRPr/>
            </a:pPr>
            <a:r>
              <a:rPr sz="2150" i="1" spc="-85" dirty="0">
                <a:latin typeface="Times New Roman"/>
                <a:cs typeface="Times New Roman"/>
              </a:rPr>
              <a:t>P</a:t>
            </a:r>
            <a:r>
              <a:rPr sz="2150" i="1" spc="15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A0FE7F05-55C8-4585-9C29-144E9B38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444F57-58E7-490F-85DC-6F2C939CA8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82097" rtlCol="0"/>
          <a:lstStyle/>
          <a:p>
            <a:pPr marL="1270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Conto</a:t>
            </a:r>
            <a:r>
              <a:rPr b="1" dirty="0"/>
              <a:t>h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dirty="0"/>
              <a:t>:</a:t>
            </a:r>
          </a:p>
        </p:txBody>
      </p:sp>
      <p:sp>
        <p:nvSpPr>
          <p:cNvPr id="21508" name="object 4">
            <a:extLst>
              <a:ext uri="{FF2B5EF4-FFF2-40B4-BE49-F238E27FC236}">
                <a16:creationId xmlns:a16="http://schemas.microsoft.com/office/drawing/2014/main" id="{A8342671-6417-4E9D-A9C1-3BFDF672B262}"/>
              </a:ext>
            </a:extLst>
          </p:cNvPr>
          <p:cNvSpPr>
            <a:spLocks/>
          </p:cNvSpPr>
          <p:nvPr/>
        </p:nvSpPr>
        <p:spPr bwMode="auto">
          <a:xfrm>
            <a:off x="2132013" y="2219325"/>
            <a:ext cx="25400" cy="14288"/>
          </a:xfrm>
          <a:custGeom>
            <a:avLst/>
            <a:gdLst>
              <a:gd name="T0" fmla="*/ 0 w 26669"/>
              <a:gd name="T1" fmla="*/ 13837 h 14605"/>
              <a:gd name="T2" fmla="*/ 24911 w 26669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669" h="14605">
                <a:moveTo>
                  <a:pt x="0" y="14144"/>
                </a:moveTo>
                <a:lnTo>
                  <a:pt x="26156" y="0"/>
                </a:lnTo>
              </a:path>
            </a:pathLst>
          </a:custGeom>
          <a:noFill/>
          <a:ln w="81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object 5">
            <a:extLst>
              <a:ext uri="{FF2B5EF4-FFF2-40B4-BE49-F238E27FC236}">
                <a16:creationId xmlns:a16="http://schemas.microsoft.com/office/drawing/2014/main" id="{B124B145-5CC7-4B13-8A02-E14E9B9DD0E8}"/>
              </a:ext>
            </a:extLst>
          </p:cNvPr>
          <p:cNvSpPr>
            <a:spLocks/>
          </p:cNvSpPr>
          <p:nvPr/>
        </p:nvSpPr>
        <p:spPr bwMode="auto">
          <a:xfrm>
            <a:off x="2157413" y="2224088"/>
            <a:ext cx="38100" cy="65087"/>
          </a:xfrm>
          <a:custGeom>
            <a:avLst/>
            <a:gdLst>
              <a:gd name="T0" fmla="*/ 0 w 38100"/>
              <a:gd name="T1" fmla="*/ 0 h 65405"/>
              <a:gd name="T2" fmla="*/ 37839 w 38100"/>
              <a:gd name="T3" fmla="*/ 64976 h 654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5405">
                <a:moveTo>
                  <a:pt x="0" y="0"/>
                </a:moveTo>
                <a:lnTo>
                  <a:pt x="37839" y="65293"/>
                </a:lnTo>
              </a:path>
            </a:pathLst>
          </a:custGeom>
          <a:noFill/>
          <a:ln w="157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object 6">
            <a:extLst>
              <a:ext uri="{FF2B5EF4-FFF2-40B4-BE49-F238E27FC236}">
                <a16:creationId xmlns:a16="http://schemas.microsoft.com/office/drawing/2014/main" id="{B4548D6A-5ADA-4E8B-95C4-73C583FCE729}"/>
              </a:ext>
            </a:extLst>
          </p:cNvPr>
          <p:cNvSpPr>
            <a:spLocks/>
          </p:cNvSpPr>
          <p:nvPr/>
        </p:nvSpPr>
        <p:spPr bwMode="auto">
          <a:xfrm>
            <a:off x="2198688" y="2092325"/>
            <a:ext cx="49212" cy="196850"/>
          </a:xfrm>
          <a:custGeom>
            <a:avLst/>
            <a:gdLst>
              <a:gd name="T0" fmla="*/ 0 w 48894"/>
              <a:gd name="T1" fmla="*/ 196545 h 196214"/>
              <a:gd name="T2" fmla="*/ 49205 w 48894"/>
              <a:gd name="T3" fmla="*/ 0 h 1962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894" h="196214">
                <a:moveTo>
                  <a:pt x="0" y="195910"/>
                </a:moveTo>
                <a:lnTo>
                  <a:pt x="48887" y="0"/>
                </a:lnTo>
              </a:path>
            </a:pathLst>
          </a:custGeom>
          <a:noFill/>
          <a:ln w="8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F2E6B7F4-4EE7-493A-AA2B-32CB2BA41388}"/>
              </a:ext>
            </a:extLst>
          </p:cNvPr>
          <p:cNvSpPr>
            <a:spLocks/>
          </p:cNvSpPr>
          <p:nvPr/>
        </p:nvSpPr>
        <p:spPr bwMode="auto">
          <a:xfrm>
            <a:off x="2247900" y="2092325"/>
            <a:ext cx="130175" cy="0"/>
          </a:xfrm>
          <a:custGeom>
            <a:avLst/>
            <a:gdLst>
              <a:gd name="T0" fmla="*/ 0 w 130810"/>
              <a:gd name="T1" fmla="*/ 130153 w 1308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810">
                <a:moveTo>
                  <a:pt x="0" y="0"/>
                </a:moveTo>
                <a:lnTo>
                  <a:pt x="130788" y="0"/>
                </a:lnTo>
              </a:path>
            </a:pathLst>
          </a:custGeom>
          <a:noFill/>
          <a:ln w="80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2" name="object 8">
            <a:extLst>
              <a:ext uri="{FF2B5EF4-FFF2-40B4-BE49-F238E27FC236}">
                <a16:creationId xmlns:a16="http://schemas.microsoft.com/office/drawing/2014/main" id="{784E16EE-4051-4320-AF7C-9FDC66A463D5}"/>
              </a:ext>
            </a:extLst>
          </p:cNvPr>
          <p:cNvSpPr>
            <a:spLocks/>
          </p:cNvSpPr>
          <p:nvPr/>
        </p:nvSpPr>
        <p:spPr bwMode="auto">
          <a:xfrm>
            <a:off x="2911475" y="2219325"/>
            <a:ext cx="25400" cy="14288"/>
          </a:xfrm>
          <a:custGeom>
            <a:avLst/>
            <a:gdLst>
              <a:gd name="T0" fmla="*/ 0 w 26035"/>
              <a:gd name="T1" fmla="*/ 13837 h 14605"/>
              <a:gd name="T2" fmla="*/ 24860 w 26035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035" h="14605">
                <a:moveTo>
                  <a:pt x="0" y="14144"/>
                </a:moveTo>
                <a:lnTo>
                  <a:pt x="25481" y="0"/>
                </a:lnTo>
              </a:path>
            </a:pathLst>
          </a:custGeom>
          <a:noFill/>
          <a:ln w="81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object 9">
            <a:extLst>
              <a:ext uri="{FF2B5EF4-FFF2-40B4-BE49-F238E27FC236}">
                <a16:creationId xmlns:a16="http://schemas.microsoft.com/office/drawing/2014/main" id="{0D49F430-B5F9-44C2-BE21-67A33F2D9A3A}"/>
              </a:ext>
            </a:extLst>
          </p:cNvPr>
          <p:cNvSpPr>
            <a:spLocks/>
          </p:cNvSpPr>
          <p:nvPr/>
        </p:nvSpPr>
        <p:spPr bwMode="auto">
          <a:xfrm>
            <a:off x="2936875" y="2224088"/>
            <a:ext cx="38100" cy="65087"/>
          </a:xfrm>
          <a:custGeom>
            <a:avLst/>
            <a:gdLst>
              <a:gd name="T0" fmla="*/ 0 w 38100"/>
              <a:gd name="T1" fmla="*/ 0 h 65405"/>
              <a:gd name="T2" fmla="*/ 37836 w 38100"/>
              <a:gd name="T3" fmla="*/ 64976 h 654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5405">
                <a:moveTo>
                  <a:pt x="0" y="0"/>
                </a:moveTo>
                <a:lnTo>
                  <a:pt x="37836" y="65293"/>
                </a:lnTo>
              </a:path>
            </a:pathLst>
          </a:custGeom>
          <a:noFill/>
          <a:ln w="157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4" name="object 10">
            <a:extLst>
              <a:ext uri="{FF2B5EF4-FFF2-40B4-BE49-F238E27FC236}">
                <a16:creationId xmlns:a16="http://schemas.microsoft.com/office/drawing/2014/main" id="{674CE5C2-6298-42FA-BBA8-FA8A9C224509}"/>
              </a:ext>
            </a:extLst>
          </p:cNvPr>
          <p:cNvSpPr>
            <a:spLocks/>
          </p:cNvSpPr>
          <p:nvPr/>
        </p:nvSpPr>
        <p:spPr bwMode="auto">
          <a:xfrm>
            <a:off x="2978150" y="2092325"/>
            <a:ext cx="50800" cy="196850"/>
          </a:xfrm>
          <a:custGeom>
            <a:avLst/>
            <a:gdLst>
              <a:gd name="T0" fmla="*/ 0 w 50164"/>
              <a:gd name="T1" fmla="*/ 196545 h 196214"/>
              <a:gd name="T2" fmla="*/ 50193 w 50164"/>
              <a:gd name="T3" fmla="*/ 0 h 1962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64" h="196214">
                <a:moveTo>
                  <a:pt x="0" y="195910"/>
                </a:moveTo>
                <a:lnTo>
                  <a:pt x="49565" y="0"/>
                </a:lnTo>
              </a:path>
            </a:pathLst>
          </a:custGeom>
          <a:noFill/>
          <a:ln w="8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object 11">
            <a:extLst>
              <a:ext uri="{FF2B5EF4-FFF2-40B4-BE49-F238E27FC236}">
                <a16:creationId xmlns:a16="http://schemas.microsoft.com/office/drawing/2014/main" id="{E215983C-3E86-4399-87CE-B197E2B9A669}"/>
              </a:ext>
            </a:extLst>
          </p:cNvPr>
          <p:cNvSpPr>
            <a:spLocks/>
          </p:cNvSpPr>
          <p:nvPr/>
        </p:nvSpPr>
        <p:spPr bwMode="auto">
          <a:xfrm>
            <a:off x="3027363" y="2092325"/>
            <a:ext cx="130175" cy="0"/>
          </a:xfrm>
          <a:custGeom>
            <a:avLst/>
            <a:gdLst>
              <a:gd name="T0" fmla="*/ 0 w 130175"/>
              <a:gd name="T1" fmla="*/ 130110 w 1301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175">
                <a:moveTo>
                  <a:pt x="0" y="0"/>
                </a:moveTo>
                <a:lnTo>
                  <a:pt x="130110" y="0"/>
                </a:lnTo>
              </a:path>
            </a:pathLst>
          </a:custGeom>
          <a:noFill/>
          <a:ln w="80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6" name="object 12">
            <a:extLst>
              <a:ext uri="{FF2B5EF4-FFF2-40B4-BE49-F238E27FC236}">
                <a16:creationId xmlns:a16="http://schemas.microsoft.com/office/drawing/2014/main" id="{9B8D70F3-F4DD-4AAC-A460-7345A564D832}"/>
              </a:ext>
            </a:extLst>
          </p:cNvPr>
          <p:cNvSpPr>
            <a:spLocks/>
          </p:cNvSpPr>
          <p:nvPr/>
        </p:nvSpPr>
        <p:spPr bwMode="auto">
          <a:xfrm>
            <a:off x="2260600" y="2728913"/>
            <a:ext cx="26988" cy="14287"/>
          </a:xfrm>
          <a:custGeom>
            <a:avLst/>
            <a:gdLst>
              <a:gd name="T0" fmla="*/ 0 w 26669"/>
              <a:gd name="T1" fmla="*/ 13836 h 14605"/>
              <a:gd name="T2" fmla="*/ 26469 w 26669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669" h="14605">
                <a:moveTo>
                  <a:pt x="0" y="14144"/>
                </a:moveTo>
                <a:lnTo>
                  <a:pt x="26156" y="0"/>
                </a:lnTo>
              </a:path>
            </a:pathLst>
          </a:custGeom>
          <a:noFill/>
          <a:ln w="81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7" name="object 13">
            <a:extLst>
              <a:ext uri="{FF2B5EF4-FFF2-40B4-BE49-F238E27FC236}">
                <a16:creationId xmlns:a16="http://schemas.microsoft.com/office/drawing/2014/main" id="{70E94501-A578-49C1-94E5-7F2702B3B82C}"/>
              </a:ext>
            </a:extLst>
          </p:cNvPr>
          <p:cNvSpPr>
            <a:spLocks/>
          </p:cNvSpPr>
          <p:nvPr/>
        </p:nvSpPr>
        <p:spPr bwMode="auto">
          <a:xfrm>
            <a:off x="2286000" y="2732088"/>
            <a:ext cx="38100" cy="66675"/>
          </a:xfrm>
          <a:custGeom>
            <a:avLst/>
            <a:gdLst>
              <a:gd name="T0" fmla="*/ 0 w 38100"/>
              <a:gd name="T1" fmla="*/ 0 h 66039"/>
              <a:gd name="T2" fmla="*/ 37860 w 38100"/>
              <a:gd name="T3" fmla="*/ 66622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6039">
                <a:moveTo>
                  <a:pt x="0" y="0"/>
                </a:moveTo>
                <a:lnTo>
                  <a:pt x="37860" y="65987"/>
                </a:lnTo>
              </a:path>
            </a:pathLst>
          </a:custGeom>
          <a:noFill/>
          <a:ln w="15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8" name="object 14">
            <a:extLst>
              <a:ext uri="{FF2B5EF4-FFF2-40B4-BE49-F238E27FC236}">
                <a16:creationId xmlns:a16="http://schemas.microsoft.com/office/drawing/2014/main" id="{36D5F767-B8E2-49E5-88AC-399583C7ABF2}"/>
              </a:ext>
            </a:extLst>
          </p:cNvPr>
          <p:cNvSpPr>
            <a:spLocks/>
          </p:cNvSpPr>
          <p:nvPr/>
        </p:nvSpPr>
        <p:spPr bwMode="auto">
          <a:xfrm>
            <a:off x="2327275" y="2601913"/>
            <a:ext cx="49213" cy="196850"/>
          </a:xfrm>
          <a:custGeom>
            <a:avLst/>
            <a:gdLst>
              <a:gd name="T0" fmla="*/ 0 w 48894"/>
              <a:gd name="T1" fmla="*/ 196604 h 196850"/>
              <a:gd name="T2" fmla="*/ 49182 w 48894"/>
              <a:gd name="T3" fmla="*/ 0 h 1968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894" h="196850">
                <a:moveTo>
                  <a:pt x="0" y="196604"/>
                </a:moveTo>
                <a:lnTo>
                  <a:pt x="48863" y="0"/>
                </a:lnTo>
              </a:path>
            </a:pathLst>
          </a:custGeom>
          <a:noFill/>
          <a:ln w="82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9" name="object 15">
            <a:extLst>
              <a:ext uri="{FF2B5EF4-FFF2-40B4-BE49-F238E27FC236}">
                <a16:creationId xmlns:a16="http://schemas.microsoft.com/office/drawing/2014/main" id="{9C09099C-8F6A-409D-A89F-F6BFB2FB5DDC}"/>
              </a:ext>
            </a:extLst>
          </p:cNvPr>
          <p:cNvSpPr>
            <a:spLocks/>
          </p:cNvSpPr>
          <p:nvPr/>
        </p:nvSpPr>
        <p:spPr bwMode="auto">
          <a:xfrm>
            <a:off x="2376488" y="2601913"/>
            <a:ext cx="130175" cy="0"/>
          </a:xfrm>
          <a:custGeom>
            <a:avLst/>
            <a:gdLst>
              <a:gd name="T0" fmla="*/ 0 w 130810"/>
              <a:gd name="T1" fmla="*/ 130153 w 1308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810">
                <a:moveTo>
                  <a:pt x="0" y="0"/>
                </a:moveTo>
                <a:lnTo>
                  <a:pt x="130788" y="0"/>
                </a:lnTo>
              </a:path>
            </a:pathLst>
          </a:custGeom>
          <a:noFill/>
          <a:ln w="80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0" name="object 16">
            <a:extLst>
              <a:ext uri="{FF2B5EF4-FFF2-40B4-BE49-F238E27FC236}">
                <a16:creationId xmlns:a16="http://schemas.microsoft.com/office/drawing/2014/main" id="{00C6B3D1-C3B6-4875-AD41-4C86BEC79A3D}"/>
              </a:ext>
            </a:extLst>
          </p:cNvPr>
          <p:cNvSpPr>
            <a:spLocks/>
          </p:cNvSpPr>
          <p:nvPr/>
        </p:nvSpPr>
        <p:spPr bwMode="auto">
          <a:xfrm>
            <a:off x="2228850" y="2555875"/>
            <a:ext cx="306388" cy="0"/>
          </a:xfrm>
          <a:custGeom>
            <a:avLst/>
            <a:gdLst>
              <a:gd name="T0" fmla="*/ 0 w 307339"/>
              <a:gd name="T1" fmla="*/ 306061 w 3073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7339">
                <a:moveTo>
                  <a:pt x="0" y="0"/>
                </a:moveTo>
                <a:lnTo>
                  <a:pt x="307011" y="0"/>
                </a:lnTo>
              </a:path>
            </a:pathLst>
          </a:custGeom>
          <a:noFill/>
          <a:ln w="141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1" name="object 17">
            <a:extLst>
              <a:ext uri="{FF2B5EF4-FFF2-40B4-BE49-F238E27FC236}">
                <a16:creationId xmlns:a16="http://schemas.microsoft.com/office/drawing/2014/main" id="{6C2AF2FE-DAA8-4634-98C1-2211A6F255B1}"/>
              </a:ext>
            </a:extLst>
          </p:cNvPr>
          <p:cNvSpPr>
            <a:spLocks/>
          </p:cNvSpPr>
          <p:nvPr/>
        </p:nvSpPr>
        <p:spPr bwMode="auto">
          <a:xfrm>
            <a:off x="2911475" y="2728913"/>
            <a:ext cx="25400" cy="14287"/>
          </a:xfrm>
          <a:custGeom>
            <a:avLst/>
            <a:gdLst>
              <a:gd name="T0" fmla="*/ 0 w 26035"/>
              <a:gd name="T1" fmla="*/ 13836 h 14605"/>
              <a:gd name="T2" fmla="*/ 24860 w 26035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035" h="14605">
                <a:moveTo>
                  <a:pt x="0" y="14144"/>
                </a:moveTo>
                <a:lnTo>
                  <a:pt x="25481" y="0"/>
                </a:lnTo>
              </a:path>
            </a:pathLst>
          </a:custGeom>
          <a:noFill/>
          <a:ln w="81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2" name="object 18">
            <a:extLst>
              <a:ext uri="{FF2B5EF4-FFF2-40B4-BE49-F238E27FC236}">
                <a16:creationId xmlns:a16="http://schemas.microsoft.com/office/drawing/2014/main" id="{B7C4B4B4-C56D-4727-8B90-3027FA93E226}"/>
              </a:ext>
            </a:extLst>
          </p:cNvPr>
          <p:cNvSpPr>
            <a:spLocks/>
          </p:cNvSpPr>
          <p:nvPr/>
        </p:nvSpPr>
        <p:spPr bwMode="auto">
          <a:xfrm>
            <a:off x="2936875" y="2732088"/>
            <a:ext cx="38100" cy="66675"/>
          </a:xfrm>
          <a:custGeom>
            <a:avLst/>
            <a:gdLst>
              <a:gd name="T0" fmla="*/ 0 w 38100"/>
              <a:gd name="T1" fmla="*/ 0 h 66039"/>
              <a:gd name="T2" fmla="*/ 37836 w 38100"/>
              <a:gd name="T3" fmla="*/ 66622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6039">
                <a:moveTo>
                  <a:pt x="0" y="0"/>
                </a:moveTo>
                <a:lnTo>
                  <a:pt x="37836" y="65987"/>
                </a:lnTo>
              </a:path>
            </a:pathLst>
          </a:custGeom>
          <a:noFill/>
          <a:ln w="15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3" name="object 19">
            <a:extLst>
              <a:ext uri="{FF2B5EF4-FFF2-40B4-BE49-F238E27FC236}">
                <a16:creationId xmlns:a16="http://schemas.microsoft.com/office/drawing/2014/main" id="{0BF8CC75-43A7-427A-ADA2-6E4F2EDA8959}"/>
              </a:ext>
            </a:extLst>
          </p:cNvPr>
          <p:cNvSpPr>
            <a:spLocks/>
          </p:cNvSpPr>
          <p:nvPr/>
        </p:nvSpPr>
        <p:spPr bwMode="auto">
          <a:xfrm>
            <a:off x="2978150" y="2601913"/>
            <a:ext cx="50800" cy="196850"/>
          </a:xfrm>
          <a:custGeom>
            <a:avLst/>
            <a:gdLst>
              <a:gd name="T0" fmla="*/ 0 w 50164"/>
              <a:gd name="T1" fmla="*/ 196604 h 196850"/>
              <a:gd name="T2" fmla="*/ 50193 w 50164"/>
              <a:gd name="T3" fmla="*/ 0 h 1968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64" h="196850">
                <a:moveTo>
                  <a:pt x="0" y="196604"/>
                </a:moveTo>
                <a:lnTo>
                  <a:pt x="49565" y="0"/>
                </a:lnTo>
              </a:path>
            </a:pathLst>
          </a:custGeom>
          <a:noFill/>
          <a:ln w="8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4" name="object 20">
            <a:extLst>
              <a:ext uri="{FF2B5EF4-FFF2-40B4-BE49-F238E27FC236}">
                <a16:creationId xmlns:a16="http://schemas.microsoft.com/office/drawing/2014/main" id="{485DC387-B6E3-46CE-9A8D-F475A2BE3FBB}"/>
              </a:ext>
            </a:extLst>
          </p:cNvPr>
          <p:cNvSpPr>
            <a:spLocks/>
          </p:cNvSpPr>
          <p:nvPr/>
        </p:nvSpPr>
        <p:spPr bwMode="auto">
          <a:xfrm>
            <a:off x="3027363" y="2601913"/>
            <a:ext cx="130175" cy="0"/>
          </a:xfrm>
          <a:custGeom>
            <a:avLst/>
            <a:gdLst>
              <a:gd name="T0" fmla="*/ 0 w 130175"/>
              <a:gd name="T1" fmla="*/ 130110 w 1301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175">
                <a:moveTo>
                  <a:pt x="0" y="0"/>
                </a:moveTo>
                <a:lnTo>
                  <a:pt x="130110" y="0"/>
                </a:lnTo>
              </a:path>
            </a:pathLst>
          </a:custGeom>
          <a:noFill/>
          <a:ln w="80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5" name="object 21">
            <a:extLst>
              <a:ext uri="{FF2B5EF4-FFF2-40B4-BE49-F238E27FC236}">
                <a16:creationId xmlns:a16="http://schemas.microsoft.com/office/drawing/2014/main" id="{03A1AFD4-CCC1-4816-BD42-5AA1267A2D42}"/>
              </a:ext>
            </a:extLst>
          </p:cNvPr>
          <p:cNvSpPr>
            <a:spLocks/>
          </p:cNvSpPr>
          <p:nvPr/>
        </p:nvSpPr>
        <p:spPr bwMode="auto">
          <a:xfrm>
            <a:off x="2879725" y="2555875"/>
            <a:ext cx="307975" cy="0"/>
          </a:xfrm>
          <a:custGeom>
            <a:avLst/>
            <a:gdLst>
              <a:gd name="T0" fmla="*/ 0 w 307975"/>
              <a:gd name="T1" fmla="*/ 307692 w 3079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7975">
                <a:moveTo>
                  <a:pt x="0" y="0"/>
                </a:moveTo>
                <a:lnTo>
                  <a:pt x="307692" y="0"/>
                </a:lnTo>
              </a:path>
            </a:pathLst>
          </a:custGeom>
          <a:noFill/>
          <a:ln w="141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75D90FA-B3C1-4AC8-B89A-54CB5650EB29}"/>
              </a:ext>
            </a:extLst>
          </p:cNvPr>
          <p:cNvSpPr txBox="1"/>
          <p:nvPr/>
        </p:nvSpPr>
        <p:spPr>
          <a:xfrm>
            <a:off x="3216275" y="2298700"/>
            <a:ext cx="1587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spc="30" dirty="0">
                <a:latin typeface="Symbol"/>
                <a:cs typeface="Symbol"/>
              </a:rPr>
              <a:t>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315403A-A9A1-4FFD-BD7D-97277EB38936}"/>
              </a:ext>
            </a:extLst>
          </p:cNvPr>
          <p:cNvSpPr txBox="1"/>
          <p:nvPr/>
        </p:nvSpPr>
        <p:spPr>
          <a:xfrm>
            <a:off x="3038475" y="2063750"/>
            <a:ext cx="3365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 </a:t>
            </a:r>
            <a:r>
              <a:rPr sz="1550" spc="-175" dirty="0">
                <a:latin typeface="Times New Roman"/>
                <a:cs typeface="Times New Roman"/>
              </a:rPr>
              <a:t> </a:t>
            </a:r>
            <a:r>
              <a:rPr sz="3975" spc="44" baseline="-12578" dirty="0">
                <a:latin typeface="Symbol"/>
                <a:cs typeface="Symbol"/>
              </a:rPr>
              <a:t></a:t>
            </a:r>
            <a:endParaRPr sz="3975" baseline="-12578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4F85187-3B31-4D8D-B0D8-EBB861FCDB57}"/>
              </a:ext>
            </a:extLst>
          </p:cNvPr>
          <p:cNvSpPr txBox="1"/>
          <p:nvPr/>
        </p:nvSpPr>
        <p:spPr>
          <a:xfrm>
            <a:off x="3038475" y="2516188"/>
            <a:ext cx="3365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 </a:t>
            </a:r>
            <a:r>
              <a:rPr sz="1550" spc="-175" dirty="0">
                <a:latin typeface="Times New Roman"/>
                <a:cs typeface="Times New Roman"/>
              </a:rPr>
              <a:t> </a:t>
            </a:r>
            <a:r>
              <a:rPr sz="3975" spc="44" baseline="-3144" dirty="0">
                <a:latin typeface="Symbol"/>
                <a:cs typeface="Symbol"/>
              </a:rPr>
              <a:t></a:t>
            </a:r>
            <a:endParaRPr sz="3975" baseline="-3144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1FBD8EB-1688-4DBC-B83A-E127B1746872}"/>
              </a:ext>
            </a:extLst>
          </p:cNvPr>
          <p:cNvSpPr txBox="1"/>
          <p:nvPr/>
        </p:nvSpPr>
        <p:spPr>
          <a:xfrm>
            <a:off x="2087563" y="1841500"/>
            <a:ext cx="12874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91845" algn="l"/>
              </a:tabLst>
              <a:defRPr/>
            </a:pP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1550" u="heavy" spc="25" dirty="0">
                <a:latin typeface="Times New Roman"/>
                <a:cs typeface="Times New Roman"/>
              </a:rPr>
              <a:t> </a:t>
            </a:r>
            <a:r>
              <a:rPr sz="1550" u="heavy" spc="10" dirty="0">
                <a:latin typeface="Times New Roman"/>
                <a:cs typeface="Times New Roman"/>
              </a:rPr>
              <a:t>1 </a:t>
            </a:r>
            <a:r>
              <a:rPr sz="1550" u="heavy" dirty="0">
                <a:latin typeface="Times New Roman"/>
                <a:cs typeface="Times New Roman"/>
              </a:rPr>
              <a:t> </a:t>
            </a: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1550" u="heavy" spc="30" dirty="0">
                <a:latin typeface="Times New Roman"/>
                <a:cs typeface="Times New Roman"/>
              </a:rPr>
              <a:t> </a:t>
            </a:r>
            <a:r>
              <a:rPr sz="1550" u="heavy" spc="10" dirty="0">
                <a:latin typeface="Times New Roman"/>
                <a:cs typeface="Times New Roman"/>
              </a:rPr>
              <a:t>1 </a:t>
            </a:r>
            <a:r>
              <a:rPr sz="1550" u="heavy" dirty="0">
                <a:latin typeface="Times New Roman"/>
                <a:cs typeface="Times New Roman"/>
              </a:rPr>
              <a:t> </a:t>
            </a: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3975" spc="44" baseline="-22012" dirty="0">
                <a:latin typeface="Symbol"/>
                <a:cs typeface="Symbol"/>
              </a:rPr>
              <a:t></a:t>
            </a:r>
            <a:endParaRPr sz="3975" baseline="-22012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5D7033B-E7A4-4899-A5EA-59BA4B43CCDC}"/>
              </a:ext>
            </a:extLst>
          </p:cNvPr>
          <p:cNvSpPr txBox="1"/>
          <p:nvPr/>
        </p:nvSpPr>
        <p:spPr>
          <a:xfrm>
            <a:off x="1208088" y="2124075"/>
            <a:ext cx="960437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i="1" spc="45" dirty="0">
                <a:latin typeface="Times New Roman"/>
                <a:cs typeface="Times New Roman"/>
              </a:rPr>
              <a:t>A </a:t>
            </a:r>
            <a:r>
              <a:rPr sz="2650" spc="40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3975" spc="502" baseline="-29350" dirty="0">
                <a:latin typeface="Symbol"/>
                <a:cs typeface="Symbol"/>
              </a:rPr>
              <a:t></a:t>
            </a:r>
            <a:r>
              <a:rPr sz="3975" spc="60" baseline="-37735" dirty="0">
                <a:latin typeface="Symbol"/>
                <a:cs typeface="Symbol"/>
              </a:rPr>
              <a:t></a:t>
            </a:r>
            <a:endParaRPr sz="3975" baseline="-37735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96FCB41-5255-48FC-9AB0-4D5AB0ECFF53}"/>
              </a:ext>
            </a:extLst>
          </p:cNvPr>
          <p:cNvSpPr txBox="1"/>
          <p:nvPr/>
        </p:nvSpPr>
        <p:spPr>
          <a:xfrm>
            <a:off x="1781175" y="2063750"/>
            <a:ext cx="1587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spc="30" dirty="0">
                <a:latin typeface="Symbol"/>
                <a:cs typeface="Symbol"/>
              </a:rPr>
              <a:t>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91E4564-2AEC-4DD6-A060-BAD6E03B042D}"/>
              </a:ext>
            </a:extLst>
          </p:cNvPr>
          <p:cNvSpPr txBox="1"/>
          <p:nvPr/>
        </p:nvSpPr>
        <p:spPr>
          <a:xfrm>
            <a:off x="1781175" y="2516188"/>
            <a:ext cx="1587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spc="30" dirty="0">
                <a:latin typeface="Symbol"/>
                <a:cs typeface="Symbol"/>
              </a:rPr>
              <a:t>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4B615B4-9286-4A42-80A4-2541A8544952}"/>
              </a:ext>
            </a:extLst>
          </p:cNvPr>
          <p:cNvSpPr txBox="1"/>
          <p:nvPr/>
        </p:nvSpPr>
        <p:spPr>
          <a:xfrm>
            <a:off x="1781175" y="1846263"/>
            <a:ext cx="1587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spc="30" dirty="0">
                <a:latin typeface="Symbol"/>
                <a:cs typeface="Symbol"/>
              </a:rPr>
              <a:t>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CD2B5A1-9EB0-4066-9183-020496C1586A}"/>
              </a:ext>
            </a:extLst>
          </p:cNvPr>
          <p:cNvSpPr txBox="1"/>
          <p:nvPr/>
        </p:nvSpPr>
        <p:spPr>
          <a:xfrm>
            <a:off x="2970213" y="2351088"/>
            <a:ext cx="127000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1C866A8-FD4B-46E5-B126-E983E4F1DA14}"/>
              </a:ext>
            </a:extLst>
          </p:cNvPr>
          <p:cNvSpPr txBox="1"/>
          <p:nvPr/>
        </p:nvSpPr>
        <p:spPr>
          <a:xfrm>
            <a:off x="2387600" y="2627313"/>
            <a:ext cx="127000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B35A6DA-7E1C-493F-A209-BF78E9BBA019}"/>
              </a:ext>
            </a:extLst>
          </p:cNvPr>
          <p:cNvSpPr txBox="1"/>
          <p:nvPr/>
        </p:nvSpPr>
        <p:spPr>
          <a:xfrm>
            <a:off x="2259013" y="2117725"/>
            <a:ext cx="18732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L="72390" fontAlgn="auto">
              <a:lnSpc>
                <a:spcPts val="1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537" name="object 33">
            <a:extLst>
              <a:ext uri="{FF2B5EF4-FFF2-40B4-BE49-F238E27FC236}">
                <a16:creationId xmlns:a16="http://schemas.microsoft.com/office/drawing/2014/main" id="{483A9E00-D94A-48F8-B207-15F1F26A235A}"/>
              </a:ext>
            </a:extLst>
          </p:cNvPr>
          <p:cNvSpPr>
            <a:spLocks/>
          </p:cNvSpPr>
          <p:nvPr/>
        </p:nvSpPr>
        <p:spPr bwMode="auto">
          <a:xfrm>
            <a:off x="1893888" y="3582988"/>
            <a:ext cx="22225" cy="12700"/>
          </a:xfrm>
          <a:custGeom>
            <a:avLst/>
            <a:gdLst>
              <a:gd name="T0" fmla="*/ 0 w 23494"/>
              <a:gd name="T1" fmla="*/ 12115 h 13335"/>
              <a:gd name="T2" fmla="*/ 21883 w 23494"/>
              <a:gd name="T3" fmla="*/ 0 h 133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94" h="13335">
                <a:moveTo>
                  <a:pt x="0" y="12721"/>
                </a:moveTo>
                <a:lnTo>
                  <a:pt x="23132" y="0"/>
                </a:lnTo>
              </a:path>
            </a:pathLst>
          </a:custGeom>
          <a:noFill/>
          <a:ln w="72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8" name="object 34">
            <a:extLst>
              <a:ext uri="{FF2B5EF4-FFF2-40B4-BE49-F238E27FC236}">
                <a16:creationId xmlns:a16="http://schemas.microsoft.com/office/drawing/2014/main" id="{35A678F3-6F1C-4C5D-A69F-54A9C906C144}"/>
              </a:ext>
            </a:extLst>
          </p:cNvPr>
          <p:cNvSpPr>
            <a:spLocks/>
          </p:cNvSpPr>
          <p:nvPr/>
        </p:nvSpPr>
        <p:spPr bwMode="auto">
          <a:xfrm>
            <a:off x="1916113" y="3586163"/>
            <a:ext cx="33337" cy="58737"/>
          </a:xfrm>
          <a:custGeom>
            <a:avLst/>
            <a:gdLst>
              <a:gd name="T0" fmla="*/ 0 w 33019"/>
              <a:gd name="T1" fmla="*/ 0 h 59054"/>
              <a:gd name="T2" fmla="*/ 33227 w 33019"/>
              <a:gd name="T3" fmla="*/ 58573 h 590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019" h="59054">
                <a:moveTo>
                  <a:pt x="0" y="0"/>
                </a:moveTo>
                <a:lnTo>
                  <a:pt x="32910" y="58889"/>
                </a:lnTo>
              </a:path>
            </a:pathLst>
          </a:custGeom>
          <a:noFill/>
          <a:ln w="140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9" name="object 35">
            <a:extLst>
              <a:ext uri="{FF2B5EF4-FFF2-40B4-BE49-F238E27FC236}">
                <a16:creationId xmlns:a16="http://schemas.microsoft.com/office/drawing/2014/main" id="{031A5B9B-358F-4DFA-95AF-3466F2559FFF}"/>
              </a:ext>
            </a:extLst>
          </p:cNvPr>
          <p:cNvSpPr>
            <a:spLocks/>
          </p:cNvSpPr>
          <p:nvPr/>
        </p:nvSpPr>
        <p:spPr bwMode="auto">
          <a:xfrm>
            <a:off x="1952625" y="3468688"/>
            <a:ext cx="44450" cy="176212"/>
          </a:xfrm>
          <a:custGeom>
            <a:avLst/>
            <a:gdLst>
              <a:gd name="T0" fmla="*/ 0 w 44450"/>
              <a:gd name="T1" fmla="*/ 175681 h 176529"/>
              <a:gd name="T2" fmla="*/ 43875 w 44450"/>
              <a:gd name="T3" fmla="*/ 0 h 1765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50" h="176529">
                <a:moveTo>
                  <a:pt x="0" y="175997"/>
                </a:moveTo>
                <a:lnTo>
                  <a:pt x="43875" y="0"/>
                </a:lnTo>
              </a:path>
            </a:pathLst>
          </a:custGeom>
          <a:noFill/>
          <a:ln w="73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0" name="object 36">
            <a:extLst>
              <a:ext uri="{FF2B5EF4-FFF2-40B4-BE49-F238E27FC236}">
                <a16:creationId xmlns:a16="http://schemas.microsoft.com/office/drawing/2014/main" id="{CCEDAAD5-2BEB-411E-81B9-DEAFFF812F07}"/>
              </a:ext>
            </a:extLst>
          </p:cNvPr>
          <p:cNvSpPr>
            <a:spLocks/>
          </p:cNvSpPr>
          <p:nvPr/>
        </p:nvSpPr>
        <p:spPr bwMode="auto">
          <a:xfrm>
            <a:off x="1995488" y="3468688"/>
            <a:ext cx="115887" cy="0"/>
          </a:xfrm>
          <a:custGeom>
            <a:avLst/>
            <a:gdLst>
              <a:gd name="T0" fmla="*/ 0 w 115569"/>
              <a:gd name="T1" fmla="*/ 115450 w 1155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69">
                <a:moveTo>
                  <a:pt x="0" y="0"/>
                </a:moveTo>
                <a:lnTo>
                  <a:pt x="115133" y="0"/>
                </a:lnTo>
              </a:path>
            </a:pathLst>
          </a:custGeom>
          <a:noFill/>
          <a:ln w="7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1" name="object 37">
            <a:extLst>
              <a:ext uri="{FF2B5EF4-FFF2-40B4-BE49-F238E27FC236}">
                <a16:creationId xmlns:a16="http://schemas.microsoft.com/office/drawing/2014/main" id="{B1104805-E807-4665-9BFF-FD8C27B0DF92}"/>
              </a:ext>
            </a:extLst>
          </p:cNvPr>
          <p:cNvSpPr>
            <a:spLocks/>
          </p:cNvSpPr>
          <p:nvPr/>
        </p:nvSpPr>
        <p:spPr bwMode="auto">
          <a:xfrm>
            <a:off x="3127375" y="3582988"/>
            <a:ext cx="23813" cy="12700"/>
          </a:xfrm>
          <a:custGeom>
            <a:avLst/>
            <a:gdLst>
              <a:gd name="T0" fmla="*/ 0 w 23494"/>
              <a:gd name="T1" fmla="*/ 12115 h 13335"/>
              <a:gd name="T2" fmla="*/ 23484 w 23494"/>
              <a:gd name="T3" fmla="*/ 0 h 133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94" h="13335">
                <a:moveTo>
                  <a:pt x="0" y="12721"/>
                </a:moveTo>
                <a:lnTo>
                  <a:pt x="23169" y="0"/>
                </a:lnTo>
              </a:path>
            </a:pathLst>
          </a:custGeom>
          <a:noFill/>
          <a:ln w="72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2" name="object 38">
            <a:extLst>
              <a:ext uri="{FF2B5EF4-FFF2-40B4-BE49-F238E27FC236}">
                <a16:creationId xmlns:a16="http://schemas.microsoft.com/office/drawing/2014/main" id="{A2BF6248-7C53-4960-ACC5-97F0D667F759}"/>
              </a:ext>
            </a:extLst>
          </p:cNvPr>
          <p:cNvSpPr>
            <a:spLocks/>
          </p:cNvSpPr>
          <p:nvPr/>
        </p:nvSpPr>
        <p:spPr bwMode="auto">
          <a:xfrm>
            <a:off x="3149600" y="3586163"/>
            <a:ext cx="33338" cy="58737"/>
          </a:xfrm>
          <a:custGeom>
            <a:avLst/>
            <a:gdLst>
              <a:gd name="T0" fmla="*/ 0 w 33019"/>
              <a:gd name="T1" fmla="*/ 0 h 59054"/>
              <a:gd name="T2" fmla="*/ 33225 w 33019"/>
              <a:gd name="T3" fmla="*/ 58573 h 590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019" h="59054">
                <a:moveTo>
                  <a:pt x="0" y="0"/>
                </a:moveTo>
                <a:lnTo>
                  <a:pt x="32907" y="58889"/>
                </a:lnTo>
              </a:path>
            </a:pathLst>
          </a:custGeom>
          <a:noFill/>
          <a:ln w="140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3" name="object 39">
            <a:extLst>
              <a:ext uri="{FF2B5EF4-FFF2-40B4-BE49-F238E27FC236}">
                <a16:creationId xmlns:a16="http://schemas.microsoft.com/office/drawing/2014/main" id="{E8CAB9E4-FDA1-41A4-A1E6-F86309366B56}"/>
              </a:ext>
            </a:extLst>
          </p:cNvPr>
          <p:cNvSpPr>
            <a:spLocks/>
          </p:cNvSpPr>
          <p:nvPr/>
        </p:nvSpPr>
        <p:spPr bwMode="auto">
          <a:xfrm>
            <a:off x="3186113" y="3468688"/>
            <a:ext cx="44450" cy="176212"/>
          </a:xfrm>
          <a:custGeom>
            <a:avLst/>
            <a:gdLst>
              <a:gd name="T0" fmla="*/ 0 w 43814"/>
              <a:gd name="T1" fmla="*/ 175681 h 176529"/>
              <a:gd name="T2" fmla="*/ 43883 w 43814"/>
              <a:gd name="T3" fmla="*/ 0 h 1765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814" h="176529">
                <a:moveTo>
                  <a:pt x="0" y="175997"/>
                </a:moveTo>
                <a:lnTo>
                  <a:pt x="43255" y="0"/>
                </a:lnTo>
              </a:path>
            </a:pathLst>
          </a:custGeom>
          <a:noFill/>
          <a:ln w="73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4" name="object 40">
            <a:extLst>
              <a:ext uri="{FF2B5EF4-FFF2-40B4-BE49-F238E27FC236}">
                <a16:creationId xmlns:a16="http://schemas.microsoft.com/office/drawing/2014/main" id="{661F8CE1-FE50-4E21-AD71-BC46EE8DE7EB}"/>
              </a:ext>
            </a:extLst>
          </p:cNvPr>
          <p:cNvSpPr>
            <a:spLocks/>
          </p:cNvSpPr>
          <p:nvPr/>
        </p:nvSpPr>
        <p:spPr bwMode="auto">
          <a:xfrm>
            <a:off x="3230563" y="3468688"/>
            <a:ext cx="114300" cy="0"/>
          </a:xfrm>
          <a:custGeom>
            <a:avLst/>
            <a:gdLst>
              <a:gd name="T0" fmla="*/ 0 w 115570"/>
              <a:gd name="T1" fmla="*/ 113909 w 1155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70">
                <a:moveTo>
                  <a:pt x="0" y="0"/>
                </a:moveTo>
                <a:lnTo>
                  <a:pt x="115175" y="0"/>
                </a:lnTo>
              </a:path>
            </a:pathLst>
          </a:custGeom>
          <a:noFill/>
          <a:ln w="7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5" name="object 41">
            <a:extLst>
              <a:ext uri="{FF2B5EF4-FFF2-40B4-BE49-F238E27FC236}">
                <a16:creationId xmlns:a16="http://schemas.microsoft.com/office/drawing/2014/main" id="{4EF5EA75-BB1E-4EB5-B557-B9BB083C0EB4}"/>
              </a:ext>
            </a:extLst>
          </p:cNvPr>
          <p:cNvSpPr>
            <a:spLocks/>
          </p:cNvSpPr>
          <p:nvPr/>
        </p:nvSpPr>
        <p:spPr bwMode="auto">
          <a:xfrm>
            <a:off x="1893888" y="4494213"/>
            <a:ext cx="22225" cy="12700"/>
          </a:xfrm>
          <a:custGeom>
            <a:avLst/>
            <a:gdLst>
              <a:gd name="T0" fmla="*/ 0 w 23494"/>
              <a:gd name="T1" fmla="*/ 12143 h 12700"/>
              <a:gd name="T2" fmla="*/ 21883 w 23494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94" h="12700">
                <a:moveTo>
                  <a:pt x="0" y="12143"/>
                </a:moveTo>
                <a:lnTo>
                  <a:pt x="23132" y="0"/>
                </a:lnTo>
              </a:path>
            </a:pathLst>
          </a:custGeom>
          <a:noFill/>
          <a:ln w="72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6" name="object 42">
            <a:extLst>
              <a:ext uri="{FF2B5EF4-FFF2-40B4-BE49-F238E27FC236}">
                <a16:creationId xmlns:a16="http://schemas.microsoft.com/office/drawing/2014/main" id="{E4BF6B82-4E43-4D23-807D-3C165A3AEE82}"/>
              </a:ext>
            </a:extLst>
          </p:cNvPr>
          <p:cNvSpPr>
            <a:spLocks/>
          </p:cNvSpPr>
          <p:nvPr/>
        </p:nvSpPr>
        <p:spPr bwMode="auto">
          <a:xfrm>
            <a:off x="1916113" y="4497388"/>
            <a:ext cx="33337" cy="58737"/>
          </a:xfrm>
          <a:custGeom>
            <a:avLst/>
            <a:gdLst>
              <a:gd name="T0" fmla="*/ 0 w 33019"/>
              <a:gd name="T1" fmla="*/ 0 h 59054"/>
              <a:gd name="T2" fmla="*/ 33227 w 33019"/>
              <a:gd name="T3" fmla="*/ 58548 h 590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019" h="59054">
                <a:moveTo>
                  <a:pt x="0" y="0"/>
                </a:moveTo>
                <a:lnTo>
                  <a:pt x="32910" y="58864"/>
                </a:lnTo>
              </a:path>
            </a:pathLst>
          </a:custGeom>
          <a:noFill/>
          <a:ln w="140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7" name="object 43">
            <a:extLst>
              <a:ext uri="{FF2B5EF4-FFF2-40B4-BE49-F238E27FC236}">
                <a16:creationId xmlns:a16="http://schemas.microsoft.com/office/drawing/2014/main" id="{B26837F2-13C8-4AFB-8DA6-AAE54A8DA226}"/>
              </a:ext>
            </a:extLst>
          </p:cNvPr>
          <p:cNvSpPr>
            <a:spLocks/>
          </p:cNvSpPr>
          <p:nvPr/>
        </p:nvSpPr>
        <p:spPr bwMode="auto">
          <a:xfrm>
            <a:off x="1952625" y="4379913"/>
            <a:ext cx="44450" cy="176212"/>
          </a:xfrm>
          <a:custGeom>
            <a:avLst/>
            <a:gdLst>
              <a:gd name="T0" fmla="*/ 0 w 44450"/>
              <a:gd name="T1" fmla="*/ 175660 h 176529"/>
              <a:gd name="T2" fmla="*/ 43875 w 44450"/>
              <a:gd name="T3" fmla="*/ 0 h 1765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50" h="176529">
                <a:moveTo>
                  <a:pt x="0" y="175976"/>
                </a:moveTo>
                <a:lnTo>
                  <a:pt x="43875" y="0"/>
                </a:lnTo>
              </a:path>
            </a:pathLst>
          </a:custGeom>
          <a:noFill/>
          <a:ln w="73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8" name="object 44">
            <a:extLst>
              <a:ext uri="{FF2B5EF4-FFF2-40B4-BE49-F238E27FC236}">
                <a16:creationId xmlns:a16="http://schemas.microsoft.com/office/drawing/2014/main" id="{550DCA92-91C3-48F4-BB45-40E5B8FE0AE5}"/>
              </a:ext>
            </a:extLst>
          </p:cNvPr>
          <p:cNvSpPr>
            <a:spLocks/>
          </p:cNvSpPr>
          <p:nvPr/>
        </p:nvSpPr>
        <p:spPr bwMode="auto">
          <a:xfrm>
            <a:off x="1995488" y="4379913"/>
            <a:ext cx="115887" cy="0"/>
          </a:xfrm>
          <a:custGeom>
            <a:avLst/>
            <a:gdLst>
              <a:gd name="T0" fmla="*/ 0 w 115569"/>
              <a:gd name="T1" fmla="*/ 115450 w 1155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69">
                <a:moveTo>
                  <a:pt x="0" y="0"/>
                </a:moveTo>
                <a:lnTo>
                  <a:pt x="115133" y="0"/>
                </a:lnTo>
              </a:path>
            </a:pathLst>
          </a:custGeom>
          <a:noFill/>
          <a:ln w="7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9" name="object 45">
            <a:extLst>
              <a:ext uri="{FF2B5EF4-FFF2-40B4-BE49-F238E27FC236}">
                <a16:creationId xmlns:a16="http://schemas.microsoft.com/office/drawing/2014/main" id="{1BA6760B-7E0E-4F0D-A560-6A0BA6D20934}"/>
              </a:ext>
            </a:extLst>
          </p:cNvPr>
          <p:cNvSpPr>
            <a:spLocks/>
          </p:cNvSpPr>
          <p:nvPr/>
        </p:nvSpPr>
        <p:spPr bwMode="auto">
          <a:xfrm>
            <a:off x="1865313" y="4338638"/>
            <a:ext cx="271462" cy="0"/>
          </a:xfrm>
          <a:custGeom>
            <a:avLst/>
            <a:gdLst>
              <a:gd name="T0" fmla="*/ 0 w 271780"/>
              <a:gd name="T1" fmla="*/ 271384 w 2717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71780">
                <a:moveTo>
                  <a:pt x="0" y="0"/>
                </a:moveTo>
                <a:lnTo>
                  <a:pt x="271702" y="0"/>
                </a:lnTo>
              </a:path>
            </a:pathLst>
          </a:custGeom>
          <a:noFill/>
          <a:ln w="127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0" name="object 46">
            <a:extLst>
              <a:ext uri="{FF2B5EF4-FFF2-40B4-BE49-F238E27FC236}">
                <a16:creationId xmlns:a16="http://schemas.microsoft.com/office/drawing/2014/main" id="{155823EA-F537-414D-8B17-00F2F4C90034}"/>
              </a:ext>
            </a:extLst>
          </p:cNvPr>
          <p:cNvSpPr>
            <a:spLocks/>
          </p:cNvSpPr>
          <p:nvPr/>
        </p:nvSpPr>
        <p:spPr bwMode="auto">
          <a:xfrm>
            <a:off x="3013075" y="4494213"/>
            <a:ext cx="23813" cy="12700"/>
          </a:xfrm>
          <a:custGeom>
            <a:avLst/>
            <a:gdLst>
              <a:gd name="T0" fmla="*/ 0 w 22860"/>
              <a:gd name="T1" fmla="*/ 12143 h 12700"/>
              <a:gd name="T2" fmla="*/ 23489 w 22860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60" h="12700">
                <a:moveTo>
                  <a:pt x="0" y="12143"/>
                </a:moveTo>
                <a:lnTo>
                  <a:pt x="22549" y="0"/>
                </a:lnTo>
              </a:path>
            </a:pathLst>
          </a:custGeom>
          <a:noFill/>
          <a:ln w="72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1" name="object 47">
            <a:extLst>
              <a:ext uri="{FF2B5EF4-FFF2-40B4-BE49-F238E27FC236}">
                <a16:creationId xmlns:a16="http://schemas.microsoft.com/office/drawing/2014/main" id="{89E1DC88-E5A0-4A79-AF9B-5E6AF61568AB}"/>
              </a:ext>
            </a:extLst>
          </p:cNvPr>
          <p:cNvSpPr>
            <a:spLocks/>
          </p:cNvSpPr>
          <p:nvPr/>
        </p:nvSpPr>
        <p:spPr bwMode="auto">
          <a:xfrm>
            <a:off x="3036888" y="4497388"/>
            <a:ext cx="33337" cy="58737"/>
          </a:xfrm>
          <a:custGeom>
            <a:avLst/>
            <a:gdLst>
              <a:gd name="T0" fmla="*/ 0 w 33655"/>
              <a:gd name="T1" fmla="*/ 0 h 59054"/>
              <a:gd name="T2" fmla="*/ 33180 w 33655"/>
              <a:gd name="T3" fmla="*/ 58548 h 590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655" h="59054">
                <a:moveTo>
                  <a:pt x="0" y="0"/>
                </a:moveTo>
                <a:lnTo>
                  <a:pt x="33496" y="58864"/>
                </a:lnTo>
              </a:path>
            </a:pathLst>
          </a:custGeom>
          <a:noFill/>
          <a:ln w="140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2" name="object 48">
            <a:extLst>
              <a:ext uri="{FF2B5EF4-FFF2-40B4-BE49-F238E27FC236}">
                <a16:creationId xmlns:a16="http://schemas.microsoft.com/office/drawing/2014/main" id="{2A144DA7-0C1C-48D4-AE74-8C631605FA37}"/>
              </a:ext>
            </a:extLst>
          </p:cNvPr>
          <p:cNvSpPr>
            <a:spLocks/>
          </p:cNvSpPr>
          <p:nvPr/>
        </p:nvSpPr>
        <p:spPr bwMode="auto">
          <a:xfrm>
            <a:off x="3073400" y="4379913"/>
            <a:ext cx="42863" cy="176212"/>
          </a:xfrm>
          <a:custGeom>
            <a:avLst/>
            <a:gdLst>
              <a:gd name="T0" fmla="*/ 0 w 43814"/>
              <a:gd name="T1" fmla="*/ 175660 h 176529"/>
              <a:gd name="T2" fmla="*/ 42316 w 43814"/>
              <a:gd name="T3" fmla="*/ 0 h 1765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814" h="176529">
                <a:moveTo>
                  <a:pt x="0" y="175976"/>
                </a:moveTo>
                <a:lnTo>
                  <a:pt x="43255" y="0"/>
                </a:lnTo>
              </a:path>
            </a:pathLst>
          </a:custGeom>
          <a:noFill/>
          <a:ln w="73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3" name="object 49">
            <a:extLst>
              <a:ext uri="{FF2B5EF4-FFF2-40B4-BE49-F238E27FC236}">
                <a16:creationId xmlns:a16="http://schemas.microsoft.com/office/drawing/2014/main" id="{2F458D91-1A10-44E7-A250-EF6EC55D6AFE}"/>
              </a:ext>
            </a:extLst>
          </p:cNvPr>
          <p:cNvSpPr>
            <a:spLocks/>
          </p:cNvSpPr>
          <p:nvPr/>
        </p:nvSpPr>
        <p:spPr bwMode="auto">
          <a:xfrm>
            <a:off x="3116263" y="4379913"/>
            <a:ext cx="115887" cy="0"/>
          </a:xfrm>
          <a:custGeom>
            <a:avLst/>
            <a:gdLst>
              <a:gd name="T0" fmla="*/ 0 w 115569"/>
              <a:gd name="T1" fmla="*/ 115462 w 1155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69">
                <a:moveTo>
                  <a:pt x="0" y="0"/>
                </a:moveTo>
                <a:lnTo>
                  <a:pt x="115145" y="0"/>
                </a:lnTo>
              </a:path>
            </a:pathLst>
          </a:custGeom>
          <a:noFill/>
          <a:ln w="7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4" name="object 50">
            <a:extLst>
              <a:ext uri="{FF2B5EF4-FFF2-40B4-BE49-F238E27FC236}">
                <a16:creationId xmlns:a16="http://schemas.microsoft.com/office/drawing/2014/main" id="{D787E6C0-7C8F-4A7C-9D6A-8F5979FA27C4}"/>
              </a:ext>
            </a:extLst>
          </p:cNvPr>
          <p:cNvSpPr>
            <a:spLocks/>
          </p:cNvSpPr>
          <p:nvPr/>
        </p:nvSpPr>
        <p:spPr bwMode="auto">
          <a:xfrm>
            <a:off x="2984500" y="4338638"/>
            <a:ext cx="271463" cy="0"/>
          </a:xfrm>
          <a:custGeom>
            <a:avLst/>
            <a:gdLst>
              <a:gd name="T0" fmla="*/ 0 w 271779"/>
              <a:gd name="T1" fmla="*/ 271420 w 2717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71779">
                <a:moveTo>
                  <a:pt x="0" y="0"/>
                </a:moveTo>
                <a:lnTo>
                  <a:pt x="271736" y="0"/>
                </a:lnTo>
              </a:path>
            </a:pathLst>
          </a:custGeom>
          <a:noFill/>
          <a:ln w="127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208A81F-716C-4628-B8EF-30D5B6CD50E6}"/>
              </a:ext>
            </a:extLst>
          </p:cNvPr>
          <p:cNvSpPr txBox="1"/>
          <p:nvPr/>
        </p:nvSpPr>
        <p:spPr>
          <a:xfrm>
            <a:off x="3395663" y="3973513"/>
            <a:ext cx="142875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387" baseline="-24305" dirty="0">
                <a:latin typeface="Symbol"/>
                <a:cs typeface="Symbol"/>
              </a:rPr>
              <a:t></a:t>
            </a: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4BAF8F68-AE30-4C1C-B899-D8649227E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58B8E5C-271D-4B39-A44C-A7CDA240067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CBED6FD-62B9-440F-9EEF-F6AF264A4490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559" name="object 52">
            <a:extLst>
              <a:ext uri="{FF2B5EF4-FFF2-40B4-BE49-F238E27FC236}">
                <a16:creationId xmlns:a16="http://schemas.microsoft.com/office/drawing/2014/main" id="{225F6D33-D440-411A-97D2-7A857126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3681413"/>
            <a:ext cx="142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D6962A0-15BB-406F-8074-DE48215C5D22}"/>
              </a:ext>
            </a:extLst>
          </p:cNvPr>
          <p:cNvSpPr txBox="1"/>
          <p:nvPr/>
        </p:nvSpPr>
        <p:spPr>
          <a:xfrm>
            <a:off x="3238500" y="3390900"/>
            <a:ext cx="3000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imes New Roman"/>
                <a:cs typeface="Times New Roman"/>
              </a:rPr>
              <a:t>2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Symbol"/>
                <a:cs typeface="Symbol"/>
              </a:rPr>
              <a:t></a:t>
            </a:r>
            <a:endParaRPr sz="3600" baseline="-2314">
              <a:latin typeface="Symbol"/>
              <a:cs typeface="Symbol"/>
            </a:endParaRPr>
          </a:p>
        </p:txBody>
      </p:sp>
      <p:sp>
        <p:nvSpPr>
          <p:cNvPr id="21561" name="object 54">
            <a:extLst>
              <a:ext uri="{FF2B5EF4-FFF2-40B4-BE49-F238E27FC236}">
                <a16:creationId xmlns:a16="http://schemas.microsoft.com/office/drawing/2014/main" id="{B5A083DD-46D7-44F8-9B33-074FF4BF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4302125"/>
            <a:ext cx="18430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8DB4088-690A-4590-BBA6-2BE3C2EC5E9F}"/>
              </a:ext>
            </a:extLst>
          </p:cNvPr>
          <p:cNvSpPr txBox="1"/>
          <p:nvPr/>
        </p:nvSpPr>
        <p:spPr>
          <a:xfrm>
            <a:off x="2852738" y="3195638"/>
            <a:ext cx="6858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aseline="-20833" dirty="0">
                <a:latin typeface="Symbol"/>
                <a:cs typeface="Symbol"/>
              </a:rPr>
              <a:t></a:t>
            </a:r>
            <a:r>
              <a:rPr sz="3600" spc="-135" baseline="-20833" dirty="0">
                <a:latin typeface="Times New Roman"/>
                <a:cs typeface="Times New Roman"/>
              </a:rPr>
              <a:t> </a:t>
            </a:r>
            <a:r>
              <a:rPr sz="1400" u="heavy" dirty="0">
                <a:latin typeface="Times New Roman"/>
                <a:cs typeface="Times New Roman"/>
              </a:rPr>
              <a:t> </a:t>
            </a:r>
            <a:r>
              <a:rPr sz="1400" u="heavy" spc="15" dirty="0">
                <a:latin typeface="Times New Roman"/>
                <a:cs typeface="Times New Roman"/>
              </a:rPr>
              <a:t> </a:t>
            </a:r>
            <a:r>
              <a:rPr sz="1400" u="heavy" dirty="0">
                <a:latin typeface="Times New Roman"/>
                <a:cs typeface="Times New Roman"/>
              </a:rPr>
              <a:t>1  </a:t>
            </a:r>
            <a:r>
              <a:rPr sz="1400" u="heavy" spc="-10" dirty="0">
                <a:latin typeface="Times New Roman"/>
                <a:cs typeface="Times New Roman"/>
              </a:rPr>
              <a:t> </a:t>
            </a:r>
            <a:r>
              <a:rPr sz="3600" baseline="-12731" dirty="0">
                <a:latin typeface="Symbol"/>
                <a:cs typeface="Symbol"/>
              </a:rPr>
              <a:t></a:t>
            </a:r>
            <a:endParaRPr sz="3600" baseline="-12731">
              <a:latin typeface="Symbol"/>
              <a:cs typeface="Symbo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3D9804C-9B1F-4BD3-8E90-708E9CF380D7}"/>
              </a:ext>
            </a:extLst>
          </p:cNvPr>
          <p:cNvSpPr txBox="1"/>
          <p:nvPr/>
        </p:nvSpPr>
        <p:spPr>
          <a:xfrm>
            <a:off x="1695450" y="3973513"/>
            <a:ext cx="142875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387" baseline="-24305" dirty="0">
                <a:latin typeface="Symbol"/>
                <a:cs typeface="Symbol"/>
              </a:rPr>
              <a:t></a:t>
            </a: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6A453A0E-BC58-4E2F-B282-0E273716B6B6}"/>
              </a:ext>
            </a:extLst>
          </p:cNvPr>
          <p:cNvSpPr txBox="1"/>
          <p:nvPr/>
        </p:nvSpPr>
        <p:spPr>
          <a:xfrm>
            <a:off x="1176338" y="3681413"/>
            <a:ext cx="91757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Symbol"/>
                <a:cs typeface="Symbol"/>
              </a:rPr>
              <a:t></a:t>
            </a:r>
            <a:r>
              <a:rPr sz="3600" spc="300" baseline="23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565" name="object 58">
            <a:extLst>
              <a:ext uri="{FF2B5EF4-FFF2-40B4-BE49-F238E27FC236}">
                <a16:creationId xmlns:a16="http://schemas.microsoft.com/office/drawing/2014/main" id="{437FA1BF-2C25-4544-850E-DA7821BC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390900"/>
            <a:ext cx="142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463EB84-BFC0-427D-8DC5-70AC18644D63}"/>
              </a:ext>
            </a:extLst>
          </p:cNvPr>
          <p:cNvSpPr txBox="1"/>
          <p:nvPr/>
        </p:nvSpPr>
        <p:spPr>
          <a:xfrm>
            <a:off x="1695450" y="3195638"/>
            <a:ext cx="4953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3600" baseline="-12731" dirty="0">
                <a:latin typeface="Symbol"/>
                <a:cs typeface="Symbol"/>
              </a:rPr>
              <a:t></a:t>
            </a:r>
            <a:r>
              <a:rPr sz="3600" spc="-434" baseline="-12731" dirty="0">
                <a:latin typeface="Times New Roman"/>
                <a:cs typeface="Times New Roman"/>
              </a:rPr>
              <a:t> </a:t>
            </a:r>
            <a:r>
              <a:rPr sz="1400" u="heavy" dirty="0">
                <a:latin typeface="Times New Roman"/>
                <a:cs typeface="Times New Roman"/>
              </a:rPr>
              <a:t> </a:t>
            </a:r>
            <a:r>
              <a:rPr sz="1400" u="heavy" spc="15" dirty="0">
                <a:latin typeface="Times New Roman"/>
                <a:cs typeface="Times New Roman"/>
              </a:rPr>
              <a:t> </a:t>
            </a:r>
            <a:r>
              <a:rPr sz="1400" u="heavy" dirty="0">
                <a:latin typeface="Times New Roman"/>
                <a:cs typeface="Times New Roman"/>
              </a:rPr>
              <a:t>1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567" name="object 60">
            <a:extLst>
              <a:ext uri="{FF2B5EF4-FFF2-40B4-BE49-F238E27FC236}">
                <a16:creationId xmlns:a16="http://schemas.microsoft.com/office/drawing/2014/main" id="{0899B4A6-22ED-4082-BB8D-689D7A5CB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4402138"/>
            <a:ext cx="12334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1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	2</a:t>
            </a:r>
          </a:p>
        </p:txBody>
      </p:sp>
      <p:sp>
        <p:nvSpPr>
          <p:cNvPr id="21568" name="object 61">
            <a:extLst>
              <a:ext uri="{FF2B5EF4-FFF2-40B4-BE49-F238E27FC236}">
                <a16:creationId xmlns:a16="http://schemas.microsoft.com/office/drawing/2014/main" id="{CC4075A9-B696-4662-8966-0B442B7B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260725"/>
            <a:ext cx="1270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788"/>
              </a:lnSpc>
              <a:spcBef>
                <a:spcPts val="700"/>
              </a:spcBef>
            </a:pP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	0</a:t>
            </a:r>
          </a:p>
          <a:p>
            <a:pPr algn="ctr" eaLnBrk="1" hangingPunct="1">
              <a:lnSpc>
                <a:spcPts val="2788"/>
              </a:lnSpc>
            </a:pPr>
            <a:r>
              <a:rPr lang="id-ID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id-ID" altLang="en-US" sz="3600" baseline="-210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69" name="object 62">
            <a:extLst>
              <a:ext uri="{FF2B5EF4-FFF2-40B4-BE49-F238E27FC236}">
                <a16:creationId xmlns:a16="http://schemas.microsoft.com/office/drawing/2014/main" id="{7F978FE4-BE78-4B2D-998F-55F4B4DC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490913"/>
            <a:ext cx="1143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09BB60A-3124-4CB8-B05B-672E1EFF59BE}"/>
              </a:ext>
            </a:extLst>
          </p:cNvPr>
          <p:cNvSpPr txBox="1"/>
          <p:nvPr/>
        </p:nvSpPr>
        <p:spPr>
          <a:xfrm>
            <a:off x="536575" y="1311275"/>
            <a:ext cx="63103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Berikut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contoh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1571" name="object 64">
            <a:extLst>
              <a:ext uri="{FF2B5EF4-FFF2-40B4-BE49-F238E27FC236}">
                <a16:creationId xmlns:a16="http://schemas.microsoft.com/office/drawing/2014/main" id="{972C461F-80D2-4CAC-8EFF-E7975C19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895850"/>
            <a:ext cx="6350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Terlihat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bahwa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setiap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baris/kolom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satuan</a:t>
            </a: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HkD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antar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64C92794-13C4-4246-AD05-0643EB74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4B4458-74A8-4D07-BAD7-26141DB17E01}"/>
              </a:ext>
            </a:extLst>
          </p:cNvPr>
          <p:cNvSpPr txBox="1"/>
          <p:nvPr/>
        </p:nvSpPr>
        <p:spPr>
          <a:xfrm>
            <a:off x="1728788" y="974725"/>
            <a:ext cx="363537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35" dirty="0">
                <a:latin typeface="Times New Roman"/>
                <a:cs typeface="Times New Roman"/>
              </a:rPr>
              <a:t>2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i="1" spc="155" dirty="0">
                <a:latin typeface="Times New Roman"/>
                <a:cs typeface="Times New Roman"/>
              </a:rPr>
              <a:t>x</a:t>
            </a:r>
            <a:r>
              <a:rPr sz="1550" spc="3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E6078D-2AF2-48E4-B424-47159C7018D4}"/>
              </a:ext>
            </a:extLst>
          </p:cNvPr>
          <p:cNvSpPr txBox="1"/>
          <p:nvPr/>
        </p:nvSpPr>
        <p:spPr>
          <a:xfrm>
            <a:off x="676275" y="736600"/>
            <a:ext cx="1062038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i="1" spc="20" dirty="0">
                <a:latin typeface="Times New Roman"/>
                <a:cs typeface="Times New Roman"/>
              </a:rPr>
              <a:t>A</a:t>
            </a:r>
            <a:r>
              <a:rPr sz="2325" i="1" spc="30" baseline="43010" dirty="0">
                <a:latin typeface="Times New Roman"/>
                <a:cs typeface="Times New Roman"/>
              </a:rPr>
              <a:t>t</a:t>
            </a:r>
            <a:r>
              <a:rPr sz="2325" i="1" spc="22" baseline="43010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A</a:t>
            </a:r>
            <a:r>
              <a:rPr sz="2650" i="1" spc="-3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Symbol"/>
                <a:cs typeface="Symbol"/>
              </a:rPr>
              <a:t></a:t>
            </a:r>
            <a:r>
              <a:rPr sz="2650" spc="15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8D99C4-4DCD-4630-8FA4-9E0EA2B49AB2}"/>
              </a:ext>
            </a:extLst>
          </p:cNvPr>
          <p:cNvSpPr txBox="1"/>
          <p:nvPr/>
        </p:nvSpPr>
        <p:spPr>
          <a:xfrm>
            <a:off x="4321175" y="1036638"/>
            <a:ext cx="369888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150" dirty="0">
                <a:latin typeface="Times New Roman"/>
                <a:cs typeface="Times New Roman"/>
              </a:rPr>
              <a:t>3</a:t>
            </a:r>
            <a:r>
              <a:rPr sz="1650" i="1" spc="114" dirty="0">
                <a:latin typeface="Times New Roman"/>
                <a:cs typeface="Times New Roman"/>
              </a:rPr>
              <a:t>x</a:t>
            </a:r>
            <a:r>
              <a:rPr sz="1650" spc="40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261B32-30BE-428B-80C3-A497149F3A4A}"/>
              </a:ext>
            </a:extLst>
          </p:cNvPr>
          <p:cNvSpPr txBox="1"/>
          <p:nvPr/>
        </p:nvSpPr>
        <p:spPr>
          <a:xfrm>
            <a:off x="3432175" y="782638"/>
            <a:ext cx="87313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i="1" spc="2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4033061-F895-4BD3-A967-622474C7445A}"/>
              </a:ext>
            </a:extLst>
          </p:cNvPr>
          <p:cNvSpPr txBox="1"/>
          <p:nvPr/>
        </p:nvSpPr>
        <p:spPr>
          <a:xfrm>
            <a:off x="3194050" y="809625"/>
            <a:ext cx="1139825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65" dirty="0">
                <a:latin typeface="Times New Roman"/>
                <a:cs typeface="Times New Roman"/>
              </a:rPr>
              <a:t>B</a:t>
            </a:r>
            <a:r>
              <a:rPr sz="2850" i="1" spc="125" dirty="0">
                <a:latin typeface="Times New Roman"/>
                <a:cs typeface="Times New Roman"/>
              </a:rPr>
              <a:t> </a:t>
            </a:r>
            <a:r>
              <a:rPr sz="2850" i="1" spc="65" dirty="0">
                <a:latin typeface="Times New Roman"/>
                <a:cs typeface="Times New Roman"/>
              </a:rPr>
              <a:t>B</a:t>
            </a:r>
            <a:r>
              <a:rPr sz="2850" i="1" spc="95" dirty="0">
                <a:latin typeface="Times New Roman"/>
                <a:cs typeface="Times New Roman"/>
              </a:rPr>
              <a:t> </a:t>
            </a:r>
            <a:r>
              <a:rPr sz="2850" spc="60" dirty="0">
                <a:latin typeface="Symbol"/>
                <a:cs typeface="Symbol"/>
              </a:rPr>
              <a:t></a:t>
            </a:r>
            <a:r>
              <a:rPr sz="2850" spc="140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536" name="object 8">
            <a:extLst>
              <a:ext uri="{FF2B5EF4-FFF2-40B4-BE49-F238E27FC236}">
                <a16:creationId xmlns:a16="http://schemas.microsoft.com/office/drawing/2014/main" id="{2E6C6C26-BFE5-4B71-8367-C4BE00A8036D}"/>
              </a:ext>
            </a:extLst>
          </p:cNvPr>
          <p:cNvSpPr>
            <a:spLocks/>
          </p:cNvSpPr>
          <p:nvPr/>
        </p:nvSpPr>
        <p:spPr bwMode="auto">
          <a:xfrm>
            <a:off x="1273175" y="2152650"/>
            <a:ext cx="25400" cy="14288"/>
          </a:xfrm>
          <a:custGeom>
            <a:avLst/>
            <a:gdLst>
              <a:gd name="T0" fmla="*/ 0 w 26034"/>
              <a:gd name="T1" fmla="*/ 13922 h 14605"/>
              <a:gd name="T2" fmla="*/ 25391 w 26034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034" h="14605">
                <a:moveTo>
                  <a:pt x="0" y="14231"/>
                </a:moveTo>
                <a:lnTo>
                  <a:pt x="26025" y="0"/>
                </a:lnTo>
              </a:path>
            </a:pathLst>
          </a:custGeom>
          <a:noFill/>
          <a:ln w="81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7" name="object 9">
            <a:extLst>
              <a:ext uri="{FF2B5EF4-FFF2-40B4-BE49-F238E27FC236}">
                <a16:creationId xmlns:a16="http://schemas.microsoft.com/office/drawing/2014/main" id="{1E76475C-E88A-45FF-B596-F5275AF1ED70}"/>
              </a:ext>
            </a:extLst>
          </p:cNvPr>
          <p:cNvSpPr>
            <a:spLocks/>
          </p:cNvSpPr>
          <p:nvPr/>
        </p:nvSpPr>
        <p:spPr bwMode="auto">
          <a:xfrm>
            <a:off x="1298575" y="2157413"/>
            <a:ext cx="38100" cy="65087"/>
          </a:xfrm>
          <a:custGeom>
            <a:avLst/>
            <a:gdLst>
              <a:gd name="T0" fmla="*/ 0 w 37465"/>
              <a:gd name="T1" fmla="*/ 0 h 66039"/>
              <a:gd name="T2" fmla="*/ 37621 w 37465"/>
              <a:gd name="T3" fmla="*/ 64810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5" h="66039">
                <a:moveTo>
                  <a:pt x="0" y="0"/>
                </a:moveTo>
                <a:lnTo>
                  <a:pt x="36994" y="65758"/>
                </a:lnTo>
              </a:path>
            </a:pathLst>
          </a:custGeom>
          <a:noFill/>
          <a:ln w="157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8" name="object 10">
            <a:extLst>
              <a:ext uri="{FF2B5EF4-FFF2-40B4-BE49-F238E27FC236}">
                <a16:creationId xmlns:a16="http://schemas.microsoft.com/office/drawing/2014/main" id="{952A8B8A-2A64-4DFB-8354-60C01E01E4F2}"/>
              </a:ext>
            </a:extLst>
          </p:cNvPr>
          <p:cNvSpPr>
            <a:spLocks/>
          </p:cNvSpPr>
          <p:nvPr/>
        </p:nvSpPr>
        <p:spPr bwMode="auto">
          <a:xfrm>
            <a:off x="1339850" y="2025650"/>
            <a:ext cx="49213" cy="196850"/>
          </a:xfrm>
          <a:custGeom>
            <a:avLst/>
            <a:gdLst>
              <a:gd name="T0" fmla="*/ 0 w 49530"/>
              <a:gd name="T1" fmla="*/ 196704 h 198119"/>
              <a:gd name="T2" fmla="*/ 48965 w 49530"/>
              <a:gd name="T3" fmla="*/ 0 h 1981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30" h="198119">
                <a:moveTo>
                  <a:pt x="0" y="197972"/>
                </a:moveTo>
                <a:lnTo>
                  <a:pt x="49280" y="0"/>
                </a:lnTo>
              </a:path>
            </a:pathLst>
          </a:custGeom>
          <a:noFill/>
          <a:ln w="82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9" name="object 11">
            <a:extLst>
              <a:ext uri="{FF2B5EF4-FFF2-40B4-BE49-F238E27FC236}">
                <a16:creationId xmlns:a16="http://schemas.microsoft.com/office/drawing/2014/main" id="{A89A5CF1-424A-4086-ADC4-65E3F28D1B88}"/>
              </a:ext>
            </a:extLst>
          </p:cNvPr>
          <p:cNvSpPr>
            <a:spLocks/>
          </p:cNvSpPr>
          <p:nvPr/>
        </p:nvSpPr>
        <p:spPr bwMode="auto">
          <a:xfrm>
            <a:off x="1389063" y="2025650"/>
            <a:ext cx="130175" cy="0"/>
          </a:xfrm>
          <a:custGeom>
            <a:avLst/>
            <a:gdLst>
              <a:gd name="T0" fmla="*/ 0 w 129540"/>
              <a:gd name="T1" fmla="*/ 130066 w 12954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40">
                <a:moveTo>
                  <a:pt x="0" y="0"/>
                </a:moveTo>
                <a:lnTo>
                  <a:pt x="129432" y="0"/>
                </a:lnTo>
              </a:path>
            </a:pathLst>
          </a:custGeom>
          <a:noFill/>
          <a:ln w="8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0" name="object 12">
            <a:extLst>
              <a:ext uri="{FF2B5EF4-FFF2-40B4-BE49-F238E27FC236}">
                <a16:creationId xmlns:a16="http://schemas.microsoft.com/office/drawing/2014/main" id="{296E7AB1-9A3F-4857-8A2C-05660EA0C100}"/>
              </a:ext>
            </a:extLst>
          </p:cNvPr>
          <p:cNvSpPr>
            <a:spLocks/>
          </p:cNvSpPr>
          <p:nvPr/>
        </p:nvSpPr>
        <p:spPr bwMode="auto">
          <a:xfrm>
            <a:off x="2041525" y="2152650"/>
            <a:ext cx="25400" cy="14288"/>
          </a:xfrm>
          <a:custGeom>
            <a:avLst/>
            <a:gdLst>
              <a:gd name="T0" fmla="*/ 0 w 25400"/>
              <a:gd name="T1" fmla="*/ 13922 h 14605"/>
              <a:gd name="T2" fmla="*/ 25324 w 25400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14605">
                <a:moveTo>
                  <a:pt x="0" y="14231"/>
                </a:moveTo>
                <a:lnTo>
                  <a:pt x="25324" y="0"/>
                </a:lnTo>
              </a:path>
            </a:pathLst>
          </a:custGeom>
          <a:noFill/>
          <a:ln w="81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1" name="object 13">
            <a:extLst>
              <a:ext uri="{FF2B5EF4-FFF2-40B4-BE49-F238E27FC236}">
                <a16:creationId xmlns:a16="http://schemas.microsoft.com/office/drawing/2014/main" id="{E92B6742-0D2F-43F7-86E5-3800A37749C9}"/>
              </a:ext>
            </a:extLst>
          </p:cNvPr>
          <p:cNvSpPr>
            <a:spLocks/>
          </p:cNvSpPr>
          <p:nvPr/>
        </p:nvSpPr>
        <p:spPr bwMode="auto">
          <a:xfrm>
            <a:off x="2066925" y="2157413"/>
            <a:ext cx="38100" cy="65087"/>
          </a:xfrm>
          <a:custGeom>
            <a:avLst/>
            <a:gdLst>
              <a:gd name="T0" fmla="*/ 0 w 38100"/>
              <a:gd name="T1" fmla="*/ 0 h 66039"/>
              <a:gd name="T2" fmla="*/ 37671 w 38100"/>
              <a:gd name="T3" fmla="*/ 64810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6039">
                <a:moveTo>
                  <a:pt x="0" y="0"/>
                </a:moveTo>
                <a:lnTo>
                  <a:pt x="37671" y="65758"/>
                </a:lnTo>
              </a:path>
            </a:pathLst>
          </a:custGeom>
          <a:noFill/>
          <a:ln w="157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2" name="object 14">
            <a:extLst>
              <a:ext uri="{FF2B5EF4-FFF2-40B4-BE49-F238E27FC236}">
                <a16:creationId xmlns:a16="http://schemas.microsoft.com/office/drawing/2014/main" id="{13EA679A-B968-45CF-9E58-6F72F2ACC51F}"/>
              </a:ext>
            </a:extLst>
          </p:cNvPr>
          <p:cNvSpPr>
            <a:spLocks/>
          </p:cNvSpPr>
          <p:nvPr/>
        </p:nvSpPr>
        <p:spPr bwMode="auto">
          <a:xfrm>
            <a:off x="2108200" y="2025650"/>
            <a:ext cx="49213" cy="196850"/>
          </a:xfrm>
          <a:custGeom>
            <a:avLst/>
            <a:gdLst>
              <a:gd name="T0" fmla="*/ 0 w 48894"/>
              <a:gd name="T1" fmla="*/ 196704 h 198119"/>
              <a:gd name="T2" fmla="*/ 48917 w 48894"/>
              <a:gd name="T3" fmla="*/ 0 h 1981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894" h="198119">
                <a:moveTo>
                  <a:pt x="0" y="197972"/>
                </a:moveTo>
                <a:lnTo>
                  <a:pt x="48600" y="0"/>
                </a:lnTo>
              </a:path>
            </a:pathLst>
          </a:custGeom>
          <a:noFill/>
          <a:ln w="82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3" name="object 15">
            <a:extLst>
              <a:ext uri="{FF2B5EF4-FFF2-40B4-BE49-F238E27FC236}">
                <a16:creationId xmlns:a16="http://schemas.microsoft.com/office/drawing/2014/main" id="{95288966-066B-43BB-B7B4-6A5310B87D12}"/>
              </a:ext>
            </a:extLst>
          </p:cNvPr>
          <p:cNvSpPr>
            <a:spLocks/>
          </p:cNvSpPr>
          <p:nvPr/>
        </p:nvSpPr>
        <p:spPr bwMode="auto">
          <a:xfrm>
            <a:off x="2157413" y="2025650"/>
            <a:ext cx="130175" cy="0"/>
          </a:xfrm>
          <a:custGeom>
            <a:avLst/>
            <a:gdLst>
              <a:gd name="T0" fmla="*/ 0 w 129539"/>
              <a:gd name="T1" fmla="*/ 130067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432" y="0"/>
                </a:lnTo>
              </a:path>
            </a:pathLst>
          </a:custGeom>
          <a:noFill/>
          <a:ln w="8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4" name="object 16">
            <a:extLst>
              <a:ext uri="{FF2B5EF4-FFF2-40B4-BE49-F238E27FC236}">
                <a16:creationId xmlns:a16="http://schemas.microsoft.com/office/drawing/2014/main" id="{EDB8CF59-680F-4745-8205-7DEA040E42ED}"/>
              </a:ext>
            </a:extLst>
          </p:cNvPr>
          <p:cNvSpPr>
            <a:spLocks/>
          </p:cNvSpPr>
          <p:nvPr/>
        </p:nvSpPr>
        <p:spPr bwMode="auto">
          <a:xfrm>
            <a:off x="1395413" y="2665413"/>
            <a:ext cx="26987" cy="14287"/>
          </a:xfrm>
          <a:custGeom>
            <a:avLst/>
            <a:gdLst>
              <a:gd name="T0" fmla="*/ 0 w 26034"/>
              <a:gd name="T1" fmla="*/ 13921 h 14605"/>
              <a:gd name="T2" fmla="*/ 26953 w 26034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034" h="14605">
                <a:moveTo>
                  <a:pt x="0" y="14231"/>
                </a:moveTo>
                <a:lnTo>
                  <a:pt x="26001" y="0"/>
                </a:lnTo>
              </a:path>
            </a:pathLst>
          </a:custGeom>
          <a:noFill/>
          <a:ln w="81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5" name="object 17">
            <a:extLst>
              <a:ext uri="{FF2B5EF4-FFF2-40B4-BE49-F238E27FC236}">
                <a16:creationId xmlns:a16="http://schemas.microsoft.com/office/drawing/2014/main" id="{EFF09840-8297-40D3-9042-1C9869B313DC}"/>
              </a:ext>
            </a:extLst>
          </p:cNvPr>
          <p:cNvSpPr>
            <a:spLocks/>
          </p:cNvSpPr>
          <p:nvPr/>
        </p:nvSpPr>
        <p:spPr bwMode="auto">
          <a:xfrm>
            <a:off x="1422400" y="2670175"/>
            <a:ext cx="36513" cy="65088"/>
          </a:xfrm>
          <a:custGeom>
            <a:avLst/>
            <a:gdLst>
              <a:gd name="T0" fmla="*/ 0 w 37465"/>
              <a:gd name="T1" fmla="*/ 0 h 66039"/>
              <a:gd name="T2" fmla="*/ 36054 w 37465"/>
              <a:gd name="T3" fmla="*/ 64811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5" h="66039">
                <a:moveTo>
                  <a:pt x="0" y="0"/>
                </a:moveTo>
                <a:lnTo>
                  <a:pt x="36994" y="65758"/>
                </a:lnTo>
              </a:path>
            </a:pathLst>
          </a:custGeom>
          <a:noFill/>
          <a:ln w="157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6" name="object 18">
            <a:extLst>
              <a:ext uri="{FF2B5EF4-FFF2-40B4-BE49-F238E27FC236}">
                <a16:creationId xmlns:a16="http://schemas.microsoft.com/office/drawing/2014/main" id="{5CB4D147-8013-4DFE-B96C-57F0FCB01D63}"/>
              </a:ext>
            </a:extLst>
          </p:cNvPr>
          <p:cNvSpPr>
            <a:spLocks/>
          </p:cNvSpPr>
          <p:nvPr/>
        </p:nvSpPr>
        <p:spPr bwMode="auto">
          <a:xfrm>
            <a:off x="1462088" y="2536825"/>
            <a:ext cx="49212" cy="198438"/>
          </a:xfrm>
          <a:custGeom>
            <a:avLst/>
            <a:gdLst>
              <a:gd name="T0" fmla="*/ 0 w 48894"/>
              <a:gd name="T1" fmla="*/ 198291 h 198119"/>
              <a:gd name="T2" fmla="*/ 48929 w 48894"/>
              <a:gd name="T3" fmla="*/ 0 h 1981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894" h="198119">
                <a:moveTo>
                  <a:pt x="0" y="197972"/>
                </a:moveTo>
                <a:lnTo>
                  <a:pt x="48613" y="0"/>
                </a:lnTo>
              </a:path>
            </a:pathLst>
          </a:custGeom>
          <a:noFill/>
          <a:ln w="82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7" name="object 19">
            <a:extLst>
              <a:ext uri="{FF2B5EF4-FFF2-40B4-BE49-F238E27FC236}">
                <a16:creationId xmlns:a16="http://schemas.microsoft.com/office/drawing/2014/main" id="{C6F8DB92-B48E-4CE7-840A-D9C7270FAA6F}"/>
              </a:ext>
            </a:extLst>
          </p:cNvPr>
          <p:cNvSpPr>
            <a:spLocks/>
          </p:cNvSpPr>
          <p:nvPr/>
        </p:nvSpPr>
        <p:spPr bwMode="auto">
          <a:xfrm>
            <a:off x="1511300" y="2536825"/>
            <a:ext cx="130175" cy="0"/>
          </a:xfrm>
          <a:custGeom>
            <a:avLst/>
            <a:gdLst>
              <a:gd name="T0" fmla="*/ 0 w 130175"/>
              <a:gd name="T1" fmla="*/ 130097 w 1301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175">
                <a:moveTo>
                  <a:pt x="0" y="0"/>
                </a:moveTo>
                <a:lnTo>
                  <a:pt x="130097" y="0"/>
                </a:lnTo>
              </a:path>
            </a:pathLst>
          </a:custGeom>
          <a:noFill/>
          <a:ln w="8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8" name="object 20">
            <a:extLst>
              <a:ext uri="{FF2B5EF4-FFF2-40B4-BE49-F238E27FC236}">
                <a16:creationId xmlns:a16="http://schemas.microsoft.com/office/drawing/2014/main" id="{739DDE8A-D006-48D8-8B18-BC8780AF6C94}"/>
              </a:ext>
            </a:extLst>
          </p:cNvPr>
          <p:cNvSpPr>
            <a:spLocks/>
          </p:cNvSpPr>
          <p:nvPr/>
        </p:nvSpPr>
        <p:spPr bwMode="auto">
          <a:xfrm>
            <a:off x="1363663" y="2501900"/>
            <a:ext cx="304800" cy="0"/>
          </a:xfrm>
          <a:custGeom>
            <a:avLst/>
            <a:gdLst>
              <a:gd name="T0" fmla="*/ 0 w 305435"/>
              <a:gd name="T1" fmla="*/ 304759 w 3054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5435">
                <a:moveTo>
                  <a:pt x="0" y="0"/>
                </a:moveTo>
                <a:lnTo>
                  <a:pt x="305394" y="0"/>
                </a:lnTo>
              </a:path>
            </a:pathLst>
          </a:custGeom>
          <a:noFill/>
          <a:ln w="142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9" name="object 21">
            <a:extLst>
              <a:ext uri="{FF2B5EF4-FFF2-40B4-BE49-F238E27FC236}">
                <a16:creationId xmlns:a16="http://schemas.microsoft.com/office/drawing/2014/main" id="{0642A0F9-7C4D-4BF1-9856-EA8F2D8A9CF8}"/>
              </a:ext>
            </a:extLst>
          </p:cNvPr>
          <p:cNvSpPr>
            <a:spLocks/>
          </p:cNvSpPr>
          <p:nvPr/>
        </p:nvSpPr>
        <p:spPr bwMode="auto">
          <a:xfrm>
            <a:off x="2041525" y="2665413"/>
            <a:ext cx="25400" cy="14287"/>
          </a:xfrm>
          <a:custGeom>
            <a:avLst/>
            <a:gdLst>
              <a:gd name="T0" fmla="*/ 0 w 25400"/>
              <a:gd name="T1" fmla="*/ 13921 h 14605"/>
              <a:gd name="T2" fmla="*/ 25324 w 25400"/>
              <a:gd name="T3" fmla="*/ 0 h 146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14605">
                <a:moveTo>
                  <a:pt x="0" y="14231"/>
                </a:moveTo>
                <a:lnTo>
                  <a:pt x="25324" y="0"/>
                </a:lnTo>
              </a:path>
            </a:pathLst>
          </a:custGeom>
          <a:noFill/>
          <a:ln w="81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0" name="object 22">
            <a:extLst>
              <a:ext uri="{FF2B5EF4-FFF2-40B4-BE49-F238E27FC236}">
                <a16:creationId xmlns:a16="http://schemas.microsoft.com/office/drawing/2014/main" id="{C4164D3D-B320-4900-959D-75C497B815DE}"/>
              </a:ext>
            </a:extLst>
          </p:cNvPr>
          <p:cNvSpPr>
            <a:spLocks/>
          </p:cNvSpPr>
          <p:nvPr/>
        </p:nvSpPr>
        <p:spPr bwMode="auto">
          <a:xfrm>
            <a:off x="2066925" y="2670175"/>
            <a:ext cx="38100" cy="65088"/>
          </a:xfrm>
          <a:custGeom>
            <a:avLst/>
            <a:gdLst>
              <a:gd name="T0" fmla="*/ 0 w 38100"/>
              <a:gd name="T1" fmla="*/ 0 h 66039"/>
              <a:gd name="T2" fmla="*/ 37671 w 38100"/>
              <a:gd name="T3" fmla="*/ 64811 h 660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100" h="66039">
                <a:moveTo>
                  <a:pt x="0" y="0"/>
                </a:moveTo>
                <a:lnTo>
                  <a:pt x="37671" y="65758"/>
                </a:lnTo>
              </a:path>
            </a:pathLst>
          </a:custGeom>
          <a:noFill/>
          <a:ln w="157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1" name="object 23">
            <a:extLst>
              <a:ext uri="{FF2B5EF4-FFF2-40B4-BE49-F238E27FC236}">
                <a16:creationId xmlns:a16="http://schemas.microsoft.com/office/drawing/2014/main" id="{9DC5CBDF-6BB5-4ED5-A111-7CD92DC005A6}"/>
              </a:ext>
            </a:extLst>
          </p:cNvPr>
          <p:cNvSpPr>
            <a:spLocks/>
          </p:cNvSpPr>
          <p:nvPr/>
        </p:nvSpPr>
        <p:spPr bwMode="auto">
          <a:xfrm>
            <a:off x="2108200" y="2536825"/>
            <a:ext cx="49213" cy="198438"/>
          </a:xfrm>
          <a:custGeom>
            <a:avLst/>
            <a:gdLst>
              <a:gd name="T0" fmla="*/ 0 w 48894"/>
              <a:gd name="T1" fmla="*/ 198291 h 198119"/>
              <a:gd name="T2" fmla="*/ 48917 w 48894"/>
              <a:gd name="T3" fmla="*/ 0 h 1981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894" h="198119">
                <a:moveTo>
                  <a:pt x="0" y="197972"/>
                </a:moveTo>
                <a:lnTo>
                  <a:pt x="48600" y="0"/>
                </a:lnTo>
              </a:path>
            </a:pathLst>
          </a:custGeom>
          <a:noFill/>
          <a:ln w="82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2" name="object 24">
            <a:extLst>
              <a:ext uri="{FF2B5EF4-FFF2-40B4-BE49-F238E27FC236}">
                <a16:creationId xmlns:a16="http://schemas.microsoft.com/office/drawing/2014/main" id="{419873DF-3753-43DD-B651-57F2773DE65D}"/>
              </a:ext>
            </a:extLst>
          </p:cNvPr>
          <p:cNvSpPr>
            <a:spLocks/>
          </p:cNvSpPr>
          <p:nvPr/>
        </p:nvSpPr>
        <p:spPr bwMode="auto">
          <a:xfrm>
            <a:off x="2157413" y="2536825"/>
            <a:ext cx="130175" cy="0"/>
          </a:xfrm>
          <a:custGeom>
            <a:avLst/>
            <a:gdLst>
              <a:gd name="T0" fmla="*/ 0 w 129539"/>
              <a:gd name="T1" fmla="*/ 130067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432" y="0"/>
                </a:lnTo>
              </a:path>
            </a:pathLst>
          </a:custGeom>
          <a:noFill/>
          <a:ln w="8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3" name="object 25">
            <a:extLst>
              <a:ext uri="{FF2B5EF4-FFF2-40B4-BE49-F238E27FC236}">
                <a16:creationId xmlns:a16="http://schemas.microsoft.com/office/drawing/2014/main" id="{7D4D09E4-4E00-416E-BAEE-932013ED85F5}"/>
              </a:ext>
            </a:extLst>
          </p:cNvPr>
          <p:cNvSpPr>
            <a:spLocks/>
          </p:cNvSpPr>
          <p:nvPr/>
        </p:nvSpPr>
        <p:spPr bwMode="auto">
          <a:xfrm>
            <a:off x="2009775" y="2501900"/>
            <a:ext cx="306388" cy="0"/>
          </a:xfrm>
          <a:custGeom>
            <a:avLst/>
            <a:gdLst>
              <a:gd name="T0" fmla="*/ 0 w 305435"/>
              <a:gd name="T1" fmla="*/ 306347 w 3054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5435">
                <a:moveTo>
                  <a:pt x="0" y="0"/>
                </a:moveTo>
                <a:lnTo>
                  <a:pt x="305394" y="0"/>
                </a:lnTo>
              </a:path>
            </a:pathLst>
          </a:custGeom>
          <a:noFill/>
          <a:ln w="142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4" name="object 26">
            <a:extLst>
              <a:ext uri="{FF2B5EF4-FFF2-40B4-BE49-F238E27FC236}">
                <a16:creationId xmlns:a16="http://schemas.microsoft.com/office/drawing/2014/main" id="{CB7D471B-2FB9-4E5E-A83D-D73BA821655E}"/>
              </a:ext>
            </a:extLst>
          </p:cNvPr>
          <p:cNvSpPr>
            <a:spLocks/>
          </p:cNvSpPr>
          <p:nvPr/>
        </p:nvSpPr>
        <p:spPr bwMode="auto">
          <a:xfrm>
            <a:off x="796925" y="1747838"/>
            <a:ext cx="0" cy="1052512"/>
          </a:xfrm>
          <a:custGeom>
            <a:avLst/>
            <a:gdLst>
              <a:gd name="T0" fmla="*/ 0 h 1052195"/>
              <a:gd name="T1" fmla="*/ 1051962 h 10521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195">
                <a:moveTo>
                  <a:pt x="0" y="0"/>
                </a:moveTo>
                <a:lnTo>
                  <a:pt x="0" y="1051645"/>
                </a:lnTo>
              </a:path>
            </a:pathLst>
          </a:custGeom>
          <a:noFill/>
          <a:ln w="143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5" name="object 27">
            <a:extLst>
              <a:ext uri="{FF2B5EF4-FFF2-40B4-BE49-F238E27FC236}">
                <a16:creationId xmlns:a16="http://schemas.microsoft.com/office/drawing/2014/main" id="{436EB48D-6D97-4504-AF1B-7EAB6BA5E736}"/>
              </a:ext>
            </a:extLst>
          </p:cNvPr>
          <p:cNvSpPr>
            <a:spLocks/>
          </p:cNvSpPr>
          <p:nvPr/>
        </p:nvSpPr>
        <p:spPr bwMode="auto">
          <a:xfrm>
            <a:off x="749300" y="1747838"/>
            <a:ext cx="0" cy="1052512"/>
          </a:xfrm>
          <a:custGeom>
            <a:avLst/>
            <a:gdLst>
              <a:gd name="T0" fmla="*/ 0 h 1052195"/>
              <a:gd name="T1" fmla="*/ 1051962 h 10521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195">
                <a:moveTo>
                  <a:pt x="0" y="0"/>
                </a:moveTo>
                <a:lnTo>
                  <a:pt x="0" y="1051645"/>
                </a:lnTo>
              </a:path>
            </a:pathLst>
          </a:custGeom>
          <a:noFill/>
          <a:ln w="143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6" name="object 28">
            <a:extLst>
              <a:ext uri="{FF2B5EF4-FFF2-40B4-BE49-F238E27FC236}">
                <a16:creationId xmlns:a16="http://schemas.microsoft.com/office/drawing/2014/main" id="{8D8509C6-215D-4C2B-A006-8F03FDEA4C9D}"/>
              </a:ext>
            </a:extLst>
          </p:cNvPr>
          <p:cNvSpPr>
            <a:spLocks/>
          </p:cNvSpPr>
          <p:nvPr/>
        </p:nvSpPr>
        <p:spPr bwMode="auto">
          <a:xfrm>
            <a:off x="3275013" y="1747838"/>
            <a:ext cx="0" cy="1052512"/>
          </a:xfrm>
          <a:custGeom>
            <a:avLst/>
            <a:gdLst>
              <a:gd name="T0" fmla="*/ 0 h 1052195"/>
              <a:gd name="T1" fmla="*/ 1051962 h 10521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195">
                <a:moveTo>
                  <a:pt x="0" y="0"/>
                </a:moveTo>
                <a:lnTo>
                  <a:pt x="0" y="1051645"/>
                </a:lnTo>
              </a:path>
            </a:pathLst>
          </a:custGeom>
          <a:noFill/>
          <a:ln w="143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7" name="object 29">
            <a:extLst>
              <a:ext uri="{FF2B5EF4-FFF2-40B4-BE49-F238E27FC236}">
                <a16:creationId xmlns:a16="http://schemas.microsoft.com/office/drawing/2014/main" id="{DD16CAE8-4E7F-4E10-BC53-C680B090E76F}"/>
              </a:ext>
            </a:extLst>
          </p:cNvPr>
          <p:cNvSpPr>
            <a:spLocks/>
          </p:cNvSpPr>
          <p:nvPr/>
        </p:nvSpPr>
        <p:spPr bwMode="auto">
          <a:xfrm>
            <a:off x="3227388" y="1747838"/>
            <a:ext cx="0" cy="1052512"/>
          </a:xfrm>
          <a:custGeom>
            <a:avLst/>
            <a:gdLst>
              <a:gd name="T0" fmla="*/ 0 h 1052195"/>
              <a:gd name="T1" fmla="*/ 1051962 h 10521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195">
                <a:moveTo>
                  <a:pt x="0" y="0"/>
                </a:moveTo>
                <a:lnTo>
                  <a:pt x="0" y="1051645"/>
                </a:lnTo>
              </a:path>
            </a:pathLst>
          </a:custGeom>
          <a:noFill/>
          <a:ln w="143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E1FCB05-2162-47A3-89F8-C4878B300A80}"/>
              </a:ext>
            </a:extLst>
          </p:cNvPr>
          <p:cNvSpPr txBox="1"/>
          <p:nvPr/>
        </p:nvSpPr>
        <p:spPr>
          <a:xfrm>
            <a:off x="2344738" y="2058988"/>
            <a:ext cx="749300" cy="65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50" baseline="-27777" dirty="0">
                <a:latin typeface="Symbol"/>
                <a:cs typeface="Symbol"/>
              </a:rPr>
              <a:t></a:t>
            </a:r>
            <a:r>
              <a:rPr sz="4050" spc="120" baseline="-27777" dirty="0">
                <a:latin typeface="Times New Roman"/>
                <a:cs typeface="Times New Roman"/>
              </a:rPr>
              <a:t> </a:t>
            </a:r>
            <a:r>
              <a:rPr sz="4050" spc="-1567" baseline="-21604" dirty="0">
                <a:latin typeface="Symbol"/>
                <a:cs typeface="Symbol"/>
              </a:rPr>
              <a:t></a:t>
            </a:r>
            <a:r>
              <a:rPr sz="2700" dirty="0">
                <a:latin typeface="Symbol"/>
                <a:cs typeface="Symbol"/>
              </a:rPr>
              <a:t>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4050" spc="277" baseline="-43209" dirty="0">
                <a:latin typeface="Times New Roman"/>
                <a:cs typeface="Times New Roman"/>
              </a:rPr>
              <a:t>6</a:t>
            </a:r>
            <a:r>
              <a:rPr sz="4050" spc="-1567" baseline="-21604" dirty="0">
                <a:latin typeface="Symbol"/>
                <a:cs typeface="Symbol"/>
              </a:rPr>
              <a:t></a:t>
            </a:r>
            <a:r>
              <a:rPr sz="2700" dirty="0">
                <a:latin typeface="Symbol"/>
                <a:cs typeface="Symbol"/>
              </a:rPr>
              <a:t>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A475890-D0C1-4F7E-93C1-ED9D36BE6ED8}"/>
              </a:ext>
            </a:extLst>
          </p:cNvPr>
          <p:cNvSpPr txBox="1"/>
          <p:nvPr/>
        </p:nvSpPr>
        <p:spPr>
          <a:xfrm>
            <a:off x="2168525" y="2409825"/>
            <a:ext cx="925513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9780" algn="l"/>
              </a:tabLst>
              <a:defRPr/>
            </a:pPr>
            <a:r>
              <a:rPr sz="2325" spc="22" baseline="-7168" dirty="0">
                <a:latin typeface="Times New Roman"/>
                <a:cs typeface="Times New Roman"/>
              </a:rPr>
              <a:t>2 </a:t>
            </a:r>
            <a:r>
              <a:rPr sz="2325" spc="-270" baseline="-7168" dirty="0">
                <a:latin typeface="Times New Roman"/>
                <a:cs typeface="Times New Roman"/>
              </a:rPr>
              <a:t> </a:t>
            </a:r>
            <a:r>
              <a:rPr sz="4050" baseline="-7201" dirty="0">
                <a:latin typeface="Symbol"/>
                <a:cs typeface="Symbol"/>
              </a:rPr>
              <a:t></a:t>
            </a:r>
            <a:r>
              <a:rPr sz="4050" spc="120" baseline="-720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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Symbol"/>
                <a:cs typeface="Symbol"/>
              </a:rPr>
              <a:t>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2560" name="object 32">
            <a:extLst>
              <a:ext uri="{FF2B5EF4-FFF2-40B4-BE49-F238E27FC236}">
                <a16:creationId xmlns:a16="http://schemas.microsoft.com/office/drawing/2014/main" id="{9A19FB82-4F2C-4EAC-A642-5F25C2AF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1841500"/>
            <a:ext cx="52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Symbol" panose="05050102010706020507" pitchFamily="18" charset="2"/>
              </a:rPr>
              <a:t>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700">
                <a:latin typeface="Symbol" panose="05050102010706020507" pitchFamily="18" charset="2"/>
              </a:rPr>
              <a:t></a:t>
            </a:r>
          </a:p>
        </p:txBody>
      </p:sp>
      <p:sp>
        <p:nvSpPr>
          <p:cNvPr id="22561" name="object 33">
            <a:extLst>
              <a:ext uri="{FF2B5EF4-FFF2-40B4-BE49-F238E27FC236}">
                <a16:creationId xmlns:a16="http://schemas.microsoft.com/office/drawing/2014/main" id="{4E96088A-1D73-4770-A5B2-86ABB154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017713"/>
            <a:ext cx="15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80A4F5A-0D43-4F36-A317-B30B1CAB8CD9}"/>
              </a:ext>
            </a:extLst>
          </p:cNvPr>
          <p:cNvSpPr txBox="1"/>
          <p:nvPr/>
        </p:nvSpPr>
        <p:spPr>
          <a:xfrm>
            <a:off x="930275" y="2232025"/>
            <a:ext cx="385763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295" dirty="0">
                <a:latin typeface="Symbol"/>
                <a:cs typeface="Symbol"/>
              </a:rPr>
              <a:t></a:t>
            </a:r>
            <a:r>
              <a:rPr sz="4050" baseline="-10288" dirty="0">
                <a:latin typeface="Symbol"/>
                <a:cs typeface="Symbol"/>
              </a:rPr>
              <a:t></a:t>
            </a:r>
            <a:endParaRPr sz="4050" baseline="-10288">
              <a:latin typeface="Symbol"/>
              <a:cs typeface="Symbol"/>
            </a:endParaRPr>
          </a:p>
        </p:txBody>
      </p:sp>
      <p:sp>
        <p:nvSpPr>
          <p:cNvPr id="22563" name="object 35">
            <a:extLst>
              <a:ext uri="{FF2B5EF4-FFF2-40B4-BE49-F238E27FC236}">
                <a16:creationId xmlns:a16="http://schemas.microsoft.com/office/drawing/2014/main" id="{2477CE8A-40A6-4696-AD79-5EFBD023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017713"/>
            <a:ext cx="15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2564" name="object 36">
            <a:extLst>
              <a:ext uri="{FF2B5EF4-FFF2-40B4-BE49-F238E27FC236}">
                <a16:creationId xmlns:a16="http://schemas.microsoft.com/office/drawing/2014/main" id="{E5AD3B5D-A677-4E6B-92B6-3387E6B8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451100"/>
            <a:ext cx="15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22565" name="object 37">
            <a:extLst>
              <a:ext uri="{FF2B5EF4-FFF2-40B4-BE49-F238E27FC236}">
                <a16:creationId xmlns:a16="http://schemas.microsoft.com/office/drawing/2014/main" id="{D1CA4EE0-527B-4DEB-88AA-C8A35F97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836738"/>
            <a:ext cx="198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A6BEB29-B8FF-4B73-A98E-A381B1B16E15}"/>
              </a:ext>
            </a:extLst>
          </p:cNvPr>
          <p:cNvSpPr txBox="1"/>
          <p:nvPr/>
        </p:nvSpPr>
        <p:spPr>
          <a:xfrm>
            <a:off x="2100263" y="2306638"/>
            <a:ext cx="125412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932B9E3-BCF9-4C6E-88BA-552A1C812DA4}"/>
              </a:ext>
            </a:extLst>
          </p:cNvPr>
          <p:cNvSpPr txBox="1"/>
          <p:nvPr/>
        </p:nvSpPr>
        <p:spPr>
          <a:xfrm>
            <a:off x="1522413" y="2563813"/>
            <a:ext cx="125412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523C2D7-7F2B-42CA-ACB1-7B198205792A}"/>
              </a:ext>
            </a:extLst>
          </p:cNvPr>
          <p:cNvSpPr txBox="1"/>
          <p:nvPr/>
        </p:nvSpPr>
        <p:spPr>
          <a:xfrm>
            <a:off x="1400175" y="2051050"/>
            <a:ext cx="180975" cy="481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L="66675" fontAlgn="auto">
              <a:spcBef>
                <a:spcPts val="15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977A3A3-A2BC-4F42-B452-57C621548E25}"/>
              </a:ext>
            </a:extLst>
          </p:cNvPr>
          <p:cNvSpPr txBox="1"/>
          <p:nvPr/>
        </p:nvSpPr>
        <p:spPr>
          <a:xfrm>
            <a:off x="2168525" y="2051050"/>
            <a:ext cx="127000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570" name="object 42">
            <a:extLst>
              <a:ext uri="{FF2B5EF4-FFF2-40B4-BE49-F238E27FC236}">
                <a16:creationId xmlns:a16="http://schemas.microsoft.com/office/drawing/2014/main" id="{00DD71FF-D3D4-4DF4-9370-E436265280C4}"/>
              </a:ext>
            </a:extLst>
          </p:cNvPr>
          <p:cNvSpPr>
            <a:spLocks/>
          </p:cNvSpPr>
          <p:nvPr/>
        </p:nvSpPr>
        <p:spPr bwMode="auto">
          <a:xfrm>
            <a:off x="4289425" y="2211388"/>
            <a:ext cx="25400" cy="14287"/>
          </a:xfrm>
          <a:custGeom>
            <a:avLst/>
            <a:gdLst>
              <a:gd name="T0" fmla="*/ 0 w 25400"/>
              <a:gd name="T1" fmla="*/ 14019 h 13969"/>
              <a:gd name="T2" fmla="*/ 25057 w 25400"/>
              <a:gd name="T3" fmla="*/ 0 h 13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13969">
                <a:moveTo>
                  <a:pt x="0" y="13707"/>
                </a:moveTo>
                <a:lnTo>
                  <a:pt x="25057" y="0"/>
                </a:lnTo>
              </a:path>
            </a:pathLst>
          </a:custGeom>
          <a:noFill/>
          <a:ln w="78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67BEBC6-F4C0-4E07-BEE7-89FB0F1C3FD0}"/>
              </a:ext>
            </a:extLst>
          </p:cNvPr>
          <p:cNvSpPr txBox="1"/>
          <p:nvPr/>
        </p:nvSpPr>
        <p:spPr>
          <a:xfrm>
            <a:off x="1228725" y="1793875"/>
            <a:ext cx="1274763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81050" algn="l"/>
              </a:tabLst>
              <a:defRPr/>
            </a:pP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1550" u="heavy" spc="30" dirty="0">
                <a:latin typeface="Times New Roman"/>
                <a:cs typeface="Times New Roman"/>
              </a:rPr>
              <a:t> </a:t>
            </a:r>
            <a:r>
              <a:rPr sz="1550" u="heavy" spc="10" dirty="0">
                <a:latin typeface="Times New Roman"/>
                <a:cs typeface="Times New Roman"/>
              </a:rPr>
              <a:t>1 </a:t>
            </a:r>
            <a:r>
              <a:rPr sz="1550" u="heavy" dirty="0">
                <a:latin typeface="Times New Roman"/>
                <a:cs typeface="Times New Roman"/>
              </a:rPr>
              <a:t> </a:t>
            </a:r>
            <a:r>
              <a:rPr sz="1550" u="heavy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u="heavy" spc="5" dirty="0">
                <a:latin typeface="Times New Roman"/>
                <a:cs typeface="Times New Roman"/>
              </a:rPr>
              <a:t> </a:t>
            </a:r>
            <a:r>
              <a:rPr sz="1550" u="heavy" spc="20" dirty="0">
                <a:latin typeface="Times New Roman"/>
                <a:cs typeface="Times New Roman"/>
              </a:rPr>
              <a:t> </a:t>
            </a:r>
            <a:r>
              <a:rPr sz="1550" u="heavy" spc="10" dirty="0">
                <a:latin typeface="Times New Roman"/>
                <a:cs typeface="Times New Roman"/>
              </a:rPr>
              <a:t>1 </a:t>
            </a:r>
            <a:r>
              <a:rPr sz="1550" u="heavy" dirty="0">
                <a:latin typeface="Times New Roman"/>
                <a:cs typeface="Times New Roman"/>
              </a:rPr>
              <a:t>  </a:t>
            </a:r>
            <a:r>
              <a:rPr sz="4050" baseline="-21604" dirty="0">
                <a:latin typeface="Symbol"/>
                <a:cs typeface="Symbol"/>
              </a:rPr>
              <a:t></a:t>
            </a:r>
            <a:endParaRPr sz="4050" baseline="-21604">
              <a:latin typeface="Symbol"/>
              <a:cs typeface="Symbol"/>
            </a:endParaRPr>
          </a:p>
        </p:txBody>
      </p:sp>
      <p:sp>
        <p:nvSpPr>
          <p:cNvPr id="22572" name="object 44">
            <a:extLst>
              <a:ext uri="{FF2B5EF4-FFF2-40B4-BE49-F238E27FC236}">
                <a16:creationId xmlns:a16="http://schemas.microsoft.com/office/drawing/2014/main" id="{057B1397-BBD2-459A-96A2-CAE572B41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798638"/>
            <a:ext cx="15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700">
                <a:latin typeface="Symbol" panose="05050102010706020507" pitchFamily="18" charset="2"/>
              </a:rPr>
              <a:t></a:t>
            </a:r>
          </a:p>
        </p:txBody>
      </p:sp>
      <p:sp>
        <p:nvSpPr>
          <p:cNvPr id="22573" name="object 45">
            <a:extLst>
              <a:ext uri="{FF2B5EF4-FFF2-40B4-BE49-F238E27FC236}">
                <a16:creationId xmlns:a16="http://schemas.microsoft.com/office/drawing/2014/main" id="{E2C3F5E1-26CA-443E-8DF2-2A287979ACEA}"/>
              </a:ext>
            </a:extLst>
          </p:cNvPr>
          <p:cNvSpPr>
            <a:spLocks/>
          </p:cNvSpPr>
          <p:nvPr/>
        </p:nvSpPr>
        <p:spPr bwMode="auto">
          <a:xfrm>
            <a:off x="4314825" y="2216150"/>
            <a:ext cx="36513" cy="63500"/>
          </a:xfrm>
          <a:custGeom>
            <a:avLst/>
            <a:gdLst>
              <a:gd name="T0" fmla="*/ 0 w 36829"/>
              <a:gd name="T1" fmla="*/ 0 h 63500"/>
              <a:gd name="T2" fmla="*/ 36018 w 36829"/>
              <a:gd name="T3" fmla="*/ 63323 h 63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829" h="63500">
                <a:moveTo>
                  <a:pt x="0" y="0"/>
                </a:moveTo>
                <a:lnTo>
                  <a:pt x="36330" y="63323"/>
                </a:lnTo>
              </a:path>
            </a:pathLst>
          </a:custGeom>
          <a:noFill/>
          <a:ln w="15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4" name="object 46">
            <a:extLst>
              <a:ext uri="{FF2B5EF4-FFF2-40B4-BE49-F238E27FC236}">
                <a16:creationId xmlns:a16="http://schemas.microsoft.com/office/drawing/2014/main" id="{F3761F44-F8F4-4926-BDE1-25D1FACA7692}"/>
              </a:ext>
            </a:extLst>
          </p:cNvPr>
          <p:cNvSpPr>
            <a:spLocks/>
          </p:cNvSpPr>
          <p:nvPr/>
        </p:nvSpPr>
        <p:spPr bwMode="auto">
          <a:xfrm>
            <a:off x="4354513" y="2087563"/>
            <a:ext cx="47625" cy="192087"/>
          </a:xfrm>
          <a:custGeom>
            <a:avLst/>
            <a:gdLst>
              <a:gd name="T0" fmla="*/ 0 w 47625"/>
              <a:gd name="T1" fmla="*/ 191555 h 191135"/>
              <a:gd name="T2" fmla="*/ 47511 w 47625"/>
              <a:gd name="T3" fmla="*/ 0 h 191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625" h="191135">
                <a:moveTo>
                  <a:pt x="0" y="190606"/>
                </a:moveTo>
                <a:lnTo>
                  <a:pt x="47511" y="0"/>
                </a:lnTo>
              </a:path>
            </a:pathLst>
          </a:custGeom>
          <a:noFill/>
          <a:ln w="79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5" name="object 47">
            <a:extLst>
              <a:ext uri="{FF2B5EF4-FFF2-40B4-BE49-F238E27FC236}">
                <a16:creationId xmlns:a16="http://schemas.microsoft.com/office/drawing/2014/main" id="{1E741B19-96A6-49D8-8781-6A3296AADC07}"/>
              </a:ext>
            </a:extLst>
          </p:cNvPr>
          <p:cNvSpPr>
            <a:spLocks/>
          </p:cNvSpPr>
          <p:nvPr/>
        </p:nvSpPr>
        <p:spPr bwMode="auto">
          <a:xfrm>
            <a:off x="4402138" y="2087563"/>
            <a:ext cx="125412" cy="0"/>
          </a:xfrm>
          <a:custGeom>
            <a:avLst/>
            <a:gdLst>
              <a:gd name="T0" fmla="*/ 0 w 125729"/>
              <a:gd name="T1" fmla="*/ 125095 w 1257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5729">
                <a:moveTo>
                  <a:pt x="0" y="0"/>
                </a:moveTo>
                <a:lnTo>
                  <a:pt x="125411" y="0"/>
                </a:lnTo>
              </a:path>
            </a:pathLst>
          </a:custGeom>
          <a:noFill/>
          <a:ln w="78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6" name="object 48">
            <a:extLst>
              <a:ext uri="{FF2B5EF4-FFF2-40B4-BE49-F238E27FC236}">
                <a16:creationId xmlns:a16="http://schemas.microsoft.com/office/drawing/2014/main" id="{8DA3F939-36F6-4335-9D18-239DBFA76ABC}"/>
              </a:ext>
            </a:extLst>
          </p:cNvPr>
          <p:cNvSpPr>
            <a:spLocks/>
          </p:cNvSpPr>
          <p:nvPr/>
        </p:nvSpPr>
        <p:spPr bwMode="auto">
          <a:xfrm>
            <a:off x="4259263" y="2054225"/>
            <a:ext cx="296862" cy="0"/>
          </a:xfrm>
          <a:custGeom>
            <a:avLst/>
            <a:gdLst>
              <a:gd name="T0" fmla="*/ 0 w 296545"/>
              <a:gd name="T1" fmla="*/ 296691 w 2965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96545">
                <a:moveTo>
                  <a:pt x="0" y="0"/>
                </a:moveTo>
                <a:lnTo>
                  <a:pt x="296374" y="0"/>
                </a:lnTo>
              </a:path>
            </a:pathLst>
          </a:custGeom>
          <a:noFill/>
          <a:ln w="137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7" name="object 49">
            <a:extLst>
              <a:ext uri="{FF2B5EF4-FFF2-40B4-BE49-F238E27FC236}">
                <a16:creationId xmlns:a16="http://schemas.microsoft.com/office/drawing/2014/main" id="{E93E32FF-5092-488D-8426-A3EFB81A81D6}"/>
              </a:ext>
            </a:extLst>
          </p:cNvPr>
          <p:cNvSpPr>
            <a:spLocks/>
          </p:cNvSpPr>
          <p:nvPr/>
        </p:nvSpPr>
        <p:spPr bwMode="auto">
          <a:xfrm>
            <a:off x="4408488" y="2705100"/>
            <a:ext cx="25400" cy="12700"/>
          </a:xfrm>
          <a:custGeom>
            <a:avLst/>
            <a:gdLst>
              <a:gd name="T0" fmla="*/ 0 w 25400"/>
              <a:gd name="T1" fmla="*/ 12462 h 13969"/>
              <a:gd name="T2" fmla="*/ 25088 w 25400"/>
              <a:gd name="T3" fmla="*/ 0 h 13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13969">
                <a:moveTo>
                  <a:pt x="0" y="13707"/>
                </a:moveTo>
                <a:lnTo>
                  <a:pt x="25088" y="0"/>
                </a:lnTo>
              </a:path>
            </a:pathLst>
          </a:custGeom>
          <a:noFill/>
          <a:ln w="78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8" name="object 50">
            <a:extLst>
              <a:ext uri="{FF2B5EF4-FFF2-40B4-BE49-F238E27FC236}">
                <a16:creationId xmlns:a16="http://schemas.microsoft.com/office/drawing/2014/main" id="{6B537ECC-8544-4DB0-82C0-16E4E367C453}"/>
              </a:ext>
            </a:extLst>
          </p:cNvPr>
          <p:cNvSpPr>
            <a:spLocks/>
          </p:cNvSpPr>
          <p:nvPr/>
        </p:nvSpPr>
        <p:spPr bwMode="auto">
          <a:xfrm>
            <a:off x="4433888" y="2708275"/>
            <a:ext cx="36512" cy="63500"/>
          </a:xfrm>
          <a:custGeom>
            <a:avLst/>
            <a:gdLst>
              <a:gd name="T0" fmla="*/ 0 w 36829"/>
              <a:gd name="T1" fmla="*/ 0 h 63500"/>
              <a:gd name="T2" fmla="*/ 36017 w 36829"/>
              <a:gd name="T3" fmla="*/ 63323 h 63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829" h="63500">
                <a:moveTo>
                  <a:pt x="0" y="0"/>
                </a:moveTo>
                <a:lnTo>
                  <a:pt x="36330" y="63323"/>
                </a:lnTo>
              </a:path>
            </a:pathLst>
          </a:custGeom>
          <a:noFill/>
          <a:ln w="15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9" name="object 51">
            <a:extLst>
              <a:ext uri="{FF2B5EF4-FFF2-40B4-BE49-F238E27FC236}">
                <a16:creationId xmlns:a16="http://schemas.microsoft.com/office/drawing/2014/main" id="{1914EE7B-730C-4E0D-BF63-CF4834B2BA98}"/>
              </a:ext>
            </a:extLst>
          </p:cNvPr>
          <p:cNvSpPr>
            <a:spLocks/>
          </p:cNvSpPr>
          <p:nvPr/>
        </p:nvSpPr>
        <p:spPr bwMode="auto">
          <a:xfrm>
            <a:off x="4473575" y="2581275"/>
            <a:ext cx="47625" cy="192088"/>
          </a:xfrm>
          <a:custGeom>
            <a:avLst/>
            <a:gdLst>
              <a:gd name="T0" fmla="*/ 0 w 47625"/>
              <a:gd name="T1" fmla="*/ 191587 h 191135"/>
              <a:gd name="T2" fmla="*/ 47481 w 47625"/>
              <a:gd name="T3" fmla="*/ 0 h 191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625" h="191135">
                <a:moveTo>
                  <a:pt x="0" y="190636"/>
                </a:moveTo>
                <a:lnTo>
                  <a:pt x="47481" y="0"/>
                </a:lnTo>
              </a:path>
            </a:pathLst>
          </a:custGeom>
          <a:noFill/>
          <a:ln w="79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0" name="object 52">
            <a:extLst>
              <a:ext uri="{FF2B5EF4-FFF2-40B4-BE49-F238E27FC236}">
                <a16:creationId xmlns:a16="http://schemas.microsoft.com/office/drawing/2014/main" id="{ED2AACB3-58FE-4F50-AA77-EF1B22FEAE49}"/>
              </a:ext>
            </a:extLst>
          </p:cNvPr>
          <p:cNvSpPr>
            <a:spLocks/>
          </p:cNvSpPr>
          <p:nvPr/>
        </p:nvSpPr>
        <p:spPr bwMode="auto">
          <a:xfrm>
            <a:off x="4521200" y="2581275"/>
            <a:ext cx="125413" cy="0"/>
          </a:xfrm>
          <a:custGeom>
            <a:avLst/>
            <a:gdLst>
              <a:gd name="T0" fmla="*/ 0 w 125729"/>
              <a:gd name="T1" fmla="*/ 125096 w 1257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5729">
                <a:moveTo>
                  <a:pt x="0" y="0"/>
                </a:moveTo>
                <a:lnTo>
                  <a:pt x="125411" y="0"/>
                </a:lnTo>
              </a:path>
            </a:pathLst>
          </a:custGeom>
          <a:noFill/>
          <a:ln w="78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1" name="object 53">
            <a:extLst>
              <a:ext uri="{FF2B5EF4-FFF2-40B4-BE49-F238E27FC236}">
                <a16:creationId xmlns:a16="http://schemas.microsoft.com/office/drawing/2014/main" id="{2772E710-A8BB-493F-B135-171EFBCBE7A4}"/>
              </a:ext>
            </a:extLst>
          </p:cNvPr>
          <p:cNvSpPr>
            <a:spLocks/>
          </p:cNvSpPr>
          <p:nvPr/>
        </p:nvSpPr>
        <p:spPr bwMode="auto">
          <a:xfrm>
            <a:off x="3767138" y="1822450"/>
            <a:ext cx="0" cy="1012825"/>
          </a:xfrm>
          <a:custGeom>
            <a:avLst/>
            <a:gdLst>
              <a:gd name="T0" fmla="*/ 0 h 1012825"/>
              <a:gd name="T1" fmla="*/ 1012562 h 101282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12825">
                <a:moveTo>
                  <a:pt x="0" y="0"/>
                </a:moveTo>
                <a:lnTo>
                  <a:pt x="0" y="1012562"/>
                </a:lnTo>
              </a:path>
            </a:pathLst>
          </a:custGeom>
          <a:noFill/>
          <a:ln w="138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2" name="object 54">
            <a:extLst>
              <a:ext uri="{FF2B5EF4-FFF2-40B4-BE49-F238E27FC236}">
                <a16:creationId xmlns:a16="http://schemas.microsoft.com/office/drawing/2014/main" id="{580B4C80-1EA1-4CE0-9F23-D29E74C34028}"/>
              </a:ext>
            </a:extLst>
          </p:cNvPr>
          <p:cNvSpPr>
            <a:spLocks/>
          </p:cNvSpPr>
          <p:nvPr/>
        </p:nvSpPr>
        <p:spPr bwMode="auto">
          <a:xfrm>
            <a:off x="3721100" y="1822450"/>
            <a:ext cx="0" cy="1012825"/>
          </a:xfrm>
          <a:custGeom>
            <a:avLst/>
            <a:gdLst>
              <a:gd name="T0" fmla="*/ 0 h 1012825"/>
              <a:gd name="T1" fmla="*/ 1012562 h 101282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12825">
                <a:moveTo>
                  <a:pt x="0" y="0"/>
                </a:moveTo>
                <a:lnTo>
                  <a:pt x="0" y="1012562"/>
                </a:lnTo>
              </a:path>
            </a:pathLst>
          </a:custGeom>
          <a:noFill/>
          <a:ln w="138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3" name="object 55">
            <a:extLst>
              <a:ext uri="{FF2B5EF4-FFF2-40B4-BE49-F238E27FC236}">
                <a16:creationId xmlns:a16="http://schemas.microsoft.com/office/drawing/2014/main" id="{1A5FD200-80F8-4D25-989C-DDBA108731B0}"/>
              </a:ext>
            </a:extLst>
          </p:cNvPr>
          <p:cNvSpPr>
            <a:spLocks/>
          </p:cNvSpPr>
          <p:nvPr/>
        </p:nvSpPr>
        <p:spPr bwMode="auto">
          <a:xfrm>
            <a:off x="5032375" y="1822450"/>
            <a:ext cx="0" cy="1012825"/>
          </a:xfrm>
          <a:custGeom>
            <a:avLst/>
            <a:gdLst>
              <a:gd name="T0" fmla="*/ 0 h 1012825"/>
              <a:gd name="T1" fmla="*/ 1012562 h 101282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12825">
                <a:moveTo>
                  <a:pt x="0" y="0"/>
                </a:moveTo>
                <a:lnTo>
                  <a:pt x="0" y="1012562"/>
                </a:lnTo>
              </a:path>
            </a:pathLst>
          </a:custGeom>
          <a:noFill/>
          <a:ln w="138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4" name="object 56">
            <a:extLst>
              <a:ext uri="{FF2B5EF4-FFF2-40B4-BE49-F238E27FC236}">
                <a16:creationId xmlns:a16="http://schemas.microsoft.com/office/drawing/2014/main" id="{5F3809A2-3929-465B-A675-11C2B9A06206}"/>
              </a:ext>
            </a:extLst>
          </p:cNvPr>
          <p:cNvSpPr>
            <a:spLocks/>
          </p:cNvSpPr>
          <p:nvPr/>
        </p:nvSpPr>
        <p:spPr bwMode="auto">
          <a:xfrm>
            <a:off x="4986338" y="1822450"/>
            <a:ext cx="0" cy="1012825"/>
          </a:xfrm>
          <a:custGeom>
            <a:avLst/>
            <a:gdLst>
              <a:gd name="T0" fmla="*/ 0 h 1012825"/>
              <a:gd name="T1" fmla="*/ 1012562 h 101282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12825">
                <a:moveTo>
                  <a:pt x="0" y="0"/>
                </a:moveTo>
                <a:lnTo>
                  <a:pt x="0" y="1012562"/>
                </a:lnTo>
              </a:path>
            </a:pathLst>
          </a:custGeom>
          <a:noFill/>
          <a:ln w="138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39E75D2-EC75-46D0-97E2-0290D5FFE2F3}"/>
              </a:ext>
            </a:extLst>
          </p:cNvPr>
          <p:cNvSpPr txBox="1"/>
          <p:nvPr/>
        </p:nvSpPr>
        <p:spPr>
          <a:xfrm>
            <a:off x="3957638" y="2287588"/>
            <a:ext cx="898525" cy="41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00" spc="442" baseline="-8547" dirty="0">
                <a:latin typeface="Symbol"/>
                <a:cs typeface="Symbol"/>
              </a:rPr>
              <a:t></a:t>
            </a:r>
            <a:r>
              <a:rPr sz="3900" baseline="-19230" dirty="0">
                <a:latin typeface="Symbol"/>
                <a:cs typeface="Symbol"/>
              </a:rPr>
              <a:t></a:t>
            </a:r>
            <a:r>
              <a:rPr sz="3900" spc="-277" baseline="-19230" dirty="0">
                <a:latin typeface="Times New Roman"/>
                <a:cs typeface="Times New Roman"/>
              </a:rPr>
              <a:t> </a:t>
            </a:r>
            <a:r>
              <a:rPr sz="1500" u="heavy" dirty="0">
                <a:latin typeface="Times New Roman"/>
                <a:cs typeface="Times New Roman"/>
              </a:rPr>
              <a:t> </a:t>
            </a:r>
            <a:r>
              <a:rPr sz="1500" u="heavy" spc="55" dirty="0">
                <a:latin typeface="Times New Roman"/>
                <a:cs typeface="Times New Roman"/>
              </a:rPr>
              <a:t> </a:t>
            </a:r>
            <a:r>
              <a:rPr sz="1500" u="heavy" spc="5" dirty="0">
                <a:latin typeface="Times New Roman"/>
                <a:cs typeface="Times New Roman"/>
              </a:rPr>
              <a:t>2 </a:t>
            </a:r>
            <a:r>
              <a:rPr sz="1500" u="heavy" dirty="0">
                <a:latin typeface="Times New Roman"/>
                <a:cs typeface="Times New Roman"/>
              </a:rPr>
              <a:t> </a:t>
            </a:r>
            <a:r>
              <a:rPr sz="1500" u="heavy" spc="-25" dirty="0">
                <a:latin typeface="Times New Roman"/>
                <a:cs typeface="Times New Roman"/>
              </a:rPr>
              <a:t> </a:t>
            </a:r>
            <a:r>
              <a:rPr sz="3900" baseline="-8547" dirty="0">
                <a:latin typeface="Symbol"/>
                <a:cs typeface="Symbol"/>
              </a:rPr>
              <a:t></a:t>
            </a:r>
            <a:endParaRPr sz="3900" baseline="-8547">
              <a:latin typeface="Symbol"/>
              <a:cs typeface="Symbol"/>
            </a:endParaRPr>
          </a:p>
        </p:txBody>
      </p:sp>
      <p:sp>
        <p:nvSpPr>
          <p:cNvPr id="22586" name="object 58">
            <a:extLst>
              <a:ext uri="{FF2B5EF4-FFF2-40B4-BE49-F238E27FC236}">
                <a16:creationId xmlns:a16="http://schemas.microsoft.com/office/drawing/2014/main" id="{157919FB-3B44-49A1-9C9E-835C6E703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2081213"/>
            <a:ext cx="1539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CAB05A18-20DB-432E-B606-96DCFF843556}"/>
              </a:ext>
            </a:extLst>
          </p:cNvPr>
          <p:cNvSpPr txBox="1"/>
          <p:nvPr/>
        </p:nvSpPr>
        <p:spPr>
          <a:xfrm>
            <a:off x="4532313" y="2498725"/>
            <a:ext cx="323850" cy="354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3900" baseline="-3205" dirty="0">
                <a:latin typeface="Symbol"/>
                <a:cs typeface="Symbol"/>
              </a:rPr>
              <a:t></a:t>
            </a:r>
            <a:endParaRPr sz="3900" baseline="-3205">
              <a:latin typeface="Symbol"/>
              <a:cs typeface="Symbol"/>
            </a:endParaRPr>
          </a:p>
        </p:txBody>
      </p:sp>
      <p:sp>
        <p:nvSpPr>
          <p:cNvPr id="22588" name="object 60">
            <a:extLst>
              <a:ext uri="{FF2B5EF4-FFF2-40B4-BE49-F238E27FC236}">
                <a16:creationId xmlns:a16="http://schemas.microsoft.com/office/drawing/2014/main" id="{84A2043E-CA55-473B-9A1C-0D159C26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1870075"/>
            <a:ext cx="1539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</a:t>
            </a:r>
          </a:p>
        </p:txBody>
      </p:sp>
      <p:sp>
        <p:nvSpPr>
          <p:cNvPr id="22589" name="object 61">
            <a:extLst>
              <a:ext uri="{FF2B5EF4-FFF2-40B4-BE49-F238E27FC236}">
                <a16:creationId xmlns:a16="http://schemas.microsoft.com/office/drawing/2014/main" id="{28151426-2666-4205-816D-E69E82FD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081213"/>
            <a:ext cx="1539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2590" name="object 62">
            <a:extLst>
              <a:ext uri="{FF2B5EF4-FFF2-40B4-BE49-F238E27FC236}">
                <a16:creationId xmlns:a16="http://schemas.microsoft.com/office/drawing/2014/main" id="{7139D3C6-4BDE-4C8E-9905-348397F62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498725"/>
            <a:ext cx="1539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22591" name="object 63">
            <a:extLst>
              <a:ext uri="{FF2B5EF4-FFF2-40B4-BE49-F238E27FC236}">
                <a16:creationId xmlns:a16="http://schemas.microsoft.com/office/drawing/2014/main" id="{DF60D3AF-3B93-4560-87DE-36442E93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1870075"/>
            <a:ext cx="1539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</a:t>
            </a:r>
          </a:p>
        </p:txBody>
      </p:sp>
      <p:sp>
        <p:nvSpPr>
          <p:cNvPr id="22592" name="object 64">
            <a:extLst>
              <a:ext uri="{FF2B5EF4-FFF2-40B4-BE49-F238E27FC236}">
                <a16:creationId xmlns:a16="http://schemas.microsoft.com/office/drawing/2014/main" id="{CEBDC274-9ED6-44B9-8434-254E7178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2127250"/>
            <a:ext cx="207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C8B323FA-5A54-4216-B74B-041AC9CAB770}"/>
              </a:ext>
            </a:extLst>
          </p:cNvPr>
          <p:cNvSpPr txBox="1"/>
          <p:nvPr/>
        </p:nvSpPr>
        <p:spPr>
          <a:xfrm>
            <a:off x="4413250" y="2112963"/>
            <a:ext cx="122238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AE420D94-47F5-4A47-BD38-48AACE379BDB}"/>
              </a:ext>
            </a:extLst>
          </p:cNvPr>
          <p:cNvSpPr txBox="1"/>
          <p:nvPr/>
        </p:nvSpPr>
        <p:spPr>
          <a:xfrm>
            <a:off x="4291013" y="1865313"/>
            <a:ext cx="24606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05" dirty="0">
                <a:latin typeface="Times New Roman"/>
                <a:cs typeface="Times New Roman"/>
              </a:rPr>
              <a:t>14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595" name="object 67">
            <a:extLst>
              <a:ext uri="{FF2B5EF4-FFF2-40B4-BE49-F238E27FC236}">
                <a16:creationId xmlns:a16="http://schemas.microsoft.com/office/drawing/2014/main" id="{F8833FA9-5699-49C4-9B82-3526C9694F2E}"/>
              </a:ext>
            </a:extLst>
          </p:cNvPr>
          <p:cNvSpPr>
            <a:spLocks/>
          </p:cNvSpPr>
          <p:nvPr/>
        </p:nvSpPr>
        <p:spPr bwMode="auto">
          <a:xfrm>
            <a:off x="3732213" y="3529013"/>
            <a:ext cx="36512" cy="22225"/>
          </a:xfrm>
          <a:custGeom>
            <a:avLst/>
            <a:gdLst>
              <a:gd name="T0" fmla="*/ 0 w 36829"/>
              <a:gd name="T1" fmla="*/ 21702 h 21589"/>
              <a:gd name="T2" fmla="*/ 36135 w 36829"/>
              <a:gd name="T3" fmla="*/ 0 h 215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829" h="21589">
                <a:moveTo>
                  <a:pt x="0" y="21081"/>
                </a:moveTo>
                <a:lnTo>
                  <a:pt x="36449" y="0"/>
                </a:lnTo>
              </a:path>
            </a:pathLst>
          </a:custGeom>
          <a:noFill/>
          <a:ln w="1197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6" name="object 68">
            <a:extLst>
              <a:ext uri="{FF2B5EF4-FFF2-40B4-BE49-F238E27FC236}">
                <a16:creationId xmlns:a16="http://schemas.microsoft.com/office/drawing/2014/main" id="{82E0C051-6121-4F67-97AA-28596FBD8661}"/>
              </a:ext>
            </a:extLst>
          </p:cNvPr>
          <p:cNvSpPr>
            <a:spLocks/>
          </p:cNvSpPr>
          <p:nvPr/>
        </p:nvSpPr>
        <p:spPr bwMode="auto">
          <a:xfrm>
            <a:off x="3768725" y="3535363"/>
            <a:ext cx="52388" cy="257175"/>
          </a:xfrm>
          <a:custGeom>
            <a:avLst/>
            <a:gdLst>
              <a:gd name="T0" fmla="*/ 0 w 53339"/>
              <a:gd name="T1" fmla="*/ 0 h 257175"/>
              <a:gd name="T2" fmla="*/ 52010 w 53339"/>
              <a:gd name="T3" fmla="*/ 257068 h 2571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39" h="257175">
                <a:moveTo>
                  <a:pt x="0" y="0"/>
                </a:moveTo>
                <a:lnTo>
                  <a:pt x="52954" y="257068"/>
                </a:lnTo>
              </a:path>
            </a:pathLst>
          </a:custGeom>
          <a:noFill/>
          <a:ln w="239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7" name="object 69">
            <a:extLst>
              <a:ext uri="{FF2B5EF4-FFF2-40B4-BE49-F238E27FC236}">
                <a16:creationId xmlns:a16="http://schemas.microsoft.com/office/drawing/2014/main" id="{D0322EB3-69E7-44DD-AF9D-6E5186B75148}"/>
              </a:ext>
            </a:extLst>
          </p:cNvPr>
          <p:cNvSpPr>
            <a:spLocks/>
          </p:cNvSpPr>
          <p:nvPr/>
        </p:nvSpPr>
        <p:spPr bwMode="auto">
          <a:xfrm>
            <a:off x="3827463" y="3098800"/>
            <a:ext cx="69850" cy="693738"/>
          </a:xfrm>
          <a:custGeom>
            <a:avLst/>
            <a:gdLst>
              <a:gd name="T0" fmla="*/ 0 w 70485"/>
              <a:gd name="T1" fmla="*/ 693311 h 694689"/>
              <a:gd name="T2" fmla="*/ 69436 w 70485"/>
              <a:gd name="T3" fmla="*/ 0 h 6946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0485" h="694689">
                <a:moveTo>
                  <a:pt x="0" y="694261"/>
                </a:moveTo>
                <a:lnTo>
                  <a:pt x="70067" y="0"/>
                </a:lnTo>
              </a:path>
            </a:pathLst>
          </a:custGeom>
          <a:noFill/>
          <a:ln w="119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8" name="object 70">
            <a:extLst>
              <a:ext uri="{FF2B5EF4-FFF2-40B4-BE49-F238E27FC236}">
                <a16:creationId xmlns:a16="http://schemas.microsoft.com/office/drawing/2014/main" id="{40D4EB7C-5381-4827-8337-2EDA72BBB3E3}"/>
              </a:ext>
            </a:extLst>
          </p:cNvPr>
          <p:cNvSpPr>
            <a:spLocks/>
          </p:cNvSpPr>
          <p:nvPr/>
        </p:nvSpPr>
        <p:spPr bwMode="auto">
          <a:xfrm>
            <a:off x="3897313" y="3098800"/>
            <a:ext cx="917575" cy="0"/>
          </a:xfrm>
          <a:custGeom>
            <a:avLst/>
            <a:gdLst>
              <a:gd name="T0" fmla="*/ 0 w 916939"/>
              <a:gd name="T1" fmla="*/ 916968 w 916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16939">
                <a:moveTo>
                  <a:pt x="0" y="0"/>
                </a:moveTo>
                <a:lnTo>
                  <a:pt x="916332" y="0"/>
                </a:lnTo>
              </a:path>
            </a:pathLst>
          </a:custGeom>
          <a:noFill/>
          <a:ln w="1198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9" name="object 71">
            <a:extLst>
              <a:ext uri="{FF2B5EF4-FFF2-40B4-BE49-F238E27FC236}">
                <a16:creationId xmlns:a16="http://schemas.microsoft.com/office/drawing/2014/main" id="{E38B3D1A-BA77-4911-81CC-B9BFB5D6D0A8}"/>
              </a:ext>
            </a:extLst>
          </p:cNvPr>
          <p:cNvSpPr>
            <a:spLocks/>
          </p:cNvSpPr>
          <p:nvPr/>
        </p:nvSpPr>
        <p:spPr bwMode="auto">
          <a:xfrm>
            <a:off x="3744913" y="4468813"/>
            <a:ext cx="38100" cy="22225"/>
          </a:xfrm>
          <a:custGeom>
            <a:avLst/>
            <a:gdLst>
              <a:gd name="T0" fmla="*/ 0 w 38735"/>
              <a:gd name="T1" fmla="*/ 21635 h 22225"/>
              <a:gd name="T2" fmla="*/ 37650 w 38735"/>
              <a:gd name="T3" fmla="*/ 0 h 22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735" h="22225">
                <a:moveTo>
                  <a:pt x="0" y="21635"/>
                </a:moveTo>
                <a:lnTo>
                  <a:pt x="38277" y="0"/>
                </a:lnTo>
              </a:path>
            </a:pathLst>
          </a:custGeom>
          <a:noFill/>
          <a:ln w="120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0" name="object 72">
            <a:extLst>
              <a:ext uri="{FF2B5EF4-FFF2-40B4-BE49-F238E27FC236}">
                <a16:creationId xmlns:a16="http://schemas.microsoft.com/office/drawing/2014/main" id="{3F3543D2-A68C-4501-9C33-D4E4F8DBDE9D}"/>
              </a:ext>
            </a:extLst>
          </p:cNvPr>
          <p:cNvSpPr>
            <a:spLocks/>
          </p:cNvSpPr>
          <p:nvPr/>
        </p:nvSpPr>
        <p:spPr bwMode="auto">
          <a:xfrm>
            <a:off x="3783013" y="4475163"/>
            <a:ext cx="55562" cy="98425"/>
          </a:xfrm>
          <a:custGeom>
            <a:avLst/>
            <a:gdLst>
              <a:gd name="T0" fmla="*/ 0 w 55245"/>
              <a:gd name="T1" fmla="*/ 0 h 99695"/>
              <a:gd name="T2" fmla="*/ 55111 w 55245"/>
              <a:gd name="T3" fmla="*/ 98338 h 996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245" h="99695">
                <a:moveTo>
                  <a:pt x="0" y="0"/>
                </a:moveTo>
                <a:lnTo>
                  <a:pt x="54797" y="99607"/>
                </a:lnTo>
              </a:path>
            </a:pathLst>
          </a:custGeom>
          <a:noFill/>
          <a:ln w="245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1" name="object 73">
            <a:extLst>
              <a:ext uri="{FF2B5EF4-FFF2-40B4-BE49-F238E27FC236}">
                <a16:creationId xmlns:a16="http://schemas.microsoft.com/office/drawing/2014/main" id="{39813D52-9A47-4A2B-995F-FCA16A4AB4D6}"/>
              </a:ext>
            </a:extLst>
          </p:cNvPr>
          <p:cNvSpPr>
            <a:spLocks/>
          </p:cNvSpPr>
          <p:nvPr/>
        </p:nvSpPr>
        <p:spPr bwMode="auto">
          <a:xfrm>
            <a:off x="3844925" y="4276725"/>
            <a:ext cx="73025" cy="296863"/>
          </a:xfrm>
          <a:custGeom>
            <a:avLst/>
            <a:gdLst>
              <a:gd name="T0" fmla="*/ 0 w 73025"/>
              <a:gd name="T1" fmla="*/ 296740 h 297814"/>
              <a:gd name="T2" fmla="*/ 72463 w 73025"/>
              <a:gd name="T3" fmla="*/ 0 h 297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025" h="297814">
                <a:moveTo>
                  <a:pt x="0" y="297691"/>
                </a:moveTo>
                <a:lnTo>
                  <a:pt x="72463" y="0"/>
                </a:lnTo>
              </a:path>
            </a:pathLst>
          </a:custGeom>
          <a:noFill/>
          <a:ln w="123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2" name="object 74">
            <a:extLst>
              <a:ext uri="{FF2B5EF4-FFF2-40B4-BE49-F238E27FC236}">
                <a16:creationId xmlns:a16="http://schemas.microsoft.com/office/drawing/2014/main" id="{694C6CED-F8E3-4A9A-9270-7117A52EDDEE}"/>
              </a:ext>
            </a:extLst>
          </p:cNvPr>
          <p:cNvSpPr>
            <a:spLocks/>
          </p:cNvSpPr>
          <p:nvPr/>
        </p:nvSpPr>
        <p:spPr bwMode="auto">
          <a:xfrm>
            <a:off x="3916363" y="4276725"/>
            <a:ext cx="444500" cy="0"/>
          </a:xfrm>
          <a:custGeom>
            <a:avLst/>
            <a:gdLst>
              <a:gd name="T0" fmla="*/ 0 w 443229"/>
              <a:gd name="T1" fmla="*/ 444421 w 4432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43229">
                <a:moveTo>
                  <a:pt x="0" y="0"/>
                </a:moveTo>
                <a:lnTo>
                  <a:pt x="443150" y="0"/>
                </a:lnTo>
              </a:path>
            </a:pathLst>
          </a:custGeom>
          <a:noFill/>
          <a:ln w="119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C5771B5B-71DB-40BB-AFE0-2CEFF1F97CE0}"/>
              </a:ext>
            </a:extLst>
          </p:cNvPr>
          <p:cNvSpPr txBox="1"/>
          <p:nvPr/>
        </p:nvSpPr>
        <p:spPr>
          <a:xfrm>
            <a:off x="3460750" y="3141663"/>
            <a:ext cx="1331913" cy="149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57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u="sng" spc="-15" dirty="0">
                <a:latin typeface="Times New Roman"/>
                <a:cs typeface="Times New Roman"/>
              </a:rPr>
              <a:t>19</a:t>
            </a:r>
            <a:r>
              <a:rPr sz="2250" u="sng" dirty="0">
                <a:latin typeface="Times New Roman"/>
                <a:cs typeface="Times New Roman"/>
              </a:rPr>
              <a:t>6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3375" baseline="-35802" dirty="0">
                <a:latin typeface="Symbol"/>
                <a:cs typeface="Symbol"/>
              </a:rPr>
              <a:t></a:t>
            </a:r>
            <a:r>
              <a:rPr sz="3375" spc="37" baseline="-35802" dirty="0">
                <a:latin typeface="Times New Roman"/>
                <a:cs typeface="Times New Roman"/>
              </a:rPr>
              <a:t> </a:t>
            </a:r>
            <a:r>
              <a:rPr sz="2250" u="sng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  <a:p>
            <a:pPr marL="604520" fontAlgn="auto">
              <a:spcBef>
                <a:spcPts val="509"/>
              </a:spcBef>
              <a:spcAft>
                <a:spcPts val="0"/>
              </a:spcAft>
              <a:tabLst>
                <a:tab pos="1174750" algn="l"/>
              </a:tabLst>
              <a:defRPr/>
            </a:pPr>
            <a:r>
              <a:rPr sz="2250" dirty="0">
                <a:latin typeface="Times New Roman"/>
                <a:cs typeface="Times New Roman"/>
              </a:rPr>
              <a:t>2	2</a:t>
            </a:r>
            <a:endParaRPr sz="2250">
              <a:latin typeface="Times New Roman"/>
              <a:cs typeface="Times New Roman"/>
            </a:endParaRPr>
          </a:p>
          <a:p>
            <a:pPr fontAlgn="auto">
              <a:spcBef>
                <a:spcPts val="29"/>
              </a:spcBef>
              <a:spcAft>
                <a:spcPts val="0"/>
              </a:spcAft>
              <a:defRPr/>
            </a:pPr>
            <a:endParaRPr sz="29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1959" algn="l"/>
              </a:tabLst>
              <a:defRPr/>
            </a:pPr>
            <a:r>
              <a:rPr sz="2300" spc="50" dirty="0">
                <a:latin typeface="Symbol"/>
                <a:cs typeface="Symbol"/>
              </a:rPr>
              <a:t></a:t>
            </a:r>
            <a:r>
              <a:rPr sz="2300" spc="5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100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704E8476-1B80-4EF1-98A0-6817853143E4}"/>
              </a:ext>
            </a:extLst>
          </p:cNvPr>
          <p:cNvSpPr txBox="1"/>
          <p:nvPr/>
        </p:nvSpPr>
        <p:spPr>
          <a:xfrm>
            <a:off x="3459163" y="3305175"/>
            <a:ext cx="184150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605" name="object 77">
            <a:extLst>
              <a:ext uri="{FF2B5EF4-FFF2-40B4-BE49-F238E27FC236}">
                <a16:creationId xmlns:a16="http://schemas.microsoft.com/office/drawing/2014/main" id="{D5551E3A-1A50-42BB-A0E2-815999B9D3F0}"/>
              </a:ext>
            </a:extLst>
          </p:cNvPr>
          <p:cNvSpPr>
            <a:spLocks/>
          </p:cNvSpPr>
          <p:nvPr/>
        </p:nvSpPr>
        <p:spPr bwMode="auto">
          <a:xfrm>
            <a:off x="3732213" y="4970463"/>
            <a:ext cx="0" cy="849312"/>
          </a:xfrm>
          <a:custGeom>
            <a:avLst/>
            <a:gdLst>
              <a:gd name="T0" fmla="*/ 0 h 848360"/>
              <a:gd name="T1" fmla="*/ 848878 h 848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8360">
                <a:moveTo>
                  <a:pt x="0" y="0"/>
                </a:moveTo>
                <a:lnTo>
                  <a:pt x="0" y="847926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6" name="object 78">
            <a:extLst>
              <a:ext uri="{FF2B5EF4-FFF2-40B4-BE49-F238E27FC236}">
                <a16:creationId xmlns:a16="http://schemas.microsoft.com/office/drawing/2014/main" id="{C9D616F1-6EB4-4572-9C5C-9F3629851AB1}"/>
              </a:ext>
            </a:extLst>
          </p:cNvPr>
          <p:cNvSpPr>
            <a:spLocks/>
          </p:cNvSpPr>
          <p:nvPr/>
        </p:nvSpPr>
        <p:spPr bwMode="auto">
          <a:xfrm>
            <a:off x="3690938" y="4970463"/>
            <a:ext cx="0" cy="849312"/>
          </a:xfrm>
          <a:custGeom>
            <a:avLst/>
            <a:gdLst>
              <a:gd name="T0" fmla="*/ 0 h 848360"/>
              <a:gd name="T1" fmla="*/ 848878 h 848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8360">
                <a:moveTo>
                  <a:pt x="0" y="0"/>
                </a:moveTo>
                <a:lnTo>
                  <a:pt x="0" y="847926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7" name="object 79">
            <a:extLst>
              <a:ext uri="{FF2B5EF4-FFF2-40B4-BE49-F238E27FC236}">
                <a16:creationId xmlns:a16="http://schemas.microsoft.com/office/drawing/2014/main" id="{BC316979-61B4-409F-BD03-435C39C94094}"/>
              </a:ext>
            </a:extLst>
          </p:cNvPr>
          <p:cNvSpPr>
            <a:spLocks/>
          </p:cNvSpPr>
          <p:nvPr/>
        </p:nvSpPr>
        <p:spPr bwMode="auto">
          <a:xfrm>
            <a:off x="4465638" y="4970463"/>
            <a:ext cx="0" cy="849312"/>
          </a:xfrm>
          <a:custGeom>
            <a:avLst/>
            <a:gdLst>
              <a:gd name="T0" fmla="*/ 0 h 848360"/>
              <a:gd name="T1" fmla="*/ 848878 h 848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8360">
                <a:moveTo>
                  <a:pt x="0" y="0"/>
                </a:moveTo>
                <a:lnTo>
                  <a:pt x="0" y="847926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8" name="object 80">
            <a:extLst>
              <a:ext uri="{FF2B5EF4-FFF2-40B4-BE49-F238E27FC236}">
                <a16:creationId xmlns:a16="http://schemas.microsoft.com/office/drawing/2014/main" id="{9FCD8E1E-F3C4-4737-9D26-EEDE52EC9550}"/>
              </a:ext>
            </a:extLst>
          </p:cNvPr>
          <p:cNvSpPr>
            <a:spLocks/>
          </p:cNvSpPr>
          <p:nvPr/>
        </p:nvSpPr>
        <p:spPr bwMode="auto">
          <a:xfrm>
            <a:off x="4422775" y="4970463"/>
            <a:ext cx="0" cy="849312"/>
          </a:xfrm>
          <a:custGeom>
            <a:avLst/>
            <a:gdLst>
              <a:gd name="T0" fmla="*/ 0 h 848360"/>
              <a:gd name="T1" fmla="*/ 848878 h 848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8360">
                <a:moveTo>
                  <a:pt x="0" y="0"/>
                </a:moveTo>
                <a:lnTo>
                  <a:pt x="0" y="847926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AFC81C06-A1CA-4F88-83AC-A03772EF009D}"/>
              </a:ext>
            </a:extLst>
          </p:cNvPr>
          <p:cNvSpPr txBox="1"/>
          <p:nvPr/>
        </p:nvSpPr>
        <p:spPr>
          <a:xfrm>
            <a:off x="3460750" y="5203825"/>
            <a:ext cx="846138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8780" algn="l"/>
              </a:tabLst>
              <a:defRPr/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3525" spc="-1364" baseline="-20094" dirty="0">
                <a:latin typeface="Symbol"/>
                <a:cs typeface="Symbol"/>
              </a:rPr>
              <a:t></a:t>
            </a:r>
            <a:r>
              <a:rPr sz="3525" baseline="1182" dirty="0">
                <a:latin typeface="Symbol"/>
                <a:cs typeface="Symbol"/>
              </a:rPr>
              <a:t></a:t>
            </a:r>
            <a:r>
              <a:rPr sz="3525" spc="-532" baseline="1182" dirty="0">
                <a:latin typeface="Times New Roman"/>
                <a:cs typeface="Times New Roman"/>
              </a:rPr>
              <a:t> </a:t>
            </a:r>
            <a:r>
              <a:rPr sz="3525" spc="270" baseline="-42553" dirty="0">
                <a:latin typeface="Times New Roman"/>
                <a:cs typeface="Times New Roman"/>
              </a:rPr>
              <a:t>6</a:t>
            </a:r>
            <a:r>
              <a:rPr sz="3525" spc="-1364" baseline="-20094" dirty="0">
                <a:latin typeface="Symbol"/>
                <a:cs typeface="Symbol"/>
              </a:rPr>
              <a:t></a:t>
            </a:r>
            <a:r>
              <a:rPr sz="3525" baseline="1182" dirty="0">
                <a:latin typeface="Symbol"/>
                <a:cs typeface="Symbol"/>
              </a:rPr>
              <a:t>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ECC3E3E2-B30C-4484-BB44-DE99F4E109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CC00C8C7-310A-4356-A957-B5C477DBB36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2612" name="object 89">
            <a:extLst>
              <a:ext uri="{FF2B5EF4-FFF2-40B4-BE49-F238E27FC236}">
                <a16:creationId xmlns:a16="http://schemas.microsoft.com/office/drawing/2014/main" id="{985B512C-73E6-4A4D-AD6E-C9D280D5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E37DDA-1455-4D7A-9533-2C6C5D4A42F0}" type="slidenum">
              <a:rPr lang="id-ID" altLang="en-US">
                <a:latin typeface="Arial" panose="020B0604020202020204" pitchFamily="34" charset="0"/>
              </a:rPr>
              <a:pPr eaLnBrk="1" hangingPunct="1"/>
              <a:t>22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BD06BC5B-F5D3-4687-BA6C-0C065168C747}"/>
              </a:ext>
            </a:extLst>
          </p:cNvPr>
          <p:cNvSpPr txBox="1"/>
          <p:nvPr/>
        </p:nvSpPr>
        <p:spPr>
          <a:xfrm>
            <a:off x="3848100" y="5511800"/>
            <a:ext cx="458788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0835" algn="l"/>
              </a:tabLs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5F4807B9-F0D7-4902-A68C-F4B92CC90EB2}"/>
              </a:ext>
            </a:extLst>
          </p:cNvPr>
          <p:cNvSpPr txBox="1"/>
          <p:nvPr/>
        </p:nvSpPr>
        <p:spPr>
          <a:xfrm>
            <a:off x="3848100" y="5010150"/>
            <a:ext cx="458788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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3525" spc="300" baseline="3546" dirty="0">
                <a:latin typeface="Times New Roman"/>
                <a:cs typeface="Times New Roman"/>
              </a:rPr>
              <a:t>8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85D7D236-4DF4-42E0-A3CA-A77C6B6DDB79}"/>
              </a:ext>
            </a:extLst>
          </p:cNvPr>
          <p:cNvSpPr txBox="1"/>
          <p:nvPr/>
        </p:nvSpPr>
        <p:spPr>
          <a:xfrm>
            <a:off x="231775" y="307975"/>
            <a:ext cx="29321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C1C8D765-791E-4384-A57E-CB488DF484F8}"/>
              </a:ext>
            </a:extLst>
          </p:cNvPr>
          <p:cNvSpPr txBox="1"/>
          <p:nvPr/>
        </p:nvSpPr>
        <p:spPr>
          <a:xfrm>
            <a:off x="2314575" y="841375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52C01913-AF7E-4C0D-B3E3-8DA2838EE627}"/>
              </a:ext>
            </a:extLst>
          </p:cNvPr>
          <p:cNvSpPr txBox="1"/>
          <p:nvPr/>
        </p:nvSpPr>
        <p:spPr>
          <a:xfrm>
            <a:off x="212725" y="1377950"/>
            <a:ext cx="19748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 Antiqua"/>
                <a:cs typeface="Book Antiqua"/>
              </a:rPr>
              <a:t>Se</a:t>
            </a:r>
            <a:r>
              <a:rPr sz="2400" spc="-20" dirty="0">
                <a:latin typeface="Book Antiqua"/>
                <a:cs typeface="Book Antiqua"/>
              </a:rPr>
              <a:t>m</a:t>
            </a:r>
            <a:r>
              <a:rPr sz="2400" dirty="0">
                <a:latin typeface="Book Antiqua"/>
                <a:cs typeface="Book Antiqua"/>
              </a:rPr>
              <a:t>entara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itu,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AD3691DA-0ECB-41FB-9B90-85857E89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id="{61CFD975-C36E-443A-A0F1-EC120C5A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79438"/>
            <a:ext cx="8154988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u="sng">
                <a:latin typeface="Bookman Old Style" panose="02050604050505020204" pitchFamily="18" charset="0"/>
              </a:rPr>
              <a:t>Definisi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Suatu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Anxn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dikatakan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dapat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didiagonalkan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secara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ortogonal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terdapat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b="1">
                <a:latin typeface="Bookman Old Style" panose="02050604050505020204" pitchFamily="18" charset="0"/>
              </a:rPr>
              <a:t>matriks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ortogonal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sedemikian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hingga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 b="1">
                <a:latin typeface="Bookman Old Style" panose="02050604050505020204" pitchFamily="18" charset="0"/>
              </a:rPr>
              <a:t>P</a:t>
            </a:r>
            <a:r>
              <a:rPr lang="id-ID" altLang="en-US" sz="2400" b="1" baseline="24000">
                <a:latin typeface="Bookman Old Style" panose="02050604050505020204" pitchFamily="18" charset="0"/>
              </a:rPr>
              <a:t>–1</a:t>
            </a:r>
            <a:r>
              <a:rPr lang="id-ID" altLang="en-US" sz="2400" b="1">
                <a:latin typeface="Bookman Old Style" panose="02050604050505020204" pitchFamily="18" charset="0"/>
              </a:rPr>
              <a:t>AP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(=</a:t>
            </a:r>
            <a:r>
              <a:rPr lang="id-ID" altLang="en-US" sz="2400" b="1">
                <a:latin typeface="Bookman Old Style" panose="02050604050505020204" pitchFamily="18" charset="0"/>
              </a:rPr>
              <a:t>P</a:t>
            </a:r>
            <a:r>
              <a:rPr lang="id-ID" altLang="en-US" sz="2400" b="1" baseline="24000">
                <a:latin typeface="Bookman Old Style" panose="02050604050505020204" pitchFamily="18" charset="0"/>
              </a:rPr>
              <a:t>t</a:t>
            </a:r>
            <a:r>
              <a:rPr lang="id-ID" altLang="en-US" sz="2400" b="1">
                <a:latin typeface="Bookman Old Style" panose="02050604050505020204" pitchFamily="18" charset="0"/>
              </a:rPr>
              <a:t>AP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diagonal.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08A7A49-58E8-4867-A08C-9AACC9401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A4B44C-DF67-4B4C-B6E0-DB4D6E6ECCD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3558" name="object 6">
            <a:extLst>
              <a:ext uri="{FF2B5EF4-FFF2-40B4-BE49-F238E27FC236}">
                <a16:creationId xmlns:a16="http://schemas.microsoft.com/office/drawing/2014/main" id="{4951BC25-6C1D-4583-980E-6A559A46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7E14E3-EADA-4B16-8A5E-16AC525643F7}" type="slidenum">
              <a:rPr lang="id-ID" altLang="en-US">
                <a:latin typeface="Arial" panose="020B0604020202020204" pitchFamily="34" charset="0"/>
              </a:rPr>
              <a:pPr eaLnBrk="1" hangingPunct="1"/>
              <a:t>23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>
            <a:extLst>
              <a:ext uri="{FF2B5EF4-FFF2-40B4-BE49-F238E27FC236}">
                <a16:creationId xmlns:a16="http://schemas.microsoft.com/office/drawing/2014/main" id="{FC98CAE9-9E57-4937-8B67-7A4365A2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BA1F6E-3959-4357-A893-CD2894CBF711}"/>
              </a:ext>
            </a:extLst>
          </p:cNvPr>
          <p:cNvSpPr txBox="1"/>
          <p:nvPr/>
        </p:nvSpPr>
        <p:spPr>
          <a:xfrm>
            <a:off x="168275" y="231775"/>
            <a:ext cx="2930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F5F6C07-FEAE-4C7D-AFF8-D11ABBB81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2EDFA59-2BC4-4D52-9B03-5ECFDA858C6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4582" name="object 11">
            <a:extLst>
              <a:ext uri="{FF2B5EF4-FFF2-40B4-BE49-F238E27FC236}">
                <a16:creationId xmlns:a16="http://schemas.microsoft.com/office/drawing/2014/main" id="{D91F0C9B-6676-442E-BE8A-8707DF5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A0F1A0-760C-4A03-B45E-EF470806F150}" type="slidenum">
              <a:rPr lang="id-ID" altLang="en-US">
                <a:latin typeface="Arial" panose="020B0604020202020204" pitchFamily="34" charset="0"/>
              </a:rPr>
              <a:pPr eaLnBrk="1" hangingPunct="1"/>
              <a:t>24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DEC9A8-CED6-45FB-AB00-02D3DF6F23C1}"/>
              </a:ext>
            </a:extLst>
          </p:cNvPr>
          <p:cNvSpPr txBox="1"/>
          <p:nvPr/>
        </p:nvSpPr>
        <p:spPr>
          <a:xfrm>
            <a:off x="511175" y="788988"/>
            <a:ext cx="4678363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2740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</a:t>
            </a:r>
            <a:r>
              <a:rPr sz="2400" spc="-15" baseline="24305" dirty="0">
                <a:latin typeface="Bookman Old Style"/>
                <a:cs typeface="Bookman Old Style"/>
              </a:rPr>
              <a:t>–</a:t>
            </a:r>
            <a:r>
              <a:rPr sz="2400" spc="-30" baseline="24305" dirty="0">
                <a:latin typeface="Bookman Old Style"/>
                <a:cs typeface="Bookman Old Style"/>
              </a:rPr>
              <a:t>1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=PDP</a:t>
            </a:r>
            <a:r>
              <a:rPr sz="2400" spc="-15" baseline="24305" dirty="0">
                <a:latin typeface="Bookman Old Style"/>
                <a:cs typeface="Bookman Old Style"/>
              </a:rPr>
              <a:t>–1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01AA492-AB2A-410F-96C3-12DCA6B787B3}"/>
              </a:ext>
            </a:extLst>
          </p:cNvPr>
          <p:cNvSpPr txBox="1"/>
          <p:nvPr/>
        </p:nvSpPr>
        <p:spPr>
          <a:xfrm>
            <a:off x="2427288" y="798513"/>
            <a:ext cx="703262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F462413-22D9-4965-8C13-30A7669D0826}"/>
              </a:ext>
            </a:extLst>
          </p:cNvPr>
          <p:cNvSpPr txBox="1"/>
          <p:nvPr/>
        </p:nvSpPr>
        <p:spPr>
          <a:xfrm>
            <a:off x="168275" y="1255713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712023A-487C-4554-AA30-D108C470F9F8}"/>
              </a:ext>
            </a:extLst>
          </p:cNvPr>
          <p:cNvSpPr txBox="1"/>
          <p:nvPr/>
        </p:nvSpPr>
        <p:spPr>
          <a:xfrm>
            <a:off x="1728788" y="1255713"/>
            <a:ext cx="57943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ortogonal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FECEDB-4614-4FA2-A091-768AAB547F09}"/>
              </a:ext>
            </a:extLst>
          </p:cNvPr>
          <p:cNvSpPr txBox="1"/>
          <p:nvPr/>
        </p:nvSpPr>
        <p:spPr>
          <a:xfrm>
            <a:off x="168275" y="1643063"/>
            <a:ext cx="6594475" cy="3894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PD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endParaRPr sz="2775" baseline="25525">
              <a:latin typeface="Bookman Old Style"/>
              <a:cs typeface="Bookman Old Style"/>
            </a:endParaRPr>
          </a:p>
          <a:p>
            <a:pPr marL="1270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diperole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hubungan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r>
              <a:rPr sz="2775" baseline="25525" dirty="0">
                <a:latin typeface="Times New Roman"/>
                <a:cs typeface="Times New Roman"/>
              </a:rPr>
              <a:t> </a:t>
            </a:r>
            <a:r>
              <a:rPr sz="2775" spc="-247" baseline="25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(PDP</a:t>
            </a:r>
            <a:r>
              <a:rPr sz="2775" baseline="2552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endParaRPr sz="2775" baseline="25525">
              <a:latin typeface="Bookman Old Style"/>
              <a:cs typeface="Bookman Old Style"/>
            </a:endParaRPr>
          </a:p>
          <a:p>
            <a:pPr marL="78676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(P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r>
              <a:rPr sz="2775" baseline="25525" dirty="0">
                <a:latin typeface="Times New Roman"/>
                <a:cs typeface="Times New Roman"/>
              </a:rPr>
              <a:t> </a:t>
            </a:r>
            <a:r>
              <a:rPr sz="2775" spc="-240" baseline="255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r>
              <a:rPr sz="2775" baseline="25525" dirty="0">
                <a:latin typeface="Times New Roman"/>
                <a:cs typeface="Times New Roman"/>
              </a:rPr>
              <a:t> </a:t>
            </a:r>
            <a:r>
              <a:rPr sz="2775" spc="-247" baseline="255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7" baseline="24305" dirty="0">
                <a:latin typeface="Bookman Old Style"/>
                <a:cs typeface="Bookman Old Style"/>
              </a:rPr>
              <a:t>t</a:t>
            </a:r>
            <a:r>
              <a:rPr sz="2400" spc="-5" dirty="0">
                <a:latin typeface="Bookman Old Style"/>
                <a:cs typeface="Bookman Old Style"/>
              </a:rPr>
              <a:t>P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endParaRPr sz="2775" baseline="25525">
              <a:latin typeface="Bookman Old Style"/>
              <a:cs typeface="Bookman Old Style"/>
            </a:endParaRPr>
          </a:p>
          <a:p>
            <a:pPr marL="78676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PD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775" spc="7" baseline="25525" dirty="0">
                <a:latin typeface="Bookman Old Style"/>
                <a:cs typeface="Bookman Old Style"/>
              </a:rPr>
              <a:t>t</a:t>
            </a:r>
            <a:endParaRPr sz="2775" baseline="25525">
              <a:latin typeface="Bookman Old Style"/>
              <a:cs typeface="Bookman Old Style"/>
            </a:endParaRPr>
          </a:p>
          <a:p>
            <a:pPr marL="78676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A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7"/>
              </a:spcBef>
              <a:spcAft>
                <a:spcPts val="0"/>
              </a:spcAft>
              <a:defRPr/>
            </a:pPr>
            <a:endParaRPr sz="35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didiagonalka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secara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ortogonal</a:t>
            </a:r>
            <a:endParaRPr sz="2400">
              <a:latin typeface="Bookman Old Style"/>
              <a:cs typeface="Bookman Old Style"/>
            </a:endParaRPr>
          </a:p>
          <a:p>
            <a:pPr marL="927100" fontAlgn="auto">
              <a:spcBef>
                <a:spcPts val="565"/>
              </a:spcBef>
              <a:spcAft>
                <a:spcPts val="0"/>
              </a:spcAft>
              <a:tabLst>
                <a:tab pos="3995420" algn="l"/>
              </a:tabLst>
              <a:defRPr/>
            </a:pPr>
            <a:r>
              <a:rPr sz="2400" i="1" spc="-40" dirty="0">
                <a:latin typeface="Bookman Old Style"/>
                <a:cs typeface="Bookman Old Style"/>
              </a:rPr>
              <a:t>j</a:t>
            </a:r>
            <a:r>
              <a:rPr sz="2400" i="1" spc="-25" dirty="0">
                <a:latin typeface="Bookman Old Style"/>
                <a:cs typeface="Bookman Old Style"/>
              </a:rPr>
              <a:t>i</a:t>
            </a:r>
            <a:r>
              <a:rPr sz="2400" i="1" spc="5" dirty="0">
                <a:latin typeface="Bookman Old Style"/>
                <a:cs typeface="Bookman Old Style"/>
              </a:rPr>
              <a:t>k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Bookman Old Style"/>
                <a:cs typeface="Bookman Old Style"/>
              </a:rPr>
              <a:t>d</a:t>
            </a:r>
            <a:r>
              <a:rPr sz="2400" i="1" spc="-75" dirty="0">
                <a:latin typeface="Bookman Old Style"/>
                <a:cs typeface="Bookman Old Style"/>
              </a:rPr>
              <a:t>a</a:t>
            </a:r>
            <a:r>
              <a:rPr sz="2400" i="1" dirty="0">
                <a:latin typeface="Bookman Old Style"/>
                <a:cs typeface="Bookman Old Style"/>
              </a:rPr>
              <a:t>n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Bookman Old Style"/>
                <a:cs typeface="Bookman Old Style"/>
              </a:rPr>
              <a:t>h</a:t>
            </a:r>
            <a:r>
              <a:rPr sz="2400" i="1" spc="-75" dirty="0">
                <a:latin typeface="Bookman Old Style"/>
                <a:cs typeface="Bookman Old Style"/>
              </a:rPr>
              <a:t>a</a:t>
            </a:r>
            <a:r>
              <a:rPr sz="2400" i="1" spc="5" dirty="0">
                <a:latin typeface="Bookman Old Style"/>
                <a:cs typeface="Bookman Old Style"/>
              </a:rPr>
              <a:t>n</a:t>
            </a:r>
            <a:r>
              <a:rPr sz="2400" i="1" spc="-5" dirty="0">
                <a:latin typeface="Bookman Old Style"/>
                <a:cs typeface="Bookman Old Style"/>
              </a:rPr>
              <a:t>y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Bookman Old Style"/>
                <a:cs typeface="Bookman Old Style"/>
              </a:rPr>
              <a:t>ji</a:t>
            </a:r>
            <a:r>
              <a:rPr sz="2400" i="1" spc="5" dirty="0">
                <a:latin typeface="Bookman Old Style"/>
                <a:cs typeface="Bookman Old Style"/>
              </a:rPr>
              <a:t>k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matrik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simetri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>
            <a:extLst>
              <a:ext uri="{FF2B5EF4-FFF2-40B4-BE49-F238E27FC236}">
                <a16:creationId xmlns:a16="http://schemas.microsoft.com/office/drawing/2014/main" id="{5A8BE24B-6A2C-4D0A-8A89-AB565D6B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FD68BD-C6F1-4459-92B6-705687FE5D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Misal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5" dirty="0"/>
              <a:t>Anxn,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CA8DFA5-6C67-465B-A47B-0D574B3E1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23B4090-85DC-44D7-80CD-7CCA035AFFD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5606" name="object 12">
            <a:extLst>
              <a:ext uri="{FF2B5EF4-FFF2-40B4-BE49-F238E27FC236}">
                <a16:creationId xmlns:a16="http://schemas.microsoft.com/office/drawing/2014/main" id="{4B5226B7-FACD-46E7-B6B0-61C5852E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9AEE90-D08B-435D-AD93-4A5220FC871A}" type="slidenum">
              <a:rPr lang="id-ID" altLang="en-US">
                <a:latin typeface="Arial" panose="020B0604020202020204" pitchFamily="34" charset="0"/>
              </a:rPr>
              <a:pPr eaLnBrk="1" hangingPunct="1"/>
              <a:t>25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F6A033-7691-48DB-B050-0284D80F5F08}"/>
              </a:ext>
            </a:extLst>
          </p:cNvPr>
          <p:cNvSpPr txBox="1"/>
          <p:nvPr/>
        </p:nvSpPr>
        <p:spPr>
          <a:xfrm>
            <a:off x="2138363" y="231775"/>
            <a:ext cx="56927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cara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menentukan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P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608" name="object 5">
            <a:extLst>
              <a:ext uri="{FF2B5EF4-FFF2-40B4-BE49-F238E27FC236}">
                <a16:creationId xmlns:a16="http://schemas.microsoft.com/office/drawing/2014/main" id="{97BCCCE9-A546-4ECF-A2B2-49DCAC19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96900"/>
            <a:ext cx="8677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23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mendiagonalkan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nilai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untuk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setiap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nilai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diperoleh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Ubah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setiap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pada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(b)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ortonormal.</a:t>
            </a:r>
          </a:p>
          <a:p>
            <a:pPr eaLnBrk="1" hangingPunct="1">
              <a:spcBef>
                <a:spcPts val="575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Bentuk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dimana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vektor-vektor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kolomnya</a:t>
            </a:r>
          </a:p>
        </p:txBody>
      </p:sp>
      <p:sp>
        <p:nvSpPr>
          <p:cNvPr id="25609" name="object 6">
            <a:extLst>
              <a:ext uri="{FF2B5EF4-FFF2-40B4-BE49-F238E27FC236}">
                <a16:creationId xmlns:a16="http://schemas.microsoft.com/office/drawing/2014/main" id="{B3D4F8B7-37DD-4997-B147-53FF1940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3451225"/>
            <a:ext cx="77597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23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berupa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ortonormal.</a:t>
            </a:r>
          </a:p>
          <a:p>
            <a:pPr eaLnBrk="1" hangingPunct="1">
              <a:spcBef>
                <a:spcPts val="18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Contoh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mendiagonalkan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secara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ortogonal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D208F5B-8AD5-4166-A7D5-39EFC61155EB}"/>
              </a:ext>
            </a:extLst>
          </p:cNvPr>
          <p:cNvSpPr txBox="1"/>
          <p:nvPr/>
        </p:nvSpPr>
        <p:spPr>
          <a:xfrm>
            <a:off x="5189538" y="5635625"/>
            <a:ext cx="120650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79326A7-D285-4E6C-A30C-0302B7318451}"/>
              </a:ext>
            </a:extLst>
          </p:cNvPr>
          <p:cNvSpPr txBox="1"/>
          <p:nvPr/>
        </p:nvSpPr>
        <p:spPr>
          <a:xfrm>
            <a:off x="3806825" y="4992688"/>
            <a:ext cx="1503363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6720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tabLst>
                <a:tab pos="899160" algn="l"/>
                <a:tab pos="1251585" algn="l"/>
              </a:tabLst>
              <a:defRPr/>
            </a:pPr>
            <a:r>
              <a:rPr sz="2925" baseline="-4273" dirty="0">
                <a:latin typeface="Symbol"/>
                <a:cs typeface="Symbol"/>
              </a:rPr>
              <a:t></a:t>
            </a:r>
            <a:r>
              <a:rPr sz="2925" spc="-465" baseline="-427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	0	</a:t>
            </a:r>
            <a:r>
              <a:rPr sz="1950" spc="140" dirty="0">
                <a:latin typeface="Times New Roman"/>
                <a:cs typeface="Times New Roman"/>
              </a:rPr>
              <a:t>0</a:t>
            </a:r>
            <a:r>
              <a:rPr sz="2925" baseline="-4273" dirty="0">
                <a:latin typeface="Symbol"/>
                <a:cs typeface="Symbol"/>
              </a:rPr>
              <a:t></a:t>
            </a:r>
            <a:endParaRPr sz="2925" baseline="-4273">
              <a:latin typeface="Symbol"/>
              <a:cs typeface="Symbol"/>
            </a:endParaRPr>
          </a:p>
          <a:p>
            <a:pPr marL="426720"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tabLst>
                <a:tab pos="1394460" algn="l"/>
              </a:tabLst>
              <a:defRPr/>
            </a:pPr>
            <a:r>
              <a:rPr sz="1950" dirty="0">
                <a:latin typeface="Symbol"/>
                <a:cs typeface="Symbol"/>
              </a:rPr>
              <a:t>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  <a:p>
            <a:pPr marL="12700" fontAlgn="auto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tabLst>
                <a:tab pos="897255" algn="l"/>
                <a:tab pos="1249680" algn="l"/>
              </a:tabLst>
              <a:defRPr/>
            </a:pP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2925" baseline="-9971" dirty="0">
                <a:latin typeface="Symbol"/>
                <a:cs typeface="Symbol"/>
              </a:rPr>
              <a:t></a:t>
            </a:r>
            <a:r>
              <a:rPr sz="2925" spc="-442" baseline="-997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	1	</a:t>
            </a:r>
            <a:r>
              <a:rPr sz="1950" spc="155" dirty="0">
                <a:latin typeface="Times New Roman"/>
                <a:cs typeface="Times New Roman"/>
              </a:rPr>
              <a:t>1</a:t>
            </a:r>
            <a:r>
              <a:rPr sz="2925" baseline="-9971" dirty="0">
                <a:latin typeface="Symbol"/>
                <a:cs typeface="Symbol"/>
              </a:rPr>
              <a:t></a:t>
            </a:r>
            <a:endParaRPr sz="2925" baseline="-9971">
              <a:latin typeface="Symbol"/>
              <a:cs typeface="Symbol"/>
            </a:endParaRPr>
          </a:p>
          <a:p>
            <a:pPr marL="426720" fontAlgn="auto">
              <a:spcBef>
                <a:spcPts val="610"/>
              </a:spcBef>
              <a:spcAft>
                <a:spcPts val="0"/>
              </a:spcAft>
              <a:tabLst>
                <a:tab pos="897255" algn="l"/>
                <a:tab pos="1249680" algn="l"/>
              </a:tabLst>
              <a:defRPr/>
            </a:pPr>
            <a:r>
              <a:rPr sz="2925" baseline="-15669" dirty="0">
                <a:latin typeface="Symbol"/>
                <a:cs typeface="Symbol"/>
              </a:rPr>
              <a:t></a:t>
            </a:r>
            <a:r>
              <a:rPr sz="2925" spc="-442" baseline="-1566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	1	</a:t>
            </a:r>
            <a:r>
              <a:rPr sz="1950" spc="155" dirty="0">
                <a:latin typeface="Times New Roman"/>
                <a:cs typeface="Times New Roman"/>
              </a:rPr>
              <a:t>1</a:t>
            </a:r>
            <a:r>
              <a:rPr sz="2925" baseline="-15669" dirty="0">
                <a:latin typeface="Symbol"/>
                <a:cs typeface="Symbol"/>
              </a:rPr>
              <a:t></a:t>
            </a:r>
            <a:endParaRPr sz="2925" baseline="-15669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026C063-DBE5-43EE-A51F-2013060CDEA8}"/>
              </a:ext>
            </a:extLst>
          </p:cNvPr>
          <p:cNvSpPr txBox="1"/>
          <p:nvPr/>
        </p:nvSpPr>
        <p:spPr>
          <a:xfrm>
            <a:off x="4221163" y="5635625"/>
            <a:ext cx="120650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2FC5239B-CC34-4EC9-8D6B-95195693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3D71D7-0880-4CA9-A49A-E86823E38A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Jawa</a:t>
            </a:r>
            <a:r>
              <a:rPr b="1" dirty="0"/>
              <a:t>b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  <a:br>
              <a:rPr b="1" spc="-10" dirty="0"/>
            </a:br>
            <a:r>
              <a:rPr dirty="0"/>
              <a:t>Basis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0" dirty="0"/>
              <a:t>r</a:t>
            </a:r>
            <a:r>
              <a:rPr spc="-5" dirty="0"/>
              <a:t>uan</a:t>
            </a:r>
            <a:r>
              <a:rPr dirty="0"/>
              <a:t>g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0" dirty="0"/>
              <a:t>e</a:t>
            </a:r>
            <a:r>
              <a:rPr dirty="0"/>
              <a:t>igen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2A3806-6798-4EAA-96B6-D6CC248C1ACD}"/>
              </a:ext>
            </a:extLst>
          </p:cNvPr>
          <p:cNvSpPr txBox="1"/>
          <p:nvPr/>
        </p:nvSpPr>
        <p:spPr>
          <a:xfrm>
            <a:off x="168275" y="1084263"/>
            <a:ext cx="2019300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3450" i="1" spc="-97" baseline="6038" dirty="0">
                <a:latin typeface="Symbol"/>
                <a:cs typeface="Symbol"/>
              </a:rPr>
              <a:t></a:t>
            </a:r>
            <a:r>
              <a:rPr sz="3450" i="1" spc="104" baseline="6038" dirty="0">
                <a:latin typeface="Times New Roman"/>
                <a:cs typeface="Times New Roman"/>
              </a:rPr>
              <a:t> </a:t>
            </a:r>
            <a:r>
              <a:rPr sz="3225" spc="30" baseline="6459" dirty="0">
                <a:latin typeface="Symbol"/>
                <a:cs typeface="Symbol"/>
              </a:rPr>
              <a:t></a:t>
            </a:r>
            <a:r>
              <a:rPr sz="3225" spc="-82" baseline="6459" dirty="0">
                <a:latin typeface="Times New Roman"/>
                <a:cs typeface="Times New Roman"/>
              </a:rPr>
              <a:t> </a:t>
            </a:r>
            <a:r>
              <a:rPr sz="3225" spc="30" baseline="6459" dirty="0">
                <a:latin typeface="Times New Roman"/>
                <a:cs typeface="Times New Roman"/>
              </a:rPr>
              <a:t>0</a:t>
            </a:r>
            <a:endParaRPr sz="3225" baseline="6459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B3B9A6-595D-427F-A17C-53E960109A99}"/>
              </a:ext>
            </a:extLst>
          </p:cNvPr>
          <p:cNvSpPr txBox="1"/>
          <p:nvPr/>
        </p:nvSpPr>
        <p:spPr>
          <a:xfrm>
            <a:off x="2335213" y="1109663"/>
            <a:ext cx="10366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6630" name="object 6">
            <a:extLst>
              <a:ext uri="{FF2B5EF4-FFF2-40B4-BE49-F238E27FC236}">
                <a16:creationId xmlns:a16="http://schemas.microsoft.com/office/drawing/2014/main" id="{C3CD227A-7135-42CE-A756-4854225A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865438"/>
            <a:ext cx="13192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Untuk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22F9975-E74A-4A2B-9B0D-DF0CE8071496}"/>
              </a:ext>
            </a:extLst>
          </p:cNvPr>
          <p:cNvSpPr txBox="1"/>
          <p:nvPr/>
        </p:nvSpPr>
        <p:spPr>
          <a:xfrm>
            <a:off x="1625600" y="2366963"/>
            <a:ext cx="1746250" cy="830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97" baseline="-19444" dirty="0">
                <a:latin typeface="Symbol"/>
                <a:cs typeface="Symbol"/>
              </a:rPr>
              <a:t></a:t>
            </a:r>
            <a:r>
              <a:rPr sz="3000" spc="315" baseline="-15277" dirty="0">
                <a:latin typeface="Symbol"/>
                <a:cs typeface="Symbol"/>
              </a:rPr>
              <a:t></a:t>
            </a:r>
            <a:r>
              <a:rPr sz="2000" spc="-25" dirty="0">
                <a:latin typeface="Symbol"/>
                <a:cs typeface="Symbol"/>
              </a:rPr>
              <a:t>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</a:t>
            </a:r>
            <a:r>
              <a:rPr sz="3000" spc="37" baseline="-15277" dirty="0">
                <a:latin typeface="Symbol"/>
                <a:cs typeface="Symbol"/>
              </a:rPr>
              <a:t></a:t>
            </a:r>
            <a:r>
              <a:rPr sz="3000" spc="-30" baseline="-19444" dirty="0">
                <a:latin typeface="Symbol"/>
                <a:cs typeface="Symbol"/>
              </a:rPr>
              <a:t></a:t>
            </a:r>
            <a:endParaRPr sz="3000" baseline="-19444">
              <a:latin typeface="Symbol"/>
              <a:cs typeface="Symbol"/>
            </a:endParaRPr>
          </a:p>
          <a:p>
            <a:pPr marL="86360" fontAlgn="auto">
              <a:spcBef>
                <a:spcPts val="1415"/>
              </a:spcBef>
              <a:spcAft>
                <a:spcPts val="0"/>
              </a:spcAft>
              <a:defRPr/>
            </a:pPr>
            <a:r>
              <a:rPr sz="3375" i="1" spc="-112" baseline="1234" dirty="0">
                <a:latin typeface="Symbol"/>
                <a:cs typeface="Symbol"/>
              </a:rPr>
              <a:t></a:t>
            </a:r>
            <a:r>
              <a:rPr sz="3375" i="1" spc="104" baseline="1234" dirty="0">
                <a:latin typeface="Times New Roman"/>
                <a:cs typeface="Times New Roman"/>
              </a:rPr>
              <a:t> </a:t>
            </a:r>
            <a:r>
              <a:rPr sz="3150" spc="15" baseline="1322" dirty="0">
                <a:latin typeface="Symbol"/>
                <a:cs typeface="Symbol"/>
              </a:rPr>
              <a:t></a:t>
            </a:r>
            <a:r>
              <a:rPr sz="3150" spc="-367" baseline="1322" dirty="0">
                <a:latin typeface="Times New Roman"/>
                <a:cs typeface="Times New Roman"/>
              </a:rPr>
              <a:t> </a:t>
            </a:r>
            <a:r>
              <a:rPr sz="3150" spc="15" baseline="1322" dirty="0">
                <a:latin typeface="Times New Roman"/>
                <a:cs typeface="Times New Roman"/>
              </a:rPr>
              <a:t>1</a:t>
            </a:r>
            <a:r>
              <a:rPr sz="3150" spc="232" baseline="13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54ABC85-5685-41F1-B983-DF8B8DC2204B}"/>
              </a:ext>
            </a:extLst>
          </p:cNvPr>
          <p:cNvSpPr txBox="1"/>
          <p:nvPr/>
        </p:nvSpPr>
        <p:spPr>
          <a:xfrm>
            <a:off x="168275" y="3967163"/>
            <a:ext cx="3159125" cy="768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716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82" baseline="-4629" dirty="0">
                <a:latin typeface="Symbol"/>
                <a:cs typeface="Symbol"/>
              </a:rPr>
              <a:t></a:t>
            </a:r>
            <a:r>
              <a:rPr spc="-15" dirty="0">
                <a:latin typeface="Symbol"/>
                <a:cs typeface="Symbol"/>
              </a:rPr>
              <a:t></a:t>
            </a:r>
            <a:r>
              <a:rPr spc="-265" dirty="0">
                <a:latin typeface="Times New Roman"/>
                <a:cs typeface="Times New Roman"/>
              </a:rPr>
              <a:t> </a:t>
            </a:r>
            <a:r>
              <a:rPr sz="2700" spc="195" baseline="15432" dirty="0">
                <a:latin typeface="Times New Roman"/>
                <a:cs typeface="Times New Roman"/>
              </a:rPr>
              <a:t>0</a:t>
            </a:r>
            <a:r>
              <a:rPr spc="25" dirty="0">
                <a:latin typeface="Symbol"/>
                <a:cs typeface="Symbol"/>
              </a:rPr>
              <a:t></a:t>
            </a:r>
            <a:r>
              <a:rPr sz="2700" spc="-30" baseline="-4629" dirty="0">
                <a:latin typeface="Symbol"/>
                <a:cs typeface="Symbol"/>
              </a:rPr>
              <a:t></a:t>
            </a:r>
            <a:endParaRPr sz="2700" baseline="-4629">
              <a:latin typeface="Symbol"/>
              <a:cs typeface="Symbo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  <a:tab pos="145923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450" i="1" spc="-97" baseline="1207" dirty="0">
                <a:latin typeface="Symbol"/>
                <a:cs typeface="Symbol"/>
              </a:rPr>
              <a:t></a:t>
            </a:r>
            <a:r>
              <a:rPr sz="3450" i="1" spc="104" baseline="1207" dirty="0">
                <a:latin typeface="Times New Roman"/>
                <a:cs typeface="Times New Roman"/>
              </a:rPr>
              <a:t> </a:t>
            </a:r>
            <a:r>
              <a:rPr sz="3225" spc="30" baseline="1291" dirty="0">
                <a:latin typeface="Symbol"/>
                <a:cs typeface="Symbol"/>
              </a:rPr>
              <a:t></a:t>
            </a:r>
            <a:r>
              <a:rPr sz="3225" spc="-30" baseline="1291" dirty="0">
                <a:latin typeface="Times New Roman"/>
                <a:cs typeface="Times New Roman"/>
              </a:rPr>
              <a:t> </a:t>
            </a:r>
            <a:r>
              <a:rPr sz="3225" spc="30" baseline="1291" dirty="0">
                <a:latin typeface="Times New Roman"/>
                <a:cs typeface="Times New Roman"/>
              </a:rPr>
              <a:t>2</a:t>
            </a:r>
            <a:r>
              <a:rPr sz="3225" spc="135" baseline="129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2087DB4-3C02-43F7-92BF-AE2EBFA14519}"/>
              </a:ext>
            </a:extLst>
          </p:cNvPr>
          <p:cNvSpPr txBox="1"/>
          <p:nvPr/>
        </p:nvSpPr>
        <p:spPr>
          <a:xfrm>
            <a:off x="1625600" y="2274888"/>
            <a:ext cx="781050" cy="277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2925" algn="l"/>
              </a:tabLst>
              <a:defRPr/>
            </a:pPr>
            <a:r>
              <a:rPr sz="2000" spc="-65" dirty="0">
                <a:latin typeface="Symbol"/>
                <a:cs typeface="Symbol"/>
              </a:rPr>
              <a:t>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Symbol"/>
                <a:cs typeface="Symbol"/>
              </a:rPr>
              <a:t></a:t>
            </a:r>
            <a:r>
              <a:rPr sz="2000" spc="-20" dirty="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4E07AE8-E1E8-4B40-8944-4DD6E7923B44}"/>
              </a:ext>
            </a:extLst>
          </p:cNvPr>
          <p:cNvSpPr txBox="1"/>
          <p:nvPr/>
        </p:nvSpPr>
        <p:spPr>
          <a:xfrm>
            <a:off x="1625600" y="1790700"/>
            <a:ext cx="78105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2925" algn="l"/>
              </a:tabLst>
              <a:defRPr/>
            </a:pPr>
            <a:r>
              <a:rPr sz="3000" spc="-97" baseline="-11111" dirty="0">
                <a:latin typeface="Symbol"/>
                <a:cs typeface="Symbol"/>
              </a:rPr>
              <a:t>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Symbol"/>
                <a:cs typeface="Symbol"/>
              </a:rPr>
              <a:t></a:t>
            </a:r>
            <a:r>
              <a:rPr sz="3000" spc="-30" baseline="-11111" dirty="0">
                <a:latin typeface="Symbol"/>
                <a:cs typeface="Symbol"/>
              </a:rPr>
              <a:t></a:t>
            </a:r>
            <a:endParaRPr sz="3000" baseline="-11111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93A22C-F547-4B09-8271-72E95DE568F7}"/>
              </a:ext>
            </a:extLst>
          </p:cNvPr>
          <p:cNvSpPr txBox="1"/>
          <p:nvPr/>
        </p:nvSpPr>
        <p:spPr>
          <a:xfrm>
            <a:off x="1625600" y="2005013"/>
            <a:ext cx="781050" cy="306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65" dirty="0">
                <a:latin typeface="Symbol"/>
                <a:cs typeface="Symbol"/>
              </a:rPr>
              <a:t>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3000" spc="-30" baseline="9722" dirty="0">
                <a:latin typeface="Times New Roman"/>
                <a:cs typeface="Times New Roman"/>
              </a:rPr>
              <a:t>1</a:t>
            </a:r>
            <a:r>
              <a:rPr sz="3000" spc="367" baseline="9722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</a:t>
            </a:r>
            <a:r>
              <a:rPr sz="2000" spc="-20" dirty="0">
                <a:latin typeface="Symbol"/>
                <a:cs typeface="Symbol"/>
              </a:rPr>
              <a:t>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3B163FD-9D5D-423B-BD5F-062848FCF4D6}"/>
              </a:ext>
            </a:extLst>
          </p:cNvPr>
          <p:cNvSpPr txBox="1"/>
          <p:nvPr/>
        </p:nvSpPr>
        <p:spPr>
          <a:xfrm>
            <a:off x="1625600" y="1608138"/>
            <a:ext cx="781050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65" dirty="0">
                <a:latin typeface="Symbol"/>
                <a:cs typeface="Symbol"/>
              </a:rPr>
              <a:t></a:t>
            </a:r>
            <a:r>
              <a:rPr sz="3000" spc="-30" baseline="-4166" dirty="0">
                <a:latin typeface="Symbol"/>
                <a:cs typeface="Symbol"/>
              </a:rPr>
              <a:t></a:t>
            </a:r>
            <a:r>
              <a:rPr sz="3000" baseline="-4166" dirty="0">
                <a:latin typeface="Times New Roman"/>
                <a:cs typeface="Times New Roman"/>
              </a:rPr>
              <a:t> </a:t>
            </a:r>
            <a:r>
              <a:rPr sz="3000" spc="-337" baseline="-4166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0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3000" spc="37" baseline="-4166" dirty="0">
                <a:latin typeface="Symbol"/>
                <a:cs typeface="Symbol"/>
              </a:rPr>
              <a:t></a:t>
            </a:r>
            <a:r>
              <a:rPr sz="2000" spc="-20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24EE3EA-DAA7-4391-8FBB-87974F52AA33}"/>
              </a:ext>
            </a:extLst>
          </p:cNvPr>
          <p:cNvSpPr txBox="1"/>
          <p:nvPr/>
        </p:nvSpPr>
        <p:spPr>
          <a:xfrm>
            <a:off x="1927225" y="3868738"/>
            <a:ext cx="5794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2585" algn="l"/>
              </a:tabLst>
              <a:defRPr/>
            </a:pPr>
            <a:r>
              <a:rPr spc="-55" dirty="0">
                <a:latin typeface="Symbol"/>
                <a:cs typeface="Symbol"/>
              </a:rPr>
              <a:t></a:t>
            </a:r>
            <a:r>
              <a:rPr spc="-15"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5" dirty="0">
                <a:latin typeface="Symbol"/>
                <a:cs typeface="Symbol"/>
              </a:rPr>
              <a:t></a:t>
            </a:r>
            <a:r>
              <a:rPr spc="-20" dirty="0">
                <a:latin typeface="Symbol"/>
                <a:cs typeface="Symbol"/>
              </a:rPr>
              <a:t></a:t>
            </a:r>
            <a:endParaRPr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B034178-6EDB-4994-ACAE-77340BC78F49}"/>
              </a:ext>
            </a:extLst>
          </p:cNvPr>
          <p:cNvSpPr txBox="1"/>
          <p:nvPr/>
        </p:nvSpPr>
        <p:spPr>
          <a:xfrm>
            <a:off x="1927225" y="3432175"/>
            <a:ext cx="579438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2585" algn="l"/>
              </a:tabLst>
              <a:defRPr/>
            </a:pPr>
            <a:r>
              <a:rPr sz="2700" spc="-82" baseline="-10802" dirty="0">
                <a:latin typeface="Symbol"/>
                <a:cs typeface="Symbol"/>
              </a:rPr>
              <a:t></a:t>
            </a:r>
            <a:r>
              <a:rPr spc="-15"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5" dirty="0">
                <a:latin typeface="Symbol"/>
                <a:cs typeface="Symbol"/>
              </a:rPr>
              <a:t></a:t>
            </a:r>
            <a:r>
              <a:rPr sz="2700" spc="-30" baseline="-10802" dirty="0">
                <a:latin typeface="Symbol"/>
                <a:cs typeface="Symbol"/>
              </a:rPr>
              <a:t></a:t>
            </a:r>
            <a:endParaRPr sz="2700" baseline="-10802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31F2256-74BF-4262-BE5F-CF94F4BB55F1}"/>
              </a:ext>
            </a:extLst>
          </p:cNvPr>
          <p:cNvSpPr txBox="1"/>
          <p:nvPr/>
        </p:nvSpPr>
        <p:spPr>
          <a:xfrm>
            <a:off x="1927225" y="3625850"/>
            <a:ext cx="57943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Symbol"/>
                <a:cs typeface="Symbol"/>
              </a:rPr>
              <a:t></a:t>
            </a:r>
            <a:r>
              <a:rPr spc="-15" dirty="0">
                <a:latin typeface="Symbol"/>
                <a:cs typeface="Symbol"/>
              </a:rPr>
              <a:t></a:t>
            </a:r>
            <a:r>
              <a:rPr spc="-265" dirty="0">
                <a:latin typeface="Times New Roman"/>
                <a:cs typeface="Times New Roman"/>
              </a:rPr>
              <a:t> </a:t>
            </a:r>
            <a:r>
              <a:rPr sz="2700" spc="195" baseline="9259" dirty="0">
                <a:latin typeface="Times New Roman"/>
                <a:cs typeface="Times New Roman"/>
              </a:rPr>
              <a:t>0</a:t>
            </a:r>
            <a:r>
              <a:rPr spc="25" dirty="0">
                <a:latin typeface="Symbol"/>
                <a:cs typeface="Symbol"/>
              </a:rPr>
              <a:t></a:t>
            </a:r>
            <a:r>
              <a:rPr spc="-20" dirty="0">
                <a:latin typeface="Symbol"/>
                <a:cs typeface="Symbol"/>
              </a:rPr>
              <a:t></a:t>
            </a:r>
            <a:endParaRPr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D3E7B4D-D99A-414F-8114-247566598593}"/>
              </a:ext>
            </a:extLst>
          </p:cNvPr>
          <p:cNvSpPr txBox="1"/>
          <p:nvPr/>
        </p:nvSpPr>
        <p:spPr>
          <a:xfrm>
            <a:off x="1927225" y="3267075"/>
            <a:ext cx="579438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Symbol"/>
                <a:cs typeface="Symbol"/>
              </a:rPr>
              <a:t></a:t>
            </a:r>
            <a:r>
              <a:rPr sz="2700" spc="-22" baseline="-4629" dirty="0">
                <a:latin typeface="Symbol"/>
                <a:cs typeface="Symbol"/>
              </a:rPr>
              <a:t></a:t>
            </a:r>
            <a:r>
              <a:rPr sz="2700" spc="-419" baseline="-4629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1</a:t>
            </a:r>
            <a:r>
              <a:rPr spc="-285" dirty="0">
                <a:latin typeface="Times New Roman"/>
                <a:cs typeface="Times New Roman"/>
              </a:rPr>
              <a:t> </a:t>
            </a:r>
            <a:r>
              <a:rPr sz="2700" spc="37" baseline="-4629" dirty="0">
                <a:latin typeface="Symbol"/>
                <a:cs typeface="Symbol"/>
              </a:rPr>
              <a:t></a:t>
            </a:r>
            <a:r>
              <a:rPr spc="-20" dirty="0">
                <a:latin typeface="Symbol"/>
                <a:cs typeface="Symbol"/>
              </a:rPr>
              <a:t></a:t>
            </a:r>
            <a:endParaRPr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EFD86FB-C71B-4003-AE4F-C6A46CD6C09D}"/>
              </a:ext>
            </a:extLst>
          </p:cNvPr>
          <p:cNvSpPr txBox="1"/>
          <p:nvPr/>
        </p:nvSpPr>
        <p:spPr>
          <a:xfrm>
            <a:off x="1852613" y="5491163"/>
            <a:ext cx="603250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7190" algn="l"/>
              </a:tabLst>
              <a:defRPr/>
            </a:pPr>
            <a:r>
              <a:rPr sz="1850" spc="-40" dirty="0">
                <a:latin typeface="Symbol"/>
                <a:cs typeface="Symbol"/>
              </a:rPr>
              <a:t></a:t>
            </a:r>
            <a:r>
              <a:rPr sz="1850" spc="-10" dirty="0">
                <a:latin typeface="Symbol"/>
                <a:cs typeface="Symbol"/>
              </a:rPr>
              <a:t>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40" dirty="0">
                <a:latin typeface="Symbol"/>
                <a:cs typeface="Symbol"/>
              </a:rPr>
              <a:t></a:t>
            </a:r>
            <a:r>
              <a:rPr sz="1850" dirty="0">
                <a:latin typeface="Symbol"/>
                <a:cs typeface="Symbol"/>
              </a:rPr>
              <a:t>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A751AFD-3C0E-407B-A66B-A10FB0D7E07B}"/>
              </a:ext>
            </a:extLst>
          </p:cNvPr>
          <p:cNvSpPr txBox="1"/>
          <p:nvPr/>
        </p:nvSpPr>
        <p:spPr>
          <a:xfrm>
            <a:off x="1852613" y="5592763"/>
            <a:ext cx="60325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75" spc="-60" baseline="-4504" dirty="0">
                <a:latin typeface="Symbol"/>
                <a:cs typeface="Symbol"/>
              </a:rPr>
              <a:t></a:t>
            </a:r>
            <a:r>
              <a:rPr sz="1850" spc="-10" dirty="0">
                <a:latin typeface="Symbol"/>
                <a:cs typeface="Symbol"/>
              </a:rPr>
              <a:t>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2775" baseline="15015" dirty="0">
                <a:latin typeface="Times New Roman"/>
                <a:cs typeface="Times New Roman"/>
              </a:rPr>
              <a:t>1</a:t>
            </a:r>
            <a:r>
              <a:rPr sz="2775" spc="-434" baseline="15015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</a:t>
            </a:r>
            <a:r>
              <a:rPr sz="2775" baseline="-4504" dirty="0">
                <a:latin typeface="Symbol"/>
                <a:cs typeface="Symbol"/>
              </a:rPr>
              <a:t></a:t>
            </a:r>
            <a:endParaRPr sz="2775" baseline="-4504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86707A6-A73C-4129-9A8D-FC62BC8AD0BE}"/>
              </a:ext>
            </a:extLst>
          </p:cNvPr>
          <p:cNvSpPr txBox="1"/>
          <p:nvPr/>
        </p:nvSpPr>
        <p:spPr>
          <a:xfrm>
            <a:off x="1852613" y="5038725"/>
            <a:ext cx="6032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7190" algn="l"/>
              </a:tabLst>
              <a:defRPr/>
            </a:pPr>
            <a:r>
              <a:rPr sz="2775" spc="-60" baseline="-12012" dirty="0">
                <a:latin typeface="Symbol"/>
                <a:cs typeface="Symbol"/>
              </a:rPr>
              <a:t></a:t>
            </a:r>
            <a:r>
              <a:rPr sz="1850" spc="-10" dirty="0">
                <a:latin typeface="Symbol"/>
                <a:cs typeface="Symbol"/>
              </a:rPr>
              <a:t>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40" dirty="0">
                <a:latin typeface="Symbol"/>
                <a:cs typeface="Symbol"/>
              </a:rPr>
              <a:t></a:t>
            </a:r>
            <a:r>
              <a:rPr sz="2775" baseline="-12012" dirty="0">
                <a:latin typeface="Symbol"/>
                <a:cs typeface="Symbol"/>
              </a:rPr>
              <a:t></a:t>
            </a:r>
            <a:endParaRPr sz="2775" baseline="-12012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A535D70-6B5E-4940-896A-CF61F4DA402D}"/>
              </a:ext>
            </a:extLst>
          </p:cNvPr>
          <p:cNvSpPr txBox="1"/>
          <p:nvPr/>
        </p:nvSpPr>
        <p:spPr>
          <a:xfrm>
            <a:off x="1852613" y="5238750"/>
            <a:ext cx="60325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40" dirty="0">
                <a:latin typeface="Symbol"/>
                <a:cs typeface="Symbol"/>
              </a:rPr>
              <a:t></a:t>
            </a:r>
            <a:r>
              <a:rPr sz="1850" spc="-10" dirty="0">
                <a:latin typeface="Symbol"/>
                <a:cs typeface="Symbol"/>
              </a:rPr>
              <a:t>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2775" baseline="9009" dirty="0">
                <a:latin typeface="Times New Roman"/>
                <a:cs typeface="Times New Roman"/>
              </a:rPr>
              <a:t>1</a:t>
            </a:r>
            <a:r>
              <a:rPr sz="2775" spc="-434" baseline="9009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</a:t>
            </a:r>
            <a:r>
              <a:rPr sz="1850" dirty="0">
                <a:latin typeface="Symbol"/>
                <a:cs typeface="Symbol"/>
              </a:rPr>
              <a:t>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34890D9-BBC2-49B3-A9D2-8DAD4811C317}"/>
              </a:ext>
            </a:extLst>
          </p:cNvPr>
          <p:cNvSpPr txBox="1"/>
          <p:nvPr/>
        </p:nvSpPr>
        <p:spPr>
          <a:xfrm>
            <a:off x="1852613" y="4867275"/>
            <a:ext cx="6032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-40" dirty="0">
                <a:latin typeface="Symbol"/>
                <a:cs typeface="Symbol"/>
              </a:rPr>
              <a:t></a:t>
            </a:r>
            <a:r>
              <a:rPr sz="2775" spc="-15" baseline="-4504" dirty="0">
                <a:latin typeface="Symbol"/>
                <a:cs typeface="Symbol"/>
              </a:rPr>
              <a:t></a:t>
            </a:r>
            <a:r>
              <a:rPr sz="2775" spc="-405" baseline="-4504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Times New Roman"/>
                <a:cs typeface="Times New Roman"/>
              </a:rPr>
              <a:t>0</a:t>
            </a:r>
            <a:r>
              <a:rPr sz="2775" spc="60" baseline="-4504" dirty="0">
                <a:latin typeface="Symbol"/>
                <a:cs typeface="Symbol"/>
              </a:rPr>
              <a:t></a:t>
            </a:r>
            <a:r>
              <a:rPr sz="1850" dirty="0">
                <a:latin typeface="Symbol"/>
                <a:cs typeface="Symbol"/>
              </a:rPr>
              <a:t>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646" name="object 22">
            <a:extLst>
              <a:ext uri="{FF2B5EF4-FFF2-40B4-BE49-F238E27FC236}">
                <a16:creationId xmlns:a16="http://schemas.microsoft.com/office/drawing/2014/main" id="{F8F4949F-4676-48E9-88C3-AD06A2EB8F1A}"/>
              </a:ext>
            </a:extLst>
          </p:cNvPr>
          <p:cNvSpPr>
            <a:spLocks/>
          </p:cNvSpPr>
          <p:nvPr/>
        </p:nvSpPr>
        <p:spPr bwMode="auto">
          <a:xfrm>
            <a:off x="2590800" y="2124075"/>
            <a:ext cx="609600" cy="171450"/>
          </a:xfrm>
          <a:custGeom>
            <a:avLst/>
            <a:gdLst>
              <a:gd name="T0" fmla="*/ 438149 w 609600"/>
              <a:gd name="T1" fmla="*/ 0 h 171450"/>
              <a:gd name="T2" fmla="*/ 438149 w 609600"/>
              <a:gd name="T3" fmla="*/ 171449 h 171450"/>
              <a:gd name="T4" fmla="*/ 552470 w 609600"/>
              <a:gd name="T5" fmla="*/ 114299 h 171450"/>
              <a:gd name="T6" fmla="*/ 466724 w 609600"/>
              <a:gd name="T7" fmla="*/ 114299 h 171450"/>
              <a:gd name="T8" fmla="*/ 466724 w 609600"/>
              <a:gd name="T9" fmla="*/ 80009 h 171450"/>
              <a:gd name="T10" fmla="*/ 598141 w 609600"/>
              <a:gd name="T11" fmla="*/ 80009 h 171450"/>
              <a:gd name="T12" fmla="*/ 575285 w 609600"/>
              <a:gd name="T13" fmla="*/ 68579 h 171450"/>
              <a:gd name="T14" fmla="*/ 466724 w 609600"/>
              <a:gd name="T15" fmla="*/ 68579 h 171450"/>
              <a:gd name="T16" fmla="*/ 466724 w 609600"/>
              <a:gd name="T17" fmla="*/ 57149 h 171450"/>
              <a:gd name="T18" fmla="*/ 552429 w 609600"/>
              <a:gd name="T19" fmla="*/ 57149 h 171450"/>
              <a:gd name="T20" fmla="*/ 438149 w 609600"/>
              <a:gd name="T21" fmla="*/ 0 h 171450"/>
              <a:gd name="T22" fmla="*/ 438149 w 609600"/>
              <a:gd name="T23" fmla="*/ 80009 h 171450"/>
              <a:gd name="T24" fmla="*/ 0 w 609600"/>
              <a:gd name="T25" fmla="*/ 80009 h 171450"/>
              <a:gd name="T26" fmla="*/ 0 w 609600"/>
              <a:gd name="T27" fmla="*/ 114299 h 171450"/>
              <a:gd name="T28" fmla="*/ 438149 w 609600"/>
              <a:gd name="T29" fmla="*/ 114299 h 171450"/>
              <a:gd name="T30" fmla="*/ 438149 w 609600"/>
              <a:gd name="T31" fmla="*/ 80009 h 171450"/>
              <a:gd name="T32" fmla="*/ 598141 w 609600"/>
              <a:gd name="T33" fmla="*/ 80009 h 171450"/>
              <a:gd name="T34" fmla="*/ 466724 w 609600"/>
              <a:gd name="T35" fmla="*/ 80009 h 171450"/>
              <a:gd name="T36" fmla="*/ 466724 w 609600"/>
              <a:gd name="T37" fmla="*/ 114299 h 171450"/>
              <a:gd name="T38" fmla="*/ 552470 w 609600"/>
              <a:gd name="T39" fmla="*/ 114299 h 171450"/>
              <a:gd name="T40" fmla="*/ 609599 w 609600"/>
              <a:gd name="T41" fmla="*/ 85740 h 171450"/>
              <a:gd name="T42" fmla="*/ 598141 w 609600"/>
              <a:gd name="T43" fmla="*/ 80009 h 171450"/>
              <a:gd name="T44" fmla="*/ 438149 w 609600"/>
              <a:gd name="T45" fmla="*/ 57149 h 171450"/>
              <a:gd name="T46" fmla="*/ 0 w 609600"/>
              <a:gd name="T47" fmla="*/ 57149 h 171450"/>
              <a:gd name="T48" fmla="*/ 0 w 609600"/>
              <a:gd name="T49" fmla="*/ 68579 h 171450"/>
              <a:gd name="T50" fmla="*/ 438149 w 609600"/>
              <a:gd name="T51" fmla="*/ 68579 h 171450"/>
              <a:gd name="T52" fmla="*/ 438149 w 609600"/>
              <a:gd name="T53" fmla="*/ 57149 h 171450"/>
              <a:gd name="T54" fmla="*/ 552429 w 609600"/>
              <a:gd name="T55" fmla="*/ 57149 h 171450"/>
              <a:gd name="T56" fmla="*/ 466724 w 609600"/>
              <a:gd name="T57" fmla="*/ 57149 h 171450"/>
              <a:gd name="T58" fmla="*/ 466724 w 609600"/>
              <a:gd name="T59" fmla="*/ 68579 h 171450"/>
              <a:gd name="T60" fmla="*/ 575285 w 609600"/>
              <a:gd name="T61" fmla="*/ 68579 h 171450"/>
              <a:gd name="T62" fmla="*/ 552429 w 6096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9600" h="171450">
                <a:moveTo>
                  <a:pt x="438149" y="0"/>
                </a:moveTo>
                <a:lnTo>
                  <a:pt x="438149" y="171449"/>
                </a:lnTo>
                <a:lnTo>
                  <a:pt x="552470" y="114299"/>
                </a:lnTo>
                <a:lnTo>
                  <a:pt x="466724" y="114299"/>
                </a:lnTo>
                <a:lnTo>
                  <a:pt x="466724" y="80009"/>
                </a:lnTo>
                <a:lnTo>
                  <a:pt x="598141" y="80009"/>
                </a:lnTo>
                <a:lnTo>
                  <a:pt x="575285" y="68579"/>
                </a:lnTo>
                <a:lnTo>
                  <a:pt x="466724" y="68579"/>
                </a:lnTo>
                <a:lnTo>
                  <a:pt x="466724" y="57149"/>
                </a:lnTo>
                <a:lnTo>
                  <a:pt x="552429" y="57149"/>
                </a:lnTo>
                <a:lnTo>
                  <a:pt x="438149" y="0"/>
                </a:lnTo>
                <a:close/>
              </a:path>
              <a:path w="609600" h="171450">
                <a:moveTo>
                  <a:pt x="4381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438149" y="114299"/>
                </a:lnTo>
                <a:lnTo>
                  <a:pt x="438149" y="80009"/>
                </a:lnTo>
                <a:close/>
              </a:path>
              <a:path w="609600" h="171450">
                <a:moveTo>
                  <a:pt x="598141" y="80009"/>
                </a:moveTo>
                <a:lnTo>
                  <a:pt x="466724" y="80009"/>
                </a:lnTo>
                <a:lnTo>
                  <a:pt x="466724" y="114299"/>
                </a:lnTo>
                <a:lnTo>
                  <a:pt x="552470" y="114299"/>
                </a:lnTo>
                <a:lnTo>
                  <a:pt x="609599" y="85740"/>
                </a:lnTo>
                <a:lnTo>
                  <a:pt x="598141" y="80009"/>
                </a:lnTo>
                <a:close/>
              </a:path>
              <a:path w="609600" h="171450">
                <a:moveTo>
                  <a:pt x="4381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438149" y="68579"/>
                </a:lnTo>
                <a:lnTo>
                  <a:pt x="438149" y="57149"/>
                </a:lnTo>
                <a:close/>
              </a:path>
              <a:path w="609600" h="171450">
                <a:moveTo>
                  <a:pt x="552429" y="57149"/>
                </a:moveTo>
                <a:lnTo>
                  <a:pt x="466724" y="57149"/>
                </a:lnTo>
                <a:lnTo>
                  <a:pt x="466724" y="68579"/>
                </a:lnTo>
                <a:lnTo>
                  <a:pt x="575285" y="68579"/>
                </a:lnTo>
                <a:lnTo>
                  <a:pt x="55242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object 23">
            <a:extLst>
              <a:ext uri="{FF2B5EF4-FFF2-40B4-BE49-F238E27FC236}">
                <a16:creationId xmlns:a16="http://schemas.microsoft.com/office/drawing/2014/main" id="{568A6567-0769-426F-AB43-2A0920247774}"/>
              </a:ext>
            </a:extLst>
          </p:cNvPr>
          <p:cNvSpPr>
            <a:spLocks/>
          </p:cNvSpPr>
          <p:nvPr/>
        </p:nvSpPr>
        <p:spPr bwMode="auto">
          <a:xfrm>
            <a:off x="2743200" y="3700463"/>
            <a:ext cx="696913" cy="171450"/>
          </a:xfrm>
          <a:custGeom>
            <a:avLst/>
            <a:gdLst>
              <a:gd name="T0" fmla="*/ 525392 w 697229"/>
              <a:gd name="T1" fmla="*/ 68635 h 171450"/>
              <a:gd name="T2" fmla="*/ 525366 w 697229"/>
              <a:gd name="T3" fmla="*/ 80065 h 171450"/>
              <a:gd name="T4" fmla="*/ 553975 w 697229"/>
              <a:gd name="T5" fmla="*/ 80131 h 171450"/>
              <a:gd name="T6" fmla="*/ 553854 w 697229"/>
              <a:gd name="T7" fmla="*/ 114412 h 171450"/>
              <a:gd name="T8" fmla="*/ 525286 w 697229"/>
              <a:gd name="T9" fmla="*/ 114412 h 171450"/>
              <a:gd name="T10" fmla="*/ 525154 w 697229"/>
              <a:gd name="T11" fmla="*/ 171443 h 171450"/>
              <a:gd name="T12" fmla="*/ 639865 w 697229"/>
              <a:gd name="T13" fmla="*/ 114412 h 171450"/>
              <a:gd name="T14" fmla="*/ 553854 w 697229"/>
              <a:gd name="T15" fmla="*/ 114412 h 171450"/>
              <a:gd name="T16" fmla="*/ 639996 w 697229"/>
              <a:gd name="T17" fmla="*/ 114347 h 171450"/>
              <a:gd name="T18" fmla="*/ 696801 w 697229"/>
              <a:gd name="T19" fmla="*/ 86105 h 171450"/>
              <a:gd name="T20" fmla="*/ 662187 w 697229"/>
              <a:gd name="T21" fmla="*/ 68701 h 171450"/>
              <a:gd name="T22" fmla="*/ 553975 w 697229"/>
              <a:gd name="T23" fmla="*/ 68701 h 171450"/>
              <a:gd name="T24" fmla="*/ 525392 w 697229"/>
              <a:gd name="T25" fmla="*/ 68635 h 171450"/>
              <a:gd name="T26" fmla="*/ 525366 w 697229"/>
              <a:gd name="T27" fmla="*/ 80065 h 171450"/>
              <a:gd name="T28" fmla="*/ 525286 w 697229"/>
              <a:gd name="T29" fmla="*/ 114347 h 171450"/>
              <a:gd name="T30" fmla="*/ 553854 w 697229"/>
              <a:gd name="T31" fmla="*/ 114412 h 171450"/>
              <a:gd name="T32" fmla="*/ 553975 w 697229"/>
              <a:gd name="T33" fmla="*/ 80131 h 171450"/>
              <a:gd name="T34" fmla="*/ 525366 w 697229"/>
              <a:gd name="T35" fmla="*/ 80065 h 171450"/>
              <a:gd name="T36" fmla="*/ 131 w 697229"/>
              <a:gd name="T37" fmla="*/ 78851 h 171450"/>
              <a:gd name="T38" fmla="*/ 0 w 697229"/>
              <a:gd name="T39" fmla="*/ 113150 h 171450"/>
              <a:gd name="T40" fmla="*/ 525286 w 697229"/>
              <a:gd name="T41" fmla="*/ 114347 h 171450"/>
              <a:gd name="T42" fmla="*/ 525366 w 697229"/>
              <a:gd name="T43" fmla="*/ 80065 h 171450"/>
              <a:gd name="T44" fmla="*/ 131 w 697229"/>
              <a:gd name="T45" fmla="*/ 78851 h 171450"/>
              <a:gd name="T46" fmla="*/ 525418 w 697229"/>
              <a:gd name="T47" fmla="*/ 57205 h 171450"/>
              <a:gd name="T48" fmla="*/ 525392 w 697229"/>
              <a:gd name="T49" fmla="*/ 68635 h 171450"/>
              <a:gd name="T50" fmla="*/ 553975 w 697229"/>
              <a:gd name="T51" fmla="*/ 68701 h 171450"/>
              <a:gd name="T52" fmla="*/ 553975 w 697229"/>
              <a:gd name="T53" fmla="*/ 57271 h 171450"/>
              <a:gd name="T54" fmla="*/ 525418 w 697229"/>
              <a:gd name="T55" fmla="*/ 57205 h 171450"/>
              <a:gd name="T56" fmla="*/ 525551 w 697229"/>
              <a:gd name="T57" fmla="*/ 0 h 171450"/>
              <a:gd name="T58" fmla="*/ 525418 w 697229"/>
              <a:gd name="T59" fmla="*/ 57205 h 171450"/>
              <a:gd name="T60" fmla="*/ 553975 w 697229"/>
              <a:gd name="T61" fmla="*/ 57271 h 171450"/>
              <a:gd name="T62" fmla="*/ 553975 w 697229"/>
              <a:gd name="T63" fmla="*/ 68701 h 171450"/>
              <a:gd name="T64" fmla="*/ 662187 w 697229"/>
              <a:gd name="T65" fmla="*/ 68701 h 171450"/>
              <a:gd name="T66" fmla="*/ 525551 w 697229"/>
              <a:gd name="T67" fmla="*/ 0 h 171450"/>
              <a:gd name="T68" fmla="*/ 262 w 697229"/>
              <a:gd name="T69" fmla="*/ 55991 h 171450"/>
              <a:gd name="T70" fmla="*/ 131 w 697229"/>
              <a:gd name="T71" fmla="*/ 67421 h 171450"/>
              <a:gd name="T72" fmla="*/ 525392 w 697229"/>
              <a:gd name="T73" fmla="*/ 68635 h 171450"/>
              <a:gd name="T74" fmla="*/ 525418 w 697229"/>
              <a:gd name="T75" fmla="*/ 57205 h 171450"/>
              <a:gd name="T76" fmla="*/ 262 w 697229"/>
              <a:gd name="T77" fmla="*/ 55991 h 17145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97229" h="171450">
                <a:moveTo>
                  <a:pt x="525630" y="68635"/>
                </a:moveTo>
                <a:lnTo>
                  <a:pt x="525604" y="80065"/>
                </a:lnTo>
                <a:lnTo>
                  <a:pt x="554226" y="80131"/>
                </a:lnTo>
                <a:lnTo>
                  <a:pt x="554105" y="114412"/>
                </a:lnTo>
                <a:lnTo>
                  <a:pt x="525524" y="114412"/>
                </a:lnTo>
                <a:lnTo>
                  <a:pt x="525392" y="171443"/>
                </a:lnTo>
                <a:lnTo>
                  <a:pt x="640155" y="114412"/>
                </a:lnTo>
                <a:lnTo>
                  <a:pt x="554105" y="114412"/>
                </a:lnTo>
                <a:lnTo>
                  <a:pt x="640286" y="114347"/>
                </a:lnTo>
                <a:lnTo>
                  <a:pt x="697117" y="86105"/>
                </a:lnTo>
                <a:lnTo>
                  <a:pt x="662487" y="68701"/>
                </a:lnTo>
                <a:lnTo>
                  <a:pt x="554226" y="68701"/>
                </a:lnTo>
                <a:lnTo>
                  <a:pt x="525630" y="68635"/>
                </a:lnTo>
                <a:close/>
              </a:path>
              <a:path w="697229" h="171450">
                <a:moveTo>
                  <a:pt x="525604" y="80065"/>
                </a:moveTo>
                <a:lnTo>
                  <a:pt x="525524" y="114347"/>
                </a:lnTo>
                <a:lnTo>
                  <a:pt x="554105" y="114412"/>
                </a:lnTo>
                <a:lnTo>
                  <a:pt x="554226" y="80131"/>
                </a:lnTo>
                <a:lnTo>
                  <a:pt x="525604" y="80065"/>
                </a:lnTo>
                <a:close/>
              </a:path>
              <a:path w="697229" h="171450">
                <a:moveTo>
                  <a:pt x="131" y="78851"/>
                </a:moveTo>
                <a:lnTo>
                  <a:pt x="0" y="113150"/>
                </a:lnTo>
                <a:lnTo>
                  <a:pt x="525524" y="114347"/>
                </a:lnTo>
                <a:lnTo>
                  <a:pt x="525604" y="80065"/>
                </a:lnTo>
                <a:lnTo>
                  <a:pt x="131" y="78851"/>
                </a:lnTo>
                <a:close/>
              </a:path>
              <a:path w="697229" h="171450">
                <a:moveTo>
                  <a:pt x="525656" y="57205"/>
                </a:moveTo>
                <a:lnTo>
                  <a:pt x="525630" y="68635"/>
                </a:lnTo>
                <a:lnTo>
                  <a:pt x="554226" y="68701"/>
                </a:lnTo>
                <a:lnTo>
                  <a:pt x="554226" y="57271"/>
                </a:lnTo>
                <a:lnTo>
                  <a:pt x="525656" y="57205"/>
                </a:lnTo>
                <a:close/>
              </a:path>
              <a:path w="697229" h="171450">
                <a:moveTo>
                  <a:pt x="525789" y="0"/>
                </a:moveTo>
                <a:lnTo>
                  <a:pt x="525656" y="57205"/>
                </a:lnTo>
                <a:lnTo>
                  <a:pt x="554226" y="57271"/>
                </a:lnTo>
                <a:lnTo>
                  <a:pt x="554226" y="68701"/>
                </a:lnTo>
                <a:lnTo>
                  <a:pt x="662487" y="68701"/>
                </a:lnTo>
                <a:lnTo>
                  <a:pt x="525789" y="0"/>
                </a:lnTo>
                <a:close/>
              </a:path>
              <a:path w="697229" h="171450">
                <a:moveTo>
                  <a:pt x="262" y="55991"/>
                </a:moveTo>
                <a:lnTo>
                  <a:pt x="131" y="67421"/>
                </a:lnTo>
                <a:lnTo>
                  <a:pt x="525630" y="68635"/>
                </a:lnTo>
                <a:lnTo>
                  <a:pt x="525656" y="57205"/>
                </a:lnTo>
                <a:lnTo>
                  <a:pt x="262" y="559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8" name="object 24">
            <a:extLst>
              <a:ext uri="{FF2B5EF4-FFF2-40B4-BE49-F238E27FC236}">
                <a16:creationId xmlns:a16="http://schemas.microsoft.com/office/drawing/2014/main" id="{3C71FC94-EAE3-4CED-802F-F192B3C4C6C7}"/>
              </a:ext>
            </a:extLst>
          </p:cNvPr>
          <p:cNvSpPr>
            <a:spLocks/>
          </p:cNvSpPr>
          <p:nvPr/>
        </p:nvSpPr>
        <p:spPr bwMode="auto">
          <a:xfrm>
            <a:off x="2743200" y="5324475"/>
            <a:ext cx="609600" cy="171450"/>
          </a:xfrm>
          <a:custGeom>
            <a:avLst/>
            <a:gdLst>
              <a:gd name="T0" fmla="*/ 438149 w 609600"/>
              <a:gd name="T1" fmla="*/ 0 h 171450"/>
              <a:gd name="T2" fmla="*/ 438149 w 609600"/>
              <a:gd name="T3" fmla="*/ 171449 h 171450"/>
              <a:gd name="T4" fmla="*/ 552449 w 609600"/>
              <a:gd name="T5" fmla="*/ 114299 h 171450"/>
              <a:gd name="T6" fmla="*/ 466724 w 609600"/>
              <a:gd name="T7" fmla="*/ 114299 h 171450"/>
              <a:gd name="T8" fmla="*/ 466724 w 609600"/>
              <a:gd name="T9" fmla="*/ 80009 h 171450"/>
              <a:gd name="T10" fmla="*/ 598169 w 609600"/>
              <a:gd name="T11" fmla="*/ 80009 h 171450"/>
              <a:gd name="T12" fmla="*/ 575309 w 609600"/>
              <a:gd name="T13" fmla="*/ 68579 h 171450"/>
              <a:gd name="T14" fmla="*/ 466724 w 609600"/>
              <a:gd name="T15" fmla="*/ 68579 h 171450"/>
              <a:gd name="T16" fmla="*/ 466724 w 609600"/>
              <a:gd name="T17" fmla="*/ 57149 h 171450"/>
              <a:gd name="T18" fmla="*/ 552449 w 609600"/>
              <a:gd name="T19" fmla="*/ 57149 h 171450"/>
              <a:gd name="T20" fmla="*/ 438149 w 609600"/>
              <a:gd name="T21" fmla="*/ 0 h 171450"/>
              <a:gd name="T22" fmla="*/ 438149 w 609600"/>
              <a:gd name="T23" fmla="*/ 80009 h 171450"/>
              <a:gd name="T24" fmla="*/ 0 w 609600"/>
              <a:gd name="T25" fmla="*/ 80009 h 171450"/>
              <a:gd name="T26" fmla="*/ 0 w 609600"/>
              <a:gd name="T27" fmla="*/ 114299 h 171450"/>
              <a:gd name="T28" fmla="*/ 438149 w 609600"/>
              <a:gd name="T29" fmla="*/ 114299 h 171450"/>
              <a:gd name="T30" fmla="*/ 438149 w 609600"/>
              <a:gd name="T31" fmla="*/ 80009 h 171450"/>
              <a:gd name="T32" fmla="*/ 598169 w 609600"/>
              <a:gd name="T33" fmla="*/ 80009 h 171450"/>
              <a:gd name="T34" fmla="*/ 466724 w 609600"/>
              <a:gd name="T35" fmla="*/ 80009 h 171450"/>
              <a:gd name="T36" fmla="*/ 466724 w 609600"/>
              <a:gd name="T37" fmla="*/ 114299 h 171450"/>
              <a:gd name="T38" fmla="*/ 552449 w 609600"/>
              <a:gd name="T39" fmla="*/ 114299 h 171450"/>
              <a:gd name="T40" fmla="*/ 609599 w 609600"/>
              <a:gd name="T41" fmla="*/ 85724 h 171450"/>
              <a:gd name="T42" fmla="*/ 598169 w 609600"/>
              <a:gd name="T43" fmla="*/ 80009 h 171450"/>
              <a:gd name="T44" fmla="*/ 438149 w 609600"/>
              <a:gd name="T45" fmla="*/ 57149 h 171450"/>
              <a:gd name="T46" fmla="*/ 0 w 609600"/>
              <a:gd name="T47" fmla="*/ 57149 h 171450"/>
              <a:gd name="T48" fmla="*/ 0 w 609600"/>
              <a:gd name="T49" fmla="*/ 68579 h 171450"/>
              <a:gd name="T50" fmla="*/ 438149 w 609600"/>
              <a:gd name="T51" fmla="*/ 68579 h 171450"/>
              <a:gd name="T52" fmla="*/ 438149 w 609600"/>
              <a:gd name="T53" fmla="*/ 57149 h 171450"/>
              <a:gd name="T54" fmla="*/ 552449 w 609600"/>
              <a:gd name="T55" fmla="*/ 57149 h 171450"/>
              <a:gd name="T56" fmla="*/ 466724 w 609600"/>
              <a:gd name="T57" fmla="*/ 57149 h 171450"/>
              <a:gd name="T58" fmla="*/ 466724 w 609600"/>
              <a:gd name="T59" fmla="*/ 68579 h 171450"/>
              <a:gd name="T60" fmla="*/ 575309 w 609600"/>
              <a:gd name="T61" fmla="*/ 68579 h 171450"/>
              <a:gd name="T62" fmla="*/ 552449 w 6096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9600" h="171450">
                <a:moveTo>
                  <a:pt x="438149" y="0"/>
                </a:moveTo>
                <a:lnTo>
                  <a:pt x="438149" y="171449"/>
                </a:lnTo>
                <a:lnTo>
                  <a:pt x="552449" y="114299"/>
                </a:lnTo>
                <a:lnTo>
                  <a:pt x="466724" y="114299"/>
                </a:lnTo>
                <a:lnTo>
                  <a:pt x="466724" y="80009"/>
                </a:lnTo>
                <a:lnTo>
                  <a:pt x="598169" y="80009"/>
                </a:lnTo>
                <a:lnTo>
                  <a:pt x="575309" y="68579"/>
                </a:lnTo>
                <a:lnTo>
                  <a:pt x="466724" y="68579"/>
                </a:lnTo>
                <a:lnTo>
                  <a:pt x="466724" y="57149"/>
                </a:lnTo>
                <a:lnTo>
                  <a:pt x="552449" y="57149"/>
                </a:lnTo>
                <a:lnTo>
                  <a:pt x="438149" y="0"/>
                </a:lnTo>
                <a:close/>
              </a:path>
              <a:path w="609600" h="171450">
                <a:moveTo>
                  <a:pt x="4381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438149" y="114299"/>
                </a:lnTo>
                <a:lnTo>
                  <a:pt x="438149" y="80009"/>
                </a:lnTo>
                <a:close/>
              </a:path>
              <a:path w="609600" h="171450">
                <a:moveTo>
                  <a:pt x="598169" y="80009"/>
                </a:moveTo>
                <a:lnTo>
                  <a:pt x="466724" y="80009"/>
                </a:lnTo>
                <a:lnTo>
                  <a:pt x="466724" y="114299"/>
                </a:lnTo>
                <a:lnTo>
                  <a:pt x="552449" y="114299"/>
                </a:lnTo>
                <a:lnTo>
                  <a:pt x="609599" y="85724"/>
                </a:lnTo>
                <a:lnTo>
                  <a:pt x="598169" y="80009"/>
                </a:lnTo>
                <a:close/>
              </a:path>
              <a:path w="609600" h="171450">
                <a:moveTo>
                  <a:pt x="4381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438149" y="68579"/>
                </a:lnTo>
                <a:lnTo>
                  <a:pt x="438149" y="57149"/>
                </a:lnTo>
                <a:close/>
              </a:path>
              <a:path w="609600" h="171450">
                <a:moveTo>
                  <a:pt x="552449" y="57149"/>
                </a:moveTo>
                <a:lnTo>
                  <a:pt x="466724" y="57149"/>
                </a:lnTo>
                <a:lnTo>
                  <a:pt x="466724" y="68579"/>
                </a:lnTo>
                <a:lnTo>
                  <a:pt x="575309" y="68579"/>
                </a:lnTo>
                <a:lnTo>
                  <a:pt x="55244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9" name="object 25">
            <a:extLst>
              <a:ext uri="{FF2B5EF4-FFF2-40B4-BE49-F238E27FC236}">
                <a16:creationId xmlns:a16="http://schemas.microsoft.com/office/drawing/2014/main" id="{0E81707A-21F1-47C8-87EF-8E784FDF2D11}"/>
              </a:ext>
            </a:extLst>
          </p:cNvPr>
          <p:cNvSpPr>
            <a:spLocks/>
          </p:cNvSpPr>
          <p:nvPr/>
        </p:nvSpPr>
        <p:spPr bwMode="auto">
          <a:xfrm>
            <a:off x="4033838" y="2282825"/>
            <a:ext cx="22225" cy="12700"/>
          </a:xfrm>
          <a:custGeom>
            <a:avLst/>
            <a:gdLst>
              <a:gd name="T0" fmla="*/ 0 w 22225"/>
              <a:gd name="T1" fmla="*/ 12147 h 12700"/>
              <a:gd name="T2" fmla="*/ 21860 w 22225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225" h="12700">
                <a:moveTo>
                  <a:pt x="0" y="12147"/>
                </a:moveTo>
                <a:lnTo>
                  <a:pt x="21860" y="0"/>
                </a:lnTo>
              </a:path>
            </a:pathLst>
          </a:custGeom>
          <a:noFill/>
          <a:ln w="69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0" name="object 26">
            <a:extLst>
              <a:ext uri="{FF2B5EF4-FFF2-40B4-BE49-F238E27FC236}">
                <a16:creationId xmlns:a16="http://schemas.microsoft.com/office/drawing/2014/main" id="{7F3B3CE9-B744-464A-B19E-80B08E720141}"/>
              </a:ext>
            </a:extLst>
          </p:cNvPr>
          <p:cNvSpPr>
            <a:spLocks/>
          </p:cNvSpPr>
          <p:nvPr/>
        </p:nvSpPr>
        <p:spPr bwMode="auto">
          <a:xfrm>
            <a:off x="4054475" y="2287588"/>
            <a:ext cx="31750" cy="55562"/>
          </a:xfrm>
          <a:custGeom>
            <a:avLst/>
            <a:gdLst>
              <a:gd name="T0" fmla="*/ 0 w 31750"/>
              <a:gd name="T1" fmla="*/ 0 h 55880"/>
              <a:gd name="T2" fmla="*/ 31637 w 31750"/>
              <a:gd name="T3" fmla="*/ 55249 h 558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50" h="55880">
                <a:moveTo>
                  <a:pt x="0" y="0"/>
                </a:moveTo>
                <a:lnTo>
                  <a:pt x="31637" y="55565"/>
                </a:lnTo>
              </a:path>
            </a:pathLst>
          </a:custGeom>
          <a:noFill/>
          <a:ln w="138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1" name="object 27">
            <a:extLst>
              <a:ext uri="{FF2B5EF4-FFF2-40B4-BE49-F238E27FC236}">
                <a16:creationId xmlns:a16="http://schemas.microsoft.com/office/drawing/2014/main" id="{16529AAA-C75A-4F9C-B949-5E29C2BA3A79}"/>
              </a:ext>
            </a:extLst>
          </p:cNvPr>
          <p:cNvSpPr>
            <a:spLocks/>
          </p:cNvSpPr>
          <p:nvPr/>
        </p:nvSpPr>
        <p:spPr bwMode="auto">
          <a:xfrm>
            <a:off x="4089400" y="2174875"/>
            <a:ext cx="41275" cy="168275"/>
          </a:xfrm>
          <a:custGeom>
            <a:avLst/>
            <a:gdLst>
              <a:gd name="T0" fmla="*/ 0 w 41910"/>
              <a:gd name="T1" fmla="*/ 167914 h 167639"/>
              <a:gd name="T2" fmla="*/ 40756 w 41910"/>
              <a:gd name="T3" fmla="*/ 0 h 1676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910" h="167639">
                <a:moveTo>
                  <a:pt x="0" y="167279"/>
                </a:moveTo>
                <a:lnTo>
                  <a:pt x="41383" y="0"/>
                </a:lnTo>
              </a:path>
            </a:pathLst>
          </a:custGeom>
          <a:noFill/>
          <a:ln w="69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2" name="object 28">
            <a:extLst>
              <a:ext uri="{FF2B5EF4-FFF2-40B4-BE49-F238E27FC236}">
                <a16:creationId xmlns:a16="http://schemas.microsoft.com/office/drawing/2014/main" id="{52D70A02-E0BF-4E54-95F2-7738A0D55962}"/>
              </a:ext>
            </a:extLst>
          </p:cNvPr>
          <p:cNvSpPr>
            <a:spLocks/>
          </p:cNvSpPr>
          <p:nvPr/>
        </p:nvSpPr>
        <p:spPr bwMode="auto">
          <a:xfrm>
            <a:off x="4130675" y="2174875"/>
            <a:ext cx="109538" cy="0"/>
          </a:xfrm>
          <a:custGeom>
            <a:avLst/>
            <a:gdLst>
              <a:gd name="T0" fmla="*/ 0 w 109854"/>
              <a:gd name="T1" fmla="*/ 109533 w 1098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854">
                <a:moveTo>
                  <a:pt x="0" y="0"/>
                </a:moveTo>
                <a:lnTo>
                  <a:pt x="109849" y="0"/>
                </a:lnTo>
              </a:path>
            </a:pathLst>
          </a:custGeom>
          <a:noFill/>
          <a:ln w="69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3" name="object 29">
            <a:extLst>
              <a:ext uri="{FF2B5EF4-FFF2-40B4-BE49-F238E27FC236}">
                <a16:creationId xmlns:a16="http://schemas.microsoft.com/office/drawing/2014/main" id="{694D9921-3CF8-443E-9663-A7E3AD7739F6}"/>
              </a:ext>
            </a:extLst>
          </p:cNvPr>
          <p:cNvSpPr>
            <a:spLocks/>
          </p:cNvSpPr>
          <p:nvPr/>
        </p:nvSpPr>
        <p:spPr bwMode="auto">
          <a:xfrm>
            <a:off x="3884613" y="2043113"/>
            <a:ext cx="219075" cy="306387"/>
          </a:xfrm>
          <a:custGeom>
            <a:avLst/>
            <a:gdLst>
              <a:gd name="T0" fmla="*/ 218598 w 217804"/>
              <a:gd name="T1" fmla="*/ 0 h 306705"/>
              <a:gd name="T2" fmla="*/ 0 w 217804"/>
              <a:gd name="T3" fmla="*/ 305876 h 3067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804" h="306705">
                <a:moveTo>
                  <a:pt x="217330" y="0"/>
                </a:moveTo>
                <a:lnTo>
                  <a:pt x="0" y="306193"/>
                </a:lnTo>
              </a:path>
            </a:pathLst>
          </a:custGeom>
          <a:noFill/>
          <a:ln w="121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4" name="object 30">
            <a:extLst>
              <a:ext uri="{FF2B5EF4-FFF2-40B4-BE49-F238E27FC236}">
                <a16:creationId xmlns:a16="http://schemas.microsoft.com/office/drawing/2014/main" id="{48104608-928A-4959-AD47-2639165F0F32}"/>
              </a:ext>
            </a:extLst>
          </p:cNvPr>
          <p:cNvSpPr>
            <a:spLocks/>
          </p:cNvSpPr>
          <p:nvPr/>
        </p:nvSpPr>
        <p:spPr bwMode="auto">
          <a:xfrm>
            <a:off x="4141788" y="2717800"/>
            <a:ext cx="22225" cy="12700"/>
          </a:xfrm>
          <a:custGeom>
            <a:avLst/>
            <a:gdLst>
              <a:gd name="T0" fmla="*/ 0 w 22225"/>
              <a:gd name="T1" fmla="*/ 12147 h 12700"/>
              <a:gd name="T2" fmla="*/ 21830 w 22225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225" h="12700">
                <a:moveTo>
                  <a:pt x="0" y="12147"/>
                </a:moveTo>
                <a:lnTo>
                  <a:pt x="21830" y="0"/>
                </a:lnTo>
              </a:path>
            </a:pathLst>
          </a:custGeom>
          <a:noFill/>
          <a:ln w="69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5" name="object 31">
            <a:extLst>
              <a:ext uri="{FF2B5EF4-FFF2-40B4-BE49-F238E27FC236}">
                <a16:creationId xmlns:a16="http://schemas.microsoft.com/office/drawing/2014/main" id="{C05426FF-9F56-4404-9A55-60B01D10F669}"/>
              </a:ext>
            </a:extLst>
          </p:cNvPr>
          <p:cNvSpPr>
            <a:spLocks/>
          </p:cNvSpPr>
          <p:nvPr/>
        </p:nvSpPr>
        <p:spPr bwMode="auto">
          <a:xfrm>
            <a:off x="4162425" y="2722563"/>
            <a:ext cx="31750" cy="55562"/>
          </a:xfrm>
          <a:custGeom>
            <a:avLst/>
            <a:gdLst>
              <a:gd name="T0" fmla="*/ 0 w 31750"/>
              <a:gd name="T1" fmla="*/ 0 h 55880"/>
              <a:gd name="T2" fmla="*/ 31606 w 31750"/>
              <a:gd name="T3" fmla="*/ 55280 h 558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50" h="55880">
                <a:moveTo>
                  <a:pt x="0" y="0"/>
                </a:moveTo>
                <a:lnTo>
                  <a:pt x="31606" y="55596"/>
                </a:lnTo>
              </a:path>
            </a:pathLst>
          </a:custGeom>
          <a:noFill/>
          <a:ln w="138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6" name="object 32">
            <a:extLst>
              <a:ext uri="{FF2B5EF4-FFF2-40B4-BE49-F238E27FC236}">
                <a16:creationId xmlns:a16="http://schemas.microsoft.com/office/drawing/2014/main" id="{BD370F97-4C25-400F-BB0A-C3E61DBF1C98}"/>
              </a:ext>
            </a:extLst>
          </p:cNvPr>
          <p:cNvSpPr>
            <a:spLocks/>
          </p:cNvSpPr>
          <p:nvPr/>
        </p:nvSpPr>
        <p:spPr bwMode="auto">
          <a:xfrm>
            <a:off x="4197350" y="2609850"/>
            <a:ext cx="42863" cy="168275"/>
          </a:xfrm>
          <a:custGeom>
            <a:avLst/>
            <a:gdLst>
              <a:gd name="T0" fmla="*/ 0 w 41910"/>
              <a:gd name="T1" fmla="*/ 167944 h 167639"/>
              <a:gd name="T2" fmla="*/ 42324 w 41910"/>
              <a:gd name="T3" fmla="*/ 0 h 1676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910" h="167639">
                <a:moveTo>
                  <a:pt x="0" y="167309"/>
                </a:moveTo>
                <a:lnTo>
                  <a:pt x="41383" y="0"/>
                </a:lnTo>
              </a:path>
            </a:pathLst>
          </a:custGeom>
          <a:noFill/>
          <a:ln w="69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7" name="object 33">
            <a:extLst>
              <a:ext uri="{FF2B5EF4-FFF2-40B4-BE49-F238E27FC236}">
                <a16:creationId xmlns:a16="http://schemas.microsoft.com/office/drawing/2014/main" id="{03CCB183-995E-4D8D-B731-10857082BDB1}"/>
              </a:ext>
            </a:extLst>
          </p:cNvPr>
          <p:cNvSpPr>
            <a:spLocks/>
          </p:cNvSpPr>
          <p:nvPr/>
        </p:nvSpPr>
        <p:spPr bwMode="auto">
          <a:xfrm>
            <a:off x="4238625" y="2609850"/>
            <a:ext cx="109538" cy="0"/>
          </a:xfrm>
          <a:custGeom>
            <a:avLst/>
            <a:gdLst>
              <a:gd name="T0" fmla="*/ 0 w 109854"/>
              <a:gd name="T1" fmla="*/ 109502 w 1098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854">
                <a:moveTo>
                  <a:pt x="0" y="0"/>
                </a:moveTo>
                <a:lnTo>
                  <a:pt x="109818" y="0"/>
                </a:lnTo>
              </a:path>
            </a:pathLst>
          </a:custGeom>
          <a:noFill/>
          <a:ln w="69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8" name="object 34">
            <a:extLst>
              <a:ext uri="{FF2B5EF4-FFF2-40B4-BE49-F238E27FC236}">
                <a16:creationId xmlns:a16="http://schemas.microsoft.com/office/drawing/2014/main" id="{06B3DB00-C409-47A3-9328-5230C9AA1586}"/>
              </a:ext>
            </a:extLst>
          </p:cNvPr>
          <p:cNvSpPr>
            <a:spLocks/>
          </p:cNvSpPr>
          <p:nvPr/>
        </p:nvSpPr>
        <p:spPr bwMode="auto">
          <a:xfrm>
            <a:off x="3994150" y="2478088"/>
            <a:ext cx="217488" cy="306387"/>
          </a:xfrm>
          <a:custGeom>
            <a:avLst/>
            <a:gdLst>
              <a:gd name="T0" fmla="*/ 216985 w 217804"/>
              <a:gd name="T1" fmla="*/ 0 h 307339"/>
              <a:gd name="T2" fmla="*/ 0 w 217804"/>
              <a:gd name="T3" fmla="*/ 305825 h 3073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804" h="307339">
                <a:moveTo>
                  <a:pt x="217300" y="0"/>
                </a:moveTo>
                <a:lnTo>
                  <a:pt x="0" y="306775"/>
                </a:lnTo>
              </a:path>
            </a:pathLst>
          </a:custGeom>
          <a:noFill/>
          <a:ln w="121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9EBFA4C-42E3-4450-9DF2-612236F5F0B8}"/>
              </a:ext>
            </a:extLst>
          </p:cNvPr>
          <p:cNvSpPr txBox="1"/>
          <p:nvPr/>
        </p:nvSpPr>
        <p:spPr>
          <a:xfrm>
            <a:off x="4246563" y="2293938"/>
            <a:ext cx="411162" cy="58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5730" algn="ctr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45" dirty="0">
                <a:latin typeface="Symbol"/>
                <a:cs typeface="Symbol"/>
              </a:rPr>
              <a:t></a:t>
            </a:r>
            <a:r>
              <a:rPr sz="3375" baseline="-4938" dirty="0">
                <a:latin typeface="Symbol"/>
                <a:cs typeface="Symbol"/>
              </a:rPr>
              <a:t></a:t>
            </a:r>
            <a:endParaRPr sz="3375" baseline="-4938">
              <a:latin typeface="Symbol"/>
              <a:cs typeface="Symbol"/>
            </a:endParaRPr>
          </a:p>
          <a:p>
            <a:pPr algn="ctr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2 </a:t>
            </a:r>
            <a:r>
              <a:rPr sz="3375" spc="67" baseline="-2469" dirty="0">
                <a:latin typeface="Symbol"/>
                <a:cs typeface="Symbol"/>
              </a:rPr>
              <a:t></a:t>
            </a:r>
            <a:r>
              <a:rPr sz="3375" baseline="-7407" dirty="0">
                <a:latin typeface="Symbol"/>
                <a:cs typeface="Symbol"/>
              </a:rPr>
              <a:t></a:t>
            </a:r>
            <a:endParaRPr sz="3375" baseline="-7407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02A8C74-A48F-4DAB-A081-E97C9BF07DDC}"/>
              </a:ext>
            </a:extLst>
          </p:cNvPr>
          <p:cNvSpPr txBox="1"/>
          <p:nvPr/>
        </p:nvSpPr>
        <p:spPr>
          <a:xfrm>
            <a:off x="4371975" y="1738313"/>
            <a:ext cx="284163" cy="622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45" dirty="0">
                <a:latin typeface="Symbol"/>
                <a:cs typeface="Symbol"/>
              </a:rPr>
              <a:t></a:t>
            </a:r>
            <a:r>
              <a:rPr sz="3375" baseline="-13580" dirty="0">
                <a:latin typeface="Symbol"/>
                <a:cs typeface="Symbol"/>
              </a:rPr>
              <a:t></a:t>
            </a:r>
            <a:endParaRPr sz="3375" baseline="-13580">
              <a:latin typeface="Symbol"/>
              <a:cs typeface="Symbol"/>
            </a:endParaRPr>
          </a:p>
          <a:p>
            <a:pPr marL="12700" fontAlgn="auto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45" dirty="0">
                <a:latin typeface="Symbol"/>
                <a:cs typeface="Symbol"/>
              </a:rPr>
              <a:t></a:t>
            </a:r>
            <a:r>
              <a:rPr sz="3375" baseline="-4938" dirty="0">
                <a:latin typeface="Symbol"/>
                <a:cs typeface="Symbol"/>
              </a:rPr>
              <a:t>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31D7B5F-F2A0-48FA-8853-B84250162EEA}"/>
              </a:ext>
            </a:extLst>
          </p:cNvPr>
          <p:cNvSpPr txBox="1"/>
          <p:nvPr/>
        </p:nvSpPr>
        <p:spPr>
          <a:xfrm>
            <a:off x="4371975" y="1528763"/>
            <a:ext cx="284163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67" baseline="-4938" dirty="0">
                <a:latin typeface="Symbol"/>
                <a:cs typeface="Symbol"/>
              </a:rPr>
              <a:t></a:t>
            </a:r>
            <a:r>
              <a:rPr sz="2250" dirty="0">
                <a:latin typeface="Symbol"/>
                <a:cs typeface="Symbol"/>
              </a:rPr>
              <a:t>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7FB7C1F1-34F8-42A2-934D-50AB3B9C77D7}"/>
              </a:ext>
            </a:extLst>
          </p:cNvPr>
          <p:cNvSpPr txBox="1"/>
          <p:nvPr/>
        </p:nvSpPr>
        <p:spPr>
          <a:xfrm>
            <a:off x="3473450" y="2293938"/>
            <a:ext cx="463550" cy="450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89" baseline="-4938" dirty="0">
                <a:latin typeface="Symbol"/>
                <a:cs typeface="Symbol"/>
              </a:rPr>
              <a:t></a:t>
            </a:r>
            <a:r>
              <a:rPr sz="2250" spc="270" dirty="0">
                <a:latin typeface="Symbol"/>
                <a:cs typeface="Symbol"/>
              </a:rPr>
              <a:t></a:t>
            </a:r>
            <a:r>
              <a:rPr sz="3375" baseline="-25925" dirty="0">
                <a:latin typeface="Symbol"/>
                <a:cs typeface="Symbol"/>
              </a:rPr>
              <a:t></a:t>
            </a:r>
            <a:endParaRPr sz="3375" baseline="-25925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DD5459D-5B5C-42FA-9940-171EA05FA282}"/>
              </a:ext>
            </a:extLst>
          </p:cNvPr>
          <p:cNvSpPr txBox="1"/>
          <p:nvPr/>
        </p:nvSpPr>
        <p:spPr>
          <a:xfrm>
            <a:off x="3473450" y="2535238"/>
            <a:ext cx="271463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89" baseline="-4938" dirty="0">
                <a:latin typeface="Symbol"/>
                <a:cs typeface="Symbol"/>
              </a:rPr>
              <a:t></a:t>
            </a:r>
            <a:r>
              <a:rPr sz="2250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0A98F64-76D7-4A61-A42F-1A686132617C}"/>
              </a:ext>
            </a:extLst>
          </p:cNvPr>
          <p:cNvSpPr txBox="1"/>
          <p:nvPr/>
        </p:nvSpPr>
        <p:spPr>
          <a:xfrm>
            <a:off x="3473450" y="1738313"/>
            <a:ext cx="271463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89" baseline="-13580" dirty="0">
                <a:latin typeface="Symbol"/>
                <a:cs typeface="Symbol"/>
              </a:rPr>
              <a:t></a:t>
            </a: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53D53AE9-62CA-4D72-8618-669365E30BF5}"/>
              </a:ext>
            </a:extLst>
          </p:cNvPr>
          <p:cNvSpPr txBox="1"/>
          <p:nvPr/>
        </p:nvSpPr>
        <p:spPr>
          <a:xfrm>
            <a:off x="3473450" y="2016125"/>
            <a:ext cx="271463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89" baseline="-4938" dirty="0">
                <a:latin typeface="Symbol"/>
                <a:cs typeface="Symbol"/>
              </a:rPr>
              <a:t></a:t>
            </a: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0E9B16C-12B1-4F21-BB76-12099FD2CDE1}"/>
              </a:ext>
            </a:extLst>
          </p:cNvPr>
          <p:cNvSpPr txBox="1"/>
          <p:nvPr/>
        </p:nvSpPr>
        <p:spPr>
          <a:xfrm>
            <a:off x="3473450" y="1528763"/>
            <a:ext cx="271463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-60" dirty="0">
                <a:latin typeface="Symbol"/>
                <a:cs typeface="Symbol"/>
              </a:rPr>
              <a:t></a:t>
            </a:r>
            <a:r>
              <a:rPr sz="3375" baseline="-4938" dirty="0">
                <a:latin typeface="Symbol"/>
                <a:cs typeface="Symbol"/>
              </a:rPr>
              <a:t>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5F057CC-7025-4C7C-8827-F66A6D97A332}"/>
              </a:ext>
            </a:extLst>
          </p:cNvPr>
          <p:cNvSpPr txBox="1"/>
          <p:nvPr/>
        </p:nvSpPr>
        <p:spPr>
          <a:xfrm>
            <a:off x="4024313" y="2465388"/>
            <a:ext cx="109537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4F42DBE-0C89-44A9-B0A8-421E326E4FF3}"/>
              </a:ext>
            </a:extLst>
          </p:cNvPr>
          <p:cNvSpPr txBox="1"/>
          <p:nvPr/>
        </p:nvSpPr>
        <p:spPr>
          <a:xfrm>
            <a:off x="4138613" y="2193925"/>
            <a:ext cx="109537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7D6A63C-B1E2-42B4-83EB-A99FA56D9F1B}"/>
              </a:ext>
            </a:extLst>
          </p:cNvPr>
          <p:cNvSpPr txBox="1"/>
          <p:nvPr/>
        </p:nvSpPr>
        <p:spPr>
          <a:xfrm>
            <a:off x="3916363" y="1576388"/>
            <a:ext cx="230187" cy="649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30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2700" fontAlgn="auto">
              <a:spcBef>
                <a:spcPts val="1095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78F83F2-D31D-40E4-A654-6A8E7DC86FA4}"/>
              </a:ext>
            </a:extLst>
          </p:cNvPr>
          <p:cNvSpPr txBox="1"/>
          <p:nvPr/>
        </p:nvSpPr>
        <p:spPr>
          <a:xfrm>
            <a:off x="3606800" y="3862388"/>
            <a:ext cx="641350" cy="277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0685" algn="l"/>
              </a:tabLst>
              <a:defRPr/>
            </a:pPr>
            <a:r>
              <a:rPr sz="2000" spc="-60" dirty="0">
                <a:latin typeface="Symbol"/>
                <a:cs typeface="Symbol"/>
              </a:rPr>
              <a:t>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30" dirty="0">
                <a:latin typeface="Symbol"/>
                <a:cs typeface="Symbol"/>
              </a:rPr>
              <a:t></a:t>
            </a:r>
            <a:r>
              <a:rPr sz="2000" spc="-20" dirty="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3648F188-506D-44C8-AD16-136C09594EF4}"/>
              </a:ext>
            </a:extLst>
          </p:cNvPr>
          <p:cNvSpPr txBox="1"/>
          <p:nvPr/>
        </p:nvSpPr>
        <p:spPr>
          <a:xfrm>
            <a:off x="3606800" y="3970338"/>
            <a:ext cx="641350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89" baseline="-4166" dirty="0">
                <a:latin typeface="Symbol"/>
                <a:cs typeface="Symbol"/>
              </a:rPr>
              <a:t></a:t>
            </a:r>
            <a:r>
              <a:rPr sz="2000" spc="-20" dirty="0">
                <a:latin typeface="Symbol"/>
                <a:cs typeface="Symbol"/>
              </a:rPr>
              <a:t>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3000" spc="225" baseline="15277" dirty="0">
                <a:latin typeface="Times New Roman"/>
                <a:cs typeface="Times New Roman"/>
              </a:rPr>
              <a:t>0</a:t>
            </a:r>
            <a:r>
              <a:rPr sz="2000" spc="30" dirty="0">
                <a:latin typeface="Symbol"/>
                <a:cs typeface="Symbol"/>
              </a:rPr>
              <a:t></a:t>
            </a:r>
            <a:r>
              <a:rPr sz="3000" spc="-30" baseline="-4166" dirty="0">
                <a:latin typeface="Symbol"/>
                <a:cs typeface="Symbol"/>
              </a:rPr>
              <a:t>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A0C69D4-1384-4AC9-B471-1A782902A434}"/>
              </a:ext>
            </a:extLst>
          </p:cNvPr>
          <p:cNvSpPr txBox="1"/>
          <p:nvPr/>
        </p:nvSpPr>
        <p:spPr>
          <a:xfrm>
            <a:off x="3606800" y="3378200"/>
            <a:ext cx="64135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0685" algn="l"/>
              </a:tabLst>
              <a:defRPr/>
            </a:pPr>
            <a:r>
              <a:rPr sz="3000" spc="-89" baseline="-11111" dirty="0">
                <a:latin typeface="Symbol"/>
                <a:cs typeface="Symbol"/>
              </a:rPr>
              <a:t>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30" dirty="0">
                <a:latin typeface="Symbol"/>
                <a:cs typeface="Symbol"/>
              </a:rPr>
              <a:t></a:t>
            </a:r>
            <a:r>
              <a:rPr sz="3000" spc="-30" baseline="-11111" dirty="0">
                <a:latin typeface="Symbol"/>
                <a:cs typeface="Symbol"/>
              </a:rPr>
              <a:t></a:t>
            </a:r>
            <a:endParaRPr sz="3000" baseline="-11111">
              <a:latin typeface="Symbol"/>
              <a:cs typeface="Symbol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A428049-5D97-4DAA-A2D1-9828E615599D}"/>
              </a:ext>
            </a:extLst>
          </p:cNvPr>
          <p:cNvSpPr txBox="1"/>
          <p:nvPr/>
        </p:nvSpPr>
        <p:spPr>
          <a:xfrm>
            <a:off x="3606800" y="3592513"/>
            <a:ext cx="641350" cy="306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60" dirty="0">
                <a:latin typeface="Symbol"/>
                <a:cs typeface="Symbol"/>
              </a:rPr>
              <a:t>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3000" spc="225" baseline="9722" dirty="0">
                <a:latin typeface="Times New Roman"/>
                <a:cs typeface="Times New Roman"/>
              </a:rPr>
              <a:t>0</a:t>
            </a:r>
            <a:r>
              <a:rPr sz="2000" spc="30" dirty="0">
                <a:latin typeface="Symbol"/>
                <a:cs typeface="Symbol"/>
              </a:rPr>
              <a:t></a:t>
            </a:r>
            <a:r>
              <a:rPr sz="2000" spc="-20" dirty="0">
                <a:latin typeface="Symbol"/>
                <a:cs typeface="Symbol"/>
              </a:rPr>
              <a:t>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846C0A8-10CA-411B-A7C7-D173C7A8537B}"/>
              </a:ext>
            </a:extLst>
          </p:cNvPr>
          <p:cNvSpPr txBox="1"/>
          <p:nvPr/>
        </p:nvSpPr>
        <p:spPr>
          <a:xfrm>
            <a:off x="3606800" y="3195638"/>
            <a:ext cx="641350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60" dirty="0">
                <a:latin typeface="Symbol"/>
                <a:cs typeface="Symbol"/>
              </a:rPr>
              <a:t></a:t>
            </a:r>
            <a:r>
              <a:rPr sz="3000" spc="-30" baseline="-4166" dirty="0">
                <a:latin typeface="Symbol"/>
                <a:cs typeface="Symbol"/>
              </a:rPr>
              <a:t></a:t>
            </a:r>
            <a:r>
              <a:rPr sz="3000" spc="-465" baseline="-4166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3000" spc="44" baseline="-4166" dirty="0">
                <a:latin typeface="Symbol"/>
                <a:cs typeface="Symbol"/>
              </a:rPr>
              <a:t></a:t>
            </a:r>
            <a:r>
              <a:rPr sz="2000" spc="-20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675" name="object 51">
            <a:extLst>
              <a:ext uri="{FF2B5EF4-FFF2-40B4-BE49-F238E27FC236}">
                <a16:creationId xmlns:a16="http://schemas.microsoft.com/office/drawing/2014/main" id="{AEEC8CA3-7C13-4B9C-A6F3-5196A6F7B295}"/>
              </a:ext>
            </a:extLst>
          </p:cNvPr>
          <p:cNvSpPr>
            <a:spLocks/>
          </p:cNvSpPr>
          <p:nvPr/>
        </p:nvSpPr>
        <p:spPr bwMode="auto">
          <a:xfrm>
            <a:off x="4079875" y="5548313"/>
            <a:ext cx="19050" cy="11112"/>
          </a:xfrm>
          <a:custGeom>
            <a:avLst/>
            <a:gdLst>
              <a:gd name="T0" fmla="*/ 0 w 20320"/>
              <a:gd name="T1" fmla="*/ 10567 h 11429"/>
              <a:gd name="T2" fmla="*/ 18699 w 20320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20" h="11429">
                <a:moveTo>
                  <a:pt x="0" y="10868"/>
                </a:moveTo>
                <a:lnTo>
                  <a:pt x="19946" y="0"/>
                </a:lnTo>
              </a:path>
            </a:pathLst>
          </a:custGeom>
          <a:noFill/>
          <a:ln w="62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6" name="object 52">
            <a:extLst>
              <a:ext uri="{FF2B5EF4-FFF2-40B4-BE49-F238E27FC236}">
                <a16:creationId xmlns:a16="http://schemas.microsoft.com/office/drawing/2014/main" id="{71B36886-7415-4028-BBAC-B4141ECC3BCE}"/>
              </a:ext>
            </a:extLst>
          </p:cNvPr>
          <p:cNvSpPr>
            <a:spLocks/>
          </p:cNvSpPr>
          <p:nvPr/>
        </p:nvSpPr>
        <p:spPr bwMode="auto">
          <a:xfrm>
            <a:off x="4098925" y="5551488"/>
            <a:ext cx="28575" cy="50800"/>
          </a:xfrm>
          <a:custGeom>
            <a:avLst/>
            <a:gdLst>
              <a:gd name="T0" fmla="*/ 0 w 28575"/>
              <a:gd name="T1" fmla="*/ 0 h 50164"/>
              <a:gd name="T2" fmla="*/ 28118 w 28575"/>
              <a:gd name="T3" fmla="*/ 50338 h 501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75" h="50164">
                <a:moveTo>
                  <a:pt x="0" y="0"/>
                </a:moveTo>
                <a:lnTo>
                  <a:pt x="28118" y="49708"/>
                </a:lnTo>
              </a:path>
            </a:pathLst>
          </a:custGeom>
          <a:noFill/>
          <a:ln w="123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7" name="object 53">
            <a:extLst>
              <a:ext uri="{FF2B5EF4-FFF2-40B4-BE49-F238E27FC236}">
                <a16:creationId xmlns:a16="http://schemas.microsoft.com/office/drawing/2014/main" id="{12F22D4F-A030-4AD3-BF1C-514429F1E625}"/>
              </a:ext>
            </a:extLst>
          </p:cNvPr>
          <p:cNvSpPr>
            <a:spLocks/>
          </p:cNvSpPr>
          <p:nvPr/>
        </p:nvSpPr>
        <p:spPr bwMode="auto">
          <a:xfrm>
            <a:off x="4129088" y="5451475"/>
            <a:ext cx="38100" cy="150813"/>
          </a:xfrm>
          <a:custGeom>
            <a:avLst/>
            <a:gdLst>
              <a:gd name="T0" fmla="*/ 0 w 36829"/>
              <a:gd name="T1" fmla="*/ 150616 h 149860"/>
              <a:gd name="T2" fmla="*/ 38075 w 36829"/>
              <a:gd name="T3" fmla="*/ 0 h 1498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829" h="149860">
                <a:moveTo>
                  <a:pt x="0" y="149664"/>
                </a:moveTo>
                <a:lnTo>
                  <a:pt x="36805" y="0"/>
                </a:lnTo>
              </a:path>
            </a:pathLst>
          </a:custGeom>
          <a:noFill/>
          <a:ln w="61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8" name="object 54">
            <a:extLst>
              <a:ext uri="{FF2B5EF4-FFF2-40B4-BE49-F238E27FC236}">
                <a16:creationId xmlns:a16="http://schemas.microsoft.com/office/drawing/2014/main" id="{8670AFD1-62BA-471B-96E8-24E28D29157F}"/>
              </a:ext>
            </a:extLst>
          </p:cNvPr>
          <p:cNvSpPr>
            <a:spLocks/>
          </p:cNvSpPr>
          <p:nvPr/>
        </p:nvSpPr>
        <p:spPr bwMode="auto">
          <a:xfrm>
            <a:off x="4167188" y="5451475"/>
            <a:ext cx="98425" cy="0"/>
          </a:xfrm>
          <a:custGeom>
            <a:avLst/>
            <a:gdLst>
              <a:gd name="T0" fmla="*/ 0 w 98425"/>
              <a:gd name="T1" fmla="*/ 98158 w 984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8425">
                <a:moveTo>
                  <a:pt x="0" y="0"/>
                </a:moveTo>
                <a:lnTo>
                  <a:pt x="98158" y="0"/>
                </a:lnTo>
              </a:path>
            </a:pathLst>
          </a:custGeom>
          <a:noFill/>
          <a:ln w="62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9" name="object 55">
            <a:extLst>
              <a:ext uri="{FF2B5EF4-FFF2-40B4-BE49-F238E27FC236}">
                <a16:creationId xmlns:a16="http://schemas.microsoft.com/office/drawing/2014/main" id="{1FC8770D-8DFB-496F-9D4C-2882DA7C9A9D}"/>
              </a:ext>
            </a:extLst>
          </p:cNvPr>
          <p:cNvSpPr>
            <a:spLocks/>
          </p:cNvSpPr>
          <p:nvPr/>
        </p:nvSpPr>
        <p:spPr bwMode="auto">
          <a:xfrm>
            <a:off x="3948113" y="5334000"/>
            <a:ext cx="193675" cy="274638"/>
          </a:xfrm>
          <a:custGeom>
            <a:avLst/>
            <a:gdLst>
              <a:gd name="T0" fmla="*/ 193654 w 194310"/>
              <a:gd name="T1" fmla="*/ 0 h 274320"/>
              <a:gd name="T2" fmla="*/ 0 w 194310"/>
              <a:gd name="T3" fmla="*/ 274306 h 2743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310" h="274320">
                <a:moveTo>
                  <a:pt x="194289" y="0"/>
                </a:moveTo>
                <a:lnTo>
                  <a:pt x="0" y="273988"/>
                </a:lnTo>
              </a:path>
            </a:pathLst>
          </a:custGeom>
          <a:noFill/>
          <a:ln w="107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0" name="object 56">
            <a:extLst>
              <a:ext uri="{FF2B5EF4-FFF2-40B4-BE49-F238E27FC236}">
                <a16:creationId xmlns:a16="http://schemas.microsoft.com/office/drawing/2014/main" id="{C6483721-08C4-423A-B56D-75D91291F696}"/>
              </a:ext>
            </a:extLst>
          </p:cNvPr>
          <p:cNvSpPr>
            <a:spLocks/>
          </p:cNvSpPr>
          <p:nvPr/>
        </p:nvSpPr>
        <p:spPr bwMode="auto">
          <a:xfrm>
            <a:off x="4079875" y="5937250"/>
            <a:ext cx="19050" cy="11113"/>
          </a:xfrm>
          <a:custGeom>
            <a:avLst/>
            <a:gdLst>
              <a:gd name="T0" fmla="*/ 0 w 20320"/>
              <a:gd name="T1" fmla="*/ 10570 h 11429"/>
              <a:gd name="T2" fmla="*/ 18699 w 20320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20" h="11429">
                <a:moveTo>
                  <a:pt x="0" y="10871"/>
                </a:moveTo>
                <a:lnTo>
                  <a:pt x="19946" y="0"/>
                </a:lnTo>
              </a:path>
            </a:pathLst>
          </a:custGeom>
          <a:noFill/>
          <a:ln w="62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1" name="object 57">
            <a:extLst>
              <a:ext uri="{FF2B5EF4-FFF2-40B4-BE49-F238E27FC236}">
                <a16:creationId xmlns:a16="http://schemas.microsoft.com/office/drawing/2014/main" id="{F271EA00-CDE2-4E56-89E1-60FD8FB22D67}"/>
              </a:ext>
            </a:extLst>
          </p:cNvPr>
          <p:cNvSpPr>
            <a:spLocks/>
          </p:cNvSpPr>
          <p:nvPr/>
        </p:nvSpPr>
        <p:spPr bwMode="auto">
          <a:xfrm>
            <a:off x="4098925" y="5940425"/>
            <a:ext cx="28575" cy="50800"/>
          </a:xfrm>
          <a:custGeom>
            <a:avLst/>
            <a:gdLst>
              <a:gd name="T0" fmla="*/ 0 w 28575"/>
              <a:gd name="T1" fmla="*/ 0 h 50164"/>
              <a:gd name="T2" fmla="*/ 28118 w 28575"/>
              <a:gd name="T3" fmla="*/ 50351 h 501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75" h="50164">
                <a:moveTo>
                  <a:pt x="0" y="0"/>
                </a:moveTo>
                <a:lnTo>
                  <a:pt x="28118" y="49721"/>
                </a:lnTo>
              </a:path>
            </a:pathLst>
          </a:custGeom>
          <a:noFill/>
          <a:ln w="1231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2" name="object 58">
            <a:extLst>
              <a:ext uri="{FF2B5EF4-FFF2-40B4-BE49-F238E27FC236}">
                <a16:creationId xmlns:a16="http://schemas.microsoft.com/office/drawing/2014/main" id="{FB689A6D-0BB6-4858-A191-3D965E1476C1}"/>
              </a:ext>
            </a:extLst>
          </p:cNvPr>
          <p:cNvSpPr>
            <a:spLocks/>
          </p:cNvSpPr>
          <p:nvPr/>
        </p:nvSpPr>
        <p:spPr bwMode="auto">
          <a:xfrm>
            <a:off x="4129088" y="5840413"/>
            <a:ext cx="38100" cy="150812"/>
          </a:xfrm>
          <a:custGeom>
            <a:avLst/>
            <a:gdLst>
              <a:gd name="T0" fmla="*/ 0 w 36829"/>
              <a:gd name="T1" fmla="*/ 150624 h 149860"/>
              <a:gd name="T2" fmla="*/ 38075 w 36829"/>
              <a:gd name="T3" fmla="*/ 0 h 1498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829" h="149860">
                <a:moveTo>
                  <a:pt x="0" y="149673"/>
                </a:moveTo>
                <a:lnTo>
                  <a:pt x="36805" y="0"/>
                </a:lnTo>
              </a:path>
            </a:pathLst>
          </a:custGeom>
          <a:noFill/>
          <a:ln w="61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3" name="object 59">
            <a:extLst>
              <a:ext uri="{FF2B5EF4-FFF2-40B4-BE49-F238E27FC236}">
                <a16:creationId xmlns:a16="http://schemas.microsoft.com/office/drawing/2014/main" id="{38583092-86C9-4C98-AEDA-BE1894DAADA4}"/>
              </a:ext>
            </a:extLst>
          </p:cNvPr>
          <p:cNvSpPr>
            <a:spLocks/>
          </p:cNvSpPr>
          <p:nvPr/>
        </p:nvSpPr>
        <p:spPr bwMode="auto">
          <a:xfrm>
            <a:off x="4167188" y="5840413"/>
            <a:ext cx="98425" cy="0"/>
          </a:xfrm>
          <a:custGeom>
            <a:avLst/>
            <a:gdLst>
              <a:gd name="T0" fmla="*/ 0 w 98425"/>
              <a:gd name="T1" fmla="*/ 98158 w 984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8425">
                <a:moveTo>
                  <a:pt x="0" y="0"/>
                </a:moveTo>
                <a:lnTo>
                  <a:pt x="98158" y="0"/>
                </a:lnTo>
              </a:path>
            </a:pathLst>
          </a:custGeom>
          <a:noFill/>
          <a:ln w="62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4" name="object 60">
            <a:extLst>
              <a:ext uri="{FF2B5EF4-FFF2-40B4-BE49-F238E27FC236}">
                <a16:creationId xmlns:a16="http://schemas.microsoft.com/office/drawing/2014/main" id="{222DC9E8-2E11-4086-AEA5-9417AD6505C7}"/>
              </a:ext>
            </a:extLst>
          </p:cNvPr>
          <p:cNvSpPr>
            <a:spLocks/>
          </p:cNvSpPr>
          <p:nvPr/>
        </p:nvSpPr>
        <p:spPr bwMode="auto">
          <a:xfrm>
            <a:off x="3948113" y="5721350"/>
            <a:ext cx="193675" cy="276225"/>
          </a:xfrm>
          <a:custGeom>
            <a:avLst/>
            <a:gdLst>
              <a:gd name="T0" fmla="*/ 193654 w 194310"/>
              <a:gd name="T1" fmla="*/ 0 h 274954"/>
              <a:gd name="T2" fmla="*/ 0 w 194310"/>
              <a:gd name="T3" fmla="*/ 275791 h 2749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310" h="274954">
                <a:moveTo>
                  <a:pt x="194289" y="0"/>
                </a:moveTo>
                <a:lnTo>
                  <a:pt x="0" y="274522"/>
                </a:lnTo>
              </a:path>
            </a:pathLst>
          </a:custGeom>
          <a:noFill/>
          <a:ln w="107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622DD6DB-D955-47CC-B214-DFA0232C0B55}"/>
              </a:ext>
            </a:extLst>
          </p:cNvPr>
          <p:cNvSpPr txBox="1"/>
          <p:nvPr/>
        </p:nvSpPr>
        <p:spPr>
          <a:xfrm>
            <a:off x="3676650" y="5556250"/>
            <a:ext cx="8651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030" algn="l"/>
              </a:tabLst>
              <a:defRPr/>
            </a:pPr>
            <a:r>
              <a:rPr sz="3075" spc="-104" baseline="-5420" dirty="0">
                <a:latin typeface="Symbol"/>
                <a:cs typeface="Symbol"/>
              </a:rPr>
              <a:t></a:t>
            </a:r>
            <a:r>
              <a:rPr sz="2050" spc="-20" dirty="0">
                <a:latin typeface="Symbol"/>
                <a:cs typeface="Symbol"/>
              </a:rPr>
              <a:t>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pc="-30" baseline="-20833" dirty="0">
                <a:latin typeface="Times New Roman"/>
                <a:cs typeface="Times New Roman"/>
              </a:rPr>
              <a:t>1</a:t>
            </a:r>
            <a:r>
              <a:rPr baseline="-20833" dirty="0">
                <a:latin typeface="Times New Roman"/>
                <a:cs typeface="Times New Roman"/>
              </a:rPr>
              <a:t>	</a:t>
            </a:r>
            <a:r>
              <a:rPr sz="2050" spc="30" dirty="0">
                <a:latin typeface="Symbol"/>
                <a:cs typeface="Symbol"/>
              </a:rPr>
              <a:t></a:t>
            </a:r>
            <a:r>
              <a:rPr sz="3075" spc="-37" baseline="-5420" dirty="0">
                <a:latin typeface="Symbol"/>
                <a:cs typeface="Symbol"/>
              </a:rPr>
              <a:t></a:t>
            </a:r>
            <a:endParaRPr sz="3075" baseline="-5420">
              <a:latin typeface="Symbol"/>
              <a:cs typeface="Symbol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794B2A6E-7760-4767-A4C0-470BCE3FE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6079036-9296-46FD-A410-C61B69BC26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6688" name="object 71">
            <a:extLst>
              <a:ext uri="{FF2B5EF4-FFF2-40B4-BE49-F238E27FC236}">
                <a16:creationId xmlns:a16="http://schemas.microsoft.com/office/drawing/2014/main" id="{C5FF01EC-566E-4BD2-90F0-A0CF0A1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5AAFC4-3FB6-4F46-BD77-8687EBAFC215}" type="slidenum">
              <a:rPr lang="id-ID" altLang="en-US">
                <a:latin typeface="Arial" panose="020B0604020202020204" pitchFamily="34" charset="0"/>
              </a:rPr>
              <a:pPr eaLnBrk="1" hangingPunct="1"/>
              <a:t>26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09A089DB-E17E-4EB8-8368-C32D2B6532B6}"/>
              </a:ext>
            </a:extLst>
          </p:cNvPr>
          <p:cNvSpPr txBox="1"/>
          <p:nvPr/>
        </p:nvSpPr>
        <p:spPr>
          <a:xfrm>
            <a:off x="4171950" y="5772150"/>
            <a:ext cx="369888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20" dirty="0">
                <a:latin typeface="Times New Roman"/>
                <a:cs typeface="Times New Roman"/>
              </a:rPr>
              <a:t>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3075" spc="44" baseline="-2710" dirty="0">
                <a:latin typeface="Symbol"/>
                <a:cs typeface="Symbol"/>
              </a:rPr>
              <a:t></a:t>
            </a:r>
            <a:r>
              <a:rPr sz="3075" spc="-37" baseline="-8130" dirty="0">
                <a:latin typeface="Symbol"/>
                <a:cs typeface="Symbol"/>
              </a:rPr>
              <a:t></a:t>
            </a:r>
            <a:endParaRPr sz="3075" baseline="-8130">
              <a:latin typeface="Symbol"/>
              <a:cs typeface="Symbol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9D7C589-2212-48F5-BCC6-257405DED96C}"/>
              </a:ext>
            </a:extLst>
          </p:cNvPr>
          <p:cNvSpPr txBox="1"/>
          <p:nvPr/>
        </p:nvSpPr>
        <p:spPr>
          <a:xfrm>
            <a:off x="3676650" y="5059363"/>
            <a:ext cx="865188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030" algn="l"/>
              </a:tabLst>
              <a:defRPr/>
            </a:pPr>
            <a:r>
              <a:rPr sz="3075" spc="-104" baseline="-13550" dirty="0">
                <a:latin typeface="Symbol"/>
                <a:cs typeface="Symbol"/>
              </a:rPr>
              <a:t></a:t>
            </a:r>
            <a:r>
              <a:rPr sz="2050" spc="-2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30" dirty="0">
                <a:latin typeface="Symbol"/>
                <a:cs typeface="Symbol"/>
              </a:rPr>
              <a:t></a:t>
            </a:r>
            <a:r>
              <a:rPr sz="3075" spc="-37" baseline="-13550" dirty="0">
                <a:latin typeface="Symbol"/>
                <a:cs typeface="Symbol"/>
              </a:rPr>
              <a:t></a:t>
            </a:r>
            <a:endParaRPr sz="3075" baseline="-13550">
              <a:latin typeface="Symbol"/>
              <a:cs typeface="Symbol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51F59CC6-CF23-4269-9197-3F95C03A4167}"/>
              </a:ext>
            </a:extLst>
          </p:cNvPr>
          <p:cNvSpPr txBox="1"/>
          <p:nvPr/>
        </p:nvSpPr>
        <p:spPr>
          <a:xfrm>
            <a:off x="4284663" y="5307013"/>
            <a:ext cx="2571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30" dirty="0">
                <a:latin typeface="Symbol"/>
                <a:cs typeface="Symbol"/>
              </a:rPr>
              <a:t></a:t>
            </a:r>
            <a:r>
              <a:rPr sz="3075" spc="-37" baseline="-5420" dirty="0">
                <a:latin typeface="Symbol"/>
                <a:cs typeface="Symbol"/>
              </a:rPr>
              <a:t></a:t>
            </a:r>
            <a:endParaRPr sz="3075" baseline="-5420">
              <a:latin typeface="Symbol"/>
              <a:cs typeface="Symbo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F51A467-99A9-49CA-B477-7907D06EAC1C}"/>
              </a:ext>
            </a:extLst>
          </p:cNvPr>
          <p:cNvSpPr txBox="1"/>
          <p:nvPr/>
        </p:nvSpPr>
        <p:spPr>
          <a:xfrm>
            <a:off x="3676650" y="4870450"/>
            <a:ext cx="8651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5125" algn="l"/>
                <a:tab pos="621030" algn="l"/>
              </a:tabLst>
              <a:defRPr/>
            </a:pPr>
            <a:r>
              <a:rPr sz="3075" spc="-104" baseline="5420" dirty="0">
                <a:latin typeface="Symbol"/>
                <a:cs typeface="Symbol"/>
              </a:rPr>
              <a:t></a:t>
            </a:r>
            <a:r>
              <a:rPr sz="3075" spc="-30" baseline="1355" dirty="0">
                <a:latin typeface="Symbol"/>
                <a:cs typeface="Symbol"/>
              </a:rPr>
              <a:t></a:t>
            </a:r>
            <a:r>
              <a:rPr sz="3075" baseline="1355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075" spc="44" baseline="1355" dirty="0">
                <a:latin typeface="Symbol"/>
                <a:cs typeface="Symbol"/>
              </a:rPr>
              <a:t></a:t>
            </a:r>
            <a:r>
              <a:rPr sz="3075" spc="-37" baseline="5420" dirty="0">
                <a:latin typeface="Symbol"/>
                <a:cs typeface="Symbol"/>
              </a:rPr>
              <a:t></a:t>
            </a:r>
            <a:endParaRPr sz="3075" baseline="5420">
              <a:latin typeface="Symbol"/>
              <a:cs typeface="Symbol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EFF989E1-101B-4B90-9AC0-C7A675666FA0}"/>
              </a:ext>
            </a:extLst>
          </p:cNvPr>
          <p:cNvSpPr txBox="1"/>
          <p:nvPr/>
        </p:nvSpPr>
        <p:spPr>
          <a:xfrm>
            <a:off x="3676650" y="5772150"/>
            <a:ext cx="244475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04" baseline="-4065" dirty="0">
                <a:latin typeface="Symbol"/>
                <a:cs typeface="Symbol"/>
              </a:rPr>
              <a:t></a:t>
            </a:r>
            <a:r>
              <a:rPr sz="2050" spc="-20" dirty="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0415866-CDF5-4634-9B4D-8B7AD9168577}"/>
              </a:ext>
            </a:extLst>
          </p:cNvPr>
          <p:cNvSpPr txBox="1"/>
          <p:nvPr/>
        </p:nvSpPr>
        <p:spPr>
          <a:xfrm>
            <a:off x="3676650" y="5307013"/>
            <a:ext cx="3968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04" baseline="-23035" dirty="0">
                <a:latin typeface="Symbol"/>
                <a:cs typeface="Symbol"/>
              </a:rPr>
              <a:t></a:t>
            </a:r>
            <a:r>
              <a:rPr sz="3075" spc="-30" baseline="-17615" dirty="0">
                <a:latin typeface="Symbol"/>
                <a:cs typeface="Symbol"/>
              </a:rPr>
              <a:t></a:t>
            </a:r>
            <a:r>
              <a:rPr sz="3075" spc="157" baseline="-176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5429D7C-0D71-4C21-9E6E-9AC4AF879D7A}"/>
              </a:ext>
            </a:extLst>
          </p:cNvPr>
          <p:cNvSpPr txBox="1"/>
          <p:nvPr/>
        </p:nvSpPr>
        <p:spPr>
          <a:xfrm>
            <a:off x="4171950" y="5467350"/>
            <a:ext cx="10001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22B5917C-57DA-4ED6-9DB8-65AF0A95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B91E71-7B34-4581-8239-2B5AAAD1A429}"/>
              </a:ext>
            </a:extLst>
          </p:cNvPr>
          <p:cNvSpPr txBox="1"/>
          <p:nvPr/>
        </p:nvSpPr>
        <p:spPr>
          <a:xfrm>
            <a:off x="168275" y="2865438"/>
            <a:ext cx="78120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mendiagonalkan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7652" name="object 4">
            <a:extLst>
              <a:ext uri="{FF2B5EF4-FFF2-40B4-BE49-F238E27FC236}">
                <a16:creationId xmlns:a16="http://schemas.microsoft.com/office/drawing/2014/main" id="{0E9FBBDC-9CA1-4D93-A5EA-1271DA50FB2C}"/>
              </a:ext>
            </a:extLst>
          </p:cNvPr>
          <p:cNvSpPr>
            <a:spLocks/>
          </p:cNvSpPr>
          <p:nvPr/>
        </p:nvSpPr>
        <p:spPr bwMode="auto">
          <a:xfrm>
            <a:off x="2266950" y="4635500"/>
            <a:ext cx="20638" cy="11113"/>
          </a:xfrm>
          <a:custGeom>
            <a:avLst/>
            <a:gdLst>
              <a:gd name="T0" fmla="*/ 0 w 20955"/>
              <a:gd name="T1" fmla="*/ 10961 h 11429"/>
              <a:gd name="T2" fmla="*/ 20318 w 20955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955" h="11429">
                <a:moveTo>
                  <a:pt x="0" y="11273"/>
                </a:moveTo>
                <a:lnTo>
                  <a:pt x="20630" y="0"/>
                </a:lnTo>
              </a:path>
            </a:pathLst>
          </a:custGeom>
          <a:noFill/>
          <a:ln w="64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5">
            <a:extLst>
              <a:ext uri="{FF2B5EF4-FFF2-40B4-BE49-F238E27FC236}">
                <a16:creationId xmlns:a16="http://schemas.microsoft.com/office/drawing/2014/main" id="{DCA93054-7AF1-4952-ADE9-A94D4ABC760A}"/>
              </a:ext>
            </a:extLst>
          </p:cNvPr>
          <p:cNvSpPr>
            <a:spLocks/>
          </p:cNvSpPr>
          <p:nvPr/>
        </p:nvSpPr>
        <p:spPr bwMode="auto">
          <a:xfrm>
            <a:off x="2287588" y="4638675"/>
            <a:ext cx="30162" cy="52388"/>
          </a:xfrm>
          <a:custGeom>
            <a:avLst/>
            <a:gdLst>
              <a:gd name="T0" fmla="*/ 0 w 29844"/>
              <a:gd name="T1" fmla="*/ 0 h 52070"/>
              <a:gd name="T2" fmla="*/ 29686 w 29844"/>
              <a:gd name="T3" fmla="*/ 51869 h 520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844" h="52070">
                <a:moveTo>
                  <a:pt x="0" y="0"/>
                </a:moveTo>
                <a:lnTo>
                  <a:pt x="29373" y="51554"/>
                </a:lnTo>
              </a:path>
            </a:pathLst>
          </a:custGeom>
          <a:noFill/>
          <a:ln w="124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6">
            <a:extLst>
              <a:ext uri="{FF2B5EF4-FFF2-40B4-BE49-F238E27FC236}">
                <a16:creationId xmlns:a16="http://schemas.microsoft.com/office/drawing/2014/main" id="{BECDAB41-3F0D-4123-8158-C82362D610D6}"/>
              </a:ext>
            </a:extLst>
          </p:cNvPr>
          <p:cNvSpPr>
            <a:spLocks/>
          </p:cNvSpPr>
          <p:nvPr/>
        </p:nvSpPr>
        <p:spPr bwMode="auto">
          <a:xfrm>
            <a:off x="2319338" y="4535488"/>
            <a:ext cx="39687" cy="155575"/>
          </a:xfrm>
          <a:custGeom>
            <a:avLst/>
            <a:gdLst>
              <a:gd name="T0" fmla="*/ 0 w 39369"/>
              <a:gd name="T1" fmla="*/ 155139 h 155575"/>
              <a:gd name="T2" fmla="*/ 39450 w 39369"/>
              <a:gd name="T3" fmla="*/ 0 h 1555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369" h="155575">
                <a:moveTo>
                  <a:pt x="0" y="155139"/>
                </a:moveTo>
                <a:lnTo>
                  <a:pt x="39134" y="0"/>
                </a:lnTo>
              </a:path>
            </a:pathLst>
          </a:custGeom>
          <a:noFill/>
          <a:ln w="651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>
            <a:extLst>
              <a:ext uri="{FF2B5EF4-FFF2-40B4-BE49-F238E27FC236}">
                <a16:creationId xmlns:a16="http://schemas.microsoft.com/office/drawing/2014/main" id="{7D8A2244-E681-4DE1-B85B-651A477F8DB5}"/>
              </a:ext>
            </a:extLst>
          </p:cNvPr>
          <p:cNvSpPr>
            <a:spLocks/>
          </p:cNvSpPr>
          <p:nvPr/>
        </p:nvSpPr>
        <p:spPr bwMode="auto">
          <a:xfrm>
            <a:off x="2359025" y="4535488"/>
            <a:ext cx="103188" cy="0"/>
          </a:xfrm>
          <a:custGeom>
            <a:avLst/>
            <a:gdLst>
              <a:gd name="T0" fmla="*/ 0 w 102869"/>
              <a:gd name="T1" fmla="*/ 103035 w 1028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2869">
                <a:moveTo>
                  <a:pt x="0" y="0"/>
                </a:moveTo>
                <a:lnTo>
                  <a:pt x="102716" y="0"/>
                </a:lnTo>
              </a:path>
            </a:pathLst>
          </a:custGeom>
          <a:noFill/>
          <a:ln w="64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6" name="object 8">
            <a:extLst>
              <a:ext uri="{FF2B5EF4-FFF2-40B4-BE49-F238E27FC236}">
                <a16:creationId xmlns:a16="http://schemas.microsoft.com/office/drawing/2014/main" id="{86727D0F-435F-4BB3-B74D-C83838DC8313}"/>
              </a:ext>
            </a:extLst>
          </p:cNvPr>
          <p:cNvSpPr>
            <a:spLocks/>
          </p:cNvSpPr>
          <p:nvPr/>
        </p:nvSpPr>
        <p:spPr bwMode="auto">
          <a:xfrm>
            <a:off x="2128838" y="4413250"/>
            <a:ext cx="204787" cy="284163"/>
          </a:xfrm>
          <a:custGeom>
            <a:avLst/>
            <a:gdLst>
              <a:gd name="T0" fmla="*/ 204797 w 203835"/>
              <a:gd name="T1" fmla="*/ 0 h 284479"/>
              <a:gd name="T2" fmla="*/ 0 w 203835"/>
              <a:gd name="T3" fmla="*/ 283663 h 2844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835" h="284479">
                <a:moveTo>
                  <a:pt x="203845" y="0"/>
                </a:moveTo>
                <a:lnTo>
                  <a:pt x="0" y="283978"/>
                </a:lnTo>
              </a:path>
            </a:pathLst>
          </a:custGeom>
          <a:noFill/>
          <a:ln w="113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7" name="object 9">
            <a:extLst>
              <a:ext uri="{FF2B5EF4-FFF2-40B4-BE49-F238E27FC236}">
                <a16:creationId xmlns:a16="http://schemas.microsoft.com/office/drawing/2014/main" id="{63BD9891-251F-4BA6-80CB-0A2610EADD74}"/>
              </a:ext>
            </a:extLst>
          </p:cNvPr>
          <p:cNvSpPr>
            <a:spLocks/>
          </p:cNvSpPr>
          <p:nvPr/>
        </p:nvSpPr>
        <p:spPr bwMode="auto">
          <a:xfrm>
            <a:off x="3360738" y="4635500"/>
            <a:ext cx="20637" cy="11113"/>
          </a:xfrm>
          <a:custGeom>
            <a:avLst/>
            <a:gdLst>
              <a:gd name="T0" fmla="*/ 0 w 20954"/>
              <a:gd name="T1" fmla="*/ 10961 h 11429"/>
              <a:gd name="T2" fmla="*/ 20318 w 20954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954" h="11429">
                <a:moveTo>
                  <a:pt x="0" y="11273"/>
                </a:moveTo>
                <a:lnTo>
                  <a:pt x="20630" y="0"/>
                </a:lnTo>
              </a:path>
            </a:pathLst>
          </a:custGeom>
          <a:noFill/>
          <a:ln w="64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0">
            <a:extLst>
              <a:ext uri="{FF2B5EF4-FFF2-40B4-BE49-F238E27FC236}">
                <a16:creationId xmlns:a16="http://schemas.microsoft.com/office/drawing/2014/main" id="{E95C8F01-8082-4BE7-9A21-03CDEBAD99C4}"/>
              </a:ext>
            </a:extLst>
          </p:cNvPr>
          <p:cNvSpPr>
            <a:spLocks/>
          </p:cNvSpPr>
          <p:nvPr/>
        </p:nvSpPr>
        <p:spPr bwMode="auto">
          <a:xfrm>
            <a:off x="3381375" y="4638675"/>
            <a:ext cx="30163" cy="52388"/>
          </a:xfrm>
          <a:custGeom>
            <a:avLst/>
            <a:gdLst>
              <a:gd name="T0" fmla="*/ 0 w 29845"/>
              <a:gd name="T1" fmla="*/ 0 h 52070"/>
              <a:gd name="T2" fmla="*/ 29680 w 29845"/>
              <a:gd name="T3" fmla="*/ 51869 h 520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845" h="52070">
                <a:moveTo>
                  <a:pt x="0" y="0"/>
                </a:moveTo>
                <a:lnTo>
                  <a:pt x="29367" y="51554"/>
                </a:lnTo>
              </a:path>
            </a:pathLst>
          </a:custGeom>
          <a:noFill/>
          <a:ln w="124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1">
            <a:extLst>
              <a:ext uri="{FF2B5EF4-FFF2-40B4-BE49-F238E27FC236}">
                <a16:creationId xmlns:a16="http://schemas.microsoft.com/office/drawing/2014/main" id="{7E52B593-67F4-4207-A637-43ED1B6A8585}"/>
              </a:ext>
            </a:extLst>
          </p:cNvPr>
          <p:cNvSpPr>
            <a:spLocks/>
          </p:cNvSpPr>
          <p:nvPr/>
        </p:nvSpPr>
        <p:spPr bwMode="auto">
          <a:xfrm>
            <a:off x="3413125" y="4535488"/>
            <a:ext cx="38100" cy="155575"/>
          </a:xfrm>
          <a:custGeom>
            <a:avLst/>
            <a:gdLst>
              <a:gd name="T0" fmla="*/ 0 w 38735"/>
              <a:gd name="T1" fmla="*/ 155139 h 155575"/>
              <a:gd name="T2" fmla="*/ 37961 w 38735"/>
              <a:gd name="T3" fmla="*/ 0 h 1555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735" h="155575">
                <a:moveTo>
                  <a:pt x="0" y="155139"/>
                </a:moveTo>
                <a:lnTo>
                  <a:pt x="38594" y="0"/>
                </a:lnTo>
              </a:path>
            </a:pathLst>
          </a:custGeom>
          <a:noFill/>
          <a:ln w="65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12">
            <a:extLst>
              <a:ext uri="{FF2B5EF4-FFF2-40B4-BE49-F238E27FC236}">
                <a16:creationId xmlns:a16="http://schemas.microsoft.com/office/drawing/2014/main" id="{01F70638-ACC0-4955-BF4D-84B5875CA09C}"/>
              </a:ext>
            </a:extLst>
          </p:cNvPr>
          <p:cNvSpPr>
            <a:spLocks/>
          </p:cNvSpPr>
          <p:nvPr/>
        </p:nvSpPr>
        <p:spPr bwMode="auto">
          <a:xfrm>
            <a:off x="3451225" y="4535488"/>
            <a:ext cx="103188" cy="0"/>
          </a:xfrm>
          <a:custGeom>
            <a:avLst/>
            <a:gdLst>
              <a:gd name="T0" fmla="*/ 0 w 102870"/>
              <a:gd name="T1" fmla="*/ 103074 w 1028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2870">
                <a:moveTo>
                  <a:pt x="0" y="0"/>
                </a:moveTo>
                <a:lnTo>
                  <a:pt x="102756" y="0"/>
                </a:lnTo>
              </a:path>
            </a:pathLst>
          </a:custGeom>
          <a:noFill/>
          <a:ln w="64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object 13">
            <a:extLst>
              <a:ext uri="{FF2B5EF4-FFF2-40B4-BE49-F238E27FC236}">
                <a16:creationId xmlns:a16="http://schemas.microsoft.com/office/drawing/2014/main" id="{CA311608-8E8B-4664-9B6A-EB5B9C586B0D}"/>
              </a:ext>
            </a:extLst>
          </p:cNvPr>
          <p:cNvSpPr>
            <a:spLocks/>
          </p:cNvSpPr>
          <p:nvPr/>
        </p:nvSpPr>
        <p:spPr bwMode="auto">
          <a:xfrm>
            <a:off x="3222625" y="4413250"/>
            <a:ext cx="203200" cy="284163"/>
          </a:xfrm>
          <a:custGeom>
            <a:avLst/>
            <a:gdLst>
              <a:gd name="T0" fmla="*/ 202611 w 203835"/>
              <a:gd name="T1" fmla="*/ 0 h 284479"/>
              <a:gd name="T2" fmla="*/ 0 w 203835"/>
              <a:gd name="T3" fmla="*/ 283663 h 2844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835" h="284479">
                <a:moveTo>
                  <a:pt x="203244" y="0"/>
                </a:moveTo>
                <a:lnTo>
                  <a:pt x="0" y="283978"/>
                </a:lnTo>
              </a:path>
            </a:pathLst>
          </a:custGeom>
          <a:noFill/>
          <a:ln w="113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2" name="object 14">
            <a:extLst>
              <a:ext uri="{FF2B5EF4-FFF2-40B4-BE49-F238E27FC236}">
                <a16:creationId xmlns:a16="http://schemas.microsoft.com/office/drawing/2014/main" id="{ADE16DCB-6C0C-4C17-A71F-2154ABE78E75}"/>
              </a:ext>
            </a:extLst>
          </p:cNvPr>
          <p:cNvSpPr>
            <a:spLocks/>
          </p:cNvSpPr>
          <p:nvPr/>
        </p:nvSpPr>
        <p:spPr bwMode="auto">
          <a:xfrm>
            <a:off x="2368550" y="5038725"/>
            <a:ext cx="20638" cy="11113"/>
          </a:xfrm>
          <a:custGeom>
            <a:avLst/>
            <a:gdLst>
              <a:gd name="T0" fmla="*/ 0 w 20319"/>
              <a:gd name="T1" fmla="*/ 10961 h 11429"/>
              <a:gd name="T2" fmla="*/ 20413 w 20319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19" h="11429">
                <a:moveTo>
                  <a:pt x="0" y="11273"/>
                </a:moveTo>
                <a:lnTo>
                  <a:pt x="20097" y="0"/>
                </a:lnTo>
              </a:path>
            </a:pathLst>
          </a:custGeom>
          <a:noFill/>
          <a:ln w="64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3" name="object 15">
            <a:extLst>
              <a:ext uri="{FF2B5EF4-FFF2-40B4-BE49-F238E27FC236}">
                <a16:creationId xmlns:a16="http://schemas.microsoft.com/office/drawing/2014/main" id="{04F1C11D-3D0E-433A-BA9C-B3699024BA85}"/>
              </a:ext>
            </a:extLst>
          </p:cNvPr>
          <p:cNvSpPr>
            <a:spLocks/>
          </p:cNvSpPr>
          <p:nvPr/>
        </p:nvSpPr>
        <p:spPr bwMode="auto">
          <a:xfrm>
            <a:off x="2389188" y="5041900"/>
            <a:ext cx="30162" cy="52388"/>
          </a:xfrm>
          <a:custGeom>
            <a:avLst/>
            <a:gdLst>
              <a:gd name="T0" fmla="*/ 0 w 30480"/>
              <a:gd name="T1" fmla="*/ 0 h 52070"/>
              <a:gd name="T2" fmla="*/ 29595 w 30480"/>
              <a:gd name="T3" fmla="*/ 52384 h 520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480" h="52070">
                <a:moveTo>
                  <a:pt x="0" y="0"/>
                </a:moveTo>
                <a:lnTo>
                  <a:pt x="29907" y="52066"/>
                </a:lnTo>
              </a:path>
            </a:pathLst>
          </a:custGeom>
          <a:noFill/>
          <a:ln w="124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4" name="object 16">
            <a:extLst>
              <a:ext uri="{FF2B5EF4-FFF2-40B4-BE49-F238E27FC236}">
                <a16:creationId xmlns:a16="http://schemas.microsoft.com/office/drawing/2014/main" id="{C9EF8369-BF7F-456D-8207-EAD387C98FF7}"/>
              </a:ext>
            </a:extLst>
          </p:cNvPr>
          <p:cNvSpPr>
            <a:spLocks/>
          </p:cNvSpPr>
          <p:nvPr/>
        </p:nvSpPr>
        <p:spPr bwMode="auto">
          <a:xfrm>
            <a:off x="2420938" y="4938713"/>
            <a:ext cx="39687" cy="155575"/>
          </a:xfrm>
          <a:custGeom>
            <a:avLst/>
            <a:gdLst>
              <a:gd name="T0" fmla="*/ 0 w 38735"/>
              <a:gd name="T1" fmla="*/ 155136 h 155575"/>
              <a:gd name="T2" fmla="*/ 39550 w 38735"/>
              <a:gd name="T3" fmla="*/ 0 h 1555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735" h="155575">
                <a:moveTo>
                  <a:pt x="0" y="155136"/>
                </a:moveTo>
                <a:lnTo>
                  <a:pt x="38601" y="0"/>
                </a:lnTo>
              </a:path>
            </a:pathLst>
          </a:custGeom>
          <a:noFill/>
          <a:ln w="65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5" name="object 17">
            <a:extLst>
              <a:ext uri="{FF2B5EF4-FFF2-40B4-BE49-F238E27FC236}">
                <a16:creationId xmlns:a16="http://schemas.microsoft.com/office/drawing/2014/main" id="{01A02A03-A639-4DD7-B2F3-BDFD33C564A3}"/>
              </a:ext>
            </a:extLst>
          </p:cNvPr>
          <p:cNvSpPr>
            <a:spLocks/>
          </p:cNvSpPr>
          <p:nvPr/>
        </p:nvSpPr>
        <p:spPr bwMode="auto">
          <a:xfrm>
            <a:off x="2460625" y="4938713"/>
            <a:ext cx="103188" cy="0"/>
          </a:xfrm>
          <a:custGeom>
            <a:avLst/>
            <a:gdLst>
              <a:gd name="T0" fmla="*/ 0 w 102869"/>
              <a:gd name="T1" fmla="*/ 103032 w 1028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2869">
                <a:moveTo>
                  <a:pt x="0" y="0"/>
                </a:moveTo>
                <a:lnTo>
                  <a:pt x="102713" y="0"/>
                </a:lnTo>
              </a:path>
            </a:pathLst>
          </a:custGeom>
          <a:noFill/>
          <a:ln w="64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6" name="object 18">
            <a:extLst>
              <a:ext uri="{FF2B5EF4-FFF2-40B4-BE49-F238E27FC236}">
                <a16:creationId xmlns:a16="http://schemas.microsoft.com/office/drawing/2014/main" id="{16B26774-EBEC-4F80-9B4E-4B514B1FF813}"/>
              </a:ext>
            </a:extLst>
          </p:cNvPr>
          <p:cNvSpPr>
            <a:spLocks/>
          </p:cNvSpPr>
          <p:nvPr/>
        </p:nvSpPr>
        <p:spPr bwMode="auto">
          <a:xfrm>
            <a:off x="2230438" y="4814888"/>
            <a:ext cx="204787" cy="285750"/>
          </a:xfrm>
          <a:custGeom>
            <a:avLst/>
            <a:gdLst>
              <a:gd name="T0" fmla="*/ 204224 w 203835"/>
              <a:gd name="T1" fmla="*/ 0 h 285114"/>
              <a:gd name="T2" fmla="*/ 0 w 203835"/>
              <a:gd name="T3" fmla="*/ 285137 h 285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835" h="285114">
                <a:moveTo>
                  <a:pt x="203275" y="0"/>
                </a:moveTo>
                <a:lnTo>
                  <a:pt x="0" y="284502"/>
                </a:lnTo>
              </a:path>
            </a:pathLst>
          </a:custGeom>
          <a:noFill/>
          <a:ln w="11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7" name="object 19">
            <a:extLst>
              <a:ext uri="{FF2B5EF4-FFF2-40B4-BE49-F238E27FC236}">
                <a16:creationId xmlns:a16="http://schemas.microsoft.com/office/drawing/2014/main" id="{9ADD2AC9-F729-416E-83FE-2D7B412AD7D3}"/>
              </a:ext>
            </a:extLst>
          </p:cNvPr>
          <p:cNvSpPr>
            <a:spLocks/>
          </p:cNvSpPr>
          <p:nvPr/>
        </p:nvSpPr>
        <p:spPr bwMode="auto">
          <a:xfrm>
            <a:off x="3360738" y="5038725"/>
            <a:ext cx="20637" cy="11113"/>
          </a:xfrm>
          <a:custGeom>
            <a:avLst/>
            <a:gdLst>
              <a:gd name="T0" fmla="*/ 0 w 20954"/>
              <a:gd name="T1" fmla="*/ 10961 h 11429"/>
              <a:gd name="T2" fmla="*/ 20318 w 20954"/>
              <a:gd name="T3" fmla="*/ 0 h 11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954" h="11429">
                <a:moveTo>
                  <a:pt x="0" y="11273"/>
                </a:moveTo>
                <a:lnTo>
                  <a:pt x="20630" y="0"/>
                </a:lnTo>
              </a:path>
            </a:pathLst>
          </a:custGeom>
          <a:noFill/>
          <a:ln w="64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8" name="object 20">
            <a:extLst>
              <a:ext uri="{FF2B5EF4-FFF2-40B4-BE49-F238E27FC236}">
                <a16:creationId xmlns:a16="http://schemas.microsoft.com/office/drawing/2014/main" id="{E1D7E2CC-BF66-4865-8B61-35437AFF000F}"/>
              </a:ext>
            </a:extLst>
          </p:cNvPr>
          <p:cNvSpPr>
            <a:spLocks/>
          </p:cNvSpPr>
          <p:nvPr/>
        </p:nvSpPr>
        <p:spPr bwMode="auto">
          <a:xfrm>
            <a:off x="3381375" y="5041900"/>
            <a:ext cx="30163" cy="52388"/>
          </a:xfrm>
          <a:custGeom>
            <a:avLst/>
            <a:gdLst>
              <a:gd name="T0" fmla="*/ 0 w 29845"/>
              <a:gd name="T1" fmla="*/ 0 h 52070"/>
              <a:gd name="T2" fmla="*/ 29680 w 29845"/>
              <a:gd name="T3" fmla="*/ 52384 h 520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845" h="52070">
                <a:moveTo>
                  <a:pt x="0" y="0"/>
                </a:moveTo>
                <a:lnTo>
                  <a:pt x="29367" y="52066"/>
                </a:lnTo>
              </a:path>
            </a:pathLst>
          </a:custGeom>
          <a:noFill/>
          <a:ln w="124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9" name="object 21">
            <a:extLst>
              <a:ext uri="{FF2B5EF4-FFF2-40B4-BE49-F238E27FC236}">
                <a16:creationId xmlns:a16="http://schemas.microsoft.com/office/drawing/2014/main" id="{AD20AC92-B0BD-4F9D-B49C-EB7BDBF5FBAC}"/>
              </a:ext>
            </a:extLst>
          </p:cNvPr>
          <p:cNvSpPr>
            <a:spLocks/>
          </p:cNvSpPr>
          <p:nvPr/>
        </p:nvSpPr>
        <p:spPr bwMode="auto">
          <a:xfrm>
            <a:off x="3413125" y="4938713"/>
            <a:ext cx="38100" cy="155575"/>
          </a:xfrm>
          <a:custGeom>
            <a:avLst/>
            <a:gdLst>
              <a:gd name="T0" fmla="*/ 0 w 38735"/>
              <a:gd name="T1" fmla="*/ 155136 h 155575"/>
              <a:gd name="T2" fmla="*/ 37961 w 38735"/>
              <a:gd name="T3" fmla="*/ 0 h 1555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735" h="155575">
                <a:moveTo>
                  <a:pt x="0" y="155136"/>
                </a:moveTo>
                <a:lnTo>
                  <a:pt x="38594" y="0"/>
                </a:lnTo>
              </a:path>
            </a:pathLst>
          </a:custGeom>
          <a:noFill/>
          <a:ln w="65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0" name="object 22">
            <a:extLst>
              <a:ext uri="{FF2B5EF4-FFF2-40B4-BE49-F238E27FC236}">
                <a16:creationId xmlns:a16="http://schemas.microsoft.com/office/drawing/2014/main" id="{6FEA05AB-9A05-4C4F-A1CF-1957180CA640}"/>
              </a:ext>
            </a:extLst>
          </p:cNvPr>
          <p:cNvSpPr>
            <a:spLocks/>
          </p:cNvSpPr>
          <p:nvPr/>
        </p:nvSpPr>
        <p:spPr bwMode="auto">
          <a:xfrm>
            <a:off x="3451225" y="4938713"/>
            <a:ext cx="103188" cy="0"/>
          </a:xfrm>
          <a:custGeom>
            <a:avLst/>
            <a:gdLst>
              <a:gd name="T0" fmla="*/ 0 w 102870"/>
              <a:gd name="T1" fmla="*/ 103074 w 1028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2870">
                <a:moveTo>
                  <a:pt x="0" y="0"/>
                </a:moveTo>
                <a:lnTo>
                  <a:pt x="102756" y="0"/>
                </a:lnTo>
              </a:path>
            </a:pathLst>
          </a:custGeom>
          <a:noFill/>
          <a:ln w="64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1" name="object 23">
            <a:extLst>
              <a:ext uri="{FF2B5EF4-FFF2-40B4-BE49-F238E27FC236}">
                <a16:creationId xmlns:a16="http://schemas.microsoft.com/office/drawing/2014/main" id="{5C3CCEDA-8D3D-4E79-B3E7-996164F0C90C}"/>
              </a:ext>
            </a:extLst>
          </p:cNvPr>
          <p:cNvSpPr>
            <a:spLocks/>
          </p:cNvSpPr>
          <p:nvPr/>
        </p:nvSpPr>
        <p:spPr bwMode="auto">
          <a:xfrm>
            <a:off x="3222625" y="4814888"/>
            <a:ext cx="203200" cy="285750"/>
          </a:xfrm>
          <a:custGeom>
            <a:avLst/>
            <a:gdLst>
              <a:gd name="T0" fmla="*/ 202611 w 203835"/>
              <a:gd name="T1" fmla="*/ 0 h 285114"/>
              <a:gd name="T2" fmla="*/ 0 w 203835"/>
              <a:gd name="T3" fmla="*/ 285137 h 285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835" h="285114">
                <a:moveTo>
                  <a:pt x="203244" y="0"/>
                </a:moveTo>
                <a:lnTo>
                  <a:pt x="0" y="284502"/>
                </a:lnTo>
              </a:path>
            </a:pathLst>
          </a:custGeom>
          <a:noFill/>
          <a:ln w="113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2" name="object 24">
            <a:extLst>
              <a:ext uri="{FF2B5EF4-FFF2-40B4-BE49-F238E27FC236}">
                <a16:creationId xmlns:a16="http://schemas.microsoft.com/office/drawing/2014/main" id="{EB13EA09-ACB3-46E4-9B07-F86B583A93DB}"/>
              </a:ext>
            </a:extLst>
          </p:cNvPr>
          <p:cNvSpPr>
            <a:spLocks/>
          </p:cNvSpPr>
          <p:nvPr/>
        </p:nvSpPr>
        <p:spPr bwMode="auto">
          <a:xfrm>
            <a:off x="1335088" y="1922463"/>
            <a:ext cx="17462" cy="11112"/>
          </a:xfrm>
          <a:custGeom>
            <a:avLst/>
            <a:gdLst>
              <a:gd name="T0" fmla="*/ 0 w 18415"/>
              <a:gd name="T1" fmla="*/ 10526 h 10794"/>
              <a:gd name="T2" fmla="*/ 17432 w 18415"/>
              <a:gd name="T3" fmla="*/ 0 h 107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415" h="10794">
                <a:moveTo>
                  <a:pt x="0" y="10225"/>
                </a:moveTo>
                <a:lnTo>
                  <a:pt x="18383" y="0"/>
                </a:lnTo>
              </a:path>
            </a:pathLst>
          </a:custGeom>
          <a:noFill/>
          <a:ln w="58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3" name="object 25">
            <a:extLst>
              <a:ext uri="{FF2B5EF4-FFF2-40B4-BE49-F238E27FC236}">
                <a16:creationId xmlns:a16="http://schemas.microsoft.com/office/drawing/2014/main" id="{760A8E6F-6BBD-42F7-8C9D-389E20F330F8}"/>
              </a:ext>
            </a:extLst>
          </p:cNvPr>
          <p:cNvSpPr>
            <a:spLocks/>
          </p:cNvSpPr>
          <p:nvPr/>
        </p:nvSpPr>
        <p:spPr bwMode="auto">
          <a:xfrm>
            <a:off x="1352550" y="1925638"/>
            <a:ext cx="26988" cy="47625"/>
          </a:xfrm>
          <a:custGeom>
            <a:avLst/>
            <a:gdLst>
              <a:gd name="T0" fmla="*/ 0 w 26669"/>
              <a:gd name="T1" fmla="*/ 0 h 46989"/>
              <a:gd name="T2" fmla="*/ 26930 w 26669"/>
              <a:gd name="T3" fmla="*/ 47412 h 469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669" h="46989">
                <a:moveTo>
                  <a:pt x="0" y="0"/>
                </a:moveTo>
                <a:lnTo>
                  <a:pt x="26612" y="46779"/>
                </a:lnTo>
              </a:path>
            </a:pathLst>
          </a:custGeom>
          <a:noFill/>
          <a:ln w="1163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4" name="object 26">
            <a:extLst>
              <a:ext uri="{FF2B5EF4-FFF2-40B4-BE49-F238E27FC236}">
                <a16:creationId xmlns:a16="http://schemas.microsoft.com/office/drawing/2014/main" id="{6BBAA9F2-F276-415E-84A0-342601807D5B}"/>
              </a:ext>
            </a:extLst>
          </p:cNvPr>
          <p:cNvSpPr>
            <a:spLocks/>
          </p:cNvSpPr>
          <p:nvPr/>
        </p:nvSpPr>
        <p:spPr bwMode="auto">
          <a:xfrm>
            <a:off x="1381125" y="1831975"/>
            <a:ext cx="34925" cy="141288"/>
          </a:xfrm>
          <a:custGeom>
            <a:avLst/>
            <a:gdLst>
              <a:gd name="T0" fmla="*/ 0 w 34925"/>
              <a:gd name="T1" fmla="*/ 141207 h 140969"/>
              <a:gd name="T2" fmla="*/ 34802 w 34925"/>
              <a:gd name="T3" fmla="*/ 0 h 140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925" h="140969">
                <a:moveTo>
                  <a:pt x="0" y="140888"/>
                </a:moveTo>
                <a:lnTo>
                  <a:pt x="34802" y="0"/>
                </a:lnTo>
              </a:path>
            </a:pathLst>
          </a:custGeom>
          <a:noFill/>
          <a:ln w="58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5" name="object 27">
            <a:extLst>
              <a:ext uri="{FF2B5EF4-FFF2-40B4-BE49-F238E27FC236}">
                <a16:creationId xmlns:a16="http://schemas.microsoft.com/office/drawing/2014/main" id="{6F79DF21-D19D-45E5-AFC4-5BBF62E56215}"/>
              </a:ext>
            </a:extLst>
          </p:cNvPr>
          <p:cNvSpPr>
            <a:spLocks/>
          </p:cNvSpPr>
          <p:nvPr/>
        </p:nvSpPr>
        <p:spPr bwMode="auto">
          <a:xfrm>
            <a:off x="1416050" y="1831975"/>
            <a:ext cx="93663" cy="0"/>
          </a:xfrm>
          <a:custGeom>
            <a:avLst/>
            <a:gdLst>
              <a:gd name="T0" fmla="*/ 0 w 92709"/>
              <a:gd name="T1" fmla="*/ 93342 w 927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2709">
                <a:moveTo>
                  <a:pt x="0" y="0"/>
                </a:moveTo>
                <a:lnTo>
                  <a:pt x="92391" y="0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6" name="object 28">
            <a:extLst>
              <a:ext uri="{FF2B5EF4-FFF2-40B4-BE49-F238E27FC236}">
                <a16:creationId xmlns:a16="http://schemas.microsoft.com/office/drawing/2014/main" id="{555FC5E6-F358-49B4-B6BC-DDE5D10676B9}"/>
              </a:ext>
            </a:extLst>
          </p:cNvPr>
          <p:cNvSpPr>
            <a:spLocks/>
          </p:cNvSpPr>
          <p:nvPr/>
        </p:nvSpPr>
        <p:spPr bwMode="auto">
          <a:xfrm>
            <a:off x="1209675" y="1720850"/>
            <a:ext cx="182563" cy="258763"/>
          </a:xfrm>
          <a:custGeom>
            <a:avLst/>
            <a:gdLst>
              <a:gd name="T0" fmla="*/ 182491 w 182880"/>
              <a:gd name="T1" fmla="*/ 0 h 258444"/>
              <a:gd name="T2" fmla="*/ 0 w 182880"/>
              <a:gd name="T3" fmla="*/ 258185 h 2584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880" h="258444">
                <a:moveTo>
                  <a:pt x="182808" y="0"/>
                </a:moveTo>
                <a:lnTo>
                  <a:pt x="0" y="257867"/>
                </a:lnTo>
              </a:path>
            </a:pathLst>
          </a:custGeom>
          <a:noFill/>
          <a:ln w="101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7" name="object 29">
            <a:extLst>
              <a:ext uri="{FF2B5EF4-FFF2-40B4-BE49-F238E27FC236}">
                <a16:creationId xmlns:a16="http://schemas.microsoft.com/office/drawing/2014/main" id="{A4798EEC-438A-4A26-A98A-E02A70BEF14A}"/>
              </a:ext>
            </a:extLst>
          </p:cNvPr>
          <p:cNvSpPr>
            <a:spLocks/>
          </p:cNvSpPr>
          <p:nvPr/>
        </p:nvSpPr>
        <p:spPr bwMode="auto">
          <a:xfrm>
            <a:off x="1425575" y="2289175"/>
            <a:ext cx="17463" cy="11113"/>
          </a:xfrm>
          <a:custGeom>
            <a:avLst/>
            <a:gdLst>
              <a:gd name="T0" fmla="*/ 0 w 18415"/>
              <a:gd name="T1" fmla="*/ 10527 h 10794"/>
              <a:gd name="T2" fmla="*/ 17433 w 18415"/>
              <a:gd name="T3" fmla="*/ 0 h 107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415" h="10794">
                <a:moveTo>
                  <a:pt x="0" y="10225"/>
                </a:moveTo>
                <a:lnTo>
                  <a:pt x="18383" y="0"/>
                </a:lnTo>
              </a:path>
            </a:pathLst>
          </a:custGeom>
          <a:noFill/>
          <a:ln w="58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8" name="object 30">
            <a:extLst>
              <a:ext uri="{FF2B5EF4-FFF2-40B4-BE49-F238E27FC236}">
                <a16:creationId xmlns:a16="http://schemas.microsoft.com/office/drawing/2014/main" id="{228FA288-8516-41A9-B4B0-7AFDB233AB84}"/>
              </a:ext>
            </a:extLst>
          </p:cNvPr>
          <p:cNvSpPr>
            <a:spLocks/>
          </p:cNvSpPr>
          <p:nvPr/>
        </p:nvSpPr>
        <p:spPr bwMode="auto">
          <a:xfrm>
            <a:off x="1443038" y="2292350"/>
            <a:ext cx="26987" cy="46038"/>
          </a:xfrm>
          <a:custGeom>
            <a:avLst/>
            <a:gdLst>
              <a:gd name="T0" fmla="*/ 0 w 26669"/>
              <a:gd name="T1" fmla="*/ 0 h 46989"/>
              <a:gd name="T2" fmla="*/ 26905 w 26669"/>
              <a:gd name="T3" fmla="*/ 45862 h 469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669" h="46989">
                <a:moveTo>
                  <a:pt x="0" y="0"/>
                </a:moveTo>
                <a:lnTo>
                  <a:pt x="26588" y="46809"/>
                </a:lnTo>
              </a:path>
            </a:pathLst>
          </a:custGeom>
          <a:noFill/>
          <a:ln w="1163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9" name="object 31">
            <a:extLst>
              <a:ext uri="{FF2B5EF4-FFF2-40B4-BE49-F238E27FC236}">
                <a16:creationId xmlns:a16="http://schemas.microsoft.com/office/drawing/2014/main" id="{490E5689-9C74-4442-99E5-3DAC31E724B1}"/>
              </a:ext>
            </a:extLst>
          </p:cNvPr>
          <p:cNvSpPr>
            <a:spLocks/>
          </p:cNvSpPr>
          <p:nvPr/>
        </p:nvSpPr>
        <p:spPr bwMode="auto">
          <a:xfrm>
            <a:off x="1473200" y="2198688"/>
            <a:ext cx="34925" cy="139700"/>
          </a:xfrm>
          <a:custGeom>
            <a:avLst/>
            <a:gdLst>
              <a:gd name="T0" fmla="*/ 0 w 34925"/>
              <a:gd name="T1" fmla="*/ 139620 h 140969"/>
              <a:gd name="T2" fmla="*/ 34827 w 34925"/>
              <a:gd name="T3" fmla="*/ 0 h 140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925" h="140969">
                <a:moveTo>
                  <a:pt x="0" y="140888"/>
                </a:moveTo>
                <a:lnTo>
                  <a:pt x="34827" y="0"/>
                </a:lnTo>
              </a:path>
            </a:pathLst>
          </a:custGeom>
          <a:noFill/>
          <a:ln w="58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0" name="object 32">
            <a:extLst>
              <a:ext uri="{FF2B5EF4-FFF2-40B4-BE49-F238E27FC236}">
                <a16:creationId xmlns:a16="http://schemas.microsoft.com/office/drawing/2014/main" id="{DA651DC1-4C14-4224-BA6E-0993347233AD}"/>
              </a:ext>
            </a:extLst>
          </p:cNvPr>
          <p:cNvSpPr>
            <a:spLocks/>
          </p:cNvSpPr>
          <p:nvPr/>
        </p:nvSpPr>
        <p:spPr bwMode="auto">
          <a:xfrm>
            <a:off x="1508125" y="2198688"/>
            <a:ext cx="92075" cy="0"/>
          </a:xfrm>
          <a:custGeom>
            <a:avLst/>
            <a:gdLst>
              <a:gd name="T0" fmla="*/ 0 w 92709"/>
              <a:gd name="T1" fmla="*/ 91735 w 927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2709">
                <a:moveTo>
                  <a:pt x="0" y="0"/>
                </a:moveTo>
                <a:lnTo>
                  <a:pt x="92367" y="0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1" name="object 33">
            <a:extLst>
              <a:ext uri="{FF2B5EF4-FFF2-40B4-BE49-F238E27FC236}">
                <a16:creationId xmlns:a16="http://schemas.microsoft.com/office/drawing/2014/main" id="{5C0A820C-21A4-433C-8C42-580464DEED73}"/>
              </a:ext>
            </a:extLst>
          </p:cNvPr>
          <p:cNvSpPr>
            <a:spLocks/>
          </p:cNvSpPr>
          <p:nvPr/>
        </p:nvSpPr>
        <p:spPr bwMode="auto">
          <a:xfrm>
            <a:off x="1301750" y="2085975"/>
            <a:ext cx="182563" cy="258763"/>
          </a:xfrm>
          <a:custGeom>
            <a:avLst/>
            <a:gdLst>
              <a:gd name="T0" fmla="*/ 182494 w 182880"/>
              <a:gd name="T1" fmla="*/ 0 h 258444"/>
              <a:gd name="T2" fmla="*/ 0 w 182880"/>
              <a:gd name="T3" fmla="*/ 258676 h 2584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880" h="258444">
                <a:moveTo>
                  <a:pt x="182811" y="0"/>
                </a:moveTo>
                <a:lnTo>
                  <a:pt x="0" y="258357"/>
                </a:lnTo>
              </a:path>
            </a:pathLst>
          </a:custGeom>
          <a:noFill/>
          <a:ln w="101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2" name="object 34">
            <a:extLst>
              <a:ext uri="{FF2B5EF4-FFF2-40B4-BE49-F238E27FC236}">
                <a16:creationId xmlns:a16="http://schemas.microsoft.com/office/drawing/2014/main" id="{05DDDEA1-D4DD-48A9-BBA0-FD51DDA6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074988"/>
            <a:ext cx="12303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175"/>
              </a:lnSpc>
            </a:pPr>
            <a:r>
              <a:rPr lang="id-ID" altLang="en-US" sz="1100">
                <a:latin typeface="Book Antiqua" panose="02040602050305030304" pitchFamily="18" charset="0"/>
              </a:rPr>
              <a:t>,</a:t>
            </a:r>
          </a:p>
          <a:p>
            <a:pPr eaLnBrk="1" hangingPunct="1">
              <a:lnSpc>
                <a:spcPts val="2725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30752B3-6022-4437-9285-4CF1C5695D13}"/>
              </a:ext>
            </a:extLst>
          </p:cNvPr>
          <p:cNvSpPr txBox="1"/>
          <p:nvPr/>
        </p:nvSpPr>
        <p:spPr>
          <a:xfrm>
            <a:off x="3457575" y="4386263"/>
            <a:ext cx="249238" cy="776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30" baseline="-23148" dirty="0">
                <a:latin typeface="Times New Roman"/>
                <a:cs typeface="Times New Roman"/>
              </a:rPr>
              <a:t>2 </a:t>
            </a:r>
            <a:r>
              <a:rPr sz="2100" spc="1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17475" algn="ctr" fontAlgn="auto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algn="ctr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2 </a:t>
            </a:r>
            <a:r>
              <a:rPr sz="3150" spc="22" baseline="-2645" dirty="0">
                <a:latin typeface="Symbol"/>
                <a:cs typeface="Symbol"/>
              </a:rPr>
              <a:t></a:t>
            </a:r>
            <a:endParaRPr sz="3150" baseline="-2645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36935E3-937A-4E69-BF97-330FDDAD7147}"/>
              </a:ext>
            </a:extLst>
          </p:cNvPr>
          <p:cNvSpPr txBox="1"/>
          <p:nvPr/>
        </p:nvSpPr>
        <p:spPr>
          <a:xfrm>
            <a:off x="3576638" y="4129088"/>
            <a:ext cx="130175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104F856-B564-4D41-8F2D-E1EA8D606472}"/>
              </a:ext>
            </a:extLst>
          </p:cNvPr>
          <p:cNvSpPr txBox="1"/>
          <p:nvPr/>
        </p:nvSpPr>
        <p:spPr>
          <a:xfrm>
            <a:off x="2159000" y="3956050"/>
            <a:ext cx="1546225" cy="627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9215" fontAlgn="auto">
              <a:spcBef>
                <a:spcPts val="0"/>
              </a:spcBef>
              <a:spcAft>
                <a:spcPts val="0"/>
              </a:spcAft>
              <a:tabLst>
                <a:tab pos="664210" algn="l"/>
                <a:tab pos="1162685" algn="l"/>
                <a:tab pos="1430020" algn="l"/>
              </a:tabLst>
              <a:defRPr/>
            </a:pPr>
            <a:r>
              <a:rPr sz="2100" spc="20" dirty="0">
                <a:latin typeface="Times New Roman"/>
                <a:cs typeface="Times New Roman"/>
              </a:rPr>
              <a:t>0	1	0	</a:t>
            </a:r>
            <a:r>
              <a:rPr sz="3150" spc="22" baseline="1322" dirty="0">
                <a:latin typeface="Symbol"/>
                <a:cs typeface="Symbol"/>
              </a:rPr>
              <a:t></a:t>
            </a:r>
            <a:endParaRPr sz="3150" baseline="1322">
              <a:latin typeface="Symbol"/>
              <a:cs typeface="Symbol"/>
            </a:endParaRPr>
          </a:p>
          <a:p>
            <a:pPr marL="12700" fontAlgn="auto">
              <a:spcBef>
                <a:spcPts val="1025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41B6B2F-8713-4E2B-84F2-AD5D4D8C40B2}"/>
              </a:ext>
            </a:extLst>
          </p:cNvPr>
          <p:cNvSpPr txBox="1"/>
          <p:nvPr/>
        </p:nvSpPr>
        <p:spPr>
          <a:xfrm>
            <a:off x="1870075" y="4643438"/>
            <a:ext cx="1301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DC24009-C1A9-4ADA-BA75-AF0B5477F306}"/>
              </a:ext>
            </a:extLst>
          </p:cNvPr>
          <p:cNvSpPr txBox="1"/>
          <p:nvPr/>
        </p:nvSpPr>
        <p:spPr>
          <a:xfrm>
            <a:off x="1408113" y="4365625"/>
            <a:ext cx="592137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25" dirty="0">
                <a:latin typeface="Times New Roman"/>
                <a:cs typeface="Times New Roman"/>
              </a:rPr>
              <a:t>P</a:t>
            </a:r>
            <a:r>
              <a:rPr sz="2100" i="1" spc="9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3150" spc="22" baseline="-3968" dirty="0">
                <a:latin typeface="Symbol"/>
                <a:cs typeface="Symbol"/>
              </a:rPr>
              <a:t>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E1DE13C-0894-4242-9379-DB70D3A38DAB}"/>
              </a:ext>
            </a:extLst>
          </p:cNvPr>
          <p:cNvSpPr txBox="1"/>
          <p:nvPr/>
        </p:nvSpPr>
        <p:spPr>
          <a:xfrm>
            <a:off x="1870075" y="4129088"/>
            <a:ext cx="130175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53B9DC9-D8F8-4A6E-927D-88FEC3F911EE}"/>
              </a:ext>
            </a:extLst>
          </p:cNvPr>
          <p:cNvSpPr txBox="1"/>
          <p:nvPr/>
        </p:nvSpPr>
        <p:spPr>
          <a:xfrm>
            <a:off x="1870075" y="4768850"/>
            <a:ext cx="311150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375" baseline="-21164" dirty="0">
                <a:latin typeface="Symbol"/>
                <a:cs typeface="Symbol"/>
              </a:rPr>
              <a:t></a:t>
            </a:r>
            <a:r>
              <a:rPr sz="2100" spc="20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5482B8C-7F6A-4E9C-8CAB-7804172E1469}"/>
              </a:ext>
            </a:extLst>
          </p:cNvPr>
          <p:cNvSpPr txBox="1"/>
          <p:nvPr/>
        </p:nvSpPr>
        <p:spPr>
          <a:xfrm>
            <a:off x="1489075" y="3956050"/>
            <a:ext cx="51117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3700" algn="l"/>
              </a:tabLst>
              <a:defRPr/>
            </a:pPr>
            <a:r>
              <a:rPr sz="1100" dirty="0">
                <a:latin typeface="Book Antiqua"/>
                <a:cs typeface="Book Antiqua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3CABE81-0874-497B-A939-5D7E9080ED16}"/>
              </a:ext>
            </a:extLst>
          </p:cNvPr>
          <p:cNvSpPr txBox="1"/>
          <p:nvPr/>
        </p:nvSpPr>
        <p:spPr>
          <a:xfrm>
            <a:off x="3251200" y="4803775"/>
            <a:ext cx="104775" cy="18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CA91842-3D42-4C67-BAD0-288886B6E188}"/>
              </a:ext>
            </a:extLst>
          </p:cNvPr>
          <p:cNvSpPr txBox="1"/>
          <p:nvPr/>
        </p:nvSpPr>
        <p:spPr>
          <a:xfrm>
            <a:off x="2466975" y="4954588"/>
            <a:ext cx="104775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66FB687-B794-4C57-AD24-667B5AC9BCC9}"/>
              </a:ext>
            </a:extLst>
          </p:cNvPr>
          <p:cNvSpPr txBox="1"/>
          <p:nvPr/>
        </p:nvSpPr>
        <p:spPr>
          <a:xfrm>
            <a:off x="2259013" y="4803775"/>
            <a:ext cx="104775" cy="18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4E80175-567B-4E0E-81A9-20CD9A1E7B5C}"/>
              </a:ext>
            </a:extLst>
          </p:cNvPr>
          <p:cNvSpPr txBox="1"/>
          <p:nvPr/>
        </p:nvSpPr>
        <p:spPr>
          <a:xfrm>
            <a:off x="3251200" y="4400550"/>
            <a:ext cx="104775" cy="18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22A4BC4-E4EB-47C3-BFEC-3A0E66E21AA1}"/>
              </a:ext>
            </a:extLst>
          </p:cNvPr>
          <p:cNvSpPr txBox="1"/>
          <p:nvPr/>
        </p:nvSpPr>
        <p:spPr>
          <a:xfrm>
            <a:off x="2365375" y="4551363"/>
            <a:ext cx="104775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CDA4D43-FECC-47F4-AD7D-398A01311DF8}"/>
              </a:ext>
            </a:extLst>
          </p:cNvPr>
          <p:cNvSpPr txBox="1"/>
          <p:nvPr/>
        </p:nvSpPr>
        <p:spPr>
          <a:xfrm>
            <a:off x="2813050" y="4784725"/>
            <a:ext cx="16192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F64ED2B-681B-4164-924C-BBEFCBE463FA}"/>
              </a:ext>
            </a:extLst>
          </p:cNvPr>
          <p:cNvSpPr txBox="1"/>
          <p:nvPr/>
        </p:nvSpPr>
        <p:spPr>
          <a:xfrm>
            <a:off x="2813050" y="4383088"/>
            <a:ext cx="161925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02B1E81-9C34-40E6-BDE2-89C65AA4FC9C}"/>
              </a:ext>
            </a:extLst>
          </p:cNvPr>
          <p:cNvSpPr txBox="1"/>
          <p:nvPr/>
        </p:nvSpPr>
        <p:spPr>
          <a:xfrm>
            <a:off x="1511300" y="1928813"/>
            <a:ext cx="349250" cy="493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5410" algn="ctr" fontAlgn="auto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40" dirty="0">
                <a:latin typeface="Symbol"/>
                <a:cs typeface="Symbol"/>
              </a:rPr>
              <a:t></a:t>
            </a:r>
            <a:r>
              <a:rPr sz="2850" baseline="-5847" dirty="0">
                <a:latin typeface="Symbol"/>
                <a:cs typeface="Symbol"/>
              </a:rPr>
              <a:t></a:t>
            </a:r>
            <a:endParaRPr sz="2850" baseline="-5847">
              <a:latin typeface="Symbol"/>
              <a:cs typeface="Symbol"/>
            </a:endParaRPr>
          </a:p>
          <a:p>
            <a:pPr algn="ctr" fontAlgn="auto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50" spc="7" baseline="5050" dirty="0">
                <a:latin typeface="Times New Roman"/>
                <a:cs typeface="Times New Roman"/>
              </a:rPr>
              <a:t>2 </a:t>
            </a:r>
            <a:r>
              <a:rPr sz="1900" spc="40" dirty="0">
                <a:latin typeface="Symbol"/>
                <a:cs typeface="Symbol"/>
              </a:rPr>
              <a:t></a:t>
            </a:r>
            <a:r>
              <a:rPr sz="2850" baseline="-4385" dirty="0">
                <a:latin typeface="Symbol"/>
                <a:cs typeface="Symbol"/>
              </a:rPr>
              <a:t>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743C3F9-E5F2-43DC-93FB-C96FCE9756E6}"/>
              </a:ext>
            </a:extLst>
          </p:cNvPr>
          <p:cNvSpPr txBox="1"/>
          <p:nvPr/>
        </p:nvSpPr>
        <p:spPr>
          <a:xfrm>
            <a:off x="1617663" y="1462088"/>
            <a:ext cx="244475" cy="527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40" dirty="0">
                <a:latin typeface="Symbol"/>
                <a:cs typeface="Symbol"/>
              </a:rPr>
              <a:t></a:t>
            </a:r>
            <a:r>
              <a:rPr sz="2850" baseline="-13157" dirty="0">
                <a:latin typeface="Symbol"/>
                <a:cs typeface="Symbol"/>
              </a:rPr>
              <a:t></a:t>
            </a:r>
            <a:endParaRPr sz="2850" baseline="-13157">
              <a:latin typeface="Symbol"/>
              <a:cs typeface="Symbol"/>
            </a:endParaRPr>
          </a:p>
          <a:p>
            <a:pPr marL="1270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40" dirty="0">
                <a:latin typeface="Symbol"/>
                <a:cs typeface="Symbol"/>
              </a:rPr>
              <a:t></a:t>
            </a:r>
            <a:r>
              <a:rPr sz="2850" baseline="-5847" dirty="0">
                <a:latin typeface="Symbol"/>
                <a:cs typeface="Symbol"/>
              </a:rPr>
              <a:t></a:t>
            </a:r>
            <a:endParaRPr sz="2850" baseline="-5847">
              <a:latin typeface="Symbol"/>
              <a:cs typeface="Symbo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E30B842-86ED-4076-BF99-961B396A945E}"/>
              </a:ext>
            </a:extLst>
          </p:cNvPr>
          <p:cNvSpPr txBox="1"/>
          <p:nvPr/>
        </p:nvSpPr>
        <p:spPr>
          <a:xfrm>
            <a:off x="862013" y="1284288"/>
            <a:ext cx="998537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7715" algn="l"/>
              </a:tabLst>
              <a:defRPr/>
            </a:pPr>
            <a:r>
              <a:rPr sz="1900" spc="-50" dirty="0">
                <a:latin typeface="Symbol"/>
                <a:cs typeface="Symbol"/>
              </a:rPr>
              <a:t></a:t>
            </a:r>
            <a:r>
              <a:rPr sz="2850" baseline="-4385" dirty="0">
                <a:latin typeface="Symbol"/>
                <a:cs typeface="Symbol"/>
              </a:rPr>
              <a:t></a:t>
            </a:r>
            <a:r>
              <a:rPr sz="2850" baseline="-4385" dirty="0">
                <a:latin typeface="Times New Roman"/>
                <a:cs typeface="Times New Roman"/>
              </a:rPr>
              <a:t>	</a:t>
            </a:r>
            <a:r>
              <a:rPr sz="2850" spc="60" baseline="-4385" dirty="0">
                <a:latin typeface="Symbol"/>
                <a:cs typeface="Symbol"/>
              </a:rPr>
              <a:t></a:t>
            </a:r>
            <a:r>
              <a:rPr sz="1900" dirty="0">
                <a:latin typeface="Symbol"/>
                <a:cs typeface="Symbol"/>
              </a:rPr>
              <a:t>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BB551B87-48CA-4412-A6D7-02475B9B00F4}"/>
              </a:ext>
            </a:extLst>
          </p:cNvPr>
          <p:cNvSpPr txBox="1"/>
          <p:nvPr/>
        </p:nvSpPr>
        <p:spPr>
          <a:xfrm>
            <a:off x="862013" y="1928813"/>
            <a:ext cx="233362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75" baseline="-5847" dirty="0">
                <a:latin typeface="Symbol"/>
                <a:cs typeface="Symbol"/>
              </a:rPr>
              <a:t></a:t>
            </a:r>
            <a:r>
              <a:rPr sz="190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26DC9EB-246A-424D-9330-9D7D0BC01872}"/>
              </a:ext>
            </a:extLst>
          </p:cNvPr>
          <p:cNvSpPr txBox="1"/>
          <p:nvPr/>
        </p:nvSpPr>
        <p:spPr>
          <a:xfrm>
            <a:off x="862013" y="2043113"/>
            <a:ext cx="395287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75" baseline="-24853" dirty="0">
                <a:latin typeface="Symbol"/>
                <a:cs typeface="Symbol"/>
              </a:rPr>
              <a:t></a:t>
            </a:r>
            <a:r>
              <a:rPr sz="2850" spc="337" baseline="-20467" dirty="0">
                <a:latin typeface="Symbol"/>
                <a:cs typeface="Symbol"/>
              </a:rPr>
              <a:t></a:t>
            </a:r>
            <a:r>
              <a:rPr sz="1900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A98FE7C-CCB7-4D98-8AE4-0AC106A0FBED}"/>
              </a:ext>
            </a:extLst>
          </p:cNvPr>
          <p:cNvSpPr txBox="1"/>
          <p:nvPr/>
        </p:nvSpPr>
        <p:spPr>
          <a:xfrm>
            <a:off x="862013" y="1462088"/>
            <a:ext cx="233362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75" baseline="-13157" dirty="0">
                <a:latin typeface="Symbol"/>
                <a:cs typeface="Symbol"/>
              </a:rPr>
              <a:t></a:t>
            </a:r>
            <a:r>
              <a:rPr sz="190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6A0663BC-0668-4394-83A8-86FAE00DF140}"/>
              </a:ext>
            </a:extLst>
          </p:cNvPr>
          <p:cNvSpPr txBox="1"/>
          <p:nvPr/>
        </p:nvSpPr>
        <p:spPr>
          <a:xfrm>
            <a:off x="862013" y="1695450"/>
            <a:ext cx="233362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75" baseline="-5847" dirty="0">
                <a:latin typeface="Symbol"/>
                <a:cs typeface="Symbol"/>
              </a:rPr>
              <a:t></a:t>
            </a:r>
            <a:r>
              <a:rPr sz="190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745697B-D997-408B-BD06-41EEDA6885CB}"/>
              </a:ext>
            </a:extLst>
          </p:cNvPr>
          <p:cNvSpPr txBox="1"/>
          <p:nvPr/>
        </p:nvSpPr>
        <p:spPr>
          <a:xfrm>
            <a:off x="1325563" y="2074863"/>
            <a:ext cx="96837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DB6C2AA-1E7B-4DF8-A370-D0626C11898B}"/>
              </a:ext>
            </a:extLst>
          </p:cNvPr>
          <p:cNvSpPr txBox="1"/>
          <p:nvPr/>
        </p:nvSpPr>
        <p:spPr>
          <a:xfrm>
            <a:off x="1420813" y="1846263"/>
            <a:ext cx="96837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29AEE1A-622D-4736-A2B3-639EC0F9CC55}"/>
              </a:ext>
            </a:extLst>
          </p:cNvPr>
          <p:cNvSpPr txBox="1"/>
          <p:nvPr/>
        </p:nvSpPr>
        <p:spPr>
          <a:xfrm>
            <a:off x="1233488" y="1325563"/>
            <a:ext cx="198437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 fontAlgn="auto">
              <a:spcBef>
                <a:spcPts val="915"/>
              </a:spcBef>
              <a:spcAft>
                <a:spcPts val="0"/>
              </a:spcAft>
              <a:defRPr/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FFC748E-D679-433B-AB6F-55753AFEF68F}"/>
              </a:ext>
            </a:extLst>
          </p:cNvPr>
          <p:cNvSpPr txBox="1"/>
          <p:nvPr/>
        </p:nvSpPr>
        <p:spPr>
          <a:xfrm>
            <a:off x="2009775" y="2003425"/>
            <a:ext cx="677863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55" dirty="0">
                <a:latin typeface="Symbol"/>
                <a:cs typeface="Symbol"/>
              </a:rPr>
              <a:t></a:t>
            </a:r>
            <a:r>
              <a:rPr sz="2100" spc="-10" dirty="0">
                <a:latin typeface="Symbol"/>
                <a:cs typeface="Symbol"/>
              </a:rPr>
              <a:t>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3150" spc="247" baseline="-21164" dirty="0">
                <a:latin typeface="Times New Roman"/>
                <a:cs typeface="Times New Roman"/>
              </a:rPr>
              <a:t>0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2100" spc="-15" dirty="0">
                <a:latin typeface="Symbol"/>
                <a:cs typeface="Symbol"/>
              </a:rPr>
              <a:t>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4C3E2A7F-3B86-4B15-B37C-043219455EA2}"/>
              </a:ext>
            </a:extLst>
          </p:cNvPr>
          <p:cNvSpPr txBox="1"/>
          <p:nvPr/>
        </p:nvSpPr>
        <p:spPr>
          <a:xfrm>
            <a:off x="2009775" y="2174875"/>
            <a:ext cx="67786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4815" algn="l"/>
              </a:tabLst>
              <a:defRPr/>
            </a:pPr>
            <a:r>
              <a:rPr sz="3150" spc="-82" baseline="-5291" dirty="0">
                <a:latin typeface="Symbol"/>
                <a:cs typeface="Symbol"/>
              </a:rPr>
              <a:t></a:t>
            </a:r>
            <a:r>
              <a:rPr sz="2100" spc="-10" dirty="0">
                <a:latin typeface="Symbol"/>
                <a:cs typeface="Symbol"/>
              </a:rPr>
              <a:t>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45" dirty="0">
                <a:latin typeface="Symbol"/>
                <a:cs typeface="Symbol"/>
              </a:rPr>
              <a:t></a:t>
            </a:r>
            <a:r>
              <a:rPr sz="3150" spc="-22" baseline="-5291" dirty="0">
                <a:latin typeface="Symbol"/>
                <a:cs typeface="Symbol"/>
              </a:rPr>
              <a:t></a:t>
            </a:r>
            <a:endParaRPr sz="3150" baseline="-5291">
              <a:latin typeface="Symbol"/>
              <a:cs typeface="Symbol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373C068-566D-467E-8665-96571053AD77}"/>
              </a:ext>
            </a:extLst>
          </p:cNvPr>
          <p:cNvSpPr txBox="1"/>
          <p:nvPr/>
        </p:nvSpPr>
        <p:spPr>
          <a:xfrm>
            <a:off x="2009775" y="1490663"/>
            <a:ext cx="677863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4815" algn="l"/>
              </a:tabLst>
              <a:defRPr/>
            </a:pPr>
            <a:r>
              <a:rPr sz="3150" spc="-82" baseline="-11904" dirty="0">
                <a:latin typeface="Symbol"/>
                <a:cs typeface="Symbol"/>
              </a:rPr>
              <a:t></a:t>
            </a:r>
            <a:r>
              <a:rPr sz="2100" spc="-10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3150" spc="-22" baseline="-11904" dirty="0">
                <a:latin typeface="Symbol"/>
                <a:cs typeface="Symbol"/>
              </a:rPr>
              <a:t></a:t>
            </a:r>
            <a:endParaRPr sz="3150" baseline="-11904">
              <a:latin typeface="Symbol"/>
              <a:cs typeface="Symbol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288CEE7-DE73-4C1C-A386-039F56BA16BA}"/>
              </a:ext>
            </a:extLst>
          </p:cNvPr>
          <p:cNvSpPr txBox="1"/>
          <p:nvPr/>
        </p:nvSpPr>
        <p:spPr>
          <a:xfrm>
            <a:off x="2009775" y="1717675"/>
            <a:ext cx="677863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55" dirty="0">
                <a:latin typeface="Symbol"/>
                <a:cs typeface="Symbol"/>
              </a:rPr>
              <a:t></a:t>
            </a:r>
            <a:r>
              <a:rPr sz="2100" spc="-10" dirty="0">
                <a:latin typeface="Symbol"/>
                <a:cs typeface="Symbol"/>
              </a:rPr>
              <a:t>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3150" spc="247" baseline="9259" dirty="0">
                <a:latin typeface="Times New Roman"/>
                <a:cs typeface="Times New Roman"/>
              </a:rPr>
              <a:t>0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2100" spc="-15" dirty="0">
                <a:latin typeface="Symbol"/>
                <a:cs typeface="Symbol"/>
              </a:rPr>
              <a:t>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B0A6EB3-C86D-4DF6-8BEF-017F2563B6A9}"/>
              </a:ext>
            </a:extLst>
          </p:cNvPr>
          <p:cNvSpPr txBox="1"/>
          <p:nvPr/>
        </p:nvSpPr>
        <p:spPr>
          <a:xfrm>
            <a:off x="2009775" y="1295400"/>
            <a:ext cx="67786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55" dirty="0">
                <a:latin typeface="Symbol"/>
                <a:cs typeface="Symbol"/>
              </a:rPr>
              <a:t></a:t>
            </a:r>
            <a:r>
              <a:rPr sz="3150" spc="-15" baseline="-3968" dirty="0">
                <a:latin typeface="Symbol"/>
                <a:cs typeface="Symbol"/>
              </a:rPr>
              <a:t></a:t>
            </a:r>
            <a:r>
              <a:rPr sz="3150" spc="-487" baseline="-3968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3150" spc="67" baseline="-3968" dirty="0">
                <a:latin typeface="Symbol"/>
                <a:cs typeface="Symbol"/>
              </a:rPr>
              <a:t></a:t>
            </a:r>
            <a:r>
              <a:rPr sz="2100" spc="-15" dirty="0">
                <a:latin typeface="Symbol"/>
                <a:cs typeface="Symbol"/>
              </a:rPr>
              <a:t>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7713" name="object 65">
            <a:extLst>
              <a:ext uri="{FF2B5EF4-FFF2-40B4-BE49-F238E27FC236}">
                <a16:creationId xmlns:a16="http://schemas.microsoft.com/office/drawing/2014/main" id="{EBD6690C-6FA4-4421-A84F-FFD521197283}"/>
              </a:ext>
            </a:extLst>
          </p:cNvPr>
          <p:cNvSpPr>
            <a:spLocks/>
          </p:cNvSpPr>
          <p:nvPr/>
        </p:nvSpPr>
        <p:spPr bwMode="auto">
          <a:xfrm>
            <a:off x="4064000" y="1901825"/>
            <a:ext cx="22225" cy="12700"/>
          </a:xfrm>
          <a:custGeom>
            <a:avLst/>
            <a:gdLst>
              <a:gd name="T0" fmla="*/ 0 w 22860"/>
              <a:gd name="T1" fmla="*/ 12178 h 12700"/>
              <a:gd name="T2" fmla="*/ 21699 w 22860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60" h="12700">
                <a:moveTo>
                  <a:pt x="0" y="12178"/>
                </a:moveTo>
                <a:lnTo>
                  <a:pt x="22319" y="0"/>
                </a:lnTo>
              </a:path>
            </a:pathLst>
          </a:custGeom>
          <a:noFill/>
          <a:ln w="693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4" name="object 66">
            <a:extLst>
              <a:ext uri="{FF2B5EF4-FFF2-40B4-BE49-F238E27FC236}">
                <a16:creationId xmlns:a16="http://schemas.microsoft.com/office/drawing/2014/main" id="{F21C548F-E34E-4B73-9EC3-5E2B4238E663}"/>
              </a:ext>
            </a:extLst>
          </p:cNvPr>
          <p:cNvSpPr>
            <a:spLocks/>
          </p:cNvSpPr>
          <p:nvPr/>
        </p:nvSpPr>
        <p:spPr bwMode="auto">
          <a:xfrm>
            <a:off x="4086225" y="1906588"/>
            <a:ext cx="31750" cy="55562"/>
          </a:xfrm>
          <a:custGeom>
            <a:avLst/>
            <a:gdLst>
              <a:gd name="T0" fmla="*/ 0 w 31750"/>
              <a:gd name="T1" fmla="*/ 0 h 55880"/>
              <a:gd name="T2" fmla="*/ 31464 w 31750"/>
              <a:gd name="T3" fmla="*/ 55238 h 558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50" h="55880">
                <a:moveTo>
                  <a:pt x="0" y="0"/>
                </a:moveTo>
                <a:lnTo>
                  <a:pt x="31464" y="55554"/>
                </a:lnTo>
              </a:path>
            </a:pathLst>
          </a:custGeom>
          <a:noFill/>
          <a:ln w="137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5" name="object 67">
            <a:extLst>
              <a:ext uri="{FF2B5EF4-FFF2-40B4-BE49-F238E27FC236}">
                <a16:creationId xmlns:a16="http://schemas.microsoft.com/office/drawing/2014/main" id="{763FA948-C3AA-46EE-AA1B-5C4B11BD85C1}"/>
              </a:ext>
            </a:extLst>
          </p:cNvPr>
          <p:cNvSpPr>
            <a:spLocks/>
          </p:cNvSpPr>
          <p:nvPr/>
        </p:nvSpPr>
        <p:spPr bwMode="auto">
          <a:xfrm>
            <a:off x="4119563" y="1793875"/>
            <a:ext cx="41275" cy="168275"/>
          </a:xfrm>
          <a:custGeom>
            <a:avLst/>
            <a:gdLst>
              <a:gd name="T0" fmla="*/ 0 w 41275"/>
              <a:gd name="T1" fmla="*/ 167912 h 167639"/>
              <a:gd name="T2" fmla="*/ 41186 w 41275"/>
              <a:gd name="T3" fmla="*/ 0 h 1676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275" h="167639">
                <a:moveTo>
                  <a:pt x="0" y="167277"/>
                </a:moveTo>
                <a:lnTo>
                  <a:pt x="41186" y="0"/>
                </a:lnTo>
              </a:path>
            </a:pathLst>
          </a:custGeom>
          <a:noFill/>
          <a:ln w="68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6" name="object 68">
            <a:extLst>
              <a:ext uri="{FF2B5EF4-FFF2-40B4-BE49-F238E27FC236}">
                <a16:creationId xmlns:a16="http://schemas.microsoft.com/office/drawing/2014/main" id="{4F6504A4-1B51-4C1E-8B11-03A4BE931926}"/>
              </a:ext>
            </a:extLst>
          </p:cNvPr>
          <p:cNvSpPr>
            <a:spLocks/>
          </p:cNvSpPr>
          <p:nvPr/>
        </p:nvSpPr>
        <p:spPr bwMode="auto">
          <a:xfrm>
            <a:off x="4160838" y="1793875"/>
            <a:ext cx="111125" cy="0"/>
          </a:xfrm>
          <a:custGeom>
            <a:avLst/>
            <a:gdLst>
              <a:gd name="T0" fmla="*/ 0 w 109854"/>
              <a:gd name="T1" fmla="*/ 111079 w 1098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854">
                <a:moveTo>
                  <a:pt x="0" y="0"/>
                </a:moveTo>
                <a:lnTo>
                  <a:pt x="109809" y="0"/>
                </a:lnTo>
              </a:path>
            </a:pathLst>
          </a:custGeom>
          <a:noFill/>
          <a:ln w="69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7" name="object 69">
            <a:extLst>
              <a:ext uri="{FF2B5EF4-FFF2-40B4-BE49-F238E27FC236}">
                <a16:creationId xmlns:a16="http://schemas.microsoft.com/office/drawing/2014/main" id="{E5622EA8-78EB-4095-9661-2765A1B66984}"/>
              </a:ext>
            </a:extLst>
          </p:cNvPr>
          <p:cNvSpPr>
            <a:spLocks/>
          </p:cNvSpPr>
          <p:nvPr/>
        </p:nvSpPr>
        <p:spPr bwMode="auto">
          <a:xfrm>
            <a:off x="3916363" y="1662113"/>
            <a:ext cx="217487" cy="306387"/>
          </a:xfrm>
          <a:custGeom>
            <a:avLst/>
            <a:gdLst>
              <a:gd name="T0" fmla="*/ 217031 w 217804"/>
              <a:gd name="T1" fmla="*/ 0 h 306705"/>
              <a:gd name="T2" fmla="*/ 0 w 217804"/>
              <a:gd name="T3" fmla="*/ 305893 h 3067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804" h="306705">
                <a:moveTo>
                  <a:pt x="217347" y="0"/>
                </a:moveTo>
                <a:lnTo>
                  <a:pt x="0" y="306210"/>
                </a:lnTo>
              </a:path>
            </a:pathLst>
          </a:custGeom>
          <a:noFill/>
          <a:ln w="120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8" name="object 70">
            <a:extLst>
              <a:ext uri="{FF2B5EF4-FFF2-40B4-BE49-F238E27FC236}">
                <a16:creationId xmlns:a16="http://schemas.microsoft.com/office/drawing/2014/main" id="{28AC862A-72EB-4257-929B-240D87B7B8FD}"/>
              </a:ext>
            </a:extLst>
          </p:cNvPr>
          <p:cNvSpPr>
            <a:spLocks/>
          </p:cNvSpPr>
          <p:nvPr/>
        </p:nvSpPr>
        <p:spPr bwMode="auto">
          <a:xfrm>
            <a:off x="4064000" y="2336800"/>
            <a:ext cx="22225" cy="12700"/>
          </a:xfrm>
          <a:custGeom>
            <a:avLst/>
            <a:gdLst>
              <a:gd name="T0" fmla="*/ 0 w 22860"/>
              <a:gd name="T1" fmla="*/ 12147 h 12700"/>
              <a:gd name="T2" fmla="*/ 21699 w 22860"/>
              <a:gd name="T3" fmla="*/ 0 h 12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60" h="12700">
                <a:moveTo>
                  <a:pt x="0" y="12147"/>
                </a:moveTo>
                <a:lnTo>
                  <a:pt x="22319" y="0"/>
                </a:lnTo>
              </a:path>
            </a:pathLst>
          </a:custGeom>
          <a:noFill/>
          <a:ln w="693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9" name="object 71">
            <a:extLst>
              <a:ext uri="{FF2B5EF4-FFF2-40B4-BE49-F238E27FC236}">
                <a16:creationId xmlns:a16="http://schemas.microsoft.com/office/drawing/2014/main" id="{E1453371-D416-44CD-9BF3-1A56A9C72F86}"/>
              </a:ext>
            </a:extLst>
          </p:cNvPr>
          <p:cNvSpPr>
            <a:spLocks/>
          </p:cNvSpPr>
          <p:nvPr/>
        </p:nvSpPr>
        <p:spPr bwMode="auto">
          <a:xfrm>
            <a:off x="4086225" y="2341563"/>
            <a:ext cx="31750" cy="55562"/>
          </a:xfrm>
          <a:custGeom>
            <a:avLst/>
            <a:gdLst>
              <a:gd name="T0" fmla="*/ 0 w 31750"/>
              <a:gd name="T1" fmla="*/ 0 h 55880"/>
              <a:gd name="T2" fmla="*/ 31464 w 31750"/>
              <a:gd name="T3" fmla="*/ 55269 h 558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50" h="55880">
                <a:moveTo>
                  <a:pt x="0" y="0"/>
                </a:moveTo>
                <a:lnTo>
                  <a:pt x="31464" y="55585"/>
                </a:lnTo>
              </a:path>
            </a:pathLst>
          </a:custGeom>
          <a:noFill/>
          <a:ln w="137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0" name="object 72">
            <a:extLst>
              <a:ext uri="{FF2B5EF4-FFF2-40B4-BE49-F238E27FC236}">
                <a16:creationId xmlns:a16="http://schemas.microsoft.com/office/drawing/2014/main" id="{7F9F16EC-C503-4978-96C5-393DF7E50195}"/>
              </a:ext>
            </a:extLst>
          </p:cNvPr>
          <p:cNvSpPr>
            <a:spLocks/>
          </p:cNvSpPr>
          <p:nvPr/>
        </p:nvSpPr>
        <p:spPr bwMode="auto">
          <a:xfrm>
            <a:off x="4119563" y="2228850"/>
            <a:ext cx="41275" cy="168275"/>
          </a:xfrm>
          <a:custGeom>
            <a:avLst/>
            <a:gdLst>
              <a:gd name="T0" fmla="*/ 0 w 41275"/>
              <a:gd name="T1" fmla="*/ 167943 h 167639"/>
              <a:gd name="T2" fmla="*/ 41186 w 41275"/>
              <a:gd name="T3" fmla="*/ 0 h 1676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275" h="167639">
                <a:moveTo>
                  <a:pt x="0" y="167308"/>
                </a:moveTo>
                <a:lnTo>
                  <a:pt x="41186" y="0"/>
                </a:lnTo>
              </a:path>
            </a:pathLst>
          </a:custGeom>
          <a:noFill/>
          <a:ln w="68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1" name="object 73">
            <a:extLst>
              <a:ext uri="{FF2B5EF4-FFF2-40B4-BE49-F238E27FC236}">
                <a16:creationId xmlns:a16="http://schemas.microsoft.com/office/drawing/2014/main" id="{3157B0A2-DEB5-4CD3-8CDF-B8CD53690006}"/>
              </a:ext>
            </a:extLst>
          </p:cNvPr>
          <p:cNvSpPr>
            <a:spLocks/>
          </p:cNvSpPr>
          <p:nvPr/>
        </p:nvSpPr>
        <p:spPr bwMode="auto">
          <a:xfrm>
            <a:off x="4160838" y="2228850"/>
            <a:ext cx="111125" cy="0"/>
          </a:xfrm>
          <a:custGeom>
            <a:avLst/>
            <a:gdLst>
              <a:gd name="T0" fmla="*/ 0 w 109854"/>
              <a:gd name="T1" fmla="*/ 111079 w 1098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854">
                <a:moveTo>
                  <a:pt x="0" y="0"/>
                </a:moveTo>
                <a:lnTo>
                  <a:pt x="109809" y="0"/>
                </a:lnTo>
              </a:path>
            </a:pathLst>
          </a:custGeom>
          <a:noFill/>
          <a:ln w="69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2" name="object 74">
            <a:extLst>
              <a:ext uri="{FF2B5EF4-FFF2-40B4-BE49-F238E27FC236}">
                <a16:creationId xmlns:a16="http://schemas.microsoft.com/office/drawing/2014/main" id="{344E5696-914C-4118-9C59-100D28F69889}"/>
              </a:ext>
            </a:extLst>
          </p:cNvPr>
          <p:cNvSpPr>
            <a:spLocks/>
          </p:cNvSpPr>
          <p:nvPr/>
        </p:nvSpPr>
        <p:spPr bwMode="auto">
          <a:xfrm>
            <a:off x="3916363" y="2097088"/>
            <a:ext cx="217487" cy="306387"/>
          </a:xfrm>
          <a:custGeom>
            <a:avLst/>
            <a:gdLst>
              <a:gd name="T0" fmla="*/ 217031 w 217804"/>
              <a:gd name="T1" fmla="*/ 0 h 307339"/>
              <a:gd name="T2" fmla="*/ 0 w 217804"/>
              <a:gd name="T3" fmla="*/ 305843 h 3073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804" h="307339">
                <a:moveTo>
                  <a:pt x="217347" y="0"/>
                </a:moveTo>
                <a:lnTo>
                  <a:pt x="0" y="306793"/>
                </a:lnTo>
              </a:path>
            </a:pathLst>
          </a:custGeom>
          <a:noFill/>
          <a:ln w="120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3" name="object 75">
            <a:extLst>
              <a:ext uri="{FF2B5EF4-FFF2-40B4-BE49-F238E27FC236}">
                <a16:creationId xmlns:a16="http://schemas.microsoft.com/office/drawing/2014/main" id="{473067AE-ED4F-417B-A1B6-4AE117D52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47763"/>
            <a:ext cx="965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2175"/>
              </a:lnSpc>
            </a:pPr>
            <a:r>
              <a:rPr lang="id-ID" altLang="en-US" sz="2200">
                <a:latin typeface="Symbol" panose="05050102010706020507" pitchFamily="18" charset="2"/>
              </a:rPr>
              <a:t></a:t>
            </a:r>
          </a:p>
          <a:p>
            <a:pPr eaLnBrk="1" hangingPunct="1">
              <a:lnSpc>
                <a:spcPts val="1925"/>
              </a:lnSpc>
            </a:pPr>
            <a:r>
              <a:rPr lang="id-ID" altLang="en-US" sz="3300" baseline="-14000">
                <a:latin typeface="Symbol" panose="05050102010706020507" pitchFamily="18" charset="2"/>
              </a:rPr>
              <a:t></a:t>
            </a:r>
            <a:r>
              <a:rPr lang="id-ID" altLang="en-US" sz="2200">
                <a:latin typeface="Symbol" panose="05050102010706020507" pitchFamily="18" charset="2"/>
              </a:rPr>
              <a:t>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  <a:p>
            <a:pPr eaLnBrk="1" hangingPunct="1">
              <a:lnSpc>
                <a:spcPts val="2188"/>
              </a:lnSpc>
            </a:pPr>
            <a:r>
              <a:rPr lang="id-ID" altLang="en-US" sz="3300" baseline="-5000">
                <a:latin typeface="Symbol" panose="05050102010706020507" pitchFamily="18" charset="2"/>
              </a:rPr>
              <a:t></a:t>
            </a:r>
            <a:r>
              <a:rPr lang="id-ID" altLang="en-US" sz="2200">
                <a:latin typeface="Symbol" panose="05050102010706020507" pitchFamily="18" charset="2"/>
              </a:rPr>
              <a:t>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200">
                <a:latin typeface="Symbol" panose="05050102010706020507" pitchFamily="18" charset="2"/>
              </a:rPr>
              <a:t></a:t>
            </a:r>
            <a:r>
              <a:rPr lang="id-ID" altLang="en-US" sz="3300" baseline="-5000">
                <a:latin typeface="Symbol" panose="05050102010706020507" pitchFamily="18" charset="2"/>
              </a:rPr>
              <a:t></a:t>
            </a:r>
          </a:p>
          <a:p>
            <a:pPr eaLnBrk="1" hangingPunct="1">
              <a:lnSpc>
                <a:spcPts val="2050"/>
              </a:lnSpc>
            </a:pPr>
            <a:r>
              <a:rPr lang="id-ID" altLang="en-US" sz="3300" baseline="-5000">
                <a:latin typeface="Symbol" panose="05050102010706020507" pitchFamily="18" charset="2"/>
              </a:rPr>
              <a:t></a:t>
            </a:r>
            <a:r>
              <a:rPr lang="id-ID" altLang="en-US" sz="2200">
                <a:latin typeface="Symbol" panose="05050102010706020507" pitchFamily="18" charset="2"/>
              </a:rPr>
              <a:t>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Symbol" panose="05050102010706020507" pitchFamily="18" charset="2"/>
              </a:rPr>
              <a:t></a:t>
            </a:r>
            <a:r>
              <a:rPr lang="id-ID" altLang="en-US" sz="3300" baseline="-5000">
                <a:latin typeface="Symbol" panose="05050102010706020507" pitchFamily="18" charset="2"/>
              </a:rPr>
              <a:t></a:t>
            </a:r>
          </a:p>
          <a:p>
            <a:pPr eaLnBrk="1" hangingPunct="1">
              <a:lnSpc>
                <a:spcPts val="2300"/>
              </a:lnSpc>
            </a:pPr>
            <a:r>
              <a:rPr lang="id-ID" altLang="en-US" sz="3300" baseline="-5000">
                <a:latin typeface="Symbol" panose="05050102010706020507" pitchFamily="18" charset="2"/>
              </a:rPr>
              <a:t></a:t>
            </a:r>
            <a:r>
              <a:rPr lang="id-ID" altLang="en-US" sz="2200">
                <a:latin typeface="Symbol" panose="05050102010706020507" pitchFamily="18" charset="2"/>
              </a:rPr>
              <a:t>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 baseline="4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200">
                <a:latin typeface="Symbol" panose="05050102010706020507" pitchFamily="18" charset="2"/>
              </a:rPr>
              <a:t></a:t>
            </a:r>
            <a:r>
              <a:rPr lang="id-ID" altLang="en-US" sz="3300" baseline="-5000">
                <a:latin typeface="Symbol" panose="05050102010706020507" pitchFamily="18" charset="2"/>
              </a:rPr>
              <a:t></a:t>
            </a:r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3E66C566-1B22-4D76-9DDB-AF2DE6A63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45384CB8-344A-4606-90FE-30AA005950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7726" name="object 85">
            <a:extLst>
              <a:ext uri="{FF2B5EF4-FFF2-40B4-BE49-F238E27FC236}">
                <a16:creationId xmlns:a16="http://schemas.microsoft.com/office/drawing/2014/main" id="{FBEF93ED-6B57-4A3E-8AC8-405165C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0FD28C-FD21-4E14-8A7E-354DAC199D77}" type="slidenum">
              <a:rPr lang="id-ID" altLang="en-US">
                <a:latin typeface="Arial" panose="020B0604020202020204" pitchFamily="34" charset="0"/>
              </a:rPr>
              <a:pPr eaLnBrk="1" hangingPunct="1"/>
              <a:t>27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18759B53-91C6-4D54-AC18-F147C458E850}"/>
              </a:ext>
            </a:extLst>
          </p:cNvPr>
          <p:cNvSpPr txBox="1"/>
          <p:nvPr/>
        </p:nvSpPr>
        <p:spPr>
          <a:xfrm>
            <a:off x="4411663" y="1425575"/>
            <a:ext cx="166687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1FEAA586-1EF9-4979-A8E9-7F4F8CB71110}"/>
              </a:ext>
            </a:extLst>
          </p:cNvPr>
          <p:cNvSpPr txBox="1"/>
          <p:nvPr/>
        </p:nvSpPr>
        <p:spPr>
          <a:xfrm>
            <a:off x="3613150" y="1147763"/>
            <a:ext cx="1682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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CA8605D9-C4DA-47F5-92E5-129BAFE933BA}"/>
              </a:ext>
            </a:extLst>
          </p:cNvPr>
          <p:cNvSpPr txBox="1"/>
          <p:nvPr/>
        </p:nvSpPr>
        <p:spPr>
          <a:xfrm>
            <a:off x="3749675" y="1171575"/>
            <a:ext cx="681038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1145" algn="l"/>
                <a:tab pos="557530" algn="l"/>
              </a:tabLst>
              <a:defRPr/>
            </a:pPr>
            <a:r>
              <a:rPr sz="3375" baseline="1234" dirty="0">
                <a:latin typeface="Symbol"/>
                <a:cs typeface="Symbol"/>
              </a:rPr>
              <a:t>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Times New Roman"/>
                <a:cs typeface="Times New Roman"/>
              </a:rPr>
              <a:t>0	</a:t>
            </a:r>
            <a:r>
              <a:rPr sz="3375" baseline="1234" dirty="0">
                <a:latin typeface="Symbol"/>
                <a:cs typeface="Symbol"/>
              </a:rPr>
              <a:t>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60524644-705C-43EC-B932-3D81CABA7B96}"/>
              </a:ext>
            </a:extLst>
          </p:cNvPr>
          <p:cNvSpPr txBox="1"/>
          <p:nvPr/>
        </p:nvSpPr>
        <p:spPr>
          <a:xfrm>
            <a:off x="3946525" y="2084388"/>
            <a:ext cx="109538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D6080870-00FC-4D9A-A916-48B6BBE4FD6B}"/>
              </a:ext>
            </a:extLst>
          </p:cNvPr>
          <p:cNvSpPr txBox="1"/>
          <p:nvPr/>
        </p:nvSpPr>
        <p:spPr>
          <a:xfrm>
            <a:off x="3946525" y="1649413"/>
            <a:ext cx="109538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A148BC3F-DB27-41DB-A17F-BA4B05FEE5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2926" rtlCol="0">
            <a:normAutofit fontScale="90000"/>
          </a:bodyPr>
          <a:lstStyle/>
          <a:p>
            <a:pPr marL="107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Dengan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0" dirty="0"/>
              <a:t>demikian</a:t>
            </a:r>
            <a:r>
              <a:rPr spc="-10" dirty="0"/>
              <a:t>,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secara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beruru</a:t>
            </a:r>
            <a:r>
              <a:rPr spc="10" dirty="0"/>
              <a:t>t</a:t>
            </a:r>
            <a:r>
              <a:rPr spc="-5" dirty="0"/>
              <a:t>an</a:t>
            </a:r>
            <a:br>
              <a:rPr spc="-5" dirty="0"/>
            </a:br>
            <a:r>
              <a:rPr spc="-5" dirty="0"/>
              <a:t>basi</a:t>
            </a:r>
            <a:r>
              <a:rPr dirty="0"/>
              <a:t>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ruan</a:t>
            </a:r>
            <a:r>
              <a:rPr dirty="0"/>
              <a:t>g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eige</a:t>
            </a:r>
            <a:r>
              <a:rPr dirty="0"/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yan</a:t>
            </a:r>
            <a:r>
              <a:rPr dirty="0"/>
              <a:t>g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ortonorma</a:t>
            </a:r>
            <a:r>
              <a:rPr dirty="0"/>
              <a:t>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matrik</a:t>
            </a:r>
            <a:r>
              <a:rPr dirty="0"/>
              <a:t>s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/>
              <a:t>te</a:t>
            </a:r>
            <a:r>
              <a:rPr spc="10" dirty="0"/>
              <a:t>r</a:t>
            </a:r>
            <a:r>
              <a:rPr spc="-5" dirty="0"/>
              <a:t>sebut</a:t>
            </a: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B19B1F38-CF46-48F8-B042-8FADE8E8AC49}"/>
              </a:ext>
            </a:extLst>
          </p:cNvPr>
          <p:cNvSpPr txBox="1"/>
          <p:nvPr/>
        </p:nvSpPr>
        <p:spPr>
          <a:xfrm>
            <a:off x="2798763" y="1527175"/>
            <a:ext cx="5921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68863C27-1CAB-49CE-8BFF-6AADC871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2D9EBBB-6749-41DA-9E27-D703547DB5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Ingat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Kembal</a:t>
            </a:r>
            <a:r>
              <a:rPr spc="-10" dirty="0"/>
              <a:t>i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20" dirty="0"/>
              <a:t>Pers</a:t>
            </a:r>
            <a:r>
              <a:rPr spc="-10" dirty="0"/>
              <a:t>.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Diferensial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4405BD-31D5-44AE-876C-1BB5F3982338}"/>
              </a:ext>
            </a:extLst>
          </p:cNvPr>
          <p:cNvSpPr txBox="1"/>
          <p:nvPr/>
        </p:nvSpPr>
        <p:spPr>
          <a:xfrm>
            <a:off x="168275" y="1549400"/>
            <a:ext cx="61579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sekumpulan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PD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dituli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938BFC1-087D-46D7-ACB4-176956FA0D5D}"/>
              </a:ext>
            </a:extLst>
          </p:cNvPr>
          <p:cNvSpPr txBox="1"/>
          <p:nvPr/>
        </p:nvSpPr>
        <p:spPr>
          <a:xfrm>
            <a:off x="168275" y="3927475"/>
            <a:ext cx="51831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Solus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sistem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PD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tersebut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678" name="object 6">
            <a:extLst>
              <a:ext uri="{FF2B5EF4-FFF2-40B4-BE49-F238E27FC236}">
                <a16:creationId xmlns:a16="http://schemas.microsoft.com/office/drawing/2014/main" id="{4BED02DF-D28F-45EA-8368-C21641DF7F1C}"/>
              </a:ext>
            </a:extLst>
          </p:cNvPr>
          <p:cNvSpPr>
            <a:spLocks/>
          </p:cNvSpPr>
          <p:nvPr/>
        </p:nvSpPr>
        <p:spPr bwMode="auto">
          <a:xfrm>
            <a:off x="1354138" y="1139825"/>
            <a:ext cx="522287" cy="0"/>
          </a:xfrm>
          <a:custGeom>
            <a:avLst/>
            <a:gdLst>
              <a:gd name="T0" fmla="*/ 0 w 521969"/>
              <a:gd name="T1" fmla="*/ 521808 w 5219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21969">
                <a:moveTo>
                  <a:pt x="0" y="0"/>
                </a:moveTo>
                <a:lnTo>
                  <a:pt x="521490" y="0"/>
                </a:lnTo>
              </a:path>
            </a:pathLst>
          </a:custGeom>
          <a:noFill/>
          <a:ln w="119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36C359A-11B2-43E5-B41A-1F105614D435}"/>
              </a:ext>
            </a:extLst>
          </p:cNvPr>
          <p:cNvSpPr txBox="1"/>
          <p:nvPr/>
        </p:nvSpPr>
        <p:spPr>
          <a:xfrm>
            <a:off x="1362075" y="844550"/>
            <a:ext cx="1347788" cy="42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-7" baseline="36549" dirty="0">
                <a:latin typeface="Times New Roman"/>
                <a:cs typeface="Times New Roman"/>
              </a:rPr>
              <a:t>d</a:t>
            </a:r>
            <a:r>
              <a:rPr sz="2850" i="1" spc="112" baseline="36549" dirty="0">
                <a:latin typeface="Times New Roman"/>
                <a:cs typeface="Times New Roman"/>
              </a:rPr>
              <a:t>y</a:t>
            </a:r>
            <a:r>
              <a:rPr sz="2850" spc="-22" baseline="36549" dirty="0">
                <a:latin typeface="Times New Roman"/>
                <a:cs typeface="Times New Roman"/>
              </a:rPr>
              <a:t>(</a:t>
            </a:r>
            <a:r>
              <a:rPr sz="2850" i="1" spc="179" baseline="36549" dirty="0">
                <a:latin typeface="Times New Roman"/>
                <a:cs typeface="Times New Roman"/>
              </a:rPr>
              <a:t>t</a:t>
            </a:r>
            <a:r>
              <a:rPr sz="2850" spc="15" baseline="36549" dirty="0">
                <a:latin typeface="Times New Roman"/>
                <a:cs typeface="Times New Roman"/>
              </a:rPr>
              <a:t>)</a:t>
            </a:r>
            <a:r>
              <a:rPr sz="2850" spc="277" baseline="36549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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a</a:t>
            </a:r>
            <a:r>
              <a:rPr sz="1900" i="1" spc="60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y</a:t>
            </a:r>
            <a:r>
              <a:rPr sz="1900" spc="-15" dirty="0">
                <a:latin typeface="Times New Roman"/>
                <a:cs typeface="Times New Roman"/>
              </a:rPr>
              <a:t>(</a:t>
            </a:r>
            <a:r>
              <a:rPr sz="1900" i="1" spc="125" dirty="0">
                <a:latin typeface="Times New Roman"/>
                <a:cs typeface="Times New Roman"/>
              </a:rPr>
              <a:t>t</a:t>
            </a:r>
            <a:r>
              <a:rPr sz="1900" spc="1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1321853-1863-459B-88DF-0DA6FBB7A4F5}"/>
              </a:ext>
            </a:extLst>
          </p:cNvPr>
          <p:cNvSpPr txBox="1"/>
          <p:nvPr/>
        </p:nvSpPr>
        <p:spPr>
          <a:xfrm>
            <a:off x="1503363" y="1192213"/>
            <a:ext cx="214312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10" dirty="0">
                <a:latin typeface="Times New Roman"/>
                <a:cs typeface="Times New Roman"/>
              </a:rPr>
              <a:t>dt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8643113-D4B9-4590-B713-61F8A8974649}"/>
              </a:ext>
            </a:extLst>
          </p:cNvPr>
          <p:cNvSpPr txBox="1"/>
          <p:nvPr/>
        </p:nvSpPr>
        <p:spPr>
          <a:xfrm>
            <a:off x="3762375" y="903288"/>
            <a:ext cx="1154113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80" dirty="0">
                <a:latin typeface="Times New Roman"/>
                <a:cs typeface="Times New Roman"/>
              </a:rPr>
              <a:t>y</a:t>
            </a:r>
            <a:r>
              <a:rPr sz="2150" spc="-20" dirty="0">
                <a:latin typeface="Times New Roman"/>
                <a:cs typeface="Times New Roman"/>
              </a:rPr>
              <a:t>(</a:t>
            </a:r>
            <a:r>
              <a:rPr sz="2150" i="1" spc="130" dirty="0">
                <a:latin typeface="Times New Roman"/>
                <a:cs typeface="Times New Roman"/>
              </a:rPr>
              <a:t>t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i="1" spc="-100" dirty="0">
                <a:latin typeface="Times New Roman"/>
                <a:cs typeface="Times New Roman"/>
              </a:rPr>
              <a:t>c</a:t>
            </a:r>
            <a:r>
              <a:rPr sz="2150" i="1" spc="25" dirty="0">
                <a:latin typeface="Times New Roman"/>
                <a:cs typeface="Times New Roman"/>
              </a:rPr>
              <a:t>e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2550" i="1" spc="-7" baseline="31045" dirty="0">
                <a:latin typeface="Times New Roman"/>
                <a:cs typeface="Times New Roman"/>
              </a:rPr>
              <a:t>at</a:t>
            </a:r>
            <a:endParaRPr sz="2550" baseline="31045">
              <a:latin typeface="Times New Roman"/>
              <a:cs typeface="Times New Roman"/>
            </a:endParaRPr>
          </a:p>
        </p:txBody>
      </p:sp>
      <p:sp>
        <p:nvSpPr>
          <p:cNvPr id="28682" name="object 10">
            <a:extLst>
              <a:ext uri="{FF2B5EF4-FFF2-40B4-BE49-F238E27FC236}">
                <a16:creationId xmlns:a16="http://schemas.microsoft.com/office/drawing/2014/main" id="{921E0186-8DFD-49BD-91AF-4F55F149D5E4}"/>
              </a:ext>
            </a:extLst>
          </p:cNvPr>
          <p:cNvSpPr>
            <a:spLocks/>
          </p:cNvSpPr>
          <p:nvPr/>
        </p:nvSpPr>
        <p:spPr bwMode="auto">
          <a:xfrm>
            <a:off x="3016250" y="1057275"/>
            <a:ext cx="457200" cy="171450"/>
          </a:xfrm>
          <a:custGeom>
            <a:avLst/>
            <a:gdLst>
              <a:gd name="T0" fmla="*/ 285743 w 457200"/>
              <a:gd name="T1" fmla="*/ 0 h 171450"/>
              <a:gd name="T2" fmla="*/ 285743 w 457200"/>
              <a:gd name="T3" fmla="*/ 171449 h 171450"/>
              <a:gd name="T4" fmla="*/ 400064 w 457200"/>
              <a:gd name="T5" fmla="*/ 114299 h 171450"/>
              <a:gd name="T6" fmla="*/ 314324 w 457200"/>
              <a:gd name="T7" fmla="*/ 114299 h 171450"/>
              <a:gd name="T8" fmla="*/ 314324 w 457200"/>
              <a:gd name="T9" fmla="*/ 80009 h 171450"/>
              <a:gd name="T10" fmla="*/ 445735 w 457200"/>
              <a:gd name="T11" fmla="*/ 80009 h 171450"/>
              <a:gd name="T12" fmla="*/ 422879 w 457200"/>
              <a:gd name="T13" fmla="*/ 68579 h 171450"/>
              <a:gd name="T14" fmla="*/ 314324 w 457200"/>
              <a:gd name="T15" fmla="*/ 68579 h 171450"/>
              <a:gd name="T16" fmla="*/ 314324 w 457200"/>
              <a:gd name="T17" fmla="*/ 57149 h 171450"/>
              <a:gd name="T18" fmla="*/ 400023 w 457200"/>
              <a:gd name="T19" fmla="*/ 57149 h 171450"/>
              <a:gd name="T20" fmla="*/ 285743 w 457200"/>
              <a:gd name="T21" fmla="*/ 0 h 171450"/>
              <a:gd name="T22" fmla="*/ 285743 w 457200"/>
              <a:gd name="T23" fmla="*/ 80009 h 171450"/>
              <a:gd name="T24" fmla="*/ 0 w 457200"/>
              <a:gd name="T25" fmla="*/ 80009 h 171450"/>
              <a:gd name="T26" fmla="*/ 0 w 457200"/>
              <a:gd name="T27" fmla="*/ 114299 h 171450"/>
              <a:gd name="T28" fmla="*/ 285743 w 457200"/>
              <a:gd name="T29" fmla="*/ 114299 h 171450"/>
              <a:gd name="T30" fmla="*/ 285743 w 457200"/>
              <a:gd name="T31" fmla="*/ 80009 h 171450"/>
              <a:gd name="T32" fmla="*/ 445735 w 457200"/>
              <a:gd name="T33" fmla="*/ 80009 h 171450"/>
              <a:gd name="T34" fmla="*/ 314324 w 457200"/>
              <a:gd name="T35" fmla="*/ 80009 h 171450"/>
              <a:gd name="T36" fmla="*/ 314324 w 457200"/>
              <a:gd name="T37" fmla="*/ 114299 h 171450"/>
              <a:gd name="T38" fmla="*/ 400064 w 457200"/>
              <a:gd name="T39" fmla="*/ 114299 h 171450"/>
              <a:gd name="T40" fmla="*/ 457193 w 457200"/>
              <a:gd name="T41" fmla="*/ 85740 h 171450"/>
              <a:gd name="T42" fmla="*/ 445735 w 457200"/>
              <a:gd name="T43" fmla="*/ 80009 h 171450"/>
              <a:gd name="T44" fmla="*/ 285743 w 457200"/>
              <a:gd name="T45" fmla="*/ 57149 h 171450"/>
              <a:gd name="T46" fmla="*/ 0 w 457200"/>
              <a:gd name="T47" fmla="*/ 57149 h 171450"/>
              <a:gd name="T48" fmla="*/ 0 w 457200"/>
              <a:gd name="T49" fmla="*/ 68579 h 171450"/>
              <a:gd name="T50" fmla="*/ 285743 w 457200"/>
              <a:gd name="T51" fmla="*/ 68579 h 171450"/>
              <a:gd name="T52" fmla="*/ 285743 w 457200"/>
              <a:gd name="T53" fmla="*/ 57149 h 171450"/>
              <a:gd name="T54" fmla="*/ 400023 w 457200"/>
              <a:gd name="T55" fmla="*/ 57149 h 171450"/>
              <a:gd name="T56" fmla="*/ 314324 w 457200"/>
              <a:gd name="T57" fmla="*/ 57149 h 171450"/>
              <a:gd name="T58" fmla="*/ 314324 w 457200"/>
              <a:gd name="T59" fmla="*/ 68579 h 171450"/>
              <a:gd name="T60" fmla="*/ 422879 w 457200"/>
              <a:gd name="T61" fmla="*/ 68579 h 171450"/>
              <a:gd name="T62" fmla="*/ 400023 w 4572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57200" h="171450">
                <a:moveTo>
                  <a:pt x="285743" y="0"/>
                </a:moveTo>
                <a:lnTo>
                  <a:pt x="285743" y="171449"/>
                </a:lnTo>
                <a:lnTo>
                  <a:pt x="400064" y="114299"/>
                </a:lnTo>
                <a:lnTo>
                  <a:pt x="314324" y="114299"/>
                </a:lnTo>
                <a:lnTo>
                  <a:pt x="314324" y="80009"/>
                </a:lnTo>
                <a:lnTo>
                  <a:pt x="445735" y="80009"/>
                </a:lnTo>
                <a:lnTo>
                  <a:pt x="422879" y="68579"/>
                </a:lnTo>
                <a:lnTo>
                  <a:pt x="314324" y="68579"/>
                </a:lnTo>
                <a:lnTo>
                  <a:pt x="314324" y="57149"/>
                </a:lnTo>
                <a:lnTo>
                  <a:pt x="400023" y="57149"/>
                </a:lnTo>
                <a:lnTo>
                  <a:pt x="285743" y="0"/>
                </a:lnTo>
                <a:close/>
              </a:path>
              <a:path w="457200" h="171450">
                <a:moveTo>
                  <a:pt x="285743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285743" y="114299"/>
                </a:lnTo>
                <a:lnTo>
                  <a:pt x="285743" y="80009"/>
                </a:lnTo>
                <a:close/>
              </a:path>
              <a:path w="457200" h="171450">
                <a:moveTo>
                  <a:pt x="445735" y="80009"/>
                </a:moveTo>
                <a:lnTo>
                  <a:pt x="314324" y="80009"/>
                </a:lnTo>
                <a:lnTo>
                  <a:pt x="314324" y="114299"/>
                </a:lnTo>
                <a:lnTo>
                  <a:pt x="400064" y="114299"/>
                </a:lnTo>
                <a:lnTo>
                  <a:pt x="457193" y="85740"/>
                </a:lnTo>
                <a:lnTo>
                  <a:pt x="445735" y="80009"/>
                </a:lnTo>
                <a:close/>
              </a:path>
              <a:path w="457200" h="171450">
                <a:moveTo>
                  <a:pt x="285743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285743" y="68579"/>
                </a:lnTo>
                <a:lnTo>
                  <a:pt x="285743" y="57149"/>
                </a:lnTo>
                <a:close/>
              </a:path>
              <a:path w="457200" h="171450">
                <a:moveTo>
                  <a:pt x="400023" y="57149"/>
                </a:moveTo>
                <a:lnTo>
                  <a:pt x="314324" y="57149"/>
                </a:lnTo>
                <a:lnTo>
                  <a:pt x="314324" y="68579"/>
                </a:lnTo>
                <a:lnTo>
                  <a:pt x="422879" y="68579"/>
                </a:lnTo>
                <a:lnTo>
                  <a:pt x="400023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object 11">
            <a:extLst>
              <a:ext uri="{FF2B5EF4-FFF2-40B4-BE49-F238E27FC236}">
                <a16:creationId xmlns:a16="http://schemas.microsoft.com/office/drawing/2014/main" id="{E4FEFF41-4460-42CD-A8D8-788D9330AF2D}"/>
              </a:ext>
            </a:extLst>
          </p:cNvPr>
          <p:cNvSpPr>
            <a:spLocks/>
          </p:cNvSpPr>
          <p:nvPr/>
        </p:nvSpPr>
        <p:spPr bwMode="auto">
          <a:xfrm>
            <a:off x="1628775" y="2290763"/>
            <a:ext cx="496888" cy="0"/>
          </a:xfrm>
          <a:custGeom>
            <a:avLst/>
            <a:gdLst>
              <a:gd name="T0" fmla="*/ 0 w 497205"/>
              <a:gd name="T1" fmla="*/ 496365 w 4972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97205">
                <a:moveTo>
                  <a:pt x="0" y="0"/>
                </a:moveTo>
                <a:lnTo>
                  <a:pt x="496682" y="0"/>
                </a:lnTo>
              </a:path>
            </a:pathLst>
          </a:custGeom>
          <a:noFill/>
          <a:ln w="95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object 12">
            <a:extLst>
              <a:ext uri="{FF2B5EF4-FFF2-40B4-BE49-F238E27FC236}">
                <a16:creationId xmlns:a16="http://schemas.microsoft.com/office/drawing/2014/main" id="{0D2AD1F9-6269-4224-8C9F-2D16089762FF}"/>
              </a:ext>
            </a:extLst>
          </p:cNvPr>
          <p:cNvSpPr>
            <a:spLocks/>
          </p:cNvSpPr>
          <p:nvPr/>
        </p:nvSpPr>
        <p:spPr bwMode="auto">
          <a:xfrm>
            <a:off x="1628775" y="2905125"/>
            <a:ext cx="522288" cy="0"/>
          </a:xfrm>
          <a:custGeom>
            <a:avLst/>
            <a:gdLst>
              <a:gd name="T0" fmla="*/ 0 w 522605"/>
              <a:gd name="T1" fmla="*/ 521784 w 522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22605">
                <a:moveTo>
                  <a:pt x="0" y="0"/>
                </a:moveTo>
                <a:lnTo>
                  <a:pt x="522101" y="0"/>
                </a:lnTo>
              </a:path>
            </a:pathLst>
          </a:custGeom>
          <a:noFill/>
          <a:ln w="95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object 13">
            <a:extLst>
              <a:ext uri="{FF2B5EF4-FFF2-40B4-BE49-F238E27FC236}">
                <a16:creationId xmlns:a16="http://schemas.microsoft.com/office/drawing/2014/main" id="{3CCF38E8-0A4A-4E30-810D-E75EBB3CBA3A}"/>
              </a:ext>
            </a:extLst>
          </p:cNvPr>
          <p:cNvSpPr>
            <a:spLocks/>
          </p:cNvSpPr>
          <p:nvPr/>
        </p:nvSpPr>
        <p:spPr bwMode="auto">
          <a:xfrm>
            <a:off x="1628775" y="3519488"/>
            <a:ext cx="514350" cy="0"/>
          </a:xfrm>
          <a:custGeom>
            <a:avLst/>
            <a:gdLst>
              <a:gd name="T0" fmla="*/ 0 w 514350"/>
              <a:gd name="T1" fmla="*/ 513922 w 5143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14350">
                <a:moveTo>
                  <a:pt x="0" y="0"/>
                </a:moveTo>
                <a:lnTo>
                  <a:pt x="513922" y="0"/>
                </a:lnTo>
              </a:path>
            </a:pathLst>
          </a:custGeom>
          <a:noFill/>
          <a:ln w="95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305E38F-3B79-4425-8C1E-FA8881BEA37C}"/>
              </a:ext>
            </a:extLst>
          </p:cNvPr>
          <p:cNvSpPr txBox="1"/>
          <p:nvPr/>
        </p:nvSpPr>
        <p:spPr>
          <a:xfrm>
            <a:off x="1630363" y="3244850"/>
            <a:ext cx="1122362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i="1" spc="10" dirty="0">
                <a:latin typeface="Times New Roman"/>
                <a:cs typeface="Times New Roman"/>
              </a:rPr>
              <a:t>d</a:t>
            </a:r>
            <a:r>
              <a:rPr sz="1750" i="1" spc="-190" dirty="0">
                <a:latin typeface="Times New Roman"/>
                <a:cs typeface="Times New Roman"/>
              </a:rPr>
              <a:t>r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72" baseline="-23809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i="1" spc="114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r>
              <a:rPr sz="1750" spc="210" dirty="0">
                <a:latin typeface="Times New Roman"/>
                <a:cs typeface="Times New Roman"/>
              </a:rPr>
              <a:t> </a:t>
            </a:r>
            <a:r>
              <a:rPr sz="2625" spc="7" baseline="-36507" dirty="0">
                <a:latin typeface="Symbol"/>
                <a:cs typeface="Symbol"/>
              </a:rPr>
              <a:t></a:t>
            </a:r>
            <a:r>
              <a:rPr sz="2625" spc="-345" baseline="-36507" dirty="0">
                <a:latin typeface="Times New Roman"/>
                <a:cs typeface="Times New Roman"/>
              </a:rPr>
              <a:t> </a:t>
            </a:r>
            <a:r>
              <a:rPr sz="2625" i="1" spc="7" baseline="-36507" dirty="0">
                <a:latin typeface="Times New Roman"/>
                <a:cs typeface="Times New Roman"/>
              </a:rPr>
              <a:t>r</a:t>
            </a:r>
            <a:r>
              <a:rPr sz="2625" i="1" spc="60" baseline="-36507" dirty="0">
                <a:latin typeface="Times New Roman"/>
                <a:cs typeface="Times New Roman"/>
              </a:rPr>
              <a:t> </a:t>
            </a:r>
            <a:r>
              <a:rPr sz="2625" spc="-15" baseline="-36507" dirty="0">
                <a:latin typeface="Times New Roman"/>
                <a:cs typeface="Times New Roman"/>
              </a:rPr>
              <a:t>(</a:t>
            </a:r>
            <a:r>
              <a:rPr sz="2625" i="1" spc="172" baseline="-36507" dirty="0">
                <a:latin typeface="Times New Roman"/>
                <a:cs typeface="Times New Roman"/>
              </a:rPr>
              <a:t>t</a:t>
            </a:r>
            <a:r>
              <a:rPr sz="2625" spc="7" baseline="-36507" dirty="0">
                <a:latin typeface="Times New Roman"/>
                <a:cs typeface="Times New Roman"/>
              </a:rPr>
              <a:t>)</a:t>
            </a:r>
            <a:endParaRPr sz="2625" baseline="-36507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54A280F-986B-4E51-B9D5-AC05A2A45C95}"/>
              </a:ext>
            </a:extLst>
          </p:cNvPr>
          <p:cNvSpPr txBox="1"/>
          <p:nvPr/>
        </p:nvSpPr>
        <p:spPr>
          <a:xfrm>
            <a:off x="1630363" y="2630488"/>
            <a:ext cx="1430337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25" i="1" spc="15" baseline="36507" dirty="0">
                <a:latin typeface="Times New Roman"/>
                <a:cs typeface="Times New Roman"/>
              </a:rPr>
              <a:t>d</a:t>
            </a:r>
            <a:r>
              <a:rPr sz="2625" i="1" spc="-232" baseline="36507" dirty="0">
                <a:latin typeface="Times New Roman"/>
                <a:cs typeface="Times New Roman"/>
              </a:rPr>
              <a:t>r</a:t>
            </a:r>
            <a:r>
              <a:rPr sz="1575" spc="-22" baseline="37037" dirty="0">
                <a:latin typeface="Times New Roman"/>
                <a:cs typeface="Times New Roman"/>
              </a:rPr>
              <a:t>2</a:t>
            </a:r>
            <a:r>
              <a:rPr sz="1575" spc="-127" baseline="37037" dirty="0">
                <a:latin typeface="Times New Roman"/>
                <a:cs typeface="Times New Roman"/>
              </a:rPr>
              <a:t> </a:t>
            </a:r>
            <a:r>
              <a:rPr sz="2625" spc="-7" baseline="36507" dirty="0">
                <a:latin typeface="Times New Roman"/>
                <a:cs typeface="Times New Roman"/>
              </a:rPr>
              <a:t>(</a:t>
            </a:r>
            <a:r>
              <a:rPr sz="2625" i="1" spc="165" baseline="36507" dirty="0">
                <a:latin typeface="Times New Roman"/>
                <a:cs typeface="Times New Roman"/>
              </a:rPr>
              <a:t>t</a:t>
            </a:r>
            <a:r>
              <a:rPr sz="2625" spc="7" baseline="36507" dirty="0">
                <a:latin typeface="Times New Roman"/>
                <a:cs typeface="Times New Roman"/>
              </a:rPr>
              <a:t>)</a:t>
            </a:r>
            <a:r>
              <a:rPr sz="2625" spc="315" baseline="36507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130" dirty="0">
                <a:latin typeface="Times New Roman"/>
                <a:cs typeface="Times New Roman"/>
              </a:rPr>
              <a:t>3</a:t>
            </a:r>
            <a:r>
              <a:rPr sz="1750" i="1" spc="5" dirty="0">
                <a:latin typeface="Times New Roman"/>
                <a:cs typeface="Times New Roman"/>
              </a:rPr>
              <a:t>r</a:t>
            </a:r>
            <a:r>
              <a:rPr sz="1750" i="1" spc="10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(</a:t>
            </a:r>
            <a:r>
              <a:rPr sz="1750" i="1" spc="110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4E78C25-9C1F-46E7-A051-9C42D21F453F}"/>
              </a:ext>
            </a:extLst>
          </p:cNvPr>
          <p:cNvSpPr txBox="1"/>
          <p:nvPr/>
        </p:nvSpPr>
        <p:spPr>
          <a:xfrm>
            <a:off x="1630363" y="2016125"/>
            <a:ext cx="1263650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25" i="1" spc="15" baseline="36507" dirty="0">
                <a:latin typeface="Times New Roman"/>
                <a:cs typeface="Times New Roman"/>
              </a:rPr>
              <a:t>d</a:t>
            </a:r>
            <a:r>
              <a:rPr sz="2625" i="1" spc="-412" baseline="36507" dirty="0">
                <a:latin typeface="Times New Roman"/>
                <a:cs typeface="Times New Roman"/>
              </a:rPr>
              <a:t>r</a:t>
            </a:r>
            <a:r>
              <a:rPr sz="1575" spc="-22" baseline="37037" dirty="0">
                <a:latin typeface="Times New Roman"/>
                <a:cs typeface="Times New Roman"/>
              </a:rPr>
              <a:t>1</a:t>
            </a:r>
            <a:r>
              <a:rPr sz="1575" spc="-247" baseline="37037" dirty="0">
                <a:latin typeface="Times New Roman"/>
                <a:cs typeface="Times New Roman"/>
              </a:rPr>
              <a:t> </a:t>
            </a:r>
            <a:r>
              <a:rPr sz="2625" spc="-7" baseline="36507" dirty="0">
                <a:latin typeface="Times New Roman"/>
                <a:cs typeface="Times New Roman"/>
              </a:rPr>
              <a:t>(</a:t>
            </a:r>
            <a:r>
              <a:rPr sz="2625" i="1" spc="165" baseline="36507" dirty="0">
                <a:latin typeface="Times New Roman"/>
                <a:cs typeface="Times New Roman"/>
              </a:rPr>
              <a:t>t</a:t>
            </a:r>
            <a:r>
              <a:rPr sz="2625" spc="7" baseline="36507" dirty="0">
                <a:latin typeface="Times New Roman"/>
                <a:cs typeface="Times New Roman"/>
              </a:rPr>
              <a:t>)</a:t>
            </a:r>
            <a:r>
              <a:rPr sz="2625" spc="315" baseline="36507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254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r</a:t>
            </a:r>
            <a:r>
              <a:rPr sz="1750" i="1" spc="-9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i="1" spc="114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A5E579E-1ED8-4591-BFF4-8A8973DF1C3B}"/>
              </a:ext>
            </a:extLst>
          </p:cNvPr>
          <p:cNvSpPr txBox="1"/>
          <p:nvPr/>
        </p:nvSpPr>
        <p:spPr>
          <a:xfrm>
            <a:off x="2416175" y="3519488"/>
            <a:ext cx="92075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66BACAA-3A77-4A00-B731-9726E2DBD821}"/>
              </a:ext>
            </a:extLst>
          </p:cNvPr>
          <p:cNvSpPr txBox="1"/>
          <p:nvPr/>
        </p:nvSpPr>
        <p:spPr>
          <a:xfrm>
            <a:off x="2719388" y="2906713"/>
            <a:ext cx="92075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1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82FBADB-93F3-4652-A595-6A4A59319925}"/>
              </a:ext>
            </a:extLst>
          </p:cNvPr>
          <p:cNvSpPr txBox="1"/>
          <p:nvPr/>
        </p:nvSpPr>
        <p:spPr>
          <a:xfrm>
            <a:off x="2562225" y="2290763"/>
            <a:ext cx="92075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1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CB23A95-C306-4A98-B126-9AB0DDC773EA}"/>
              </a:ext>
            </a:extLst>
          </p:cNvPr>
          <p:cNvSpPr txBox="1"/>
          <p:nvPr/>
        </p:nvSpPr>
        <p:spPr>
          <a:xfrm>
            <a:off x="1781175" y="3570288"/>
            <a:ext cx="20161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i="1" spc="10" dirty="0">
                <a:latin typeface="Times New Roman"/>
                <a:cs typeface="Times New Roman"/>
              </a:rPr>
              <a:t>dt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ED56EF9-0972-4AA2-83B7-CC44ABBAFA47}"/>
              </a:ext>
            </a:extLst>
          </p:cNvPr>
          <p:cNvSpPr txBox="1"/>
          <p:nvPr/>
        </p:nvSpPr>
        <p:spPr>
          <a:xfrm>
            <a:off x="1784350" y="2955925"/>
            <a:ext cx="2032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i="1" spc="10" dirty="0">
                <a:latin typeface="Times New Roman"/>
                <a:cs typeface="Times New Roman"/>
              </a:rPr>
              <a:t>dt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E222B2B-54EF-41DB-9A18-C0912C0EBDCD}"/>
              </a:ext>
            </a:extLst>
          </p:cNvPr>
          <p:cNvSpPr txBox="1"/>
          <p:nvPr/>
        </p:nvSpPr>
        <p:spPr>
          <a:xfrm>
            <a:off x="1773238" y="2341563"/>
            <a:ext cx="2016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i="1" spc="10" dirty="0">
                <a:latin typeface="Times New Roman"/>
                <a:cs typeface="Times New Roman"/>
              </a:rPr>
              <a:t>dt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695" name="object 23">
            <a:extLst>
              <a:ext uri="{FF2B5EF4-FFF2-40B4-BE49-F238E27FC236}">
                <a16:creationId xmlns:a16="http://schemas.microsoft.com/office/drawing/2014/main" id="{59E697A3-6426-4A5D-A63F-AEF683F1FF69}"/>
              </a:ext>
            </a:extLst>
          </p:cNvPr>
          <p:cNvSpPr>
            <a:spLocks/>
          </p:cNvSpPr>
          <p:nvPr/>
        </p:nvSpPr>
        <p:spPr bwMode="auto">
          <a:xfrm>
            <a:off x="3657600" y="2809875"/>
            <a:ext cx="457200" cy="171450"/>
          </a:xfrm>
          <a:custGeom>
            <a:avLst/>
            <a:gdLst>
              <a:gd name="T0" fmla="*/ 285749 w 457200"/>
              <a:gd name="T1" fmla="*/ 0 h 171450"/>
              <a:gd name="T2" fmla="*/ 285749 w 457200"/>
              <a:gd name="T3" fmla="*/ 171449 h 171450"/>
              <a:gd name="T4" fmla="*/ 400070 w 457200"/>
              <a:gd name="T5" fmla="*/ 114299 h 171450"/>
              <a:gd name="T6" fmla="*/ 314324 w 457200"/>
              <a:gd name="T7" fmla="*/ 114299 h 171450"/>
              <a:gd name="T8" fmla="*/ 314324 w 457200"/>
              <a:gd name="T9" fmla="*/ 80009 h 171450"/>
              <a:gd name="T10" fmla="*/ 445741 w 457200"/>
              <a:gd name="T11" fmla="*/ 80009 h 171450"/>
              <a:gd name="T12" fmla="*/ 422885 w 457200"/>
              <a:gd name="T13" fmla="*/ 68579 h 171450"/>
              <a:gd name="T14" fmla="*/ 314324 w 457200"/>
              <a:gd name="T15" fmla="*/ 68579 h 171450"/>
              <a:gd name="T16" fmla="*/ 314324 w 457200"/>
              <a:gd name="T17" fmla="*/ 57149 h 171450"/>
              <a:gd name="T18" fmla="*/ 400029 w 457200"/>
              <a:gd name="T19" fmla="*/ 57149 h 171450"/>
              <a:gd name="T20" fmla="*/ 285749 w 457200"/>
              <a:gd name="T21" fmla="*/ 0 h 171450"/>
              <a:gd name="T22" fmla="*/ 285749 w 457200"/>
              <a:gd name="T23" fmla="*/ 80009 h 171450"/>
              <a:gd name="T24" fmla="*/ 0 w 457200"/>
              <a:gd name="T25" fmla="*/ 80009 h 171450"/>
              <a:gd name="T26" fmla="*/ 0 w 457200"/>
              <a:gd name="T27" fmla="*/ 114299 h 171450"/>
              <a:gd name="T28" fmla="*/ 285749 w 457200"/>
              <a:gd name="T29" fmla="*/ 114299 h 171450"/>
              <a:gd name="T30" fmla="*/ 285749 w 457200"/>
              <a:gd name="T31" fmla="*/ 80009 h 171450"/>
              <a:gd name="T32" fmla="*/ 445741 w 457200"/>
              <a:gd name="T33" fmla="*/ 80009 h 171450"/>
              <a:gd name="T34" fmla="*/ 314324 w 457200"/>
              <a:gd name="T35" fmla="*/ 80009 h 171450"/>
              <a:gd name="T36" fmla="*/ 314324 w 457200"/>
              <a:gd name="T37" fmla="*/ 114299 h 171450"/>
              <a:gd name="T38" fmla="*/ 400070 w 457200"/>
              <a:gd name="T39" fmla="*/ 114299 h 171450"/>
              <a:gd name="T40" fmla="*/ 457199 w 457200"/>
              <a:gd name="T41" fmla="*/ 85740 h 171450"/>
              <a:gd name="T42" fmla="*/ 445741 w 457200"/>
              <a:gd name="T43" fmla="*/ 80009 h 171450"/>
              <a:gd name="T44" fmla="*/ 285749 w 457200"/>
              <a:gd name="T45" fmla="*/ 57149 h 171450"/>
              <a:gd name="T46" fmla="*/ 0 w 457200"/>
              <a:gd name="T47" fmla="*/ 57149 h 171450"/>
              <a:gd name="T48" fmla="*/ 0 w 457200"/>
              <a:gd name="T49" fmla="*/ 68579 h 171450"/>
              <a:gd name="T50" fmla="*/ 285749 w 457200"/>
              <a:gd name="T51" fmla="*/ 68579 h 171450"/>
              <a:gd name="T52" fmla="*/ 285749 w 457200"/>
              <a:gd name="T53" fmla="*/ 57149 h 171450"/>
              <a:gd name="T54" fmla="*/ 400029 w 457200"/>
              <a:gd name="T55" fmla="*/ 57149 h 171450"/>
              <a:gd name="T56" fmla="*/ 314324 w 457200"/>
              <a:gd name="T57" fmla="*/ 57149 h 171450"/>
              <a:gd name="T58" fmla="*/ 314324 w 457200"/>
              <a:gd name="T59" fmla="*/ 68579 h 171450"/>
              <a:gd name="T60" fmla="*/ 422885 w 457200"/>
              <a:gd name="T61" fmla="*/ 68579 h 171450"/>
              <a:gd name="T62" fmla="*/ 400029 w 4572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57200" h="171450">
                <a:moveTo>
                  <a:pt x="285749" y="0"/>
                </a:moveTo>
                <a:lnTo>
                  <a:pt x="285749" y="171449"/>
                </a:lnTo>
                <a:lnTo>
                  <a:pt x="400070" y="114299"/>
                </a:lnTo>
                <a:lnTo>
                  <a:pt x="314324" y="114299"/>
                </a:lnTo>
                <a:lnTo>
                  <a:pt x="314324" y="80009"/>
                </a:lnTo>
                <a:lnTo>
                  <a:pt x="445741" y="80009"/>
                </a:lnTo>
                <a:lnTo>
                  <a:pt x="422885" y="68579"/>
                </a:lnTo>
                <a:lnTo>
                  <a:pt x="314324" y="68579"/>
                </a:lnTo>
                <a:lnTo>
                  <a:pt x="314324" y="57149"/>
                </a:lnTo>
                <a:lnTo>
                  <a:pt x="400029" y="57149"/>
                </a:lnTo>
                <a:lnTo>
                  <a:pt x="285749" y="0"/>
                </a:lnTo>
                <a:close/>
              </a:path>
              <a:path w="457200" h="171450">
                <a:moveTo>
                  <a:pt x="2857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285749" y="114299"/>
                </a:lnTo>
                <a:lnTo>
                  <a:pt x="285749" y="80009"/>
                </a:lnTo>
                <a:close/>
              </a:path>
              <a:path w="457200" h="171450">
                <a:moveTo>
                  <a:pt x="445741" y="80009"/>
                </a:moveTo>
                <a:lnTo>
                  <a:pt x="314324" y="80009"/>
                </a:lnTo>
                <a:lnTo>
                  <a:pt x="314324" y="114299"/>
                </a:lnTo>
                <a:lnTo>
                  <a:pt x="400070" y="114299"/>
                </a:lnTo>
                <a:lnTo>
                  <a:pt x="457199" y="85740"/>
                </a:lnTo>
                <a:lnTo>
                  <a:pt x="445741" y="80009"/>
                </a:lnTo>
                <a:close/>
              </a:path>
              <a:path w="457200" h="171450">
                <a:moveTo>
                  <a:pt x="2857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285749" y="68579"/>
                </a:lnTo>
                <a:lnTo>
                  <a:pt x="285749" y="57149"/>
                </a:lnTo>
                <a:close/>
              </a:path>
              <a:path w="457200" h="171450">
                <a:moveTo>
                  <a:pt x="400029" y="57149"/>
                </a:moveTo>
                <a:lnTo>
                  <a:pt x="314324" y="57149"/>
                </a:lnTo>
                <a:lnTo>
                  <a:pt x="314324" y="68579"/>
                </a:lnTo>
                <a:lnTo>
                  <a:pt x="422885" y="68579"/>
                </a:lnTo>
                <a:lnTo>
                  <a:pt x="40002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F5D386D-D403-4E1D-A826-4A43D4862734}"/>
              </a:ext>
            </a:extLst>
          </p:cNvPr>
          <p:cNvSpPr txBox="1"/>
          <p:nvPr/>
        </p:nvSpPr>
        <p:spPr>
          <a:xfrm>
            <a:off x="6562725" y="2895600"/>
            <a:ext cx="727075" cy="44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74345" fontAlgn="auto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tabLst>
                <a:tab pos="250190" algn="l"/>
                <a:tab pos="60706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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964CFA0-01C7-4B40-99B9-BE315B1AB9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2858A55-9457-4489-8DA6-C8A859E6646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8699" name="object 61">
            <a:extLst>
              <a:ext uri="{FF2B5EF4-FFF2-40B4-BE49-F238E27FC236}">
                <a16:creationId xmlns:a16="http://schemas.microsoft.com/office/drawing/2014/main" id="{B94949B7-4376-420D-871E-CFF3441E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095D5A-AA34-4A6B-814B-E2E7700F9C64}" type="slidenum">
              <a:rPr lang="id-ID" altLang="en-US">
                <a:latin typeface="Arial" panose="020B0604020202020204" pitchFamily="34" charset="0"/>
              </a:rPr>
              <a:pPr eaLnBrk="1" hangingPunct="1"/>
              <a:t>28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54586DB-170C-4323-8C27-190FFDCEE9DE}"/>
              </a:ext>
            </a:extLst>
          </p:cNvPr>
          <p:cNvSpPr txBox="1"/>
          <p:nvPr/>
        </p:nvSpPr>
        <p:spPr>
          <a:xfrm>
            <a:off x="6402388" y="2736850"/>
            <a:ext cx="887412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9575" algn="l"/>
              </a:tabLst>
              <a:defRPr/>
            </a:pPr>
            <a:r>
              <a:rPr sz="3225" spc="262" baseline="9043" dirty="0">
                <a:latin typeface="Times New Roman"/>
                <a:cs typeface="Times New Roman"/>
              </a:rPr>
              <a:t>0</a:t>
            </a:r>
            <a:r>
              <a:rPr sz="2150" spc="15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3225" i="1" spc="22" baseline="9043" dirty="0">
                <a:latin typeface="Times New Roman"/>
                <a:cs typeface="Times New Roman"/>
              </a:rPr>
              <a:t>r</a:t>
            </a:r>
            <a:r>
              <a:rPr sz="3225" i="1" baseline="9043" dirty="0">
                <a:latin typeface="Times New Roman"/>
                <a:cs typeface="Times New Roman"/>
              </a:rPr>
              <a:t> </a:t>
            </a:r>
            <a:r>
              <a:rPr sz="3225" i="1" spc="-315" baseline="9043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16DF7EF-079A-4A7E-A8FF-3185C839FE46}"/>
              </a:ext>
            </a:extLst>
          </p:cNvPr>
          <p:cNvSpPr txBox="1"/>
          <p:nvPr/>
        </p:nvSpPr>
        <p:spPr>
          <a:xfrm>
            <a:off x="7021513" y="2479675"/>
            <a:ext cx="268287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1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3225" spc="22" baseline="-25839" dirty="0">
                <a:latin typeface="Symbol"/>
                <a:cs typeface="Symbol"/>
              </a:rPr>
              <a:t></a:t>
            </a:r>
            <a:endParaRPr sz="3225" baseline="-25839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15E3FE0-FFBA-4EE1-A631-D0A7C244F32D}"/>
              </a:ext>
            </a:extLst>
          </p:cNvPr>
          <p:cNvSpPr txBox="1"/>
          <p:nvPr/>
        </p:nvSpPr>
        <p:spPr>
          <a:xfrm>
            <a:off x="6400800" y="3152775"/>
            <a:ext cx="889000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1480" algn="l"/>
              </a:tabLst>
              <a:defRPr/>
            </a:pPr>
            <a:r>
              <a:rPr sz="3225" spc="277" baseline="15503" dirty="0">
                <a:latin typeface="Times New Roman"/>
                <a:cs typeface="Times New Roman"/>
              </a:rPr>
              <a:t>1</a:t>
            </a:r>
            <a:r>
              <a:rPr sz="2150" spc="15" dirty="0">
                <a:latin typeface="Symbol"/>
                <a:cs typeface="Symbol"/>
              </a:rPr>
              <a:t>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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3225" i="1" spc="-307" baseline="15503" dirty="0">
                <a:latin typeface="Times New Roman"/>
                <a:cs typeface="Times New Roman"/>
              </a:rPr>
              <a:t>r</a:t>
            </a:r>
            <a:r>
              <a:rPr sz="1875" spc="15" baseline="2222" dirty="0">
                <a:latin typeface="Times New Roman"/>
                <a:cs typeface="Times New Roman"/>
              </a:rPr>
              <a:t>3</a:t>
            </a:r>
            <a:r>
              <a:rPr sz="1875" spc="135" baseline="2222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039D2CB-EDB1-4371-B543-93D2D368F565}"/>
              </a:ext>
            </a:extLst>
          </p:cNvPr>
          <p:cNvSpPr txBox="1"/>
          <p:nvPr/>
        </p:nvSpPr>
        <p:spPr>
          <a:xfrm>
            <a:off x="6402388" y="2320925"/>
            <a:ext cx="887412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9575" algn="l"/>
              </a:tabLst>
              <a:defRPr/>
            </a:pPr>
            <a:r>
              <a:rPr sz="3225" spc="262" baseline="3875" dirty="0">
                <a:latin typeface="Times New Roman"/>
                <a:cs typeface="Times New Roman"/>
              </a:rPr>
              <a:t>0</a:t>
            </a:r>
            <a:r>
              <a:rPr sz="2150" spc="15" dirty="0">
                <a:latin typeface="Symbol"/>
                <a:cs typeface="Symbol"/>
              </a:rPr>
              <a:t>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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i="1" spc="22" baseline="3875" dirty="0">
                <a:latin typeface="Times New Roman"/>
                <a:cs typeface="Times New Roman"/>
              </a:rPr>
              <a:t>r</a:t>
            </a:r>
            <a:r>
              <a:rPr sz="3225" i="1" spc="315" baseline="38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E185C1E-8465-4124-A464-9697B35CDF63}"/>
              </a:ext>
            </a:extLst>
          </p:cNvPr>
          <p:cNvSpPr txBox="1"/>
          <p:nvPr/>
        </p:nvSpPr>
        <p:spPr>
          <a:xfrm>
            <a:off x="6562725" y="2503488"/>
            <a:ext cx="369888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019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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F5005E3-D7C5-47A8-8C76-8E0D7845FE4A}"/>
              </a:ext>
            </a:extLst>
          </p:cNvPr>
          <p:cNvSpPr txBox="1"/>
          <p:nvPr/>
        </p:nvSpPr>
        <p:spPr>
          <a:xfrm>
            <a:off x="5292725" y="3035300"/>
            <a:ext cx="1333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D5E5123-9FA1-4362-A8E4-19B1F5A08A57}"/>
              </a:ext>
            </a:extLst>
          </p:cNvPr>
          <p:cNvSpPr txBox="1"/>
          <p:nvPr/>
        </p:nvSpPr>
        <p:spPr>
          <a:xfrm>
            <a:off x="4413250" y="2320925"/>
            <a:ext cx="1770063" cy="1193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2175" algn="l"/>
                <a:tab pos="1516380" algn="l"/>
              </a:tabLst>
              <a:defRPr/>
            </a:pPr>
            <a:r>
              <a:rPr sz="3225" spc="22" baseline="-3875" dirty="0">
                <a:latin typeface="Symbol"/>
                <a:cs typeface="Symbol"/>
              </a:rPr>
              <a:t></a:t>
            </a:r>
            <a:r>
              <a:rPr sz="3225" spc="-262" baseline="-3875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r</a:t>
            </a:r>
            <a:r>
              <a:rPr sz="2150" i="1" spc="-8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'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3225" spc="22" baseline="-3875" dirty="0">
                <a:latin typeface="Symbol"/>
                <a:cs typeface="Symbol"/>
              </a:rPr>
              <a:t></a:t>
            </a:r>
            <a:r>
              <a:rPr sz="3225" baseline="-3875" dirty="0">
                <a:latin typeface="Times New Roman"/>
                <a:cs typeface="Times New Roman"/>
              </a:rPr>
              <a:t>	</a:t>
            </a:r>
            <a:r>
              <a:rPr sz="3225" spc="22" baseline="-3875" dirty="0">
                <a:latin typeface="Symbol"/>
                <a:cs typeface="Symbol"/>
              </a:rPr>
              <a:t></a:t>
            </a:r>
            <a:r>
              <a:rPr sz="3225" spc="-442" baseline="-387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690"/>
              </a:spcBef>
              <a:spcAft>
                <a:spcPts val="0"/>
              </a:spcAft>
              <a:tabLst>
                <a:tab pos="659130" algn="l"/>
                <a:tab pos="1428115" algn="l"/>
              </a:tabLst>
              <a:defRPr/>
            </a:pPr>
            <a:r>
              <a:rPr sz="3225" spc="22" baseline="-9043" dirty="0">
                <a:latin typeface="Symbol"/>
                <a:cs typeface="Symbol"/>
              </a:rPr>
              <a:t></a:t>
            </a:r>
            <a:r>
              <a:rPr sz="3225" spc="-434" baseline="-9043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r</a:t>
            </a:r>
            <a:r>
              <a:rPr sz="2150" i="1" spc="160" dirty="0">
                <a:latin typeface="Times New Roman"/>
                <a:cs typeface="Times New Roman"/>
              </a:rPr>
              <a:t> </a:t>
            </a:r>
            <a:r>
              <a:rPr sz="2150" spc="114" dirty="0">
                <a:latin typeface="Times New Roman"/>
                <a:cs typeface="Times New Roman"/>
              </a:rPr>
              <a:t>'</a:t>
            </a:r>
            <a:r>
              <a:rPr sz="3225" spc="22" baseline="-9043" dirty="0">
                <a:latin typeface="Symbol"/>
                <a:cs typeface="Symbol"/>
              </a:rPr>
              <a:t></a:t>
            </a:r>
            <a:r>
              <a:rPr sz="3225" baseline="-9043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Symbol"/>
                <a:cs typeface="Symbol"/>
              </a:rPr>
              <a:t>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3225" spc="22" baseline="-9043" dirty="0">
                <a:latin typeface="Symbol"/>
                <a:cs typeface="Symbol"/>
              </a:rPr>
              <a:t></a:t>
            </a:r>
            <a:r>
              <a:rPr sz="3225" spc="-472" baseline="-9043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Symbol"/>
                <a:cs typeface="Symbol"/>
              </a:rPr>
              <a:t>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3</a:t>
            </a:r>
            <a:endParaRPr sz="2150">
              <a:latin typeface="Times New Roman"/>
              <a:cs typeface="Times New Roman"/>
            </a:endParaRPr>
          </a:p>
          <a:p>
            <a:pPr marL="892175" fontAlgn="auto">
              <a:spcBef>
                <a:spcPts val="690"/>
              </a:spcBef>
              <a:spcAft>
                <a:spcPts val="0"/>
              </a:spcAft>
              <a:tabLst>
                <a:tab pos="1516380" algn="l"/>
              </a:tabLst>
              <a:defRPr/>
            </a:pPr>
            <a:r>
              <a:rPr sz="3225" spc="22" baseline="-15503" dirty="0">
                <a:latin typeface="Symbol"/>
                <a:cs typeface="Symbol"/>
              </a:rPr>
              <a:t></a:t>
            </a:r>
            <a:r>
              <a:rPr sz="3225" spc="-472" baseline="-15503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7567C4E6-E1D3-4B84-8277-5B30038BCE7C}"/>
              </a:ext>
            </a:extLst>
          </p:cNvPr>
          <p:cNvSpPr txBox="1"/>
          <p:nvPr/>
        </p:nvSpPr>
        <p:spPr>
          <a:xfrm>
            <a:off x="5292725" y="2503488"/>
            <a:ext cx="133350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5A62BAD-77B7-4C3F-B89B-95BAA16B940E}"/>
              </a:ext>
            </a:extLst>
          </p:cNvPr>
          <p:cNvSpPr txBox="1"/>
          <p:nvPr/>
        </p:nvSpPr>
        <p:spPr>
          <a:xfrm>
            <a:off x="4413250" y="3035300"/>
            <a:ext cx="53340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275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18923D3-7D0C-4A0D-B712-C04C8C491A0E}"/>
              </a:ext>
            </a:extLst>
          </p:cNvPr>
          <p:cNvSpPr txBox="1"/>
          <p:nvPr/>
        </p:nvSpPr>
        <p:spPr>
          <a:xfrm>
            <a:off x="4413250" y="2503488"/>
            <a:ext cx="533400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275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2D0E6C2-7AD5-4340-8568-A1479381E97A}"/>
              </a:ext>
            </a:extLst>
          </p:cNvPr>
          <p:cNvSpPr txBox="1"/>
          <p:nvPr/>
        </p:nvSpPr>
        <p:spPr>
          <a:xfrm>
            <a:off x="4413250" y="3152775"/>
            <a:ext cx="533400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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3225" i="1" spc="-315" baseline="15503" dirty="0">
                <a:latin typeface="Times New Roman"/>
                <a:cs typeface="Times New Roman"/>
              </a:rPr>
              <a:t>r</a:t>
            </a:r>
            <a:r>
              <a:rPr sz="1875" spc="15" baseline="2222" dirty="0">
                <a:latin typeface="Times New Roman"/>
                <a:cs typeface="Times New Roman"/>
              </a:rPr>
              <a:t>3</a:t>
            </a:r>
            <a:r>
              <a:rPr sz="1875" spc="-172" baseline="2222" dirty="0">
                <a:latin typeface="Times New Roman"/>
                <a:cs typeface="Times New Roman"/>
              </a:rPr>
              <a:t> </a:t>
            </a:r>
            <a:r>
              <a:rPr sz="3225" spc="232" baseline="15503" dirty="0">
                <a:latin typeface="Times New Roman"/>
                <a:cs typeface="Times New Roman"/>
              </a:rPr>
              <a:t>'</a:t>
            </a:r>
            <a:r>
              <a:rPr sz="2150" spc="1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861C005-15EA-4801-8B14-3678B462D281}"/>
              </a:ext>
            </a:extLst>
          </p:cNvPr>
          <p:cNvSpPr txBox="1"/>
          <p:nvPr/>
        </p:nvSpPr>
        <p:spPr>
          <a:xfrm>
            <a:off x="4637088" y="2895600"/>
            <a:ext cx="106362" cy="187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C84358A-39C7-4038-8DE1-EFDCDE427216}"/>
              </a:ext>
            </a:extLst>
          </p:cNvPr>
          <p:cNvSpPr txBox="1"/>
          <p:nvPr/>
        </p:nvSpPr>
        <p:spPr>
          <a:xfrm>
            <a:off x="4633913" y="2479675"/>
            <a:ext cx="107950" cy="187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713" name="object 38">
            <a:extLst>
              <a:ext uri="{FF2B5EF4-FFF2-40B4-BE49-F238E27FC236}">
                <a16:creationId xmlns:a16="http://schemas.microsoft.com/office/drawing/2014/main" id="{C8C5AB03-0D1B-4825-813B-BAE0BACED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4605338"/>
            <a:ext cx="690563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850"/>
              </a:lnSpc>
            </a:pPr>
            <a:r>
              <a:rPr lang="id-ID" altLang="en-US" sz="2700" baseline="3000">
                <a:latin typeface="Symbol" panose="05050102010706020507" pitchFamily="18" charset="2"/>
              </a:rPr>
              <a:t></a:t>
            </a:r>
            <a:r>
              <a:rPr lang="id-ID" altLang="en-US" sz="2700" baseline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 e</a:t>
            </a:r>
            <a:r>
              <a:rPr lang="id-ID" altLang="en-US" sz="1500" baseline="4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1500" i="1" baseline="4200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id-ID" altLang="en-US" sz="2700" baseline="30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638"/>
              </a:lnSpc>
            </a:pPr>
            <a:r>
              <a:rPr lang="id-ID" altLang="en-US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950"/>
              </a:lnSpc>
            </a:pPr>
            <a:r>
              <a:rPr lang="id-ID" altLang="en-US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FCA4A20-1926-427F-953A-A08D1CED84D6}"/>
              </a:ext>
            </a:extLst>
          </p:cNvPr>
          <p:cNvSpPr txBox="1"/>
          <p:nvPr/>
        </p:nvSpPr>
        <p:spPr>
          <a:xfrm>
            <a:off x="1949450" y="4767263"/>
            <a:ext cx="85725" cy="16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A72C746-F870-473E-88D4-3B983385501C}"/>
              </a:ext>
            </a:extLst>
          </p:cNvPr>
          <p:cNvSpPr txBox="1"/>
          <p:nvPr/>
        </p:nvSpPr>
        <p:spPr>
          <a:xfrm>
            <a:off x="2676525" y="4767263"/>
            <a:ext cx="87313" cy="16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7F4FEFC-924D-4425-9C85-9323CFA534B3}"/>
              </a:ext>
            </a:extLst>
          </p:cNvPr>
          <p:cNvSpPr txBox="1"/>
          <p:nvPr/>
        </p:nvSpPr>
        <p:spPr>
          <a:xfrm>
            <a:off x="2817813" y="4945063"/>
            <a:ext cx="187325" cy="166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65" dirty="0">
                <a:latin typeface="Symbol"/>
                <a:cs typeface="Symbol"/>
              </a:rPr>
              <a:t></a:t>
            </a:r>
            <a:r>
              <a:rPr sz="1050" spc="-50" dirty="0">
                <a:latin typeface="Times New Roman"/>
                <a:cs typeface="Times New Roman"/>
              </a:rPr>
              <a:t>3</a:t>
            </a:r>
            <a:r>
              <a:rPr sz="1050" i="1" spc="-3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72DCACB-D6D7-42AC-9287-9642187F8EC0}"/>
              </a:ext>
            </a:extLst>
          </p:cNvPr>
          <p:cNvSpPr txBox="1"/>
          <p:nvPr/>
        </p:nvSpPr>
        <p:spPr>
          <a:xfrm>
            <a:off x="1951038" y="5114925"/>
            <a:ext cx="87312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EE8D03F-35D9-41EF-9BE8-D6FA29EC760C}"/>
              </a:ext>
            </a:extLst>
          </p:cNvPr>
          <p:cNvSpPr txBox="1"/>
          <p:nvPr/>
        </p:nvSpPr>
        <p:spPr>
          <a:xfrm>
            <a:off x="2647950" y="5114925"/>
            <a:ext cx="87313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05785A4-CFAA-4697-9AD9-3BB94B1475D3}"/>
              </a:ext>
            </a:extLst>
          </p:cNvPr>
          <p:cNvSpPr txBox="1"/>
          <p:nvPr/>
        </p:nvSpPr>
        <p:spPr>
          <a:xfrm>
            <a:off x="1679575" y="5375275"/>
            <a:ext cx="58737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3210" algn="l"/>
                <a:tab pos="493395" algn="l"/>
              </a:tabLst>
              <a:defRPr/>
            </a:pPr>
            <a:r>
              <a:rPr spc="-65" dirty="0">
                <a:latin typeface="Symbol"/>
                <a:cs typeface="Symbol"/>
              </a:rPr>
              <a:t></a:t>
            </a:r>
            <a:r>
              <a:rPr spc="-65" dirty="0">
                <a:latin typeface="Times New Roman"/>
                <a:cs typeface="Times New Roman"/>
              </a:rPr>
              <a:t>	</a:t>
            </a:r>
            <a:r>
              <a:rPr sz="1575" spc="-82" baseline="2645" dirty="0">
                <a:latin typeface="Times New Roman"/>
                <a:cs typeface="Times New Roman"/>
              </a:rPr>
              <a:t>3	</a:t>
            </a:r>
            <a:r>
              <a:rPr spc="-65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7CA1B33-3716-44E5-8F0D-AFF264250AB8}"/>
              </a:ext>
            </a:extLst>
          </p:cNvPr>
          <p:cNvSpPr txBox="1"/>
          <p:nvPr/>
        </p:nvSpPr>
        <p:spPr>
          <a:xfrm>
            <a:off x="2713038" y="5461000"/>
            <a:ext cx="87312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D9E0C16-0489-40DE-B093-5C479D43E27E}"/>
              </a:ext>
            </a:extLst>
          </p:cNvPr>
          <p:cNvSpPr txBox="1"/>
          <p:nvPr/>
        </p:nvSpPr>
        <p:spPr>
          <a:xfrm>
            <a:off x="2451100" y="5257800"/>
            <a:ext cx="48577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97" baseline="13888" dirty="0">
                <a:latin typeface="Symbol"/>
                <a:cs typeface="Symbol"/>
              </a:rPr>
              <a:t></a:t>
            </a:r>
            <a:r>
              <a:rPr sz="2700" spc="-97" baseline="13888" dirty="0">
                <a:latin typeface="Times New Roman"/>
                <a:cs typeface="Times New Roman"/>
              </a:rPr>
              <a:t> </a:t>
            </a:r>
            <a:r>
              <a:rPr sz="2700" spc="-240" baseline="13888" dirty="0">
                <a:latin typeface="Times New Roman"/>
                <a:cs typeface="Times New Roman"/>
              </a:rPr>
              <a:t> </a:t>
            </a:r>
            <a:r>
              <a:rPr i="1" spc="-75" dirty="0">
                <a:latin typeface="Times New Roman"/>
                <a:cs typeface="Times New Roman"/>
              </a:rPr>
              <a:t>c</a:t>
            </a:r>
            <a:r>
              <a:rPr i="1" spc="30" dirty="0">
                <a:latin typeface="Times New Roman"/>
                <a:cs typeface="Times New Roman"/>
              </a:rPr>
              <a:t> </a:t>
            </a:r>
            <a:r>
              <a:rPr i="1" spc="-55" dirty="0">
                <a:latin typeface="Times New Roman"/>
                <a:cs typeface="Times New Roman"/>
              </a:rPr>
              <a:t>e</a:t>
            </a:r>
            <a:r>
              <a:rPr sz="1575" i="1" spc="-44" baseline="42328" dirty="0">
                <a:latin typeface="Times New Roman"/>
                <a:cs typeface="Times New Roman"/>
              </a:rPr>
              <a:t>t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7D75B09-B1C0-4999-9B67-D12B55B3D7F7}"/>
              </a:ext>
            </a:extLst>
          </p:cNvPr>
          <p:cNvSpPr txBox="1"/>
          <p:nvPr/>
        </p:nvSpPr>
        <p:spPr>
          <a:xfrm>
            <a:off x="1900238" y="4633913"/>
            <a:ext cx="10795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spc="-65" dirty="0">
                <a:latin typeface="Times New Roman"/>
                <a:cs typeface="Times New Roman"/>
              </a:rPr>
              <a:t>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241F5DA-E343-4BBA-B0A5-77A89DF9EC55}"/>
              </a:ext>
            </a:extLst>
          </p:cNvPr>
          <p:cNvSpPr txBox="1"/>
          <p:nvPr/>
        </p:nvSpPr>
        <p:spPr>
          <a:xfrm>
            <a:off x="1679575" y="4848225"/>
            <a:ext cx="587375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2250" algn="l"/>
                <a:tab pos="493395" algn="l"/>
              </a:tabLst>
              <a:defRPr/>
            </a:pPr>
            <a:r>
              <a:rPr spc="-65" dirty="0">
                <a:latin typeface="Symbol"/>
                <a:cs typeface="Symbol"/>
              </a:rPr>
              <a:t></a:t>
            </a:r>
            <a:r>
              <a:rPr spc="-65" dirty="0">
                <a:latin typeface="Times New Roman"/>
                <a:cs typeface="Times New Roman"/>
              </a:rPr>
              <a:t>	</a:t>
            </a:r>
            <a:r>
              <a:rPr sz="2700" i="1" spc="-97" baseline="-29320" dirty="0">
                <a:latin typeface="Times New Roman"/>
                <a:cs typeface="Times New Roman"/>
              </a:rPr>
              <a:t>r	</a:t>
            </a:r>
            <a:r>
              <a:rPr spc="-6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218C861-A426-401D-BFE2-6103BB15FF06}"/>
              </a:ext>
            </a:extLst>
          </p:cNvPr>
          <p:cNvSpPr txBox="1"/>
          <p:nvPr/>
        </p:nvSpPr>
        <p:spPr>
          <a:xfrm>
            <a:off x="2292350" y="4967288"/>
            <a:ext cx="54610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7495" algn="l"/>
              </a:tabLst>
              <a:defRPr/>
            </a:pPr>
            <a:r>
              <a:rPr spc="-90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	</a:t>
            </a:r>
            <a:r>
              <a:rPr i="1" spc="-75" dirty="0">
                <a:latin typeface="Times New Roman"/>
                <a:cs typeface="Times New Roman"/>
              </a:rPr>
              <a:t>c</a:t>
            </a:r>
            <a:r>
              <a:rPr i="1" spc="90" dirty="0">
                <a:latin typeface="Times New Roman"/>
                <a:cs typeface="Times New Roman"/>
              </a:rPr>
              <a:t> </a:t>
            </a:r>
            <a:r>
              <a:rPr i="1" spc="-75"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395C24C2-979F-4656-8652-CFDF1CA03CD6}"/>
              </a:ext>
            </a:extLst>
          </p:cNvPr>
          <p:cNvSpPr txBox="1"/>
          <p:nvPr/>
        </p:nvSpPr>
        <p:spPr>
          <a:xfrm>
            <a:off x="1679575" y="5230813"/>
            <a:ext cx="587375" cy="354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5425" algn="l"/>
                <a:tab pos="493395" algn="l"/>
              </a:tabLst>
              <a:defRPr/>
            </a:pPr>
            <a:r>
              <a:rPr spc="-65" dirty="0">
                <a:latin typeface="Symbol"/>
                <a:cs typeface="Symbol"/>
              </a:rPr>
              <a:t></a:t>
            </a:r>
            <a:r>
              <a:rPr spc="-65" dirty="0">
                <a:latin typeface="Times New Roman"/>
                <a:cs typeface="Times New Roman"/>
              </a:rPr>
              <a:t>	</a:t>
            </a:r>
            <a:r>
              <a:rPr sz="2700" i="1" spc="-97" baseline="-20061" dirty="0">
                <a:latin typeface="Times New Roman"/>
                <a:cs typeface="Times New Roman"/>
              </a:rPr>
              <a:t>r	</a:t>
            </a:r>
            <a:r>
              <a:rPr spc="-6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6DB6E47-EF69-43A7-AC56-BF37A5C66AA8}"/>
              </a:ext>
            </a:extLst>
          </p:cNvPr>
          <p:cNvSpPr txBox="1"/>
          <p:nvPr/>
        </p:nvSpPr>
        <p:spPr>
          <a:xfrm>
            <a:off x="1679575" y="4638675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</a:t>
            </a:r>
            <a:endParaRPr>
              <a:latin typeface="Symbol"/>
              <a:cs typeface="Symbo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639CDE9-1427-4720-9ABA-40BA91B860A3}"/>
              </a:ext>
            </a:extLst>
          </p:cNvPr>
          <p:cNvSpPr txBox="1"/>
          <p:nvPr/>
        </p:nvSpPr>
        <p:spPr>
          <a:xfrm>
            <a:off x="2160588" y="4638675"/>
            <a:ext cx="106362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</a:t>
            </a:r>
            <a:endParaRPr>
              <a:latin typeface="Symbol"/>
              <a:cs typeface="Symbol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8970DA5-3F5F-4E08-BEAD-CD26CE1C8275}"/>
              </a:ext>
            </a:extLst>
          </p:cNvPr>
          <p:cNvSpPr txBox="1"/>
          <p:nvPr/>
        </p:nvSpPr>
        <p:spPr>
          <a:xfrm>
            <a:off x="2451100" y="4818063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FC5180C-2B64-4220-BDE5-7CECD85959B8}"/>
              </a:ext>
            </a:extLst>
          </p:cNvPr>
          <p:cNvSpPr txBox="1"/>
          <p:nvPr/>
        </p:nvSpPr>
        <p:spPr>
          <a:xfrm>
            <a:off x="2451100" y="5037138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B65A627-D96A-41C1-9D64-66F11F434331}"/>
              </a:ext>
            </a:extLst>
          </p:cNvPr>
          <p:cNvSpPr txBox="1"/>
          <p:nvPr/>
        </p:nvSpPr>
        <p:spPr>
          <a:xfrm>
            <a:off x="1679575" y="5067300"/>
            <a:ext cx="58737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3395" algn="l"/>
              </a:tabLst>
              <a:defRPr/>
            </a:pPr>
            <a:r>
              <a:rPr spc="-65" dirty="0">
                <a:latin typeface="Symbol"/>
                <a:cs typeface="Symbol"/>
              </a:rPr>
              <a:t></a:t>
            </a:r>
            <a:r>
              <a:rPr spc="-65" dirty="0">
                <a:latin typeface="Times New Roman"/>
                <a:cs typeface="Times New Roman"/>
              </a:rPr>
              <a:t>	</a:t>
            </a:r>
            <a:r>
              <a:rPr spc="-6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C2FAB392-2BC8-495E-9DC5-2F5E9275BD6B}"/>
              </a:ext>
            </a:extLst>
          </p:cNvPr>
          <p:cNvSpPr txBox="1"/>
          <p:nvPr/>
        </p:nvSpPr>
        <p:spPr>
          <a:xfrm>
            <a:off x="3035300" y="5257800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ED9B926-3941-473D-AC46-40B5255D2A2E}"/>
              </a:ext>
            </a:extLst>
          </p:cNvPr>
          <p:cNvSpPr txBox="1"/>
          <p:nvPr/>
        </p:nvSpPr>
        <p:spPr>
          <a:xfrm>
            <a:off x="2451100" y="5403850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</a:t>
            </a:r>
            <a:endParaRPr>
              <a:latin typeface="Symbol"/>
              <a:cs typeface="Symbol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AB75BC1-A028-40A4-A8E2-EF617607D6A3}"/>
              </a:ext>
            </a:extLst>
          </p:cNvPr>
          <p:cNvSpPr txBox="1"/>
          <p:nvPr/>
        </p:nvSpPr>
        <p:spPr>
          <a:xfrm>
            <a:off x="3035300" y="5403850"/>
            <a:ext cx="10636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89A8DECD-B928-4451-B7B1-794F8B7E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7586E11-200C-42A1-A319-21065790B334}"/>
              </a:ext>
            </a:extLst>
          </p:cNvPr>
          <p:cNvSpPr txBox="1"/>
          <p:nvPr/>
        </p:nvSpPr>
        <p:spPr>
          <a:xfrm>
            <a:off x="168275" y="231775"/>
            <a:ext cx="8451850" cy="69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1835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Siste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persamaa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diferensia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Bookman Old Style"/>
                <a:cs typeface="Bookman Old Style"/>
              </a:rPr>
              <a:t>tidak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selalu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memberikan</a:t>
            </a:r>
            <a:endParaRPr sz="2400">
              <a:latin typeface="Bookman Old Style"/>
              <a:cs typeface="Bookman Old Style"/>
            </a:endParaRPr>
          </a:p>
          <a:p>
            <a:pPr marL="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matri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koefisi</a:t>
            </a:r>
            <a:r>
              <a:rPr sz="2400" dirty="0">
                <a:latin typeface="Bookman Old Style"/>
                <a:cs typeface="Bookman Old Style"/>
              </a:rPr>
              <a:t>en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b</a:t>
            </a:r>
            <a:r>
              <a:rPr sz="2400" dirty="0">
                <a:latin typeface="Bookman Old Style"/>
                <a:cs typeface="Bookman Old Style"/>
              </a:rPr>
              <a:t>erben</a:t>
            </a:r>
            <a:r>
              <a:rPr sz="2400" spc="-10" dirty="0">
                <a:latin typeface="Bookman Old Style"/>
                <a:cs typeface="Bookman Old Style"/>
              </a:rPr>
              <a:t>t</a:t>
            </a:r>
            <a:r>
              <a:rPr sz="2400" spc="-5" dirty="0">
                <a:latin typeface="Bookman Old Style"/>
                <a:cs typeface="Bookman Old Style"/>
              </a:rPr>
              <a:t>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triks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diago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spc="-5" dirty="0">
                <a:latin typeface="Bookman Old Style"/>
                <a:cs typeface="Bookman Old Style"/>
              </a:rPr>
              <a:t>al.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AFFE5D2-0BE5-447E-BA91-DCAF3987D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DE67D40-AB8B-43E3-B34C-74CE7F7ADB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9702" name="object 35">
            <a:extLst>
              <a:ext uri="{FF2B5EF4-FFF2-40B4-BE49-F238E27FC236}">
                <a16:creationId xmlns:a16="http://schemas.microsoft.com/office/drawing/2014/main" id="{1E71AB99-4E58-4F41-B640-7DFBFB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2F9C42-4369-4A65-B418-797A327AB1BA}" type="slidenum">
              <a:rPr lang="id-ID" altLang="en-US">
                <a:latin typeface="Arial" panose="020B0604020202020204" pitchFamily="34" charset="0"/>
              </a:rPr>
              <a:pPr eaLnBrk="1" hangingPunct="1"/>
              <a:t>29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290960-3C4C-4C47-8269-A8775BACC60F}"/>
              </a:ext>
            </a:extLst>
          </p:cNvPr>
          <p:cNvSpPr txBox="1"/>
          <p:nvPr/>
        </p:nvSpPr>
        <p:spPr>
          <a:xfrm>
            <a:off x="168275" y="1255713"/>
            <a:ext cx="41989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Bentuk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Umum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238D333-95C3-4061-B320-0803A3FF4CC8}"/>
              </a:ext>
            </a:extLst>
          </p:cNvPr>
          <p:cNvSpPr txBox="1"/>
          <p:nvPr/>
        </p:nvSpPr>
        <p:spPr>
          <a:xfrm>
            <a:off x="168275" y="3159125"/>
            <a:ext cx="78644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Langkah</a:t>
            </a:r>
            <a:r>
              <a:rPr sz="2400" dirty="0">
                <a:latin typeface="Bookman Old Style"/>
                <a:cs typeface="Bookman Old Style"/>
              </a:rPr>
              <a:t>-langkah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menyelesaikan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DD3853-0C86-41FD-9F29-7D5261CC5B46}"/>
              </a:ext>
            </a:extLst>
          </p:cNvPr>
          <p:cNvSpPr txBox="1"/>
          <p:nvPr/>
        </p:nvSpPr>
        <p:spPr>
          <a:xfrm>
            <a:off x="168275" y="3595688"/>
            <a:ext cx="7939088" cy="769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0" indent="-6096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622300" algn="l"/>
                <a:tab pos="423608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Mene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tukan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mendiagonalka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•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0253F24-940F-49C7-B67C-0509B5617013}"/>
              </a:ext>
            </a:extLst>
          </p:cNvPr>
          <p:cNvSpPr txBox="1"/>
          <p:nvPr/>
        </p:nvSpPr>
        <p:spPr>
          <a:xfrm>
            <a:off x="777875" y="4035425"/>
            <a:ext cx="604837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0253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du</a:t>
            </a:r>
            <a:r>
              <a:rPr sz="2400" i="1" spc="-25" dirty="0">
                <a:latin typeface="Bookman Old Style"/>
                <a:cs typeface="Bookman Old Style"/>
              </a:rPr>
              <a:t>m</a:t>
            </a:r>
            <a:r>
              <a:rPr sz="2400" i="1" spc="-50" dirty="0">
                <a:latin typeface="Bookman Old Style"/>
                <a:cs typeface="Bookman Old Style"/>
              </a:rPr>
              <a:t>m</a:t>
            </a:r>
            <a:r>
              <a:rPr sz="2400" i="1" dirty="0">
                <a:latin typeface="Bookman Old Style"/>
                <a:cs typeface="Bookman Old Style"/>
              </a:rPr>
              <a:t>y</a:t>
            </a:r>
            <a:r>
              <a:rPr sz="2400" i="1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dala</a:t>
            </a:r>
            <a:r>
              <a:rPr sz="2400" dirty="0">
                <a:latin typeface="Bookman Old Style"/>
                <a:cs typeface="Bookman Old Style"/>
              </a:rPr>
              <a:t>m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i="1" spc="127" baseline="-3472" dirty="0">
                <a:latin typeface="Times New Roman"/>
                <a:cs typeface="Times New Roman"/>
              </a:rPr>
              <a:t>U</a:t>
            </a:r>
            <a:r>
              <a:rPr sz="3600" i="1" spc="-562" baseline="-3472" dirty="0">
                <a:latin typeface="Times New Roman"/>
                <a:cs typeface="Times New Roman"/>
              </a:rPr>
              <a:t> </a:t>
            </a:r>
            <a:r>
              <a:rPr sz="3600" spc="30" baseline="-3472" dirty="0">
                <a:latin typeface="Times New Roman"/>
                <a:cs typeface="Times New Roman"/>
              </a:rPr>
              <a:t>'</a:t>
            </a:r>
            <a:r>
              <a:rPr sz="3600" spc="-442" baseline="-3472" dirty="0">
                <a:latin typeface="Times New Roman"/>
                <a:cs typeface="Times New Roman"/>
              </a:rPr>
              <a:t> </a:t>
            </a:r>
            <a:r>
              <a:rPr sz="3600" spc="97" baseline="-3472" dirty="0">
                <a:latin typeface="Symbol"/>
                <a:cs typeface="Symbol"/>
              </a:rPr>
              <a:t></a:t>
            </a:r>
            <a:r>
              <a:rPr sz="3600" spc="-15" baseline="-3472" dirty="0">
                <a:latin typeface="Times New Roman"/>
                <a:cs typeface="Times New Roman"/>
              </a:rPr>
              <a:t> </a:t>
            </a:r>
            <a:r>
              <a:rPr sz="3600" i="1" spc="-97" baseline="-3472" dirty="0">
                <a:latin typeface="Times New Roman"/>
                <a:cs typeface="Times New Roman"/>
              </a:rPr>
              <a:t>DU</a:t>
            </a:r>
            <a:endParaRPr sz="3600" baseline="-3472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5A44D81-6B78-414F-AD71-780A43A29ED5}"/>
              </a:ext>
            </a:extLst>
          </p:cNvPr>
          <p:cNvSpPr txBox="1"/>
          <p:nvPr/>
        </p:nvSpPr>
        <p:spPr>
          <a:xfrm>
            <a:off x="777875" y="4475163"/>
            <a:ext cx="11461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957988-BF87-4E79-A185-D29BA1470695}"/>
              </a:ext>
            </a:extLst>
          </p:cNvPr>
          <p:cNvSpPr txBox="1"/>
          <p:nvPr/>
        </p:nvSpPr>
        <p:spPr>
          <a:xfrm>
            <a:off x="168275" y="4913313"/>
            <a:ext cx="3048000" cy="771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0" indent="-6096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62230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solusi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•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A2909A0-26AB-4549-8917-28EDF4DC4048}"/>
              </a:ext>
            </a:extLst>
          </p:cNvPr>
          <p:cNvSpPr txBox="1"/>
          <p:nvPr/>
        </p:nvSpPr>
        <p:spPr>
          <a:xfrm>
            <a:off x="3389313" y="4913313"/>
            <a:ext cx="18557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du</a:t>
            </a:r>
            <a:r>
              <a:rPr sz="2400" i="1" spc="-25" dirty="0">
                <a:latin typeface="Bookman Old Style"/>
                <a:cs typeface="Bookman Old Style"/>
              </a:rPr>
              <a:t>m</a:t>
            </a:r>
            <a:r>
              <a:rPr sz="2400" i="1" spc="-50" dirty="0">
                <a:latin typeface="Bookman Old Style"/>
                <a:cs typeface="Bookman Old Style"/>
              </a:rPr>
              <a:t>m</a:t>
            </a:r>
            <a:r>
              <a:rPr sz="2400" i="1" dirty="0">
                <a:latin typeface="Bookman Old Style"/>
                <a:cs typeface="Bookman Old Style"/>
              </a:rPr>
              <a:t>y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E695BB5-23AC-4878-BFCF-CA0AAF5DA4B5}"/>
              </a:ext>
            </a:extLst>
          </p:cNvPr>
          <p:cNvSpPr txBox="1"/>
          <p:nvPr/>
        </p:nvSpPr>
        <p:spPr>
          <a:xfrm>
            <a:off x="777875" y="5353050"/>
            <a:ext cx="9445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Solusi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FB099D-D572-441A-8C01-672516EF949C}"/>
              </a:ext>
            </a:extLst>
          </p:cNvPr>
          <p:cNvSpPr txBox="1"/>
          <p:nvPr/>
        </p:nvSpPr>
        <p:spPr>
          <a:xfrm>
            <a:off x="1893888" y="5353050"/>
            <a:ext cx="17700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D257D0F-4E0C-4D39-B2A2-4AA476771C09}"/>
              </a:ext>
            </a:extLst>
          </p:cNvPr>
          <p:cNvSpPr txBox="1"/>
          <p:nvPr/>
        </p:nvSpPr>
        <p:spPr>
          <a:xfrm>
            <a:off x="5664200" y="2744788"/>
            <a:ext cx="63182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9590" algn="l"/>
              </a:tabLst>
              <a:defRPr/>
            </a:pPr>
            <a:r>
              <a:rPr dirty="0">
                <a:latin typeface="Symbol"/>
                <a:cs typeface="Symbol"/>
              </a:rPr>
              <a:t>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36E2DD0-60B2-4052-8737-DB6D563D6114}"/>
              </a:ext>
            </a:extLst>
          </p:cNvPr>
          <p:cNvSpPr txBox="1"/>
          <p:nvPr/>
        </p:nvSpPr>
        <p:spPr>
          <a:xfrm>
            <a:off x="5664200" y="2620963"/>
            <a:ext cx="63182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9590" algn="l"/>
              </a:tabLst>
              <a:defRPr/>
            </a:pPr>
            <a:r>
              <a:rPr dirty="0">
                <a:latin typeface="Symbol"/>
                <a:cs typeface="Symbol"/>
              </a:rPr>
              <a:t>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4B6BEAE-AC32-48BA-8AB7-B5CD12746CF4}"/>
              </a:ext>
            </a:extLst>
          </p:cNvPr>
          <p:cNvSpPr txBox="1"/>
          <p:nvPr/>
        </p:nvSpPr>
        <p:spPr>
          <a:xfrm>
            <a:off x="5364163" y="2157413"/>
            <a:ext cx="931862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i="1" spc="-7" baseline="9259" dirty="0">
                <a:latin typeface="Times New Roman"/>
                <a:cs typeface="Times New Roman"/>
              </a:rPr>
              <a:t>a</a:t>
            </a:r>
            <a:r>
              <a:rPr sz="1575" i="1" baseline="-7936" dirty="0">
                <a:latin typeface="Times New Roman"/>
                <a:cs typeface="Times New Roman"/>
              </a:rPr>
              <a:t>n</a:t>
            </a:r>
            <a:r>
              <a:rPr sz="1575" i="1" spc="-254" baseline="-7936" dirty="0">
                <a:latin typeface="Times New Roman"/>
                <a:cs typeface="Times New Roman"/>
              </a:rPr>
              <a:t> </a:t>
            </a:r>
            <a:r>
              <a:rPr sz="1575" baseline="-7936" dirty="0">
                <a:latin typeface="Times New Roman"/>
                <a:cs typeface="Times New Roman"/>
              </a:rPr>
              <a:t>2</a:t>
            </a:r>
            <a:r>
              <a:rPr sz="1575" spc="82" baseline="-7936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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z="2700" i="1" spc="-15" baseline="9259" dirty="0">
                <a:latin typeface="Times New Roman"/>
                <a:cs typeface="Times New Roman"/>
              </a:rPr>
              <a:t>x</a:t>
            </a:r>
            <a:r>
              <a:rPr sz="1575" baseline="-7936" dirty="0">
                <a:latin typeface="Times New Roman"/>
                <a:cs typeface="Times New Roman"/>
              </a:rPr>
              <a:t>2</a:t>
            </a:r>
            <a:r>
              <a:rPr sz="1575" spc="97" baseline="-7936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  <a:p>
            <a:pPr marL="100330" algn="ctr" fontAlgn="auto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spc="-1814" baseline="-20061" dirty="0">
                <a:latin typeface="Lucida Sans"/>
                <a:cs typeface="Lucida Sans"/>
              </a:rPr>
              <a:t> </a:t>
            </a:r>
            <a:r>
              <a:rPr sz="2700" spc="-247" baseline="-20061" dirty="0">
                <a:latin typeface="Lucida Sans"/>
                <a:cs typeface="Lucida Sans"/>
              </a:rPr>
              <a:t> </a:t>
            </a:r>
            <a:r>
              <a:rPr dirty="0">
                <a:latin typeface="Symbol"/>
                <a:cs typeface="Symbol"/>
              </a:rPr>
              <a:t>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z="2700" spc="-1814" baseline="-20061" dirty="0">
                <a:latin typeface="Lucida Sans"/>
                <a:cs typeface="Lucida Sans"/>
              </a:rPr>
              <a:t></a:t>
            </a:r>
            <a:r>
              <a:rPr sz="2700" spc="135" baseline="-20061" dirty="0">
                <a:latin typeface="Lucida Sans"/>
                <a:cs typeface="Lucida Sans"/>
              </a:rPr>
              <a:t> </a:t>
            </a:r>
            <a:r>
              <a:rPr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1F97361-C19A-41C4-9D71-AB7F29436CC8}"/>
              </a:ext>
            </a:extLst>
          </p:cNvPr>
          <p:cNvSpPr txBox="1"/>
          <p:nvPr/>
        </p:nvSpPr>
        <p:spPr>
          <a:xfrm>
            <a:off x="5491163" y="1944688"/>
            <a:ext cx="804862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91820" algn="l"/>
              </a:tabLst>
              <a:defRPr/>
            </a:pPr>
            <a:r>
              <a:rPr sz="1050" i="1" spc="-30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2700" baseline="-26234" dirty="0">
                <a:latin typeface="Symbol"/>
                <a:cs typeface="Symbol"/>
              </a:rPr>
              <a:t></a:t>
            </a:r>
            <a:r>
              <a:rPr sz="2700" baseline="-26234" dirty="0">
                <a:latin typeface="Times New Roman"/>
                <a:cs typeface="Times New Roman"/>
              </a:rPr>
              <a:t> </a:t>
            </a:r>
            <a:r>
              <a:rPr sz="2700" spc="-247" baseline="-26234" dirty="0">
                <a:latin typeface="Times New Roman"/>
                <a:cs typeface="Times New Roman"/>
              </a:rPr>
              <a:t> </a:t>
            </a:r>
            <a:r>
              <a:rPr sz="2700" baseline="-26234" dirty="0">
                <a:latin typeface="Symbol"/>
                <a:cs typeface="Symbol"/>
              </a:rPr>
              <a:t></a:t>
            </a:r>
            <a:r>
              <a:rPr sz="2700" baseline="-26234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2700" baseline="-26234" dirty="0">
                <a:latin typeface="Symbol"/>
                <a:cs typeface="Symbol"/>
              </a:rPr>
              <a:t></a:t>
            </a:r>
            <a:endParaRPr sz="2700" baseline="-26234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C498E5B-85B6-40B3-A2BC-46E3EB68992D}"/>
              </a:ext>
            </a:extLst>
          </p:cNvPr>
          <p:cNvSpPr txBox="1"/>
          <p:nvPr/>
        </p:nvSpPr>
        <p:spPr>
          <a:xfrm>
            <a:off x="5368925" y="2843213"/>
            <a:ext cx="927100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i="1" spc="-7" baseline="13888" dirty="0">
                <a:latin typeface="Times New Roman"/>
                <a:cs typeface="Times New Roman"/>
              </a:rPr>
              <a:t>a</a:t>
            </a:r>
            <a:r>
              <a:rPr sz="1050" i="1" spc="70" dirty="0">
                <a:latin typeface="Times New Roman"/>
                <a:cs typeface="Times New Roman"/>
              </a:rPr>
              <a:t>n</a:t>
            </a:r>
            <a:r>
              <a:rPr sz="1050" i="1" dirty="0">
                <a:latin typeface="Times New Roman"/>
                <a:cs typeface="Times New Roman"/>
              </a:rPr>
              <a:t>n</a:t>
            </a:r>
            <a:r>
              <a:rPr sz="1050" i="1"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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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x</a:t>
            </a:r>
            <a:r>
              <a:rPr sz="1050" i="1" dirty="0">
                <a:latin typeface="Times New Roman"/>
                <a:cs typeface="Times New Roman"/>
              </a:rPr>
              <a:t>n</a:t>
            </a:r>
            <a:r>
              <a:rPr sz="1050" i="1"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7CBFD82-AB8F-46AD-859A-10B09D1FE1B4}"/>
              </a:ext>
            </a:extLst>
          </p:cNvPr>
          <p:cNvSpPr txBox="1"/>
          <p:nvPr/>
        </p:nvSpPr>
        <p:spPr>
          <a:xfrm>
            <a:off x="5664200" y="1812925"/>
            <a:ext cx="631825" cy="258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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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z="2700" i="1" baseline="4629" dirty="0">
                <a:latin typeface="Times New Roman"/>
                <a:cs typeface="Times New Roman"/>
              </a:rPr>
              <a:t>x </a:t>
            </a:r>
            <a:r>
              <a:rPr sz="2700" i="1" spc="-240" baseline="4629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</a:t>
            </a:r>
            <a:endParaRPr>
              <a:latin typeface="Symbol"/>
              <a:cs typeface="Symbol"/>
            </a:endParaRPr>
          </a:p>
        </p:txBody>
      </p:sp>
      <p:sp>
        <p:nvSpPr>
          <p:cNvPr id="29718" name="object 19">
            <a:extLst>
              <a:ext uri="{FF2B5EF4-FFF2-40B4-BE49-F238E27FC236}">
                <a16:creationId xmlns:a16="http://schemas.microsoft.com/office/drawing/2014/main" id="{C3211C60-DFAB-420C-8668-685830AF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744788"/>
            <a:ext cx="8572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>
                <a:latin typeface="Symbol" panose="05050102010706020507" pitchFamily="18" charset="2"/>
              </a:rPr>
              <a:t>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>
                <a:latin typeface="Symbol" panose="05050102010706020507" pitchFamily="18" charset="2"/>
              </a:rPr>
              <a:t>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9719" name="object 20">
            <a:extLst>
              <a:ext uri="{FF2B5EF4-FFF2-40B4-BE49-F238E27FC236}">
                <a16:creationId xmlns:a16="http://schemas.microsoft.com/office/drawing/2014/main" id="{4A3DBF17-6EC3-4DBB-8F80-0D0A316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620963"/>
            <a:ext cx="8572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754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>
                <a:latin typeface="Symbol" panose="05050102010706020507" pitchFamily="18" charset="2"/>
              </a:rPr>
              <a:t>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>
                <a:latin typeface="Symbol" panose="05050102010706020507" pitchFamily="18" charset="2"/>
              </a:rPr>
              <a:t>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E7E7043-7AD6-431B-97BC-7C49DDCC2184}"/>
              </a:ext>
            </a:extLst>
          </p:cNvPr>
          <p:cNvSpPr txBox="1"/>
          <p:nvPr/>
        </p:nvSpPr>
        <p:spPr>
          <a:xfrm>
            <a:off x="3128963" y="2314575"/>
            <a:ext cx="1049337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z="2700" spc="-1814" baseline="-20061" dirty="0">
                <a:latin typeface="Lucida Sans"/>
                <a:cs typeface="Lucida Sans"/>
              </a:rPr>
              <a:t></a:t>
            </a:r>
            <a:r>
              <a:rPr sz="2700" spc="352" baseline="-20061" dirty="0">
                <a:latin typeface="Lucida Sans"/>
                <a:cs typeface="Lucida Sans"/>
              </a:rPr>
              <a:t> </a:t>
            </a:r>
            <a:r>
              <a:rPr dirty="0">
                <a:latin typeface="Symbol"/>
                <a:cs typeface="Symbol"/>
              </a:rPr>
              <a:t>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z="2700" baseline="21604" dirty="0">
                <a:latin typeface="Symbol"/>
                <a:cs typeface="Symbol"/>
              </a:rPr>
              <a:t></a:t>
            </a:r>
            <a:r>
              <a:rPr sz="2700" spc="-7" baseline="2160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z="2700" spc="-1814" baseline="-20061" dirty="0">
                <a:latin typeface="Lucida Sans"/>
                <a:cs typeface="Lucida Sans"/>
              </a:rPr>
              <a:t></a:t>
            </a:r>
            <a:endParaRPr sz="2700" baseline="-20061">
              <a:latin typeface="Lucida Sans"/>
              <a:cs typeface="Lucida San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FB2E23E-C763-4661-87F9-66FF7B13C1C3}"/>
              </a:ext>
            </a:extLst>
          </p:cNvPr>
          <p:cNvSpPr txBox="1"/>
          <p:nvPr/>
        </p:nvSpPr>
        <p:spPr>
          <a:xfrm>
            <a:off x="3128963" y="1801813"/>
            <a:ext cx="2389187" cy="1331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55015" algn="l"/>
                <a:tab pos="1358265" algn="l"/>
                <a:tab pos="1819275" algn="l"/>
                <a:tab pos="2259965" algn="l"/>
              </a:tabLst>
              <a:defRPr/>
            </a:pPr>
            <a:r>
              <a:rPr sz="2700" baseline="-4629" dirty="0">
                <a:latin typeface="Symbol"/>
                <a:cs typeface="Symbol"/>
              </a:rPr>
              <a:t></a:t>
            </a:r>
            <a:r>
              <a:rPr sz="2700" spc="-82" baseline="-462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i="1"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'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sz="2700" baseline="-4629" dirty="0">
                <a:latin typeface="Symbol"/>
                <a:cs typeface="Symbol"/>
              </a:rPr>
              <a:t></a:t>
            </a:r>
            <a:r>
              <a:rPr sz="2700" baseline="-4629" dirty="0">
                <a:latin typeface="Times New Roman"/>
                <a:cs typeface="Times New Roman"/>
              </a:rPr>
              <a:t>	</a:t>
            </a:r>
            <a:r>
              <a:rPr sz="2700" baseline="-4629" dirty="0">
                <a:latin typeface="Symbol"/>
                <a:cs typeface="Symbol"/>
              </a:rPr>
              <a:t></a:t>
            </a:r>
            <a:r>
              <a:rPr sz="2700" spc="-292" baseline="-462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	a	</a:t>
            </a:r>
            <a:r>
              <a:rPr dirty="0">
                <a:latin typeface="Lucida Sans"/>
                <a:cs typeface="Lucida Sans"/>
              </a:rPr>
              <a:t>	</a:t>
            </a:r>
            <a:r>
              <a:rPr i="1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755015" fontAlgn="auto">
              <a:spcBef>
                <a:spcPts val="995"/>
              </a:spcBef>
              <a:spcAft>
                <a:spcPts val="0"/>
              </a:spcAft>
              <a:tabLst>
                <a:tab pos="1350010" algn="l"/>
                <a:tab pos="1819275" algn="l"/>
              </a:tabLst>
              <a:defRPr/>
            </a:pPr>
            <a:r>
              <a:rPr sz="2700" baseline="4629" dirty="0">
                <a:latin typeface="Symbol"/>
                <a:cs typeface="Symbol"/>
              </a:rPr>
              <a:t></a:t>
            </a:r>
            <a:r>
              <a:rPr sz="2700" spc="-375" baseline="4629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a</a:t>
            </a:r>
            <a:r>
              <a:rPr sz="1050" spc="7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1	</a:t>
            </a:r>
            <a:r>
              <a:rPr sz="2700" i="1" spc="-7" baseline="13888" dirty="0">
                <a:latin typeface="Times New Roman"/>
                <a:cs typeface="Times New Roman"/>
              </a:rPr>
              <a:t>a</a:t>
            </a:r>
            <a:r>
              <a:rPr sz="1050" spc="7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2	</a:t>
            </a:r>
            <a:r>
              <a:rPr sz="2700" baseline="13888" dirty="0">
                <a:latin typeface="Lucida Sans"/>
                <a:cs typeface="Lucida Sans"/>
              </a:rPr>
              <a:t></a:t>
            </a:r>
            <a:endParaRPr sz="2700" baseline="13888">
              <a:latin typeface="Lucida Sans"/>
              <a:cs typeface="Lucida Sans"/>
            </a:endParaRPr>
          </a:p>
          <a:p>
            <a:pPr marL="1106805" algn="ctr" fontAlgn="auto">
              <a:spcBef>
                <a:spcPts val="90"/>
              </a:spcBef>
              <a:spcAft>
                <a:spcPts val="0"/>
              </a:spcAft>
              <a:tabLst>
                <a:tab pos="1481455" algn="l"/>
              </a:tabLst>
              <a:defRPr/>
            </a:pPr>
            <a:r>
              <a:rPr spc="-1210" dirty="0">
                <a:latin typeface="Lucida Sans"/>
                <a:cs typeface="Lucida Sans"/>
              </a:rPr>
              <a:t>	</a:t>
            </a:r>
            <a:endParaRPr>
              <a:latin typeface="Lucida Sans"/>
              <a:cs typeface="Lucida Sans"/>
            </a:endParaRPr>
          </a:p>
          <a:p>
            <a:pPr marL="1006475" algn="ctr" fontAlgn="auto">
              <a:spcBef>
                <a:spcPts val="540"/>
              </a:spcBef>
              <a:spcAft>
                <a:spcPts val="0"/>
              </a:spcAft>
              <a:tabLst>
                <a:tab pos="1481455" algn="l"/>
              </a:tabLst>
              <a:defRPr/>
            </a:pPr>
            <a:r>
              <a:rPr i="1" spc="-5" dirty="0">
                <a:latin typeface="Times New Roman"/>
                <a:cs typeface="Times New Roman"/>
              </a:rPr>
              <a:t>a</a:t>
            </a:r>
            <a:r>
              <a:rPr sz="1575" i="1" spc="127" baseline="-23809" dirty="0">
                <a:latin typeface="Times New Roman"/>
                <a:cs typeface="Times New Roman"/>
              </a:rPr>
              <a:t>n</a:t>
            </a:r>
            <a:r>
              <a:rPr sz="1575" baseline="-23809" dirty="0">
                <a:latin typeface="Times New Roman"/>
                <a:cs typeface="Times New Roman"/>
              </a:rPr>
              <a:t>2	</a:t>
            </a:r>
            <a:r>
              <a:rPr dirty="0">
                <a:latin typeface="Lucida Sans"/>
                <a:cs typeface="Lucida Sans"/>
              </a:rPr>
              <a:t></a:t>
            </a:r>
            <a:endParaRPr>
              <a:latin typeface="Lucida Sans"/>
              <a:cs typeface="Lucida Sans"/>
            </a:endParaRPr>
          </a:p>
        </p:txBody>
      </p:sp>
      <p:sp>
        <p:nvSpPr>
          <p:cNvPr id="29722" name="object 23">
            <a:extLst>
              <a:ext uri="{FF2B5EF4-FFF2-40B4-BE49-F238E27FC236}">
                <a16:creationId xmlns:a16="http://schemas.microsoft.com/office/drawing/2014/main" id="{B6F30A4C-F2B0-4052-9D6F-1F66135F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1963738"/>
            <a:ext cx="114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DEF20D6-9B11-4DF6-B3B4-B7CCB406F125}"/>
              </a:ext>
            </a:extLst>
          </p:cNvPr>
          <p:cNvSpPr txBox="1"/>
          <p:nvPr/>
        </p:nvSpPr>
        <p:spPr>
          <a:xfrm>
            <a:off x="3128963" y="2843213"/>
            <a:ext cx="1130300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55015" algn="l"/>
              </a:tabLst>
              <a:defRPr/>
            </a:pPr>
            <a:r>
              <a:rPr dirty="0">
                <a:latin typeface="Symbol"/>
                <a:cs typeface="Symbol"/>
              </a:rPr>
              <a:t>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x</a:t>
            </a:r>
            <a:r>
              <a:rPr sz="1050" i="1" dirty="0">
                <a:latin typeface="Times New Roman"/>
                <a:cs typeface="Times New Roman"/>
              </a:rPr>
              <a:t>n</a:t>
            </a:r>
            <a:r>
              <a:rPr sz="1050" i="1" spc="-65" dirty="0">
                <a:latin typeface="Times New Roman"/>
                <a:cs typeface="Times New Roman"/>
              </a:rPr>
              <a:t> </a:t>
            </a:r>
            <a:r>
              <a:rPr sz="2700" spc="142" baseline="13888" dirty="0">
                <a:latin typeface="Times New Roman"/>
                <a:cs typeface="Times New Roman"/>
              </a:rPr>
              <a:t>'</a:t>
            </a:r>
            <a:r>
              <a:rPr dirty="0">
                <a:latin typeface="Symbol"/>
                <a:cs typeface="Symbol"/>
              </a:rPr>
              <a:t>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Symbol"/>
                <a:cs typeface="Symbol"/>
              </a:rPr>
              <a:t>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a</a:t>
            </a:r>
            <a:r>
              <a:rPr sz="1050" i="1" spc="-30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72F8CDB-48A3-486E-BD9A-8C71324C3454}"/>
              </a:ext>
            </a:extLst>
          </p:cNvPr>
          <p:cNvSpPr txBox="1"/>
          <p:nvPr/>
        </p:nvSpPr>
        <p:spPr>
          <a:xfrm>
            <a:off x="3128963" y="2157413"/>
            <a:ext cx="485775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baseline="-9259" dirty="0">
                <a:latin typeface="Symbol"/>
                <a:cs typeface="Symbol"/>
              </a:rPr>
              <a:t></a:t>
            </a:r>
            <a:r>
              <a:rPr sz="2700" spc="-232" baseline="-9259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r>
              <a:rPr sz="1575" spc="-127" baseline="-23809" dirty="0">
                <a:latin typeface="Times New Roman"/>
                <a:cs typeface="Times New Roman"/>
              </a:rPr>
              <a:t> </a:t>
            </a:r>
            <a:r>
              <a:rPr spc="105" dirty="0">
                <a:latin typeface="Times New Roman"/>
                <a:cs typeface="Times New Roman"/>
              </a:rPr>
              <a:t>'</a:t>
            </a:r>
            <a:r>
              <a:rPr sz="2700" baseline="-9259" dirty="0">
                <a:latin typeface="Symbol"/>
                <a:cs typeface="Symbol"/>
              </a:rPr>
              <a:t></a:t>
            </a:r>
            <a:endParaRPr sz="2700" baseline="-9259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412F61C-8910-48B3-99B9-3F348FC43046}"/>
              </a:ext>
            </a:extLst>
          </p:cNvPr>
          <p:cNvSpPr txBox="1"/>
          <p:nvPr/>
        </p:nvSpPr>
        <p:spPr>
          <a:xfrm>
            <a:off x="3352800" y="1944688"/>
            <a:ext cx="2619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dirty="0">
                <a:latin typeface="Times New Roman"/>
                <a:cs typeface="Times New Roman"/>
              </a:rPr>
              <a:t>1 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2700" baseline="-26234" dirty="0">
                <a:latin typeface="Symbol"/>
                <a:cs typeface="Symbol"/>
              </a:rPr>
              <a:t></a:t>
            </a:r>
            <a:endParaRPr sz="2700" baseline="-26234">
              <a:latin typeface="Symbol"/>
              <a:cs typeface="Symbol"/>
            </a:endParaRPr>
          </a:p>
        </p:txBody>
      </p:sp>
      <p:sp>
        <p:nvSpPr>
          <p:cNvPr id="29726" name="object 27">
            <a:extLst>
              <a:ext uri="{FF2B5EF4-FFF2-40B4-BE49-F238E27FC236}">
                <a16:creationId xmlns:a16="http://schemas.microsoft.com/office/drawing/2014/main" id="{E2F7AD09-EA9E-4590-8196-105E0FDD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1963738"/>
            <a:ext cx="114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71EBD99-2DFE-4DEC-89D1-29FDE8A8CB0E}"/>
              </a:ext>
            </a:extLst>
          </p:cNvPr>
          <p:cNvSpPr txBox="1"/>
          <p:nvPr/>
        </p:nvSpPr>
        <p:spPr>
          <a:xfrm>
            <a:off x="4573588" y="1944688"/>
            <a:ext cx="177800" cy="16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73DC172-AD2D-48ED-8F03-C1CEC8F4F7EC}"/>
              </a:ext>
            </a:extLst>
          </p:cNvPr>
          <p:cNvSpPr txBox="1"/>
          <p:nvPr/>
        </p:nvSpPr>
        <p:spPr>
          <a:xfrm>
            <a:off x="4092575" y="1944688"/>
            <a:ext cx="177800" cy="16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4336635-D06C-45A8-B2F1-3C877862545A}"/>
              </a:ext>
            </a:extLst>
          </p:cNvPr>
          <p:cNvSpPr txBox="1"/>
          <p:nvPr/>
        </p:nvSpPr>
        <p:spPr>
          <a:xfrm>
            <a:off x="2087563" y="4383088"/>
            <a:ext cx="1311275" cy="395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60" dirty="0">
                <a:latin typeface="Times New Roman"/>
                <a:cs typeface="Times New Roman"/>
              </a:rPr>
              <a:t>D</a:t>
            </a:r>
            <a:r>
              <a:rPr sz="2150" i="1" spc="-3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P</a:t>
            </a:r>
            <a:r>
              <a:rPr sz="2150" i="1" spc="-340" dirty="0">
                <a:latin typeface="Times New Roman"/>
                <a:cs typeface="Times New Roman"/>
              </a:rPr>
              <a:t> </a:t>
            </a:r>
            <a:r>
              <a:rPr sz="2550" spc="7" baseline="31045" dirty="0">
                <a:latin typeface="Symbol"/>
                <a:cs typeface="Symbol"/>
              </a:rPr>
              <a:t></a:t>
            </a:r>
            <a:r>
              <a:rPr sz="2550" spc="75" baseline="31045" dirty="0">
                <a:latin typeface="Times New Roman"/>
                <a:cs typeface="Times New Roman"/>
              </a:rPr>
              <a:t>1</a:t>
            </a:r>
            <a:r>
              <a:rPr sz="2550" spc="-345" baseline="31045" dirty="0">
                <a:latin typeface="Times New Roman"/>
                <a:cs typeface="Times New Roman"/>
              </a:rPr>
              <a:t> </a:t>
            </a:r>
            <a:r>
              <a:rPr sz="2150" i="1" spc="-40" dirty="0">
                <a:latin typeface="Times New Roman"/>
                <a:cs typeface="Times New Roman"/>
              </a:rPr>
              <a:t>AP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C21B6F8-BEA5-4519-8E38-E4765AF10625}"/>
              </a:ext>
            </a:extLst>
          </p:cNvPr>
          <p:cNvSpPr txBox="1"/>
          <p:nvPr/>
        </p:nvSpPr>
        <p:spPr>
          <a:xfrm>
            <a:off x="5502275" y="4887913"/>
            <a:ext cx="1090613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105" dirty="0">
                <a:latin typeface="Times New Roman"/>
                <a:cs typeface="Times New Roman"/>
              </a:rPr>
              <a:t>U</a:t>
            </a:r>
            <a:r>
              <a:rPr sz="2450" i="1" spc="-38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'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i="1" spc="-50" dirty="0">
                <a:latin typeface="Times New Roman"/>
                <a:cs typeface="Times New Roman"/>
              </a:rPr>
              <a:t>DU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D3E4FB54-3E26-44C5-8989-C8AFB0C48F4B}"/>
              </a:ext>
            </a:extLst>
          </p:cNvPr>
          <p:cNvSpPr txBox="1"/>
          <p:nvPr/>
        </p:nvSpPr>
        <p:spPr>
          <a:xfrm>
            <a:off x="3952875" y="5345113"/>
            <a:ext cx="98107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85" dirty="0">
                <a:latin typeface="Times New Roman"/>
                <a:cs typeface="Times New Roman"/>
              </a:rPr>
              <a:t>X </a:t>
            </a:r>
            <a:r>
              <a:rPr sz="2350" i="1" spc="-29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PU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id="{6E61BBB0-0A6C-4B45-BD75-081C8555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7163"/>
            <a:ext cx="8991600" cy="6015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B81EA8-E907-48DB-BA8C-C0FBD833EB82}"/>
              </a:ext>
            </a:extLst>
          </p:cNvPr>
          <p:cNvSpPr txBox="1"/>
          <p:nvPr/>
        </p:nvSpPr>
        <p:spPr>
          <a:xfrm>
            <a:off x="168275" y="746125"/>
            <a:ext cx="7931150" cy="305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Beberap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Aplikas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Ruang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Eigen</a:t>
            </a:r>
            <a:endParaRPr sz="2400">
              <a:latin typeface="Bookman Old Style"/>
              <a:cs typeface="Bookman Old Style"/>
            </a:endParaRPr>
          </a:p>
          <a:p>
            <a:pPr marL="815340" indent="-345440" fontAlgn="auto"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815975" algn="l"/>
              </a:tabLst>
              <a:defRPr/>
            </a:pPr>
            <a:r>
              <a:rPr sz="2400" b="1" dirty="0">
                <a:latin typeface="Bookman Old Style"/>
                <a:cs typeface="Bookman Old Style"/>
              </a:rPr>
              <a:t>Uji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Kesta</a:t>
            </a:r>
            <a:r>
              <a:rPr sz="2400" b="1" spc="-15" dirty="0">
                <a:latin typeface="Bookman Old Style"/>
                <a:cs typeface="Bookman Old Style"/>
              </a:rPr>
              <a:t>b</a:t>
            </a:r>
            <a:r>
              <a:rPr sz="2400" b="1" dirty="0">
                <a:latin typeface="Bookman Old Style"/>
                <a:cs typeface="Bookman Old Style"/>
              </a:rPr>
              <a:t>ilan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dala</a:t>
            </a:r>
            <a:r>
              <a:rPr sz="2400" b="1" dirty="0">
                <a:latin typeface="Bookman Old Style"/>
                <a:cs typeface="Bookman Old Style"/>
              </a:rPr>
              <a:t>m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sistem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dina</a:t>
            </a:r>
            <a:r>
              <a:rPr sz="2400" b="1" spc="-10" dirty="0">
                <a:latin typeface="Bookman Old Style"/>
                <a:cs typeface="Bookman Old Style"/>
              </a:rPr>
              <a:t>m</a:t>
            </a:r>
            <a:r>
              <a:rPr sz="2400" b="1" dirty="0">
                <a:latin typeface="Bookman Old Style"/>
                <a:cs typeface="Bookman Old Style"/>
              </a:rPr>
              <a:t>ik</a:t>
            </a:r>
            <a:endParaRPr sz="2400">
              <a:latin typeface="Bookman Old Style"/>
              <a:cs typeface="Bookman Old Style"/>
            </a:endParaRPr>
          </a:p>
          <a:p>
            <a:pPr marL="815340" indent="-345440" fontAlgn="auto"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815975" algn="l"/>
              </a:tabLst>
              <a:defRPr/>
            </a:pPr>
            <a:r>
              <a:rPr sz="2400" b="1" spc="-15" dirty="0">
                <a:latin typeface="Bookman Old Style"/>
                <a:cs typeface="Bookman Old Style"/>
              </a:rPr>
              <a:t>Optimasi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denga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SV</a:t>
            </a:r>
            <a:r>
              <a:rPr sz="2400" b="1" dirty="0">
                <a:latin typeface="Bookman Old Style"/>
                <a:cs typeface="Bookman Old Style"/>
              </a:rPr>
              <a:t>D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pad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pengolaha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Citra</a:t>
            </a:r>
            <a:endParaRPr sz="2400">
              <a:latin typeface="Bookman Old Style"/>
              <a:cs typeface="Bookman Old Style"/>
            </a:endParaRPr>
          </a:p>
          <a:p>
            <a:pPr marL="815340" indent="-34544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815975" algn="l"/>
              </a:tabLst>
              <a:defRPr/>
            </a:pPr>
            <a:r>
              <a:rPr sz="2400" b="1" spc="-5" dirty="0">
                <a:latin typeface="Bookman Old Style"/>
                <a:cs typeface="Bookman Old Style"/>
              </a:rPr>
              <a:t>Siste</a:t>
            </a:r>
            <a:r>
              <a:rPr sz="2400" b="1" dirty="0">
                <a:latin typeface="Bookman Old Style"/>
                <a:cs typeface="Bookman Old Style"/>
              </a:rPr>
              <a:t>m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Transmisi</a:t>
            </a:r>
            <a:endParaRPr sz="2400">
              <a:latin typeface="Bookman Old Style"/>
              <a:cs typeface="Bookman Old Style"/>
            </a:endParaRPr>
          </a:p>
          <a:p>
            <a:pPr marL="815340" indent="-34544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815975" algn="l"/>
              </a:tabLst>
              <a:defRPr/>
            </a:pPr>
            <a:r>
              <a:rPr sz="2400" b="1" spc="-5" dirty="0">
                <a:latin typeface="Bookman Old Style"/>
                <a:cs typeface="Bookman Old Style"/>
              </a:rPr>
              <a:t>da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lain-lain.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19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Definisi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93700" fontAlgn="auto">
              <a:spcBef>
                <a:spcPts val="1445"/>
              </a:spcBef>
              <a:spcAft>
                <a:spcPts val="0"/>
              </a:spcAft>
              <a:defRPr/>
            </a:pPr>
            <a:r>
              <a:rPr sz="2200" b="1" spc="-15" dirty="0">
                <a:latin typeface="Bookman Old Style"/>
                <a:cs typeface="Bookman Old Style"/>
              </a:rPr>
              <a:t>Misalkan</a:t>
            </a:r>
            <a:r>
              <a:rPr sz="2200" b="1" spc="2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Bookman Old Style"/>
                <a:cs typeface="Bookman Old Style"/>
              </a:rPr>
              <a:t>A</a:t>
            </a:r>
            <a:r>
              <a:rPr sz="2175" b="1" baseline="-21072" dirty="0">
                <a:latin typeface="Times New Roman"/>
                <a:cs typeface="Times New Roman"/>
              </a:rPr>
              <a:t>nxn </a:t>
            </a:r>
            <a:r>
              <a:rPr sz="2175" b="1" spc="30" baseline="-21072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Bookman Old Style"/>
                <a:cs typeface="Bookman Old Style"/>
              </a:rPr>
              <a:t>matriks</a:t>
            </a:r>
            <a:r>
              <a:rPr sz="2200" b="1" spc="21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Bookman Old Style"/>
                <a:cs typeface="Bookman Old Style"/>
              </a:rPr>
              <a:t>matriks</a:t>
            </a:r>
            <a:r>
              <a:rPr sz="2200" b="1" spc="22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buju</a:t>
            </a:r>
            <a:r>
              <a:rPr sz="2200" b="1" spc="-15" dirty="0">
                <a:latin typeface="Bookman Old Style"/>
                <a:cs typeface="Bookman Old Style"/>
              </a:rPr>
              <a:t>r</a:t>
            </a:r>
            <a:r>
              <a:rPr sz="2200" b="1" spc="204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Bookman Old Style"/>
                <a:cs typeface="Bookman Old Style"/>
              </a:rPr>
              <a:t>sa</a:t>
            </a:r>
            <a:r>
              <a:rPr sz="2200" b="1" spc="-25" dirty="0">
                <a:latin typeface="Bookman Old Style"/>
                <a:cs typeface="Bookman Old Style"/>
              </a:rPr>
              <a:t>n</a:t>
            </a:r>
            <a:r>
              <a:rPr sz="2200" b="1" spc="-20" dirty="0">
                <a:latin typeface="Bookman Old Style"/>
                <a:cs typeface="Bookman Old Style"/>
              </a:rPr>
              <a:t>gkar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3076" name="object 4">
            <a:extLst>
              <a:ext uri="{FF2B5EF4-FFF2-40B4-BE49-F238E27FC236}">
                <a16:creationId xmlns:a16="http://schemas.microsoft.com/office/drawing/2014/main" id="{894A2931-49CF-479E-A61B-CA6B53BDF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3811588"/>
            <a:ext cx="7562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322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 b="1">
                <a:latin typeface="Bookman Old Style" panose="02050604050505020204" pitchFamily="18" charset="0"/>
              </a:rPr>
              <a:t>adalah</a:t>
            </a:r>
            <a:r>
              <a:rPr lang="id-ID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b="1" u="sng">
                <a:latin typeface="Bookman Old Style" panose="02050604050505020204" pitchFamily="18" charset="0"/>
              </a:rPr>
              <a:t>vektor tak nol</a:t>
            </a:r>
            <a:r>
              <a:rPr lang="id-ID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b="1">
                <a:latin typeface="Bookman Old Style" panose="02050604050505020204" pitchFamily="18" charset="0"/>
              </a:rPr>
              <a:t>di</a:t>
            </a:r>
            <a:r>
              <a:rPr lang="id-ID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b="1">
                <a:latin typeface="Bookman Old Style" panose="02050604050505020204" pitchFamily="18" charset="0"/>
              </a:rPr>
              <a:t>R</a:t>
            </a:r>
            <a:r>
              <a:rPr lang="id-ID" altLang="en-US" sz="2100" b="1" baseline="25000">
                <a:latin typeface="Bookman Old Style" panose="02050604050505020204" pitchFamily="18" charset="0"/>
              </a:rPr>
              <a:t>n</a:t>
            </a:r>
            <a:r>
              <a:rPr lang="id-ID" altLang="en-US" sz="2100" b="1" baseline="25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 b="1">
                <a:latin typeface="Bookman Old Style" panose="02050604050505020204" pitchFamily="18" charset="0"/>
              </a:rPr>
              <a:t>dan λ adalah skalar Rill</a:t>
            </a:r>
            <a:endParaRPr lang="id-ID" altLang="en-US" sz="2200">
              <a:latin typeface="Bookman Old Style" panose="020506040505050202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1179F0-C678-4A13-AE37-581EABCCC06A}"/>
              </a:ext>
            </a:extLst>
          </p:cNvPr>
          <p:cNvSpPr txBox="1"/>
          <p:nvPr/>
        </p:nvSpPr>
        <p:spPr>
          <a:xfrm>
            <a:off x="549275" y="4154488"/>
            <a:ext cx="12954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15" dirty="0">
                <a:latin typeface="Bookman Old Style"/>
                <a:cs typeface="Bookman Old Style"/>
              </a:rPr>
              <a:t>se</a:t>
            </a:r>
            <a:r>
              <a:rPr sz="2200" b="1" spc="-30" dirty="0">
                <a:latin typeface="Bookman Old Style"/>
                <a:cs typeface="Bookman Old Style"/>
              </a:rPr>
              <a:t>h</a:t>
            </a:r>
            <a:r>
              <a:rPr sz="2200" b="1" spc="-15" dirty="0">
                <a:latin typeface="Bookman Old Style"/>
                <a:cs typeface="Bookman Old Style"/>
              </a:rPr>
              <a:t>in</a:t>
            </a:r>
            <a:r>
              <a:rPr sz="2200" b="1" spc="-25" dirty="0">
                <a:latin typeface="Bookman Old Style"/>
                <a:cs typeface="Bookman Old Style"/>
              </a:rPr>
              <a:t>g</a:t>
            </a:r>
            <a:r>
              <a:rPr sz="2200" b="1" spc="-20" dirty="0">
                <a:latin typeface="Bookman Old Style"/>
                <a:cs typeface="Bookman Old Style"/>
              </a:rPr>
              <a:t>ga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3078" name="object 6">
            <a:extLst>
              <a:ext uri="{FF2B5EF4-FFF2-40B4-BE49-F238E27FC236}">
                <a16:creationId xmlns:a16="http://schemas.microsoft.com/office/drawing/2014/main" id="{1A7EF184-3A79-4D7D-AB10-E16790D8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919663"/>
            <a:ext cx="5449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 b="1">
                <a:latin typeface="Bookman Old Style" panose="02050604050505020204" pitchFamily="18" charset="0"/>
              </a:rPr>
              <a:t>maka λ dinamakan nilai eigen dari A,</a:t>
            </a:r>
            <a:endParaRPr lang="id-ID" altLang="en-US" sz="2200">
              <a:latin typeface="Bookman Old Style" panose="02050604050505020204" pitchFamily="18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7E18704-DB1D-47F1-AE32-BC874756E4A4}"/>
              </a:ext>
            </a:extLst>
          </p:cNvPr>
          <p:cNvSpPr txBox="1"/>
          <p:nvPr/>
        </p:nvSpPr>
        <p:spPr>
          <a:xfrm>
            <a:off x="549275" y="5254625"/>
            <a:ext cx="15573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15" dirty="0">
                <a:latin typeface="Bookman Old Style"/>
                <a:cs typeface="Bookman Old Style"/>
              </a:rPr>
              <a:t>sed</a:t>
            </a:r>
            <a:r>
              <a:rPr sz="2200" b="1" spc="-25" dirty="0">
                <a:latin typeface="Bookman Old Style"/>
                <a:cs typeface="Bookman Old Style"/>
              </a:rPr>
              <a:t>a</a:t>
            </a:r>
            <a:r>
              <a:rPr sz="2200" b="1" spc="-20" dirty="0">
                <a:latin typeface="Bookman Old Style"/>
                <a:cs typeface="Bookman Old Style"/>
              </a:rPr>
              <a:t>n</a:t>
            </a:r>
            <a:r>
              <a:rPr sz="2200" b="1" spc="-25" dirty="0">
                <a:latin typeface="Bookman Old Style"/>
                <a:cs typeface="Bookman Old Style"/>
              </a:rPr>
              <a:t>g</a:t>
            </a:r>
            <a:r>
              <a:rPr sz="2200" b="1" spc="-20" dirty="0">
                <a:latin typeface="Bookman Old Style"/>
                <a:cs typeface="Bookman Old Style"/>
              </a:rPr>
              <a:t>kan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7D26EA-7FAB-444F-93BD-D67CE9D5EC02}"/>
              </a:ext>
            </a:extLst>
          </p:cNvPr>
          <p:cNvSpPr txBox="1"/>
          <p:nvPr/>
        </p:nvSpPr>
        <p:spPr>
          <a:xfrm>
            <a:off x="2752725" y="5254625"/>
            <a:ext cx="450532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20" dirty="0">
                <a:latin typeface="Bookman Old Style"/>
                <a:cs typeface="Bookman Old Style"/>
              </a:rPr>
              <a:t>din</a:t>
            </a:r>
            <a:r>
              <a:rPr sz="2200" b="1" spc="-25" dirty="0">
                <a:latin typeface="Bookman Old Style"/>
                <a:cs typeface="Bookman Old Style"/>
              </a:rPr>
              <a:t>a</a:t>
            </a:r>
            <a:r>
              <a:rPr sz="2200" b="1" spc="-20" dirty="0">
                <a:latin typeface="Bookman Old Style"/>
                <a:cs typeface="Bookman Old Style"/>
              </a:rPr>
              <a:t>makan</a:t>
            </a:r>
            <a:r>
              <a:rPr sz="2200" b="1" spc="229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vekto</a:t>
            </a:r>
            <a:r>
              <a:rPr sz="2200" b="1" spc="-15" dirty="0">
                <a:latin typeface="Bookman Old Style"/>
                <a:cs typeface="Bookman Old Style"/>
              </a:rPr>
              <a:t>r</a:t>
            </a:r>
            <a:r>
              <a:rPr sz="2200" b="1" spc="21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eige</a:t>
            </a:r>
            <a:r>
              <a:rPr sz="2200" b="1" spc="-15" dirty="0">
                <a:latin typeface="Bookman Old Style"/>
                <a:cs typeface="Bookman Old Style"/>
              </a:rPr>
              <a:t>n</a:t>
            </a:r>
            <a:r>
              <a:rPr sz="2200" b="1" spc="204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dar</a:t>
            </a:r>
            <a:r>
              <a:rPr sz="2200" b="1" spc="-10" dirty="0">
                <a:latin typeface="Bookman Old Style"/>
                <a:cs typeface="Bookman Old Style"/>
              </a:rPr>
              <a:t>i</a:t>
            </a:r>
            <a:r>
              <a:rPr sz="2200" b="1" spc="19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A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3081" name="object 9">
            <a:extLst>
              <a:ext uri="{FF2B5EF4-FFF2-40B4-BE49-F238E27FC236}">
                <a16:creationId xmlns:a16="http://schemas.microsoft.com/office/drawing/2014/main" id="{9052CFFA-ED8F-47CD-A412-1BAF61695483}"/>
              </a:ext>
            </a:extLst>
          </p:cNvPr>
          <p:cNvSpPr>
            <a:spLocks/>
          </p:cNvSpPr>
          <p:nvPr/>
        </p:nvSpPr>
        <p:spPr bwMode="auto">
          <a:xfrm>
            <a:off x="584200" y="3827463"/>
            <a:ext cx="166688" cy="0"/>
          </a:xfrm>
          <a:custGeom>
            <a:avLst/>
            <a:gdLst>
              <a:gd name="T0" fmla="*/ 0 w 167004"/>
              <a:gd name="T1" fmla="*/ 166109 w 1670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4">
                <a:moveTo>
                  <a:pt x="0" y="0"/>
                </a:moveTo>
                <a:lnTo>
                  <a:pt x="166424" y="0"/>
                </a:lnTo>
              </a:path>
            </a:pathLst>
          </a:custGeom>
          <a:noFill/>
          <a:ln w="197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2" name="object 10">
            <a:extLst>
              <a:ext uri="{FF2B5EF4-FFF2-40B4-BE49-F238E27FC236}">
                <a16:creationId xmlns:a16="http://schemas.microsoft.com/office/drawing/2014/main" id="{03BB9431-2317-4D77-B4E5-3ED9D428D1D1}"/>
              </a:ext>
            </a:extLst>
          </p:cNvPr>
          <p:cNvSpPr>
            <a:spLocks/>
          </p:cNvSpPr>
          <p:nvPr/>
        </p:nvSpPr>
        <p:spPr bwMode="auto">
          <a:xfrm>
            <a:off x="2600325" y="4589463"/>
            <a:ext cx="174625" cy="0"/>
          </a:xfrm>
          <a:custGeom>
            <a:avLst/>
            <a:gdLst>
              <a:gd name="T0" fmla="*/ 0 w 175260"/>
              <a:gd name="T1" fmla="*/ 174589 w 1752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260">
                <a:moveTo>
                  <a:pt x="0" y="0"/>
                </a:moveTo>
                <a:lnTo>
                  <a:pt x="175224" y="0"/>
                </a:lnTo>
              </a:path>
            </a:pathLst>
          </a:custGeom>
          <a:noFill/>
          <a:ln w="135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3" name="object 11">
            <a:extLst>
              <a:ext uri="{FF2B5EF4-FFF2-40B4-BE49-F238E27FC236}">
                <a16:creationId xmlns:a16="http://schemas.microsoft.com/office/drawing/2014/main" id="{6A91089D-D6FE-483C-AC50-A6BE400E0477}"/>
              </a:ext>
            </a:extLst>
          </p:cNvPr>
          <p:cNvSpPr>
            <a:spLocks/>
          </p:cNvSpPr>
          <p:nvPr/>
        </p:nvSpPr>
        <p:spPr bwMode="auto">
          <a:xfrm>
            <a:off x="3541713" y="4589463"/>
            <a:ext cx="174625" cy="0"/>
          </a:xfrm>
          <a:custGeom>
            <a:avLst/>
            <a:gdLst>
              <a:gd name="T0" fmla="*/ 0 w 175260"/>
              <a:gd name="T1" fmla="*/ 174586 w 1752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260">
                <a:moveTo>
                  <a:pt x="0" y="0"/>
                </a:moveTo>
                <a:lnTo>
                  <a:pt x="175221" y="0"/>
                </a:lnTo>
              </a:path>
            </a:pathLst>
          </a:custGeom>
          <a:noFill/>
          <a:ln w="135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93BF90A-395A-44A0-90ED-129F9B0836A9}"/>
              </a:ext>
            </a:extLst>
          </p:cNvPr>
          <p:cNvSpPr txBox="1"/>
          <p:nvPr/>
        </p:nvSpPr>
        <p:spPr>
          <a:xfrm>
            <a:off x="2012950" y="4154488"/>
            <a:ext cx="1763713" cy="744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25" dirty="0">
                <a:latin typeface="Bookman Old Style"/>
                <a:cs typeface="Bookman Old Style"/>
              </a:rPr>
              <a:t>me</a:t>
            </a:r>
            <a:r>
              <a:rPr sz="2200" b="1" spc="-20" dirty="0">
                <a:latin typeface="Bookman Old Style"/>
                <a:cs typeface="Bookman Old Style"/>
              </a:rPr>
              <a:t>me</a:t>
            </a:r>
            <a:r>
              <a:rPr sz="2200" b="1" spc="-30" dirty="0">
                <a:latin typeface="Bookman Old Style"/>
                <a:cs typeface="Bookman Old Style"/>
              </a:rPr>
              <a:t>n</a:t>
            </a:r>
            <a:r>
              <a:rPr sz="2200" b="1" spc="-20" dirty="0">
                <a:latin typeface="Bookman Old Style"/>
                <a:cs typeface="Bookman Old Style"/>
              </a:rPr>
              <a:t>uh</a:t>
            </a:r>
            <a:r>
              <a:rPr sz="2200" b="1" spc="-10" dirty="0">
                <a:latin typeface="Bookman Old Style"/>
                <a:cs typeface="Bookman Old Style"/>
              </a:rPr>
              <a:t>i</a:t>
            </a:r>
            <a:r>
              <a:rPr sz="2200" b="1" spc="23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Bookman Old Style"/>
                <a:cs typeface="Bookman Old Style"/>
              </a:rPr>
              <a:t>:</a:t>
            </a:r>
            <a:endParaRPr sz="2200">
              <a:latin typeface="Bookman Old Style"/>
              <a:cs typeface="Bookman Old Style"/>
            </a:endParaRPr>
          </a:p>
          <a:p>
            <a:pPr marL="287655" fontAlgn="auto">
              <a:lnSpc>
                <a:spcPts val="3404"/>
              </a:lnSpc>
              <a:spcBef>
                <a:spcPts val="0"/>
              </a:spcBef>
              <a:spcAft>
                <a:spcPts val="0"/>
              </a:spcAft>
              <a:tabLst>
                <a:tab pos="889000" algn="l"/>
              </a:tabLst>
              <a:defRPr/>
            </a:pPr>
            <a:r>
              <a:rPr sz="2650" i="1" spc="520" dirty="0">
                <a:latin typeface="Times New Roman"/>
                <a:cs typeface="Times New Roman"/>
              </a:rPr>
              <a:t>A</a:t>
            </a:r>
            <a:r>
              <a:rPr sz="2650" i="1" spc="270" dirty="0">
                <a:latin typeface="Times New Roman"/>
                <a:cs typeface="Times New Roman"/>
              </a:rPr>
              <a:t>v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330" dirty="0">
                <a:latin typeface="Symbol"/>
                <a:cs typeface="Symbol"/>
              </a:rPr>
              <a:t></a:t>
            </a:r>
            <a:r>
              <a:rPr sz="2650" spc="110" dirty="0">
                <a:latin typeface="Times New Roman"/>
                <a:cs typeface="Times New Roman"/>
              </a:rPr>
              <a:t> </a:t>
            </a:r>
            <a:r>
              <a:rPr sz="2850" i="1" spc="229" dirty="0">
                <a:latin typeface="Symbol"/>
                <a:cs typeface="Symbol"/>
              </a:rPr>
              <a:t></a:t>
            </a:r>
            <a:r>
              <a:rPr sz="2850" i="1" spc="-265" dirty="0">
                <a:latin typeface="Times New Roman"/>
                <a:cs typeface="Times New Roman"/>
              </a:rPr>
              <a:t> </a:t>
            </a:r>
            <a:r>
              <a:rPr sz="2650" i="1" spc="270" dirty="0"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05DB7A7-0F6F-4AED-A794-C6A2FACE04E5}"/>
              </a:ext>
            </a:extLst>
          </p:cNvPr>
          <p:cNvSpPr txBox="1"/>
          <p:nvPr/>
        </p:nvSpPr>
        <p:spPr>
          <a:xfrm>
            <a:off x="547688" y="3771900"/>
            <a:ext cx="19050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i="1" spc="-40" dirty="0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86" name="object 14">
            <a:extLst>
              <a:ext uri="{FF2B5EF4-FFF2-40B4-BE49-F238E27FC236}">
                <a16:creationId xmlns:a16="http://schemas.microsoft.com/office/drawing/2014/main" id="{8D97270A-9CD5-4E95-977A-15B055B887EC}"/>
              </a:ext>
            </a:extLst>
          </p:cNvPr>
          <p:cNvSpPr>
            <a:spLocks/>
          </p:cNvSpPr>
          <p:nvPr/>
        </p:nvSpPr>
        <p:spPr bwMode="auto">
          <a:xfrm>
            <a:off x="2374900" y="5275263"/>
            <a:ext cx="166688" cy="0"/>
          </a:xfrm>
          <a:custGeom>
            <a:avLst/>
            <a:gdLst>
              <a:gd name="T0" fmla="*/ 0 w 167005"/>
              <a:gd name="T1" fmla="*/ 166111 w 1670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5">
                <a:moveTo>
                  <a:pt x="0" y="0"/>
                </a:moveTo>
                <a:lnTo>
                  <a:pt x="166427" y="0"/>
                </a:lnTo>
              </a:path>
            </a:pathLst>
          </a:custGeom>
          <a:noFill/>
          <a:ln w="197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D29A1C6-E56E-436E-814F-E6F270A59C64}"/>
              </a:ext>
            </a:extLst>
          </p:cNvPr>
          <p:cNvSpPr txBox="1"/>
          <p:nvPr/>
        </p:nvSpPr>
        <p:spPr>
          <a:xfrm>
            <a:off x="2338388" y="5219700"/>
            <a:ext cx="19050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i="1" spc="-40" dirty="0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756DC52-A8D9-4923-B6C2-88F757466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35B76C7-2B1F-48BA-960F-94554F81D5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090" name="object 18">
            <a:extLst>
              <a:ext uri="{FF2B5EF4-FFF2-40B4-BE49-F238E27FC236}">
                <a16:creationId xmlns:a16="http://schemas.microsoft.com/office/drawing/2014/main" id="{9082B276-0B79-4620-91E3-FD8A60DB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B69D17-D265-4C72-B748-07A8F18C5662}" type="slidenum">
              <a:rPr lang="id-ID" altLang="en-US">
                <a:latin typeface="Arial" panose="020B0604020202020204" pitchFamily="34" charset="0"/>
              </a:rPr>
              <a:pPr eaLnBrk="1" hangingPunct="1"/>
              <a:t>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6E974C6E-ED99-484F-8909-F0AF8357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0A3D35-E723-45B8-822B-BE1BEE0267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Contoh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dirty="0"/>
              <a:t>6</a:t>
            </a:r>
            <a:r>
              <a:rPr b="1" spc="215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9ADA5C-1969-4C2B-835D-C23080A1EFA6}"/>
              </a:ext>
            </a:extLst>
          </p:cNvPr>
          <p:cNvSpPr txBox="1"/>
          <p:nvPr/>
        </p:nvSpPr>
        <p:spPr>
          <a:xfrm>
            <a:off x="511175" y="671513"/>
            <a:ext cx="75946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solusi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dar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sistem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persa</a:t>
            </a:r>
            <a:r>
              <a:rPr sz="2400" spc="-10" dirty="0">
                <a:latin typeface="Bookman Old Style"/>
                <a:cs typeface="Bookman Old Style"/>
              </a:rPr>
              <a:t>m</a:t>
            </a:r>
            <a:r>
              <a:rPr sz="2400" spc="-5" dirty="0">
                <a:latin typeface="Bookman Old Style"/>
                <a:cs typeface="Bookman Old Style"/>
              </a:rPr>
              <a:t>aa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difere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sial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0725" name="object 5">
            <a:extLst>
              <a:ext uri="{FF2B5EF4-FFF2-40B4-BE49-F238E27FC236}">
                <a16:creationId xmlns:a16="http://schemas.microsoft.com/office/drawing/2014/main" id="{AB1294B2-C9AD-4778-AC15-44AF34D3BFFF}"/>
              </a:ext>
            </a:extLst>
          </p:cNvPr>
          <p:cNvSpPr>
            <a:spLocks/>
          </p:cNvSpPr>
          <p:nvPr/>
        </p:nvSpPr>
        <p:spPr bwMode="auto">
          <a:xfrm>
            <a:off x="1265238" y="1435100"/>
            <a:ext cx="361950" cy="0"/>
          </a:xfrm>
          <a:custGeom>
            <a:avLst/>
            <a:gdLst>
              <a:gd name="T0" fmla="*/ 0 w 362585"/>
              <a:gd name="T1" fmla="*/ 361419 w 3625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62585">
                <a:moveTo>
                  <a:pt x="0" y="0"/>
                </a:moveTo>
                <a:lnTo>
                  <a:pt x="362053" y="0"/>
                </a:lnTo>
              </a:path>
            </a:pathLst>
          </a:custGeom>
          <a:noFill/>
          <a:ln w="114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object 6">
            <a:extLst>
              <a:ext uri="{FF2B5EF4-FFF2-40B4-BE49-F238E27FC236}">
                <a16:creationId xmlns:a16="http://schemas.microsoft.com/office/drawing/2014/main" id="{65653B6D-C6A2-41A2-A471-10C483894C3A}"/>
              </a:ext>
            </a:extLst>
          </p:cNvPr>
          <p:cNvSpPr>
            <a:spLocks/>
          </p:cNvSpPr>
          <p:nvPr/>
        </p:nvSpPr>
        <p:spPr bwMode="auto">
          <a:xfrm>
            <a:off x="1265238" y="2173288"/>
            <a:ext cx="390525" cy="0"/>
          </a:xfrm>
          <a:custGeom>
            <a:avLst/>
            <a:gdLst>
              <a:gd name="T0" fmla="*/ 0 w 391794"/>
              <a:gd name="T1" fmla="*/ 390267 w 3917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91794">
                <a:moveTo>
                  <a:pt x="0" y="0"/>
                </a:moveTo>
                <a:lnTo>
                  <a:pt x="391535" y="0"/>
                </a:lnTo>
              </a:path>
            </a:pathLst>
          </a:custGeom>
          <a:noFill/>
          <a:ln w="114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7" name="object 7">
            <a:extLst>
              <a:ext uri="{FF2B5EF4-FFF2-40B4-BE49-F238E27FC236}">
                <a16:creationId xmlns:a16="http://schemas.microsoft.com/office/drawing/2014/main" id="{CE08481D-836E-4FE9-92A9-EF6FCBA1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235200"/>
            <a:ext cx="140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id-ID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id-ID" altLang="en-US" sz="2400" b="1">
                <a:latin typeface="Bookman Old Style" panose="02050604050505020204" pitchFamily="18" charset="0"/>
              </a:rPr>
              <a:t>Jawab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783C5A1-34FF-48DE-9288-2EEE8725524D}"/>
              </a:ext>
            </a:extLst>
          </p:cNvPr>
          <p:cNvSpPr txBox="1"/>
          <p:nvPr/>
        </p:nvSpPr>
        <p:spPr>
          <a:xfrm>
            <a:off x="511175" y="3086100"/>
            <a:ext cx="38655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dala</a:t>
            </a:r>
            <a:r>
              <a:rPr sz="2400" dirty="0">
                <a:latin typeface="Bookman Old Style"/>
                <a:cs typeface="Bookman Old Style"/>
              </a:rPr>
              <a:t>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12015DD-A1C5-4B77-956D-6A6749CDB3CB}"/>
              </a:ext>
            </a:extLst>
          </p:cNvPr>
          <p:cNvSpPr txBox="1"/>
          <p:nvPr/>
        </p:nvSpPr>
        <p:spPr>
          <a:xfrm>
            <a:off x="511175" y="4402138"/>
            <a:ext cx="1677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371FC89-B4F9-45E1-BB6F-E60DA44D1A96}"/>
              </a:ext>
            </a:extLst>
          </p:cNvPr>
          <p:cNvSpPr txBox="1"/>
          <p:nvPr/>
        </p:nvSpPr>
        <p:spPr>
          <a:xfrm>
            <a:off x="511175" y="5719763"/>
            <a:ext cx="50212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Nilai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eigen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koefisien,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FB262B7-7FF2-4059-911A-C2C8A68F2588}"/>
              </a:ext>
            </a:extLst>
          </p:cNvPr>
          <p:cNvSpPr txBox="1"/>
          <p:nvPr/>
        </p:nvSpPr>
        <p:spPr>
          <a:xfrm>
            <a:off x="3381375" y="3730625"/>
            <a:ext cx="255588" cy="420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9700" fontAlgn="auto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150" spc="-1222" baseline="-22486" dirty="0">
                <a:latin typeface="Symbol"/>
                <a:cs typeface="Symbol"/>
              </a:rPr>
              <a:t>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9D7A3E0-A1BD-4128-8744-2A1FEA7950F6}"/>
              </a:ext>
            </a:extLst>
          </p:cNvPr>
          <p:cNvSpPr txBox="1"/>
          <p:nvPr/>
        </p:nvSpPr>
        <p:spPr>
          <a:xfrm>
            <a:off x="2657475" y="3976688"/>
            <a:ext cx="979488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baseline="13227" dirty="0">
                <a:latin typeface="Times New Roman"/>
                <a:cs typeface="Times New Roman"/>
              </a:rPr>
              <a:t>1 </a:t>
            </a:r>
            <a:r>
              <a:rPr sz="3150" spc="-150" baseline="1322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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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3150" i="1" spc="-37" baseline="1455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D1A277E-FD23-463F-877D-3D6267CD6DCD}"/>
              </a:ext>
            </a:extLst>
          </p:cNvPr>
          <p:cNvSpPr txBox="1"/>
          <p:nvPr/>
        </p:nvSpPr>
        <p:spPr>
          <a:xfrm>
            <a:off x="1238250" y="3565525"/>
            <a:ext cx="23987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4865" algn="l"/>
                <a:tab pos="1336040" algn="l"/>
              </a:tabLst>
              <a:defRPr/>
            </a:pP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135" baseline="-3968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'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3150" baseline="-3968" dirty="0">
                <a:latin typeface="Symbol"/>
                <a:cs typeface="Symbol"/>
              </a:rPr>
              <a:t></a:t>
            </a:r>
            <a:r>
              <a:rPr sz="3150" baseline="-3968" dirty="0">
                <a:latin typeface="Times New Roman"/>
                <a:cs typeface="Times New Roman"/>
              </a:rPr>
              <a:t>	</a:t>
            </a: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457" baseline="-39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4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3150" baseline="-3968" dirty="0">
                <a:latin typeface="Symbol"/>
                <a:cs typeface="Symbol"/>
              </a:rPr>
              <a:t></a:t>
            </a:r>
            <a:r>
              <a:rPr sz="3150" baseline="-3968" dirty="0">
                <a:latin typeface="Times New Roman"/>
                <a:cs typeface="Times New Roman"/>
              </a:rPr>
              <a:t> </a:t>
            </a:r>
            <a:r>
              <a:rPr sz="3150" spc="-307" baseline="-3968" dirty="0">
                <a:latin typeface="Times New Roman"/>
                <a:cs typeface="Times New Roman"/>
              </a:rPr>
              <a:t> </a:t>
            </a: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135" baseline="-3968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 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315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EDB7ECB-F866-4B76-BD22-9303DF04E6ED}"/>
              </a:ext>
            </a:extLst>
          </p:cNvPr>
          <p:cNvSpPr txBox="1"/>
          <p:nvPr/>
        </p:nvSpPr>
        <p:spPr>
          <a:xfrm>
            <a:off x="1663700" y="3752850"/>
            <a:ext cx="1589088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60475" algn="l"/>
              </a:tabLst>
              <a:defRPr/>
            </a:pPr>
            <a:r>
              <a:rPr sz="3150" spc="-1222" baseline="-21164" dirty="0">
                <a:latin typeface="Symbol"/>
                <a:cs typeface="Symbol"/>
              </a:rPr>
              <a:t></a:t>
            </a:r>
            <a:r>
              <a:rPr sz="3150" baseline="1322" dirty="0">
                <a:latin typeface="Symbol"/>
                <a:cs typeface="Symbol"/>
              </a:rPr>
              <a:t></a:t>
            </a:r>
            <a:r>
              <a:rPr sz="3150" spc="52" baseline="132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3150" spc="-1222" baseline="-19841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3150" spc="-1222" baseline="-19841" dirty="0">
                <a:latin typeface="Symbol"/>
                <a:cs typeface="Symbol"/>
              </a:rPr>
              <a:t></a:t>
            </a:r>
            <a:r>
              <a:rPr sz="3150" baseline="1322" dirty="0">
                <a:latin typeface="Symbol"/>
                <a:cs typeface="Symbol"/>
              </a:rPr>
              <a:t></a:t>
            </a:r>
            <a:r>
              <a:rPr sz="3150" baseline="1322" dirty="0">
                <a:latin typeface="Times New Roman"/>
                <a:cs typeface="Times New Roman"/>
              </a:rPr>
              <a:t> </a:t>
            </a:r>
            <a:r>
              <a:rPr sz="3150" spc="-307" baseline="1322" dirty="0">
                <a:latin typeface="Times New Roman"/>
                <a:cs typeface="Times New Roman"/>
              </a:rPr>
              <a:t> </a:t>
            </a:r>
            <a:r>
              <a:rPr sz="3150" spc="-1222" baseline="-21164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Symbol"/>
                <a:cs typeface="Symbol"/>
              </a:rPr>
              <a:t>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17395C0-2C79-4BFF-BCE1-5814DCABF9DB}"/>
              </a:ext>
            </a:extLst>
          </p:cNvPr>
          <p:cNvSpPr txBox="1"/>
          <p:nvPr/>
        </p:nvSpPr>
        <p:spPr>
          <a:xfrm>
            <a:off x="2051050" y="3981450"/>
            <a:ext cx="287338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baseline="-13227" dirty="0">
                <a:latin typeface="Symbol"/>
                <a:cs typeface="Symbol"/>
              </a:rPr>
              <a:t></a:t>
            </a:r>
            <a:r>
              <a:rPr sz="3150" spc="-494" baseline="-1322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ADEBAA1-7570-42FE-8797-ACD3CC3EB246}"/>
              </a:ext>
            </a:extLst>
          </p:cNvPr>
          <p:cNvSpPr txBox="1"/>
          <p:nvPr/>
        </p:nvSpPr>
        <p:spPr>
          <a:xfrm>
            <a:off x="1238250" y="3976688"/>
            <a:ext cx="555625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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3150" i="1" spc="-37" baseline="1455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3150" spc="150" baseline="14550" dirty="0">
                <a:latin typeface="Times New Roman"/>
                <a:cs typeface="Times New Roman"/>
              </a:rPr>
              <a:t>'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6E9F2F2-C5E2-441B-8E22-23A7CE4C756F}"/>
              </a:ext>
            </a:extLst>
          </p:cNvPr>
          <p:cNvSpPr txBox="1"/>
          <p:nvPr/>
        </p:nvSpPr>
        <p:spPr>
          <a:xfrm>
            <a:off x="1238250" y="3752850"/>
            <a:ext cx="128588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1222" baseline="-22486" dirty="0">
                <a:latin typeface="Symbol"/>
                <a:cs typeface="Symbol"/>
              </a:rPr>
              <a:t></a:t>
            </a:r>
            <a:r>
              <a:rPr sz="210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C635552-B910-445D-94DA-E45927C09F01}"/>
              </a:ext>
            </a:extLst>
          </p:cNvPr>
          <p:cNvSpPr txBox="1"/>
          <p:nvPr/>
        </p:nvSpPr>
        <p:spPr>
          <a:xfrm>
            <a:off x="1495425" y="3730625"/>
            <a:ext cx="104775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CF78AA4-1B5E-4DEF-A29E-0130C3EEE1D0}"/>
              </a:ext>
            </a:extLst>
          </p:cNvPr>
          <p:cNvSpPr txBox="1"/>
          <p:nvPr/>
        </p:nvSpPr>
        <p:spPr>
          <a:xfrm>
            <a:off x="1730375" y="2005013"/>
            <a:ext cx="935038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i="1" spc="-165" dirty="0">
                <a:latin typeface="Times New Roman"/>
                <a:cs typeface="Times New Roman"/>
              </a:rPr>
              <a:t>x</a:t>
            </a:r>
            <a:r>
              <a:rPr sz="1875" baseline="-24444" dirty="0">
                <a:latin typeface="Times New Roman"/>
                <a:cs typeface="Times New Roman"/>
              </a:rPr>
              <a:t>1 </a:t>
            </a:r>
            <a:r>
              <a:rPr sz="1875" spc="-157" baseline="-24444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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x</a:t>
            </a:r>
            <a:r>
              <a:rPr sz="1875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30740" name="object 20">
            <a:extLst>
              <a:ext uri="{FF2B5EF4-FFF2-40B4-BE49-F238E27FC236}">
                <a16:creationId xmlns:a16="http://schemas.microsoft.com/office/drawing/2014/main" id="{4E7AF768-E542-40E6-AECA-82134B03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498600"/>
            <a:ext cx="3619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508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6000"/>
              </a:lnSpc>
            </a:pP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dt dx</a:t>
            </a:r>
            <a:r>
              <a:rPr lang="id-ID" altLang="en-US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B209EC7-3393-45B6-8C0D-AA4FED42C6FD}"/>
              </a:ext>
            </a:extLst>
          </p:cNvPr>
          <p:cNvSpPr txBox="1"/>
          <p:nvPr/>
        </p:nvSpPr>
        <p:spPr>
          <a:xfrm>
            <a:off x="1700213" y="1268413"/>
            <a:ext cx="1211262" cy="354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114" dirty="0">
                <a:latin typeface="Times New Roman"/>
                <a:cs typeface="Times New Roman"/>
              </a:rPr>
              <a:t>4</a:t>
            </a:r>
            <a:r>
              <a:rPr sz="2150" i="1" spc="-165" dirty="0">
                <a:latin typeface="Times New Roman"/>
                <a:cs typeface="Times New Roman"/>
              </a:rPr>
              <a:t>x</a:t>
            </a:r>
            <a:r>
              <a:rPr sz="1875" baseline="-24444" dirty="0">
                <a:latin typeface="Times New Roman"/>
                <a:cs typeface="Times New Roman"/>
              </a:rPr>
              <a:t>1 </a:t>
            </a:r>
            <a:r>
              <a:rPr sz="1875" spc="-157" baseline="-24444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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spc="114" dirty="0">
                <a:latin typeface="Times New Roman"/>
                <a:cs typeface="Times New Roman"/>
              </a:rPr>
              <a:t>2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r>
              <a:rPr sz="1875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832EC4D-B1EA-40B0-9CDE-24C180BA0933}"/>
              </a:ext>
            </a:extLst>
          </p:cNvPr>
          <p:cNvSpPr txBox="1"/>
          <p:nvPr/>
        </p:nvSpPr>
        <p:spPr>
          <a:xfrm>
            <a:off x="1270000" y="1109663"/>
            <a:ext cx="34448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-20" dirty="0">
                <a:latin typeface="Times New Roman"/>
                <a:cs typeface="Times New Roman"/>
              </a:rPr>
              <a:t>d</a:t>
            </a:r>
            <a:r>
              <a:rPr sz="2150" i="1" spc="-160" dirty="0">
                <a:latin typeface="Times New Roman"/>
                <a:cs typeface="Times New Roman"/>
              </a:rPr>
              <a:t>x</a:t>
            </a:r>
            <a:r>
              <a:rPr sz="1875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30743" name="object 23">
            <a:extLst>
              <a:ext uri="{FF2B5EF4-FFF2-40B4-BE49-F238E27FC236}">
                <a16:creationId xmlns:a16="http://schemas.microsoft.com/office/drawing/2014/main" id="{6415E47E-BF7F-46BE-9351-2F03EF36846C}"/>
              </a:ext>
            </a:extLst>
          </p:cNvPr>
          <p:cNvSpPr>
            <a:spLocks/>
          </p:cNvSpPr>
          <p:nvPr/>
        </p:nvSpPr>
        <p:spPr bwMode="auto">
          <a:xfrm>
            <a:off x="2482850" y="4764088"/>
            <a:ext cx="0" cy="630237"/>
          </a:xfrm>
          <a:custGeom>
            <a:avLst/>
            <a:gdLst>
              <a:gd name="T0" fmla="*/ 0 h 629920"/>
              <a:gd name="T1" fmla="*/ 629919 h 6299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629920">
                <a:moveTo>
                  <a:pt x="0" y="0"/>
                </a:moveTo>
                <a:lnTo>
                  <a:pt x="0" y="629602"/>
                </a:lnTo>
              </a:path>
            </a:pathLst>
          </a:custGeom>
          <a:noFill/>
          <a:ln w="98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object 24">
            <a:extLst>
              <a:ext uri="{FF2B5EF4-FFF2-40B4-BE49-F238E27FC236}">
                <a16:creationId xmlns:a16="http://schemas.microsoft.com/office/drawing/2014/main" id="{66A65834-C63C-4600-96B2-4E91D1FE3549}"/>
              </a:ext>
            </a:extLst>
          </p:cNvPr>
          <p:cNvSpPr>
            <a:spLocks/>
          </p:cNvSpPr>
          <p:nvPr/>
        </p:nvSpPr>
        <p:spPr bwMode="auto">
          <a:xfrm>
            <a:off x="3665538" y="4764088"/>
            <a:ext cx="0" cy="630237"/>
          </a:xfrm>
          <a:custGeom>
            <a:avLst/>
            <a:gdLst>
              <a:gd name="T0" fmla="*/ 0 h 629920"/>
              <a:gd name="T1" fmla="*/ 629919 h 6299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629920">
                <a:moveTo>
                  <a:pt x="0" y="0"/>
                </a:moveTo>
                <a:lnTo>
                  <a:pt x="0" y="629602"/>
                </a:lnTo>
              </a:path>
            </a:pathLst>
          </a:custGeom>
          <a:noFill/>
          <a:ln w="987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2DE5DF8-7651-4B0F-B0E4-A415B9782AC3}"/>
              </a:ext>
            </a:extLst>
          </p:cNvPr>
          <p:cNvSpPr txBox="1"/>
          <p:nvPr/>
        </p:nvSpPr>
        <p:spPr>
          <a:xfrm>
            <a:off x="3744913" y="4930775"/>
            <a:ext cx="338137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3E45CE3-95F7-4494-AA14-2D54D9BF02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6DAF0A8-178A-47FE-B4E8-84AA2C7FB6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0748" name="object 30">
            <a:extLst>
              <a:ext uri="{FF2B5EF4-FFF2-40B4-BE49-F238E27FC236}">
                <a16:creationId xmlns:a16="http://schemas.microsoft.com/office/drawing/2014/main" id="{EC6DD8D5-131E-440D-8414-67BBEBE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C61CD7-4879-4B4A-B94D-497947E1C381}" type="slidenum">
              <a:rPr lang="id-ID" altLang="en-US">
                <a:latin typeface="Arial" panose="020B0604020202020204" pitchFamily="34" charset="0"/>
              </a:rPr>
              <a:pPr eaLnBrk="1" hangingPunct="1"/>
              <a:t>30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5348A83-1089-4710-9213-2E4DA296FB5D}"/>
              </a:ext>
            </a:extLst>
          </p:cNvPr>
          <p:cNvSpPr txBox="1"/>
          <p:nvPr/>
        </p:nvSpPr>
        <p:spPr>
          <a:xfrm>
            <a:off x="2495550" y="4746625"/>
            <a:ext cx="1190625" cy="641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8840" algn="l"/>
              </a:tabLst>
              <a:defRPr/>
            </a:pPr>
            <a:r>
              <a:rPr sz="1950" i="1" spc="-45" dirty="0">
                <a:latin typeface="Symbol"/>
                <a:cs typeface="Symbol"/>
              </a:rPr>
              <a:t></a:t>
            </a:r>
            <a:r>
              <a:rPr sz="1950" i="1" spc="-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132080" fontAlgn="auto">
              <a:spcBef>
                <a:spcPts val="445"/>
              </a:spcBef>
              <a:spcAft>
                <a:spcPts val="0"/>
              </a:spcAft>
              <a:tabLst>
                <a:tab pos="714375" algn="l"/>
              </a:tabLst>
              <a:defRPr/>
            </a:pP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3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950" i="1" spc="-45" dirty="0">
                <a:latin typeface="Symbol"/>
                <a:cs typeface="Symbol"/>
              </a:rPr>
              <a:t></a:t>
            </a:r>
            <a:r>
              <a:rPr sz="1950" i="1" spc="-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3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36D1391-883B-4FB2-885A-90866AE1B571}"/>
              </a:ext>
            </a:extLst>
          </p:cNvPr>
          <p:cNvSpPr txBox="1"/>
          <p:nvPr/>
        </p:nvSpPr>
        <p:spPr>
          <a:xfrm>
            <a:off x="5780088" y="5721350"/>
            <a:ext cx="190500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5" dirty="0">
                <a:latin typeface="Symbol"/>
                <a:cs typeface="Symbol"/>
              </a:rPr>
              <a:t>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2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Arial"/>
                <a:cs typeface="Arial"/>
              </a:rPr>
              <a:t>da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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>
            <a:extLst>
              <a:ext uri="{FF2B5EF4-FFF2-40B4-BE49-F238E27FC236}">
                <a16:creationId xmlns:a16="http://schemas.microsoft.com/office/drawing/2014/main" id="{3F771305-E6F3-4197-B0E8-B4BBF22D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B698B6-9E1F-414B-B356-E871F01F320E}"/>
              </a:ext>
            </a:extLst>
          </p:cNvPr>
          <p:cNvSpPr txBox="1"/>
          <p:nvPr/>
        </p:nvSpPr>
        <p:spPr>
          <a:xfrm>
            <a:off x="168275" y="228600"/>
            <a:ext cx="5764213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BRE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bersesua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3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F59A28-46A2-464D-B181-F460513D7DA9}"/>
              </a:ext>
            </a:extLst>
          </p:cNvPr>
          <p:cNvSpPr txBox="1"/>
          <p:nvPr/>
        </p:nvSpPr>
        <p:spPr>
          <a:xfrm>
            <a:off x="168275" y="1106488"/>
            <a:ext cx="5764213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BRE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bersesuaia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2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94FE191-F655-4A9C-BC57-CC0F2FE5E066}"/>
              </a:ext>
            </a:extLst>
          </p:cNvPr>
          <p:cNvSpPr txBox="1"/>
          <p:nvPr/>
        </p:nvSpPr>
        <p:spPr>
          <a:xfrm>
            <a:off x="168275" y="1987550"/>
            <a:ext cx="2867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diperoleh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986EA9F-C320-427D-A65B-A8AE87330773}"/>
              </a:ext>
            </a:extLst>
          </p:cNvPr>
          <p:cNvSpPr txBox="1"/>
          <p:nvPr/>
        </p:nvSpPr>
        <p:spPr>
          <a:xfrm>
            <a:off x="168275" y="2865438"/>
            <a:ext cx="10906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Karena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DFA8071-CC1E-4DFB-92A3-CFBC72F91DCA}"/>
              </a:ext>
            </a:extLst>
          </p:cNvPr>
          <p:cNvSpPr txBox="1"/>
          <p:nvPr/>
        </p:nvSpPr>
        <p:spPr>
          <a:xfrm>
            <a:off x="168275" y="3560763"/>
            <a:ext cx="4649788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d</a:t>
            </a:r>
            <a:r>
              <a:rPr sz="2400" spc="-5" dirty="0">
                <a:latin typeface="Bookman Old Style"/>
                <a:cs typeface="Bookman Old Style"/>
              </a:rPr>
              <a:t>umm</a:t>
            </a:r>
            <a:r>
              <a:rPr sz="2400" dirty="0">
                <a:latin typeface="Bookman Old Style"/>
                <a:cs typeface="Bookman Old Style"/>
              </a:rPr>
              <a:t>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berb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DF08286-8E63-4154-AC66-C51B16D9A603}"/>
              </a:ext>
            </a:extLst>
          </p:cNvPr>
          <p:cNvSpPr txBox="1"/>
          <p:nvPr/>
        </p:nvSpPr>
        <p:spPr>
          <a:xfrm>
            <a:off x="168275" y="4878388"/>
            <a:ext cx="40195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Solus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dumm</a:t>
            </a:r>
            <a:r>
              <a:rPr sz="2400" dirty="0">
                <a:latin typeface="Bookman Old Style"/>
                <a:cs typeface="Bookman Old Style"/>
              </a:rPr>
              <a:t>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54CEDAE-3101-4420-B691-E7F35899C8A9}"/>
              </a:ext>
            </a:extLst>
          </p:cNvPr>
          <p:cNvSpPr txBox="1"/>
          <p:nvPr/>
        </p:nvSpPr>
        <p:spPr>
          <a:xfrm>
            <a:off x="2578100" y="5500688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652903A-0917-49B4-A004-B85C2F518DB4}"/>
              </a:ext>
            </a:extLst>
          </p:cNvPr>
          <p:cNvSpPr txBox="1"/>
          <p:nvPr/>
        </p:nvSpPr>
        <p:spPr>
          <a:xfrm>
            <a:off x="6643688" y="554038"/>
            <a:ext cx="642937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0" dirty="0">
                <a:latin typeface="Symbol"/>
                <a:cs typeface="Symbol"/>
              </a:rPr>
              <a:t></a:t>
            </a:r>
            <a:r>
              <a:rPr sz="3000" spc="-97" baseline="-16666" dirty="0">
                <a:latin typeface="Symbol"/>
                <a:cs typeface="Symbol"/>
              </a:rPr>
              <a:t></a:t>
            </a:r>
            <a:r>
              <a:rPr sz="3000" spc="-30" baseline="-11111" dirty="0">
                <a:latin typeface="Symbol"/>
                <a:cs typeface="Symbol"/>
              </a:rPr>
              <a:t></a:t>
            </a:r>
            <a:r>
              <a:rPr sz="3000" spc="-450" baseline="-11111" dirty="0">
                <a:latin typeface="Times New Roman"/>
                <a:cs typeface="Times New Roman"/>
              </a:rPr>
              <a:t> </a:t>
            </a:r>
            <a:r>
              <a:rPr sz="3000" spc="-30" baseline="4166" dirty="0">
                <a:latin typeface="Times New Roman"/>
                <a:cs typeface="Times New Roman"/>
              </a:rPr>
              <a:t>1</a:t>
            </a:r>
            <a:r>
              <a:rPr sz="3000" spc="-472" baseline="4166" dirty="0">
                <a:latin typeface="Times New Roman"/>
                <a:cs typeface="Times New Roman"/>
              </a:rPr>
              <a:t> </a:t>
            </a:r>
            <a:r>
              <a:rPr sz="3000" spc="37" baseline="-11111" dirty="0">
                <a:latin typeface="Symbol"/>
                <a:cs typeface="Symbol"/>
              </a:rPr>
              <a:t></a:t>
            </a:r>
            <a:r>
              <a:rPr sz="2000" spc="-1000" dirty="0">
                <a:latin typeface="Symbol"/>
                <a:cs typeface="Symbol"/>
              </a:rPr>
              <a:t></a:t>
            </a:r>
            <a:r>
              <a:rPr sz="3000" spc="-30" baseline="-16666" dirty="0">
                <a:latin typeface="Symbol"/>
                <a:cs typeface="Symbol"/>
              </a:rPr>
              <a:t></a:t>
            </a:r>
            <a:endParaRPr sz="3000" baseline="-16666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BE79E20-FFB9-4D7F-B61E-5E928AFC94D3}"/>
              </a:ext>
            </a:extLst>
          </p:cNvPr>
          <p:cNvSpPr txBox="1"/>
          <p:nvPr/>
        </p:nvSpPr>
        <p:spPr>
          <a:xfrm>
            <a:off x="6643688" y="146050"/>
            <a:ext cx="642937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1500" baseline="-8333" dirty="0">
                <a:latin typeface="Symbol"/>
                <a:cs typeface="Symbol"/>
              </a:rPr>
              <a:t></a:t>
            </a:r>
            <a:r>
              <a:rPr sz="3000" spc="-97" baseline="2777" dirty="0">
                <a:latin typeface="Symbol"/>
                <a:cs typeface="Symbol"/>
              </a:rPr>
              <a:t></a:t>
            </a:r>
            <a:r>
              <a:rPr sz="3000" spc="-30" baseline="-2777" dirty="0">
                <a:latin typeface="Symbol"/>
                <a:cs typeface="Symbol"/>
              </a:rPr>
              <a:t></a:t>
            </a:r>
            <a:r>
              <a:rPr sz="3000" spc="-397" baseline="-2777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2</a:t>
            </a:r>
            <a:r>
              <a:rPr sz="3000" spc="37" baseline="-2777" dirty="0">
                <a:latin typeface="Symbol"/>
                <a:cs typeface="Symbol"/>
              </a:rPr>
              <a:t></a:t>
            </a:r>
            <a:r>
              <a:rPr sz="3000" spc="-1500" baseline="-8333" dirty="0">
                <a:latin typeface="Symbol"/>
                <a:cs typeface="Symbol"/>
              </a:rPr>
              <a:t></a:t>
            </a:r>
            <a:r>
              <a:rPr sz="3000" spc="-30" baseline="2777" dirty="0">
                <a:latin typeface="Symbol"/>
                <a:cs typeface="Symbol"/>
              </a:rPr>
              <a:t></a:t>
            </a:r>
            <a:endParaRPr sz="3000" baseline="2777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27C2534-1620-4578-9762-6DFFAED029B6}"/>
              </a:ext>
            </a:extLst>
          </p:cNvPr>
          <p:cNvSpPr txBox="1"/>
          <p:nvPr/>
        </p:nvSpPr>
        <p:spPr>
          <a:xfrm>
            <a:off x="6643688" y="334963"/>
            <a:ext cx="642937" cy="38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2590" algn="l"/>
              </a:tabLst>
              <a:defRPr/>
            </a:pPr>
            <a:r>
              <a:rPr sz="3000" spc="-97" baseline="-11111" dirty="0">
                <a:latin typeface="Symbol"/>
                <a:cs typeface="Symbol"/>
              </a:rPr>
              <a:t></a:t>
            </a:r>
            <a:r>
              <a:rPr sz="3000" spc="-1170" baseline="-23611" dirty="0">
                <a:latin typeface="Symbol"/>
                <a:cs typeface="Symbol"/>
              </a:rPr>
              <a:t></a:t>
            </a:r>
            <a:r>
              <a:rPr sz="2000" spc="-2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1170" baseline="-23611" dirty="0">
                <a:latin typeface="Symbol"/>
                <a:cs typeface="Symbol"/>
              </a:rPr>
              <a:t></a:t>
            </a:r>
            <a:r>
              <a:rPr sz="2000" spc="25" dirty="0">
                <a:latin typeface="Symbol"/>
                <a:cs typeface="Symbol"/>
              </a:rPr>
              <a:t></a:t>
            </a:r>
            <a:r>
              <a:rPr sz="3000" spc="-30" baseline="-11111" dirty="0">
                <a:latin typeface="Symbol"/>
                <a:cs typeface="Symbol"/>
              </a:rPr>
              <a:t></a:t>
            </a:r>
            <a:endParaRPr sz="3000" baseline="-11111">
              <a:latin typeface="Symbol"/>
              <a:cs typeface="Symbol"/>
            </a:endParaRPr>
          </a:p>
        </p:txBody>
      </p:sp>
      <p:sp>
        <p:nvSpPr>
          <p:cNvPr id="31757" name="object 13">
            <a:extLst>
              <a:ext uri="{FF2B5EF4-FFF2-40B4-BE49-F238E27FC236}">
                <a16:creationId xmlns:a16="http://schemas.microsoft.com/office/drawing/2014/main" id="{0295A5D7-980D-4DCD-9777-9784204B3608}"/>
              </a:ext>
            </a:extLst>
          </p:cNvPr>
          <p:cNvSpPr>
            <a:spLocks/>
          </p:cNvSpPr>
          <p:nvPr/>
        </p:nvSpPr>
        <p:spPr bwMode="auto">
          <a:xfrm>
            <a:off x="6172200" y="295275"/>
            <a:ext cx="381000" cy="171450"/>
          </a:xfrm>
          <a:custGeom>
            <a:avLst/>
            <a:gdLst>
              <a:gd name="T0" fmla="*/ 209549 w 381000"/>
              <a:gd name="T1" fmla="*/ 0 h 171450"/>
              <a:gd name="T2" fmla="*/ 209549 w 381000"/>
              <a:gd name="T3" fmla="*/ 171449 h 171450"/>
              <a:gd name="T4" fmla="*/ 323870 w 381000"/>
              <a:gd name="T5" fmla="*/ 114299 h 171450"/>
              <a:gd name="T6" fmla="*/ 238124 w 381000"/>
              <a:gd name="T7" fmla="*/ 114299 h 171450"/>
              <a:gd name="T8" fmla="*/ 238124 w 381000"/>
              <a:gd name="T9" fmla="*/ 80009 h 171450"/>
              <a:gd name="T10" fmla="*/ 369541 w 381000"/>
              <a:gd name="T11" fmla="*/ 80009 h 171450"/>
              <a:gd name="T12" fmla="*/ 346685 w 381000"/>
              <a:gd name="T13" fmla="*/ 68579 h 171450"/>
              <a:gd name="T14" fmla="*/ 238124 w 381000"/>
              <a:gd name="T15" fmla="*/ 68579 h 171450"/>
              <a:gd name="T16" fmla="*/ 238124 w 381000"/>
              <a:gd name="T17" fmla="*/ 57149 h 171450"/>
              <a:gd name="T18" fmla="*/ 323829 w 381000"/>
              <a:gd name="T19" fmla="*/ 57149 h 171450"/>
              <a:gd name="T20" fmla="*/ 209549 w 381000"/>
              <a:gd name="T21" fmla="*/ 0 h 171450"/>
              <a:gd name="T22" fmla="*/ 209549 w 381000"/>
              <a:gd name="T23" fmla="*/ 80009 h 171450"/>
              <a:gd name="T24" fmla="*/ 0 w 381000"/>
              <a:gd name="T25" fmla="*/ 80009 h 171450"/>
              <a:gd name="T26" fmla="*/ 0 w 381000"/>
              <a:gd name="T27" fmla="*/ 114299 h 171450"/>
              <a:gd name="T28" fmla="*/ 209549 w 381000"/>
              <a:gd name="T29" fmla="*/ 114299 h 171450"/>
              <a:gd name="T30" fmla="*/ 209549 w 381000"/>
              <a:gd name="T31" fmla="*/ 80009 h 171450"/>
              <a:gd name="T32" fmla="*/ 369541 w 381000"/>
              <a:gd name="T33" fmla="*/ 80009 h 171450"/>
              <a:gd name="T34" fmla="*/ 238124 w 381000"/>
              <a:gd name="T35" fmla="*/ 80009 h 171450"/>
              <a:gd name="T36" fmla="*/ 238124 w 381000"/>
              <a:gd name="T37" fmla="*/ 114299 h 171450"/>
              <a:gd name="T38" fmla="*/ 323870 w 381000"/>
              <a:gd name="T39" fmla="*/ 114299 h 171450"/>
              <a:gd name="T40" fmla="*/ 380999 w 381000"/>
              <a:gd name="T41" fmla="*/ 85740 h 171450"/>
              <a:gd name="T42" fmla="*/ 369541 w 381000"/>
              <a:gd name="T43" fmla="*/ 80009 h 171450"/>
              <a:gd name="T44" fmla="*/ 209549 w 381000"/>
              <a:gd name="T45" fmla="*/ 57149 h 171450"/>
              <a:gd name="T46" fmla="*/ 0 w 381000"/>
              <a:gd name="T47" fmla="*/ 57149 h 171450"/>
              <a:gd name="T48" fmla="*/ 0 w 381000"/>
              <a:gd name="T49" fmla="*/ 68579 h 171450"/>
              <a:gd name="T50" fmla="*/ 209549 w 381000"/>
              <a:gd name="T51" fmla="*/ 68579 h 171450"/>
              <a:gd name="T52" fmla="*/ 209549 w 381000"/>
              <a:gd name="T53" fmla="*/ 57149 h 171450"/>
              <a:gd name="T54" fmla="*/ 323829 w 381000"/>
              <a:gd name="T55" fmla="*/ 57149 h 171450"/>
              <a:gd name="T56" fmla="*/ 238124 w 381000"/>
              <a:gd name="T57" fmla="*/ 57149 h 171450"/>
              <a:gd name="T58" fmla="*/ 238124 w 381000"/>
              <a:gd name="T59" fmla="*/ 68579 h 171450"/>
              <a:gd name="T60" fmla="*/ 346685 w 381000"/>
              <a:gd name="T61" fmla="*/ 68579 h 171450"/>
              <a:gd name="T62" fmla="*/ 323829 w 3810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1000" h="171450">
                <a:moveTo>
                  <a:pt x="209549" y="0"/>
                </a:moveTo>
                <a:lnTo>
                  <a:pt x="209549" y="171449"/>
                </a:lnTo>
                <a:lnTo>
                  <a:pt x="323870" y="114299"/>
                </a:lnTo>
                <a:lnTo>
                  <a:pt x="238124" y="114299"/>
                </a:lnTo>
                <a:lnTo>
                  <a:pt x="238124" y="80009"/>
                </a:lnTo>
                <a:lnTo>
                  <a:pt x="369541" y="80009"/>
                </a:lnTo>
                <a:lnTo>
                  <a:pt x="346685" y="68579"/>
                </a:lnTo>
                <a:lnTo>
                  <a:pt x="238124" y="68579"/>
                </a:lnTo>
                <a:lnTo>
                  <a:pt x="238124" y="57149"/>
                </a:lnTo>
                <a:lnTo>
                  <a:pt x="323829" y="57149"/>
                </a:lnTo>
                <a:lnTo>
                  <a:pt x="209549" y="0"/>
                </a:lnTo>
                <a:close/>
              </a:path>
              <a:path w="381000" h="171450">
                <a:moveTo>
                  <a:pt x="2095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209549" y="114299"/>
                </a:lnTo>
                <a:lnTo>
                  <a:pt x="209549" y="80009"/>
                </a:lnTo>
                <a:close/>
              </a:path>
              <a:path w="381000" h="171450">
                <a:moveTo>
                  <a:pt x="369541" y="80009"/>
                </a:moveTo>
                <a:lnTo>
                  <a:pt x="238124" y="80009"/>
                </a:lnTo>
                <a:lnTo>
                  <a:pt x="238124" y="114299"/>
                </a:lnTo>
                <a:lnTo>
                  <a:pt x="323870" y="114299"/>
                </a:lnTo>
                <a:lnTo>
                  <a:pt x="380999" y="85740"/>
                </a:lnTo>
                <a:lnTo>
                  <a:pt x="369541" y="80009"/>
                </a:lnTo>
                <a:close/>
              </a:path>
              <a:path w="381000" h="171450">
                <a:moveTo>
                  <a:pt x="2095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209549" y="68579"/>
                </a:lnTo>
                <a:lnTo>
                  <a:pt x="209549" y="57149"/>
                </a:lnTo>
                <a:close/>
              </a:path>
              <a:path w="381000" h="171450">
                <a:moveTo>
                  <a:pt x="323829" y="57149"/>
                </a:moveTo>
                <a:lnTo>
                  <a:pt x="238124" y="57149"/>
                </a:lnTo>
                <a:lnTo>
                  <a:pt x="238124" y="68579"/>
                </a:lnTo>
                <a:lnTo>
                  <a:pt x="346685" y="68579"/>
                </a:lnTo>
                <a:lnTo>
                  <a:pt x="32382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8" name="object 14">
            <a:extLst>
              <a:ext uri="{FF2B5EF4-FFF2-40B4-BE49-F238E27FC236}">
                <a16:creationId xmlns:a16="http://schemas.microsoft.com/office/drawing/2014/main" id="{7E9440F6-529E-43B5-B448-FA1A0D31BF5E}"/>
              </a:ext>
            </a:extLst>
          </p:cNvPr>
          <p:cNvSpPr>
            <a:spLocks/>
          </p:cNvSpPr>
          <p:nvPr/>
        </p:nvSpPr>
        <p:spPr bwMode="auto">
          <a:xfrm>
            <a:off x="6096000" y="1209675"/>
            <a:ext cx="381000" cy="171450"/>
          </a:xfrm>
          <a:custGeom>
            <a:avLst/>
            <a:gdLst>
              <a:gd name="T0" fmla="*/ 209549 w 381000"/>
              <a:gd name="T1" fmla="*/ 0 h 171450"/>
              <a:gd name="T2" fmla="*/ 209549 w 381000"/>
              <a:gd name="T3" fmla="*/ 171449 h 171450"/>
              <a:gd name="T4" fmla="*/ 323870 w 381000"/>
              <a:gd name="T5" fmla="*/ 114299 h 171450"/>
              <a:gd name="T6" fmla="*/ 238124 w 381000"/>
              <a:gd name="T7" fmla="*/ 114299 h 171450"/>
              <a:gd name="T8" fmla="*/ 238124 w 381000"/>
              <a:gd name="T9" fmla="*/ 80009 h 171450"/>
              <a:gd name="T10" fmla="*/ 369541 w 381000"/>
              <a:gd name="T11" fmla="*/ 80009 h 171450"/>
              <a:gd name="T12" fmla="*/ 346685 w 381000"/>
              <a:gd name="T13" fmla="*/ 68579 h 171450"/>
              <a:gd name="T14" fmla="*/ 238124 w 381000"/>
              <a:gd name="T15" fmla="*/ 68579 h 171450"/>
              <a:gd name="T16" fmla="*/ 238124 w 381000"/>
              <a:gd name="T17" fmla="*/ 57149 h 171450"/>
              <a:gd name="T18" fmla="*/ 323829 w 381000"/>
              <a:gd name="T19" fmla="*/ 57149 h 171450"/>
              <a:gd name="T20" fmla="*/ 209549 w 381000"/>
              <a:gd name="T21" fmla="*/ 0 h 171450"/>
              <a:gd name="T22" fmla="*/ 209549 w 381000"/>
              <a:gd name="T23" fmla="*/ 80009 h 171450"/>
              <a:gd name="T24" fmla="*/ 0 w 381000"/>
              <a:gd name="T25" fmla="*/ 80009 h 171450"/>
              <a:gd name="T26" fmla="*/ 0 w 381000"/>
              <a:gd name="T27" fmla="*/ 114299 h 171450"/>
              <a:gd name="T28" fmla="*/ 209549 w 381000"/>
              <a:gd name="T29" fmla="*/ 114299 h 171450"/>
              <a:gd name="T30" fmla="*/ 209549 w 381000"/>
              <a:gd name="T31" fmla="*/ 80009 h 171450"/>
              <a:gd name="T32" fmla="*/ 369541 w 381000"/>
              <a:gd name="T33" fmla="*/ 80009 h 171450"/>
              <a:gd name="T34" fmla="*/ 238124 w 381000"/>
              <a:gd name="T35" fmla="*/ 80009 h 171450"/>
              <a:gd name="T36" fmla="*/ 238124 w 381000"/>
              <a:gd name="T37" fmla="*/ 114299 h 171450"/>
              <a:gd name="T38" fmla="*/ 323870 w 381000"/>
              <a:gd name="T39" fmla="*/ 114299 h 171450"/>
              <a:gd name="T40" fmla="*/ 380999 w 381000"/>
              <a:gd name="T41" fmla="*/ 85740 h 171450"/>
              <a:gd name="T42" fmla="*/ 369541 w 381000"/>
              <a:gd name="T43" fmla="*/ 80009 h 171450"/>
              <a:gd name="T44" fmla="*/ 209549 w 381000"/>
              <a:gd name="T45" fmla="*/ 57149 h 171450"/>
              <a:gd name="T46" fmla="*/ 0 w 381000"/>
              <a:gd name="T47" fmla="*/ 57149 h 171450"/>
              <a:gd name="T48" fmla="*/ 0 w 381000"/>
              <a:gd name="T49" fmla="*/ 68579 h 171450"/>
              <a:gd name="T50" fmla="*/ 209549 w 381000"/>
              <a:gd name="T51" fmla="*/ 68579 h 171450"/>
              <a:gd name="T52" fmla="*/ 209549 w 381000"/>
              <a:gd name="T53" fmla="*/ 57149 h 171450"/>
              <a:gd name="T54" fmla="*/ 323829 w 381000"/>
              <a:gd name="T55" fmla="*/ 57149 h 171450"/>
              <a:gd name="T56" fmla="*/ 238124 w 381000"/>
              <a:gd name="T57" fmla="*/ 57149 h 171450"/>
              <a:gd name="T58" fmla="*/ 238124 w 381000"/>
              <a:gd name="T59" fmla="*/ 68579 h 171450"/>
              <a:gd name="T60" fmla="*/ 346685 w 381000"/>
              <a:gd name="T61" fmla="*/ 68579 h 171450"/>
              <a:gd name="T62" fmla="*/ 323829 w 3810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1000" h="171450">
                <a:moveTo>
                  <a:pt x="209549" y="0"/>
                </a:moveTo>
                <a:lnTo>
                  <a:pt x="209549" y="171449"/>
                </a:lnTo>
                <a:lnTo>
                  <a:pt x="323870" y="114299"/>
                </a:lnTo>
                <a:lnTo>
                  <a:pt x="238124" y="114299"/>
                </a:lnTo>
                <a:lnTo>
                  <a:pt x="238124" y="80009"/>
                </a:lnTo>
                <a:lnTo>
                  <a:pt x="369541" y="80009"/>
                </a:lnTo>
                <a:lnTo>
                  <a:pt x="346685" y="68579"/>
                </a:lnTo>
                <a:lnTo>
                  <a:pt x="238124" y="68579"/>
                </a:lnTo>
                <a:lnTo>
                  <a:pt x="238124" y="57149"/>
                </a:lnTo>
                <a:lnTo>
                  <a:pt x="323829" y="57149"/>
                </a:lnTo>
                <a:lnTo>
                  <a:pt x="209549" y="0"/>
                </a:lnTo>
                <a:close/>
              </a:path>
              <a:path w="381000" h="171450">
                <a:moveTo>
                  <a:pt x="2095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209549" y="114299"/>
                </a:lnTo>
                <a:lnTo>
                  <a:pt x="209549" y="80009"/>
                </a:lnTo>
                <a:close/>
              </a:path>
              <a:path w="381000" h="171450">
                <a:moveTo>
                  <a:pt x="369541" y="80009"/>
                </a:moveTo>
                <a:lnTo>
                  <a:pt x="238124" y="80009"/>
                </a:lnTo>
                <a:lnTo>
                  <a:pt x="238124" y="114299"/>
                </a:lnTo>
                <a:lnTo>
                  <a:pt x="323870" y="114299"/>
                </a:lnTo>
                <a:lnTo>
                  <a:pt x="380999" y="85740"/>
                </a:lnTo>
                <a:lnTo>
                  <a:pt x="369541" y="80009"/>
                </a:lnTo>
                <a:close/>
              </a:path>
              <a:path w="381000" h="171450">
                <a:moveTo>
                  <a:pt x="2095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209549" y="68579"/>
                </a:lnTo>
                <a:lnTo>
                  <a:pt x="209549" y="57149"/>
                </a:lnTo>
                <a:close/>
              </a:path>
              <a:path w="381000" h="171450">
                <a:moveTo>
                  <a:pt x="323829" y="57149"/>
                </a:moveTo>
                <a:lnTo>
                  <a:pt x="238124" y="57149"/>
                </a:lnTo>
                <a:lnTo>
                  <a:pt x="238124" y="68579"/>
                </a:lnTo>
                <a:lnTo>
                  <a:pt x="346685" y="68579"/>
                </a:lnTo>
                <a:lnTo>
                  <a:pt x="32382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74BB914-58F2-4325-AC37-088C4CA13030}"/>
              </a:ext>
            </a:extLst>
          </p:cNvPr>
          <p:cNvSpPr txBox="1"/>
          <p:nvPr/>
        </p:nvSpPr>
        <p:spPr>
          <a:xfrm>
            <a:off x="6569075" y="1398588"/>
            <a:ext cx="531813" cy="312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-875" dirty="0">
                <a:latin typeface="Symbol"/>
                <a:cs typeface="Symbol"/>
              </a:rPr>
              <a:t></a:t>
            </a:r>
            <a:r>
              <a:rPr sz="2625" spc="-75" baseline="-15873" dirty="0">
                <a:latin typeface="Symbol"/>
                <a:cs typeface="Symbol"/>
              </a:rPr>
              <a:t></a:t>
            </a:r>
            <a:r>
              <a:rPr sz="2625" spc="7" baseline="-11111" dirty="0">
                <a:latin typeface="Symbol"/>
                <a:cs typeface="Symbol"/>
              </a:rPr>
              <a:t></a:t>
            </a:r>
            <a:r>
              <a:rPr sz="2625" spc="-7" baseline="3174" dirty="0">
                <a:latin typeface="Times New Roman"/>
                <a:cs typeface="Times New Roman"/>
              </a:rPr>
              <a:t>1</a:t>
            </a:r>
            <a:r>
              <a:rPr sz="2625" spc="44" baseline="-11111" dirty="0">
                <a:latin typeface="Symbol"/>
                <a:cs typeface="Symbol"/>
              </a:rPr>
              <a:t></a:t>
            </a:r>
            <a:r>
              <a:rPr sz="1750" spc="-875" dirty="0">
                <a:latin typeface="Symbol"/>
                <a:cs typeface="Symbol"/>
              </a:rPr>
              <a:t></a:t>
            </a:r>
            <a:r>
              <a:rPr sz="2625" spc="-15" baseline="-15873" dirty="0">
                <a:latin typeface="Symbol"/>
                <a:cs typeface="Symbol"/>
              </a:rPr>
              <a:t>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6A38B6E-1E0C-4596-A6B3-44E23DCB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AC56F187-A1A0-495D-A469-304AB518CE1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606E7D6-46E2-49FD-840D-63C96926D6E0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4129C2D-2B7D-4E10-9946-2CD0D8885677}"/>
              </a:ext>
            </a:extLst>
          </p:cNvPr>
          <p:cNvSpPr txBox="1"/>
          <p:nvPr/>
        </p:nvSpPr>
        <p:spPr>
          <a:xfrm>
            <a:off x="6569075" y="1041400"/>
            <a:ext cx="53181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25" spc="-1312" baseline="-4761" dirty="0">
                <a:latin typeface="Symbol"/>
                <a:cs typeface="Symbol"/>
              </a:rPr>
              <a:t></a:t>
            </a:r>
            <a:r>
              <a:rPr sz="2625" spc="-75" baseline="4761" dirty="0">
                <a:latin typeface="Symbol"/>
                <a:cs typeface="Symbol"/>
              </a:rPr>
              <a:t></a:t>
            </a:r>
            <a:r>
              <a:rPr sz="1750" spc="5" dirty="0">
                <a:latin typeface="Symbol"/>
                <a:cs typeface="Symbol"/>
              </a:rPr>
              <a:t></a:t>
            </a:r>
            <a:r>
              <a:rPr sz="2625" spc="-7" baseline="3174" dirty="0">
                <a:latin typeface="Times New Roman"/>
                <a:cs typeface="Times New Roman"/>
              </a:rPr>
              <a:t>1</a:t>
            </a:r>
            <a:r>
              <a:rPr sz="1750" spc="30" dirty="0">
                <a:latin typeface="Symbol"/>
                <a:cs typeface="Symbol"/>
              </a:rPr>
              <a:t></a:t>
            </a:r>
            <a:r>
              <a:rPr sz="2625" spc="-1312" baseline="-4761" dirty="0">
                <a:latin typeface="Symbol"/>
                <a:cs typeface="Symbol"/>
              </a:rPr>
              <a:t></a:t>
            </a:r>
            <a:r>
              <a:rPr sz="2625" spc="-15" baseline="4761" dirty="0">
                <a:latin typeface="Symbol"/>
                <a:cs typeface="Symbol"/>
              </a:rPr>
              <a:t></a:t>
            </a:r>
            <a:endParaRPr sz="2625" baseline="4761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8DFA3CC-5DD8-4368-90F9-655DEF68F8F2}"/>
              </a:ext>
            </a:extLst>
          </p:cNvPr>
          <p:cNvSpPr txBox="1"/>
          <p:nvPr/>
        </p:nvSpPr>
        <p:spPr>
          <a:xfrm>
            <a:off x="6569075" y="1206500"/>
            <a:ext cx="531813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-50" dirty="0">
                <a:latin typeface="Symbol"/>
                <a:cs typeface="Symbol"/>
              </a:rPr>
              <a:t></a:t>
            </a:r>
            <a:r>
              <a:rPr sz="2625" spc="-1027" baseline="-11111" dirty="0">
                <a:latin typeface="Symbol"/>
                <a:cs typeface="Symbol"/>
              </a:rPr>
              <a:t></a:t>
            </a:r>
            <a:r>
              <a:rPr sz="2625" spc="-15" baseline="11111" dirty="0">
                <a:latin typeface="Symbol"/>
                <a:cs typeface="Symbol"/>
              </a:rPr>
              <a:t></a:t>
            </a:r>
            <a:r>
              <a:rPr sz="2625" baseline="11111" dirty="0">
                <a:latin typeface="Times New Roman"/>
                <a:cs typeface="Times New Roman"/>
              </a:rPr>
              <a:t> </a:t>
            </a:r>
            <a:r>
              <a:rPr sz="2625" spc="37" baseline="11111" dirty="0">
                <a:latin typeface="Times New Roman"/>
                <a:cs typeface="Times New Roman"/>
              </a:rPr>
              <a:t> </a:t>
            </a:r>
            <a:r>
              <a:rPr sz="2625" spc="-1027" baseline="-11111" dirty="0">
                <a:latin typeface="Symbol"/>
                <a:cs typeface="Symbol"/>
              </a:rPr>
              <a:t></a:t>
            </a:r>
            <a:r>
              <a:rPr sz="2625" spc="44" baseline="11111" dirty="0">
                <a:latin typeface="Symbol"/>
                <a:cs typeface="Symbol"/>
              </a:rPr>
              <a:t></a:t>
            </a:r>
            <a:r>
              <a:rPr sz="1750" spc="-10" dirty="0">
                <a:latin typeface="Symbol"/>
                <a:cs typeface="Symbol"/>
              </a:rPr>
              <a:t>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5D92FAB-403E-4010-BE63-72BA59188EC2}"/>
              </a:ext>
            </a:extLst>
          </p:cNvPr>
          <p:cNvSpPr txBox="1"/>
          <p:nvPr/>
        </p:nvSpPr>
        <p:spPr>
          <a:xfrm>
            <a:off x="4524375" y="1982788"/>
            <a:ext cx="138113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1305" baseline="-22222" dirty="0">
                <a:latin typeface="Symbol"/>
                <a:cs typeface="Symbol"/>
              </a:rPr>
              <a:t></a:t>
            </a: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81E080B-6E41-485D-9B6B-6AD66AA30A15}"/>
              </a:ext>
            </a:extLst>
          </p:cNvPr>
          <p:cNvSpPr txBox="1"/>
          <p:nvPr/>
        </p:nvSpPr>
        <p:spPr>
          <a:xfrm>
            <a:off x="3851275" y="2228850"/>
            <a:ext cx="811213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1020" algn="l"/>
              </a:tabLst>
              <a:defRPr/>
            </a:pPr>
            <a:r>
              <a:rPr sz="3375" spc="22" baseline="-13580" dirty="0">
                <a:latin typeface="Symbol"/>
                <a:cs typeface="Symbol"/>
              </a:rPr>
              <a:t></a:t>
            </a:r>
            <a:r>
              <a:rPr sz="3375" spc="-517" baseline="-1358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3375" spc="22" baseline="-13580" dirty="0">
                <a:latin typeface="Symbol"/>
                <a:cs typeface="Symbol"/>
              </a:rPr>
              <a:t></a:t>
            </a:r>
            <a:endParaRPr sz="3375" baseline="-1358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242C27A-E91B-43D9-8BC4-A2D58B7E08A4}"/>
              </a:ext>
            </a:extLst>
          </p:cNvPr>
          <p:cNvSpPr txBox="1"/>
          <p:nvPr/>
        </p:nvSpPr>
        <p:spPr>
          <a:xfrm>
            <a:off x="3851275" y="1795463"/>
            <a:ext cx="81121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1020" algn="l"/>
              </a:tabLst>
              <a:defRPr/>
            </a:pPr>
            <a:r>
              <a:rPr sz="3375" spc="22" baseline="-3703" dirty="0">
                <a:latin typeface="Symbol"/>
                <a:cs typeface="Symbol"/>
              </a:rPr>
              <a:t></a:t>
            </a:r>
            <a:r>
              <a:rPr sz="3375" spc="-457" baseline="-3703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3375" spc="22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C763EF1-AD48-45DB-8F09-C45361BD20C2}"/>
              </a:ext>
            </a:extLst>
          </p:cNvPr>
          <p:cNvSpPr txBox="1"/>
          <p:nvPr/>
        </p:nvSpPr>
        <p:spPr>
          <a:xfrm>
            <a:off x="3354388" y="1982788"/>
            <a:ext cx="633412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25" dirty="0">
                <a:latin typeface="Times New Roman"/>
                <a:cs typeface="Times New Roman"/>
              </a:rPr>
              <a:t>P</a:t>
            </a:r>
            <a:r>
              <a:rPr sz="2250" i="1" spc="1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3375" spc="-1305" baseline="-20987" dirty="0">
                <a:latin typeface="Symbol"/>
                <a:cs typeface="Symbol"/>
              </a:rPr>
              <a:t></a:t>
            </a:r>
            <a:r>
              <a:rPr sz="3375" spc="22" baseline="1234" dirty="0">
                <a:latin typeface="Symbol"/>
                <a:cs typeface="Symbol"/>
              </a:rPr>
              <a:t>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024F7AE-8AD6-4EB7-A499-8B47D8EF831E}"/>
              </a:ext>
            </a:extLst>
          </p:cNvPr>
          <p:cNvSpPr txBox="1"/>
          <p:nvPr/>
        </p:nvSpPr>
        <p:spPr>
          <a:xfrm>
            <a:off x="3736975" y="2898775"/>
            <a:ext cx="13176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1222" baseline="-21164" dirty="0">
                <a:latin typeface="Symbol"/>
                <a:cs typeface="Symbol"/>
              </a:rPr>
              <a:t></a:t>
            </a:r>
            <a:r>
              <a:rPr sz="2100" spc="2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DEE2CDF-E199-4423-B90B-5914F867AB5C}"/>
              </a:ext>
            </a:extLst>
          </p:cNvPr>
          <p:cNvSpPr txBox="1"/>
          <p:nvPr/>
        </p:nvSpPr>
        <p:spPr>
          <a:xfrm>
            <a:off x="3060700" y="3127375"/>
            <a:ext cx="808038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2130" algn="l"/>
              </a:tabLst>
              <a:defRPr/>
            </a:pPr>
            <a:r>
              <a:rPr sz="3150" spc="30" baseline="-13227" dirty="0">
                <a:latin typeface="Symbol"/>
                <a:cs typeface="Symbol"/>
              </a:rPr>
              <a:t></a:t>
            </a:r>
            <a:r>
              <a:rPr sz="3150" spc="-487" baseline="-13227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75" dirty="0">
                <a:latin typeface="Times New Roman"/>
                <a:cs typeface="Times New Roman"/>
              </a:rPr>
              <a:t>2</a:t>
            </a:r>
            <a:r>
              <a:rPr sz="3150" spc="30" baseline="-13227" dirty="0">
                <a:latin typeface="Symbol"/>
                <a:cs typeface="Symbol"/>
              </a:rPr>
              <a:t></a:t>
            </a:r>
            <a:endParaRPr sz="3150" baseline="-13227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E7547E0-E317-4832-A753-4444751EF120}"/>
              </a:ext>
            </a:extLst>
          </p:cNvPr>
          <p:cNvSpPr txBox="1"/>
          <p:nvPr/>
        </p:nvSpPr>
        <p:spPr>
          <a:xfrm>
            <a:off x="3060700" y="2724150"/>
            <a:ext cx="80803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9590" algn="l"/>
              </a:tabLst>
              <a:defRPr/>
            </a:pPr>
            <a:r>
              <a:rPr sz="3150" spc="30" baseline="-3968" dirty="0">
                <a:latin typeface="Symbol"/>
                <a:cs typeface="Symbol"/>
              </a:rPr>
              <a:t></a:t>
            </a:r>
            <a:r>
              <a:rPr sz="3150" spc="-465" baseline="-3968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3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90" dirty="0">
                <a:latin typeface="Times New Roman"/>
                <a:cs typeface="Times New Roman"/>
              </a:rPr>
              <a:t>0</a:t>
            </a:r>
            <a:r>
              <a:rPr sz="3150" spc="3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F79BEFD-5C91-4D23-A457-9D7E05D58497}"/>
              </a:ext>
            </a:extLst>
          </p:cNvPr>
          <p:cNvSpPr txBox="1"/>
          <p:nvPr/>
        </p:nvSpPr>
        <p:spPr>
          <a:xfrm>
            <a:off x="1560513" y="2876550"/>
            <a:ext cx="1631950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45" dirty="0">
                <a:latin typeface="Times New Roman"/>
                <a:cs typeface="Times New Roman"/>
              </a:rPr>
              <a:t>D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i="1" spc="135" dirty="0">
                <a:latin typeface="Times New Roman"/>
                <a:cs typeface="Times New Roman"/>
              </a:rPr>
              <a:t>P</a:t>
            </a:r>
            <a:r>
              <a:rPr sz="1875" spc="-44" baseline="42222" dirty="0">
                <a:latin typeface="Symbol"/>
                <a:cs typeface="Symbol"/>
              </a:rPr>
              <a:t></a:t>
            </a:r>
            <a:r>
              <a:rPr sz="1875" spc="7" baseline="42222" dirty="0">
                <a:latin typeface="Times New Roman"/>
                <a:cs typeface="Times New Roman"/>
              </a:rPr>
              <a:t>1</a:t>
            </a:r>
            <a:r>
              <a:rPr sz="1875" spc="-254" baseline="42222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A</a:t>
            </a:r>
            <a:r>
              <a:rPr sz="2100" i="1" spc="35" dirty="0">
                <a:latin typeface="Times New Roman"/>
                <a:cs typeface="Times New Roman"/>
              </a:rPr>
              <a:t>P</a:t>
            </a:r>
            <a:r>
              <a:rPr sz="2100" i="1" spc="14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3150" spc="-1222" baseline="-19841" dirty="0">
                <a:latin typeface="Symbol"/>
                <a:cs typeface="Symbol"/>
              </a:rPr>
              <a:t></a:t>
            </a:r>
            <a:r>
              <a:rPr sz="3150" spc="30" baseline="1322" dirty="0">
                <a:latin typeface="Symbol"/>
                <a:cs typeface="Symbol"/>
              </a:rPr>
              <a:t>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27A8FF8-30B9-41BD-88E2-0D31AD8E7995}"/>
              </a:ext>
            </a:extLst>
          </p:cNvPr>
          <p:cNvSpPr txBox="1"/>
          <p:nvPr/>
        </p:nvSpPr>
        <p:spPr>
          <a:xfrm>
            <a:off x="4956175" y="4168775"/>
            <a:ext cx="274638" cy="450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49225" fontAlgn="auto">
              <a:lnSpc>
                <a:spcPts val="19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75" spc="-1312" baseline="-22222" dirty="0">
                <a:latin typeface="Symbol"/>
                <a:cs typeface="Symbol"/>
              </a:rPr>
              <a:t></a:t>
            </a: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F5A22B6-F746-4A81-ABD0-1958EF097E6F}"/>
              </a:ext>
            </a:extLst>
          </p:cNvPr>
          <p:cNvSpPr txBox="1"/>
          <p:nvPr/>
        </p:nvSpPr>
        <p:spPr>
          <a:xfrm>
            <a:off x="4337050" y="4433888"/>
            <a:ext cx="8921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247" baseline="13580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Symbol"/>
                <a:cs typeface="Symbol"/>
              </a:rPr>
              <a:t>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175" dirty="0">
                <a:latin typeface="Symbol"/>
                <a:cs typeface="Symbol"/>
              </a:rPr>
              <a:t></a:t>
            </a:r>
            <a:r>
              <a:rPr sz="3375" i="1" spc="37" baseline="13580" dirty="0">
                <a:latin typeface="Times New Roman"/>
                <a:cs typeface="Times New Roman"/>
              </a:rPr>
              <a:t>u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EB6089C-F133-45DE-9CC3-14AB6A7857DA}"/>
              </a:ext>
            </a:extLst>
          </p:cNvPr>
          <p:cNvSpPr txBox="1"/>
          <p:nvPr/>
        </p:nvSpPr>
        <p:spPr>
          <a:xfrm>
            <a:off x="4333875" y="4005263"/>
            <a:ext cx="896938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277" baseline="3703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Symbol"/>
                <a:cs typeface="Symbol"/>
              </a:rPr>
              <a:t>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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3375" i="1" spc="15" baseline="4938" dirty="0">
                <a:latin typeface="Times New Roman"/>
                <a:cs typeface="Times New Roman"/>
              </a:rPr>
              <a:t>u</a:t>
            </a:r>
            <a:r>
              <a:rPr sz="3375" i="1" baseline="4938" dirty="0">
                <a:latin typeface="Times New Roman"/>
                <a:cs typeface="Times New Roman"/>
              </a:rPr>
              <a:t> </a:t>
            </a:r>
            <a:r>
              <a:rPr sz="3375" i="1" spc="-262" baseline="4938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6B1034B-0614-4CB3-B02B-584BAFAA9E4F}"/>
              </a:ext>
            </a:extLst>
          </p:cNvPr>
          <p:cNvSpPr txBox="1"/>
          <p:nvPr/>
        </p:nvSpPr>
        <p:spPr>
          <a:xfrm>
            <a:off x="3375025" y="4192588"/>
            <a:ext cx="1439863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37920" algn="l"/>
              </a:tabLst>
              <a:defRPr/>
            </a:pPr>
            <a:r>
              <a:rPr sz="3375" spc="-1312" baseline="-20987" dirty="0">
                <a:latin typeface="Symbol"/>
                <a:cs typeface="Symbol"/>
              </a:rPr>
              <a:t></a:t>
            </a:r>
            <a:r>
              <a:rPr sz="3375" baseline="1234" dirty="0">
                <a:latin typeface="Symbol"/>
                <a:cs typeface="Symbol"/>
              </a:rPr>
              <a:t></a:t>
            </a:r>
            <a:r>
              <a:rPr sz="3375" spc="60" baseline="123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3375" spc="-1312" baseline="-19753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3375" spc="-1312" baseline="-19753" dirty="0">
                <a:latin typeface="Symbol"/>
                <a:cs typeface="Symbol"/>
              </a:rPr>
              <a:t></a:t>
            </a:r>
            <a:r>
              <a:rPr sz="3375" baseline="1234" dirty="0">
                <a:latin typeface="Symbol"/>
                <a:cs typeface="Symbol"/>
              </a:rPr>
              <a:t></a:t>
            </a:r>
            <a:r>
              <a:rPr sz="3375" spc="-44" baseline="1234" dirty="0">
                <a:latin typeface="Times New Roman"/>
                <a:cs typeface="Times New Roman"/>
              </a:rPr>
              <a:t> </a:t>
            </a:r>
            <a:r>
              <a:rPr sz="3375" spc="-1312" baseline="-20987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Symbol"/>
                <a:cs typeface="Symbol"/>
              </a:rPr>
              <a:t>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1DF2F7A-D3B8-4659-B7BE-1B83D8FA91BC}"/>
              </a:ext>
            </a:extLst>
          </p:cNvPr>
          <p:cNvSpPr txBox="1"/>
          <p:nvPr/>
        </p:nvSpPr>
        <p:spPr>
          <a:xfrm>
            <a:off x="3790950" y="4437063"/>
            <a:ext cx="30797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baseline="-13580" dirty="0">
                <a:latin typeface="Symbol"/>
                <a:cs typeface="Symbol"/>
              </a:rPr>
              <a:t></a:t>
            </a:r>
            <a:r>
              <a:rPr sz="3375" spc="-525" baseline="-135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E7EF343-2496-43C1-A4FB-B686F0C2DD7F}"/>
              </a:ext>
            </a:extLst>
          </p:cNvPr>
          <p:cNvSpPr txBox="1"/>
          <p:nvPr/>
        </p:nvSpPr>
        <p:spPr>
          <a:xfrm>
            <a:off x="2917825" y="4005263"/>
            <a:ext cx="1182688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85825" algn="l"/>
              </a:tabLst>
              <a:defRPr/>
            </a:pPr>
            <a:r>
              <a:rPr sz="3375" baseline="-3703" dirty="0">
                <a:latin typeface="Symbol"/>
                <a:cs typeface="Symbol"/>
              </a:rPr>
              <a:t></a:t>
            </a:r>
            <a:r>
              <a:rPr sz="3375" spc="-405" baseline="-3703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u</a:t>
            </a:r>
            <a:r>
              <a:rPr sz="2250" i="1" spc="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3375" baseline="-3703" dirty="0">
                <a:latin typeface="Symbol"/>
                <a:cs typeface="Symbol"/>
              </a:rPr>
              <a:t></a:t>
            </a:r>
            <a:r>
              <a:rPr sz="3375" baseline="-3703" dirty="0">
                <a:latin typeface="Times New Roman"/>
                <a:cs typeface="Times New Roman"/>
              </a:rPr>
              <a:t>	</a:t>
            </a:r>
            <a:r>
              <a:rPr sz="3375" baseline="-3703" dirty="0">
                <a:latin typeface="Symbol"/>
                <a:cs typeface="Symbol"/>
              </a:rPr>
              <a:t></a:t>
            </a:r>
            <a:r>
              <a:rPr sz="3375" spc="-502" baseline="-3703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1B478E0-BFC2-45CD-8348-D8F7A4EB3CFA}"/>
              </a:ext>
            </a:extLst>
          </p:cNvPr>
          <p:cNvSpPr txBox="1"/>
          <p:nvPr/>
        </p:nvSpPr>
        <p:spPr>
          <a:xfrm>
            <a:off x="2917825" y="4433888"/>
            <a:ext cx="59372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70" dirty="0">
                <a:latin typeface="Symbol"/>
                <a:cs typeface="Symbol"/>
              </a:rPr>
              <a:t></a:t>
            </a:r>
            <a:r>
              <a:rPr sz="3375" i="1" spc="37" baseline="13580" dirty="0">
                <a:latin typeface="Times New Roman"/>
                <a:cs typeface="Times New Roman"/>
              </a:rPr>
              <a:t>u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1300" spc="-114" dirty="0">
                <a:latin typeface="Times New Roman"/>
                <a:cs typeface="Times New Roman"/>
              </a:rPr>
              <a:t> </a:t>
            </a:r>
            <a:r>
              <a:rPr sz="3375" spc="172" baseline="13580" dirty="0">
                <a:latin typeface="Times New Roman"/>
                <a:cs typeface="Times New Roman"/>
              </a:rPr>
              <a:t>'</a:t>
            </a: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6B1478D-E42A-43AC-9CF0-7118073E8CB2}"/>
              </a:ext>
            </a:extLst>
          </p:cNvPr>
          <p:cNvSpPr txBox="1"/>
          <p:nvPr/>
        </p:nvSpPr>
        <p:spPr>
          <a:xfrm>
            <a:off x="2917825" y="4192588"/>
            <a:ext cx="136525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1312" baseline="-22222" dirty="0">
                <a:latin typeface="Symbol"/>
                <a:cs typeface="Symbol"/>
              </a:rPr>
              <a:t></a:t>
            </a: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48BDAC3-3C53-43CF-90CE-7F715B6F81F3}"/>
              </a:ext>
            </a:extLst>
          </p:cNvPr>
          <p:cNvSpPr txBox="1"/>
          <p:nvPr/>
        </p:nvSpPr>
        <p:spPr>
          <a:xfrm>
            <a:off x="3194050" y="4168775"/>
            <a:ext cx="109538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350EC3D-A09A-4155-B2B7-FDEC28D9C3E1}"/>
              </a:ext>
            </a:extLst>
          </p:cNvPr>
          <p:cNvSpPr txBox="1"/>
          <p:nvPr/>
        </p:nvSpPr>
        <p:spPr>
          <a:xfrm>
            <a:off x="1168400" y="5413375"/>
            <a:ext cx="1128713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tabLst>
                <a:tab pos="353695" algn="l"/>
              </a:tabLst>
              <a:defRPr/>
            </a:pPr>
            <a:r>
              <a:rPr sz="2500" i="1" spc="35" dirty="0">
                <a:latin typeface="Times New Roman"/>
                <a:cs typeface="Times New Roman"/>
              </a:rPr>
              <a:t>u	</a:t>
            </a:r>
            <a:r>
              <a:rPr sz="2500" spc="40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c</a:t>
            </a:r>
            <a:r>
              <a:rPr sz="2500" i="1" spc="-160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e</a:t>
            </a:r>
            <a:r>
              <a:rPr sz="2175" spc="15" baseline="44061" dirty="0">
                <a:latin typeface="Times New Roman"/>
                <a:cs typeface="Times New Roman"/>
              </a:rPr>
              <a:t>3</a:t>
            </a:r>
            <a:r>
              <a:rPr sz="2175" i="1" spc="22" baseline="44061" dirty="0">
                <a:latin typeface="Times New Roman"/>
                <a:cs typeface="Times New Roman"/>
              </a:rPr>
              <a:t>t</a:t>
            </a:r>
            <a:endParaRPr sz="2175" baseline="44061">
              <a:latin typeface="Times New Roman"/>
              <a:cs typeface="Times New Roman"/>
            </a:endParaRPr>
          </a:p>
          <a:p>
            <a:pPr marL="156845" fontAlgn="auto">
              <a:lnSpc>
                <a:spcPts val="1085"/>
              </a:lnSpc>
              <a:spcBef>
                <a:spcPts val="0"/>
              </a:spcBef>
              <a:spcAft>
                <a:spcPts val="0"/>
              </a:spcAft>
              <a:tabLst>
                <a:tab pos="734060" algn="l"/>
              </a:tabLst>
              <a:defRPr/>
            </a:pPr>
            <a:r>
              <a:rPr sz="1450" spc="25" dirty="0">
                <a:latin typeface="Times New Roman"/>
                <a:cs typeface="Times New Roman"/>
              </a:rPr>
              <a:t>1	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FFB006E-9D32-4559-8F8E-F10CD4E60696}"/>
              </a:ext>
            </a:extLst>
          </p:cNvPr>
          <p:cNvSpPr txBox="1"/>
          <p:nvPr/>
        </p:nvSpPr>
        <p:spPr>
          <a:xfrm>
            <a:off x="3459163" y="5386388"/>
            <a:ext cx="1287462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80"/>
              </a:lnSpc>
              <a:spcBef>
                <a:spcPts val="0"/>
              </a:spcBef>
              <a:spcAft>
                <a:spcPts val="0"/>
              </a:spcAft>
              <a:tabLst>
                <a:tab pos="413384" algn="l"/>
              </a:tabLst>
              <a:defRPr/>
            </a:pPr>
            <a:r>
              <a:rPr sz="2650" i="1" spc="50" dirty="0">
                <a:latin typeface="Times New Roman"/>
                <a:cs typeface="Times New Roman"/>
              </a:rPr>
              <a:t>u	</a:t>
            </a:r>
            <a:r>
              <a:rPr sz="2650" spc="55" dirty="0">
                <a:latin typeface="Symbol"/>
                <a:cs typeface="Symbol"/>
              </a:rPr>
              <a:t></a:t>
            </a:r>
            <a:r>
              <a:rPr sz="2650" spc="55" dirty="0">
                <a:latin typeface="Times New Roman"/>
                <a:cs typeface="Times New Roman"/>
              </a:rPr>
              <a:t> </a:t>
            </a:r>
            <a:r>
              <a:rPr sz="2650" i="1" spc="45" dirty="0">
                <a:latin typeface="Times New Roman"/>
                <a:cs typeface="Times New Roman"/>
              </a:rPr>
              <a:t>c</a:t>
            </a:r>
            <a:r>
              <a:rPr sz="2650" i="1" spc="125" dirty="0">
                <a:latin typeface="Times New Roman"/>
                <a:cs typeface="Times New Roman"/>
              </a:rPr>
              <a:t> </a:t>
            </a:r>
            <a:r>
              <a:rPr sz="2650" i="1" spc="100" dirty="0">
                <a:latin typeface="Times New Roman"/>
                <a:cs typeface="Times New Roman"/>
              </a:rPr>
              <a:t>e</a:t>
            </a:r>
            <a:r>
              <a:rPr sz="2325" spc="75" baseline="43010" dirty="0">
                <a:latin typeface="Times New Roman"/>
                <a:cs typeface="Times New Roman"/>
              </a:rPr>
              <a:t>2</a:t>
            </a:r>
            <a:r>
              <a:rPr sz="2325" i="1" spc="15" baseline="43010" dirty="0">
                <a:latin typeface="Times New Roman"/>
                <a:cs typeface="Times New Roman"/>
              </a:rPr>
              <a:t>t</a:t>
            </a:r>
            <a:endParaRPr sz="2325" baseline="43010">
              <a:latin typeface="Times New Roman"/>
              <a:cs typeface="Times New Roman"/>
            </a:endParaRPr>
          </a:p>
          <a:p>
            <a:pPr marL="187960" fontAlgn="auto">
              <a:lnSpc>
                <a:spcPts val="1160"/>
              </a:lnSpc>
              <a:spcBef>
                <a:spcPts val="0"/>
              </a:spcBef>
              <a:spcAft>
                <a:spcPts val="0"/>
              </a:spcAft>
              <a:tabLst>
                <a:tab pos="839469" algn="l"/>
              </a:tabLst>
              <a:defRPr/>
            </a:pPr>
            <a:r>
              <a:rPr sz="1550" spc="20" dirty="0">
                <a:latin typeface="Times New Roman"/>
                <a:cs typeface="Times New Roman"/>
              </a:rPr>
              <a:t>2	2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A0182B21-C05C-4543-A624-7AC75EE0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90551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E7E763-3DBB-4EBB-916B-F10D5863242A}"/>
              </a:ext>
            </a:extLst>
          </p:cNvPr>
          <p:cNvSpPr txBox="1"/>
          <p:nvPr/>
        </p:nvSpPr>
        <p:spPr>
          <a:xfrm>
            <a:off x="168275" y="231775"/>
            <a:ext cx="23669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Solus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SPD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FE1866-045D-4CF0-B3A9-DD31DEDA76AC}"/>
              </a:ext>
            </a:extLst>
          </p:cNvPr>
          <p:cNvSpPr txBox="1"/>
          <p:nvPr/>
        </p:nvSpPr>
        <p:spPr>
          <a:xfrm>
            <a:off x="168275" y="1841500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F4F152F-AE88-4BD7-AE94-68B5FF0FD817}"/>
              </a:ext>
            </a:extLst>
          </p:cNvPr>
          <p:cNvSpPr txBox="1"/>
          <p:nvPr/>
        </p:nvSpPr>
        <p:spPr>
          <a:xfrm>
            <a:off x="889000" y="1073150"/>
            <a:ext cx="788988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55" dirty="0">
                <a:latin typeface="Times New Roman"/>
                <a:cs typeface="Times New Roman"/>
              </a:rPr>
              <a:t>X</a:t>
            </a:r>
            <a:r>
              <a:rPr sz="1900" i="1" spc="229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i="1" spc="-25" dirty="0">
                <a:latin typeface="Times New Roman"/>
                <a:cs typeface="Times New Roman"/>
              </a:rPr>
              <a:t>PU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DBB74E-80FC-4A8F-A1A8-D1528296E4CC}"/>
              </a:ext>
            </a:extLst>
          </p:cNvPr>
          <p:cNvSpPr txBox="1"/>
          <p:nvPr/>
        </p:nvSpPr>
        <p:spPr>
          <a:xfrm>
            <a:off x="5378450" y="1225550"/>
            <a:ext cx="382588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55" dirty="0">
                <a:latin typeface="Times New Roman"/>
                <a:cs typeface="Times New Roman"/>
              </a:rPr>
              <a:t>2</a:t>
            </a: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500" i="1" spc="185" dirty="0">
                <a:latin typeface="Times New Roman"/>
                <a:cs typeface="Times New Roman"/>
              </a:rPr>
              <a:t> </a:t>
            </a:r>
            <a:r>
              <a:rPr sz="3900" baseline="-3205" dirty="0">
                <a:latin typeface="Symbol"/>
                <a:cs typeface="Symbol"/>
              </a:rPr>
              <a:t></a:t>
            </a:r>
            <a:endParaRPr sz="3900" baseline="-3205">
              <a:latin typeface="Symbol"/>
              <a:cs typeface="Symbol"/>
            </a:endParaRPr>
          </a:p>
        </p:txBody>
      </p:sp>
      <p:sp>
        <p:nvSpPr>
          <p:cNvPr id="32775" name="object 7">
            <a:extLst>
              <a:ext uri="{FF2B5EF4-FFF2-40B4-BE49-F238E27FC236}">
                <a16:creationId xmlns:a16="http://schemas.microsoft.com/office/drawing/2014/main" id="{1F8B4F08-810D-4783-8BA2-A7AD6628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1050925"/>
            <a:ext cx="947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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6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32776" name="object 8">
            <a:extLst>
              <a:ext uri="{FF2B5EF4-FFF2-40B4-BE49-F238E27FC236}">
                <a16:creationId xmlns:a16="http://schemas.microsoft.com/office/drawing/2014/main" id="{EFD1A669-535A-4272-812A-9E140D03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436688"/>
            <a:ext cx="1539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17E386E-2FB8-45A1-98BF-17AA7329D914}"/>
              </a:ext>
            </a:extLst>
          </p:cNvPr>
          <p:cNvSpPr txBox="1"/>
          <p:nvPr/>
        </p:nvSpPr>
        <p:spPr>
          <a:xfrm>
            <a:off x="3783013" y="835025"/>
            <a:ext cx="197802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0870" algn="l"/>
                <a:tab pos="1041400" algn="l"/>
              </a:tabLst>
              <a:defRPr/>
            </a:pPr>
            <a:r>
              <a:rPr sz="3900" baseline="-4273" dirty="0">
                <a:latin typeface="Symbol"/>
                <a:cs typeface="Symbol"/>
              </a:rPr>
              <a:t></a:t>
            </a:r>
            <a:r>
              <a:rPr sz="3900" spc="-555" baseline="-427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	</a:t>
            </a:r>
            <a:r>
              <a:rPr sz="2600" spc="-20" dirty="0">
                <a:latin typeface="Times New Roman"/>
                <a:cs typeface="Times New Roman"/>
              </a:rPr>
              <a:t>1</a:t>
            </a:r>
            <a:r>
              <a:rPr sz="3900" baseline="-4273" dirty="0">
                <a:latin typeface="Symbol"/>
                <a:cs typeface="Symbol"/>
              </a:rPr>
              <a:t></a:t>
            </a:r>
            <a:r>
              <a:rPr sz="3900" baseline="-4273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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3900" i="1" baseline="-3205" dirty="0">
                <a:latin typeface="Times New Roman"/>
                <a:cs typeface="Times New Roman"/>
              </a:rPr>
              <a:t>c</a:t>
            </a:r>
            <a:r>
              <a:rPr sz="3900" i="1" spc="-209" baseline="-3205" dirty="0">
                <a:latin typeface="Times New Roman"/>
                <a:cs typeface="Times New Roman"/>
              </a:rPr>
              <a:t> </a:t>
            </a:r>
            <a:r>
              <a:rPr sz="3900" i="1" spc="60" baseline="-3205" dirty="0">
                <a:latin typeface="Times New Roman"/>
                <a:cs typeface="Times New Roman"/>
              </a:rPr>
              <a:t>e</a:t>
            </a:r>
            <a:r>
              <a:rPr sz="2250" spc="22" baseline="37037" dirty="0">
                <a:latin typeface="Times New Roman"/>
                <a:cs typeface="Times New Roman"/>
              </a:rPr>
              <a:t>3</a:t>
            </a:r>
            <a:r>
              <a:rPr sz="2250" i="1" spc="7" baseline="37037" dirty="0">
                <a:latin typeface="Times New Roman"/>
                <a:cs typeface="Times New Roman"/>
              </a:rPr>
              <a:t>t</a:t>
            </a:r>
            <a:r>
              <a:rPr sz="2250" i="1" baseline="37037" dirty="0">
                <a:latin typeface="Times New Roman"/>
                <a:cs typeface="Times New Roman"/>
              </a:rPr>
              <a:t> </a:t>
            </a:r>
            <a:r>
              <a:rPr sz="2250" i="1" spc="-7" baseline="37037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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12ABBBE-E240-49AD-9E26-0DE2B960F1EC}"/>
              </a:ext>
            </a:extLst>
          </p:cNvPr>
          <p:cNvSpPr txBox="1"/>
          <p:nvPr/>
        </p:nvSpPr>
        <p:spPr>
          <a:xfrm>
            <a:off x="4546600" y="1076325"/>
            <a:ext cx="419100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8765" algn="l"/>
              </a:tabLst>
              <a:defRPr/>
            </a:pPr>
            <a:r>
              <a:rPr sz="3900" spc="-1514" baseline="-21367" dirty="0">
                <a:latin typeface="Symbol"/>
                <a:cs typeface="Symbol"/>
              </a:rPr>
              <a:t></a:t>
            </a:r>
            <a:r>
              <a:rPr sz="2600" dirty="0">
                <a:latin typeface="Symbol"/>
                <a:cs typeface="Symbol"/>
              </a:rPr>
              <a:t>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baseline="-25641" dirty="0">
                <a:latin typeface="Symbol"/>
                <a:cs typeface="Symbol"/>
              </a:rPr>
              <a:t></a:t>
            </a:r>
            <a:endParaRPr sz="3900" baseline="-25641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13F1D31-4CE5-480E-81AF-F0D72EDB085A}"/>
              </a:ext>
            </a:extLst>
          </p:cNvPr>
          <p:cNvSpPr txBox="1"/>
          <p:nvPr/>
        </p:nvSpPr>
        <p:spPr>
          <a:xfrm>
            <a:off x="4381500" y="1354138"/>
            <a:ext cx="101282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2595" algn="l"/>
              </a:tabLst>
              <a:defRPr/>
            </a:pPr>
            <a:r>
              <a:rPr sz="3900" spc="-30" baseline="3205" dirty="0">
                <a:latin typeface="Times New Roman"/>
                <a:cs typeface="Times New Roman"/>
              </a:rPr>
              <a:t>1</a:t>
            </a:r>
            <a:r>
              <a:rPr sz="3900" baseline="-9615" dirty="0">
                <a:latin typeface="Symbol"/>
                <a:cs typeface="Symbol"/>
              </a:rPr>
              <a:t></a:t>
            </a:r>
            <a:r>
              <a:rPr sz="3900" baseline="-9615" dirty="0">
                <a:latin typeface="Times New Roman"/>
                <a:cs typeface="Times New Roman"/>
              </a:rPr>
              <a:t>	</a:t>
            </a:r>
            <a:r>
              <a:rPr sz="3900" baseline="-13888" dirty="0">
                <a:latin typeface="Symbol"/>
                <a:cs typeface="Symbol"/>
              </a:rPr>
              <a:t></a:t>
            </a:r>
            <a:r>
              <a:rPr sz="3900" spc="-622" baseline="-13888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</a:t>
            </a:r>
            <a:r>
              <a:rPr sz="2250" spc="82" baseline="-24074" dirty="0">
                <a:latin typeface="Times New Roman"/>
                <a:cs typeface="Times New Roman"/>
              </a:rPr>
              <a:t>2</a:t>
            </a:r>
            <a:r>
              <a:rPr sz="2600" i="1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5E8F511-C866-4DE6-9244-1324E98C4B72}"/>
              </a:ext>
            </a:extLst>
          </p:cNvPr>
          <p:cNvSpPr txBox="1"/>
          <p:nvPr/>
        </p:nvSpPr>
        <p:spPr>
          <a:xfrm>
            <a:off x="3297238" y="1073150"/>
            <a:ext cx="639762" cy="485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00" spc="-1514" baseline="-20299" dirty="0">
                <a:latin typeface="Symbol"/>
                <a:cs typeface="Symbol"/>
              </a:rPr>
              <a:t></a:t>
            </a:r>
            <a:r>
              <a:rPr sz="3900" baseline="1068" dirty="0">
                <a:latin typeface="Symbol"/>
                <a:cs typeface="Symbol"/>
              </a:rPr>
              <a:t></a:t>
            </a:r>
            <a:r>
              <a:rPr sz="3900" spc="112" baseline="106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3900" spc="-1514" baseline="-20299" dirty="0">
                <a:latin typeface="Symbol"/>
                <a:cs typeface="Symbol"/>
              </a:rPr>
              <a:t></a:t>
            </a:r>
            <a:r>
              <a:rPr sz="3900" baseline="1068" dirty="0">
                <a:latin typeface="Symbol"/>
                <a:cs typeface="Symbol"/>
              </a:rPr>
              <a:t></a:t>
            </a:r>
            <a:endParaRPr sz="3900" baseline="1068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FC092D0-529E-4698-AD72-E110BFFD8259}"/>
              </a:ext>
            </a:extLst>
          </p:cNvPr>
          <p:cNvSpPr txBox="1"/>
          <p:nvPr/>
        </p:nvSpPr>
        <p:spPr>
          <a:xfrm>
            <a:off x="3783013" y="1354138"/>
            <a:ext cx="352425" cy="41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00" baseline="-12820" dirty="0">
                <a:latin typeface="Symbol"/>
                <a:cs typeface="Symbol"/>
              </a:rPr>
              <a:t></a:t>
            </a:r>
            <a:r>
              <a:rPr sz="3900" spc="-607" baseline="-128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E10AE80-F7DC-4E08-8A40-0356D0CA170C}"/>
              </a:ext>
            </a:extLst>
          </p:cNvPr>
          <p:cNvSpPr txBox="1"/>
          <p:nvPr/>
        </p:nvSpPr>
        <p:spPr>
          <a:xfrm>
            <a:off x="2817813" y="1349375"/>
            <a:ext cx="631825" cy="420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Symbol"/>
                <a:cs typeface="Symbol"/>
              </a:rPr>
              <a:t>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3900" i="1" spc="-37" baseline="13888" dirty="0">
                <a:latin typeface="Times New Roman"/>
                <a:cs typeface="Times New Roman"/>
              </a:rPr>
              <a:t>x</a:t>
            </a: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C310387-34BA-445C-8B2E-D5AB2B34CE72}"/>
              </a:ext>
            </a:extLst>
          </p:cNvPr>
          <p:cNvSpPr txBox="1"/>
          <p:nvPr/>
        </p:nvSpPr>
        <p:spPr>
          <a:xfrm>
            <a:off x="2817813" y="855663"/>
            <a:ext cx="631825" cy="360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1490" algn="l"/>
              </a:tabLst>
              <a:defRPr/>
            </a:pPr>
            <a:r>
              <a:rPr sz="2600" dirty="0">
                <a:latin typeface="Symbol"/>
                <a:cs typeface="Symbol"/>
              </a:rPr>
              <a:t>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3900" i="1" baseline="4273" dirty="0">
                <a:latin typeface="Times New Roman"/>
                <a:cs typeface="Times New Roman"/>
              </a:rPr>
              <a:t>x	</a:t>
            </a:r>
            <a:r>
              <a:rPr sz="2600" dirty="0">
                <a:latin typeface="Symbol"/>
                <a:cs typeface="Symbol"/>
              </a:rPr>
              <a:t>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4DEE5F7-AD2C-4EC9-98F9-99B4081F4733}"/>
              </a:ext>
            </a:extLst>
          </p:cNvPr>
          <p:cNvSpPr txBox="1"/>
          <p:nvPr/>
        </p:nvSpPr>
        <p:spPr>
          <a:xfrm>
            <a:off x="2817813" y="1073150"/>
            <a:ext cx="153987" cy="485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00" spc="-1514" baseline="-22435" dirty="0">
                <a:latin typeface="Symbol"/>
                <a:cs typeface="Symbol"/>
              </a:rPr>
              <a:t></a:t>
            </a:r>
            <a:r>
              <a:rPr sz="2600" dirty="0">
                <a:latin typeface="Symbol"/>
                <a:cs typeface="Symbol"/>
              </a:rPr>
              <a:t>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68BA8E9-C666-40E5-9435-35571D6EF45F}"/>
              </a:ext>
            </a:extLst>
          </p:cNvPr>
          <p:cNvSpPr txBox="1"/>
          <p:nvPr/>
        </p:nvSpPr>
        <p:spPr>
          <a:xfrm>
            <a:off x="5118100" y="1065213"/>
            <a:ext cx="1238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77165BF-0EFC-4538-9C5D-3A041DA348EF}"/>
              </a:ext>
            </a:extLst>
          </p:cNvPr>
          <p:cNvSpPr txBox="1"/>
          <p:nvPr/>
        </p:nvSpPr>
        <p:spPr>
          <a:xfrm>
            <a:off x="3138488" y="1044575"/>
            <a:ext cx="122237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787" name="object 19">
            <a:extLst>
              <a:ext uri="{FF2B5EF4-FFF2-40B4-BE49-F238E27FC236}">
                <a16:creationId xmlns:a16="http://schemas.microsoft.com/office/drawing/2014/main" id="{D955DECD-F8F2-463F-AFE2-E57BADC7BAED}"/>
              </a:ext>
            </a:extLst>
          </p:cNvPr>
          <p:cNvSpPr>
            <a:spLocks/>
          </p:cNvSpPr>
          <p:nvPr/>
        </p:nvSpPr>
        <p:spPr bwMode="auto">
          <a:xfrm>
            <a:off x="2057400" y="1085850"/>
            <a:ext cx="457200" cy="171450"/>
          </a:xfrm>
          <a:custGeom>
            <a:avLst/>
            <a:gdLst>
              <a:gd name="T0" fmla="*/ 285749 w 457200"/>
              <a:gd name="T1" fmla="*/ 0 h 171450"/>
              <a:gd name="T2" fmla="*/ 285749 w 457200"/>
              <a:gd name="T3" fmla="*/ 171449 h 171450"/>
              <a:gd name="T4" fmla="*/ 400029 w 457200"/>
              <a:gd name="T5" fmla="*/ 114299 h 171450"/>
              <a:gd name="T6" fmla="*/ 314324 w 457200"/>
              <a:gd name="T7" fmla="*/ 114299 h 171450"/>
              <a:gd name="T8" fmla="*/ 314324 w 457200"/>
              <a:gd name="T9" fmla="*/ 80009 h 171450"/>
              <a:gd name="T10" fmla="*/ 445798 w 457200"/>
              <a:gd name="T11" fmla="*/ 80009 h 171450"/>
              <a:gd name="T12" fmla="*/ 422934 w 457200"/>
              <a:gd name="T13" fmla="*/ 68579 h 171450"/>
              <a:gd name="T14" fmla="*/ 314324 w 457200"/>
              <a:gd name="T15" fmla="*/ 68579 h 171450"/>
              <a:gd name="T16" fmla="*/ 314324 w 457200"/>
              <a:gd name="T17" fmla="*/ 57149 h 171450"/>
              <a:gd name="T18" fmla="*/ 400070 w 457200"/>
              <a:gd name="T19" fmla="*/ 57149 h 171450"/>
              <a:gd name="T20" fmla="*/ 285749 w 457200"/>
              <a:gd name="T21" fmla="*/ 0 h 171450"/>
              <a:gd name="T22" fmla="*/ 285749 w 457200"/>
              <a:gd name="T23" fmla="*/ 80009 h 171450"/>
              <a:gd name="T24" fmla="*/ 0 w 457200"/>
              <a:gd name="T25" fmla="*/ 80009 h 171450"/>
              <a:gd name="T26" fmla="*/ 0 w 457200"/>
              <a:gd name="T27" fmla="*/ 114299 h 171450"/>
              <a:gd name="T28" fmla="*/ 285749 w 457200"/>
              <a:gd name="T29" fmla="*/ 114299 h 171450"/>
              <a:gd name="T30" fmla="*/ 285749 w 457200"/>
              <a:gd name="T31" fmla="*/ 80009 h 171450"/>
              <a:gd name="T32" fmla="*/ 445798 w 457200"/>
              <a:gd name="T33" fmla="*/ 80009 h 171450"/>
              <a:gd name="T34" fmla="*/ 314324 w 457200"/>
              <a:gd name="T35" fmla="*/ 80009 h 171450"/>
              <a:gd name="T36" fmla="*/ 314324 w 457200"/>
              <a:gd name="T37" fmla="*/ 114299 h 171450"/>
              <a:gd name="T38" fmla="*/ 400029 w 457200"/>
              <a:gd name="T39" fmla="*/ 114299 h 171450"/>
              <a:gd name="T40" fmla="*/ 457199 w 457200"/>
              <a:gd name="T41" fmla="*/ 85709 h 171450"/>
              <a:gd name="T42" fmla="*/ 445798 w 457200"/>
              <a:gd name="T43" fmla="*/ 80009 h 171450"/>
              <a:gd name="T44" fmla="*/ 285749 w 457200"/>
              <a:gd name="T45" fmla="*/ 57149 h 171450"/>
              <a:gd name="T46" fmla="*/ 0 w 457200"/>
              <a:gd name="T47" fmla="*/ 57149 h 171450"/>
              <a:gd name="T48" fmla="*/ 0 w 457200"/>
              <a:gd name="T49" fmla="*/ 68579 h 171450"/>
              <a:gd name="T50" fmla="*/ 285749 w 457200"/>
              <a:gd name="T51" fmla="*/ 68579 h 171450"/>
              <a:gd name="T52" fmla="*/ 285749 w 457200"/>
              <a:gd name="T53" fmla="*/ 57149 h 171450"/>
              <a:gd name="T54" fmla="*/ 400070 w 457200"/>
              <a:gd name="T55" fmla="*/ 57149 h 171450"/>
              <a:gd name="T56" fmla="*/ 314324 w 457200"/>
              <a:gd name="T57" fmla="*/ 57149 h 171450"/>
              <a:gd name="T58" fmla="*/ 314324 w 457200"/>
              <a:gd name="T59" fmla="*/ 68579 h 171450"/>
              <a:gd name="T60" fmla="*/ 422934 w 457200"/>
              <a:gd name="T61" fmla="*/ 68579 h 171450"/>
              <a:gd name="T62" fmla="*/ 400070 w 4572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57200" h="171450">
                <a:moveTo>
                  <a:pt x="285749" y="0"/>
                </a:moveTo>
                <a:lnTo>
                  <a:pt x="285749" y="171449"/>
                </a:lnTo>
                <a:lnTo>
                  <a:pt x="400029" y="114299"/>
                </a:lnTo>
                <a:lnTo>
                  <a:pt x="314324" y="114299"/>
                </a:lnTo>
                <a:lnTo>
                  <a:pt x="314324" y="80009"/>
                </a:lnTo>
                <a:lnTo>
                  <a:pt x="445798" y="80009"/>
                </a:lnTo>
                <a:lnTo>
                  <a:pt x="422934" y="68579"/>
                </a:lnTo>
                <a:lnTo>
                  <a:pt x="314324" y="68579"/>
                </a:lnTo>
                <a:lnTo>
                  <a:pt x="314324" y="57149"/>
                </a:lnTo>
                <a:lnTo>
                  <a:pt x="400070" y="57149"/>
                </a:lnTo>
                <a:lnTo>
                  <a:pt x="285749" y="0"/>
                </a:lnTo>
                <a:close/>
              </a:path>
              <a:path w="457200" h="171450">
                <a:moveTo>
                  <a:pt x="285749" y="80009"/>
                </a:moveTo>
                <a:lnTo>
                  <a:pt x="0" y="80009"/>
                </a:lnTo>
                <a:lnTo>
                  <a:pt x="0" y="114299"/>
                </a:lnTo>
                <a:lnTo>
                  <a:pt x="285749" y="114299"/>
                </a:lnTo>
                <a:lnTo>
                  <a:pt x="285749" y="80009"/>
                </a:lnTo>
                <a:close/>
              </a:path>
              <a:path w="457200" h="171450">
                <a:moveTo>
                  <a:pt x="445798" y="80009"/>
                </a:moveTo>
                <a:lnTo>
                  <a:pt x="314324" y="80009"/>
                </a:lnTo>
                <a:lnTo>
                  <a:pt x="314324" y="114299"/>
                </a:lnTo>
                <a:lnTo>
                  <a:pt x="400029" y="114299"/>
                </a:lnTo>
                <a:lnTo>
                  <a:pt x="457199" y="85709"/>
                </a:lnTo>
                <a:lnTo>
                  <a:pt x="445798" y="80009"/>
                </a:lnTo>
                <a:close/>
              </a:path>
              <a:path w="457200" h="171450">
                <a:moveTo>
                  <a:pt x="285749" y="57149"/>
                </a:moveTo>
                <a:lnTo>
                  <a:pt x="0" y="57149"/>
                </a:lnTo>
                <a:lnTo>
                  <a:pt x="0" y="68579"/>
                </a:lnTo>
                <a:lnTo>
                  <a:pt x="285749" y="68579"/>
                </a:lnTo>
                <a:lnTo>
                  <a:pt x="285749" y="57149"/>
                </a:lnTo>
                <a:close/>
              </a:path>
              <a:path w="457200" h="171450">
                <a:moveTo>
                  <a:pt x="400070" y="57149"/>
                </a:moveTo>
                <a:lnTo>
                  <a:pt x="314324" y="57149"/>
                </a:lnTo>
                <a:lnTo>
                  <a:pt x="314324" y="68579"/>
                </a:lnTo>
                <a:lnTo>
                  <a:pt x="422934" y="68579"/>
                </a:lnTo>
                <a:lnTo>
                  <a:pt x="400070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94CB8C5-0710-4E2F-9EC8-81B96E895431}"/>
              </a:ext>
            </a:extLst>
          </p:cNvPr>
          <p:cNvSpPr txBox="1"/>
          <p:nvPr/>
        </p:nvSpPr>
        <p:spPr>
          <a:xfrm>
            <a:off x="1360488" y="2224088"/>
            <a:ext cx="2101850" cy="42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tabLst>
                <a:tab pos="320040" algn="l"/>
              </a:tabLst>
              <a:defRPr/>
            </a:pPr>
            <a:r>
              <a:rPr sz="2450" i="1" spc="30" dirty="0">
                <a:latin typeface="Times New Roman"/>
                <a:cs typeface="Times New Roman"/>
              </a:rPr>
              <a:t>x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2</a:t>
            </a:r>
            <a:r>
              <a:rPr sz="2450" i="1" spc="30" dirty="0">
                <a:latin typeface="Times New Roman"/>
                <a:cs typeface="Times New Roman"/>
              </a:rPr>
              <a:t>c</a:t>
            </a:r>
            <a:r>
              <a:rPr sz="2450" i="1" spc="-165" dirty="0">
                <a:latin typeface="Times New Roman"/>
                <a:cs typeface="Times New Roman"/>
              </a:rPr>
              <a:t> </a:t>
            </a:r>
            <a:r>
              <a:rPr sz="2450" i="1" spc="30" dirty="0">
                <a:latin typeface="Times New Roman"/>
                <a:cs typeface="Times New Roman"/>
              </a:rPr>
              <a:t>e</a:t>
            </a:r>
            <a:r>
              <a:rPr sz="2100" spc="30" baseline="43650" dirty="0">
                <a:latin typeface="Times New Roman"/>
                <a:cs typeface="Times New Roman"/>
              </a:rPr>
              <a:t>3</a:t>
            </a:r>
            <a:r>
              <a:rPr sz="2100" i="1" spc="30" baseline="43650" dirty="0">
                <a:latin typeface="Times New Roman"/>
                <a:cs typeface="Times New Roman"/>
              </a:rPr>
              <a:t>t</a:t>
            </a:r>
            <a:r>
              <a:rPr sz="2100" i="1" baseline="43650" dirty="0">
                <a:latin typeface="Times New Roman"/>
                <a:cs typeface="Times New Roman"/>
              </a:rPr>
              <a:t> </a:t>
            </a:r>
            <a:r>
              <a:rPr sz="2100" i="1" spc="120" baseline="4365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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i="1" spc="30" dirty="0">
                <a:latin typeface="Times New Roman"/>
                <a:cs typeface="Times New Roman"/>
              </a:rPr>
              <a:t>c</a:t>
            </a:r>
            <a:r>
              <a:rPr sz="2450" i="1" spc="100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e</a:t>
            </a:r>
            <a:r>
              <a:rPr sz="2100" spc="97" baseline="43650" dirty="0">
                <a:latin typeface="Times New Roman"/>
                <a:cs typeface="Times New Roman"/>
              </a:rPr>
              <a:t>2</a:t>
            </a:r>
            <a:r>
              <a:rPr sz="2100" i="1" spc="30" baseline="43650" dirty="0">
                <a:latin typeface="Times New Roman"/>
                <a:cs typeface="Times New Roman"/>
              </a:rPr>
              <a:t>t</a:t>
            </a:r>
            <a:endParaRPr sz="2100" baseline="43650">
              <a:latin typeface="Times New Roman"/>
              <a:cs typeface="Times New Roman"/>
            </a:endParaRPr>
          </a:p>
          <a:p>
            <a:pPr marL="128905" fontAlgn="auto">
              <a:lnSpc>
                <a:spcPts val="1040"/>
              </a:lnSpc>
              <a:spcBef>
                <a:spcPts val="0"/>
              </a:spcBef>
              <a:spcAft>
                <a:spcPts val="0"/>
              </a:spcAft>
              <a:tabLst>
                <a:tab pos="850265" algn="l"/>
                <a:tab pos="1691005" algn="l"/>
              </a:tabLst>
              <a:defRPr/>
            </a:pPr>
            <a:r>
              <a:rPr sz="1400" spc="40" dirty="0">
                <a:latin typeface="Times New Roman"/>
                <a:cs typeface="Times New Roman"/>
              </a:rPr>
              <a:t>1	1	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BB9938A-80F8-4E56-8D24-08F1EDC0F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D2EDBBF-5E9D-4FBE-8778-23618032E8D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2791" name="object 24">
            <a:extLst>
              <a:ext uri="{FF2B5EF4-FFF2-40B4-BE49-F238E27FC236}">
                <a16:creationId xmlns:a16="http://schemas.microsoft.com/office/drawing/2014/main" id="{184DC836-733F-48D6-ABB8-24E00247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0658A-4CD6-4F87-A02F-7FC1848A204A}" type="slidenum">
              <a:rPr lang="id-ID" altLang="en-US">
                <a:latin typeface="Arial" panose="020B0604020202020204" pitchFamily="34" charset="0"/>
              </a:rPr>
              <a:pPr eaLnBrk="1" hangingPunct="1"/>
              <a:t>32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540782E-434A-4911-891C-DCB42C2ADB70}"/>
              </a:ext>
            </a:extLst>
          </p:cNvPr>
          <p:cNvSpPr txBox="1"/>
          <p:nvPr/>
        </p:nvSpPr>
        <p:spPr>
          <a:xfrm>
            <a:off x="1350963" y="2763838"/>
            <a:ext cx="2184400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tabLst>
                <a:tab pos="391160" algn="l"/>
              </a:tabLst>
              <a:defRPr/>
            </a:pPr>
            <a:r>
              <a:rPr sz="2700" i="1" spc="45" dirty="0">
                <a:latin typeface="Times New Roman"/>
                <a:cs typeface="Times New Roman"/>
              </a:rPr>
              <a:t>x	</a:t>
            </a:r>
            <a:r>
              <a:rPr sz="2700" spc="55" dirty="0">
                <a:latin typeface="Symbol"/>
                <a:cs typeface="Symbol"/>
              </a:rPr>
              <a:t>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c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e</a:t>
            </a:r>
            <a:r>
              <a:rPr sz="2325" spc="22" baseline="43010" dirty="0">
                <a:latin typeface="Times New Roman"/>
                <a:cs typeface="Times New Roman"/>
              </a:rPr>
              <a:t>3</a:t>
            </a:r>
            <a:r>
              <a:rPr sz="2325" i="1" spc="30" baseline="43010" dirty="0">
                <a:latin typeface="Times New Roman"/>
                <a:cs typeface="Times New Roman"/>
              </a:rPr>
              <a:t>t</a:t>
            </a:r>
            <a:r>
              <a:rPr sz="2325" i="1" baseline="43010" dirty="0">
                <a:latin typeface="Times New Roman"/>
                <a:cs typeface="Times New Roman"/>
              </a:rPr>
              <a:t> </a:t>
            </a:r>
            <a:r>
              <a:rPr sz="2325" i="1" spc="142" baseline="4301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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c</a:t>
            </a:r>
            <a:r>
              <a:rPr sz="2700" i="1" spc="110" dirty="0">
                <a:latin typeface="Times New Roman"/>
                <a:cs typeface="Times New Roman"/>
              </a:rPr>
              <a:t> </a:t>
            </a:r>
            <a:r>
              <a:rPr sz="2700" i="1" spc="95" dirty="0">
                <a:latin typeface="Times New Roman"/>
                <a:cs typeface="Times New Roman"/>
              </a:rPr>
              <a:t>e</a:t>
            </a:r>
            <a:r>
              <a:rPr sz="2325" spc="104" baseline="43010" dirty="0">
                <a:latin typeface="Times New Roman"/>
                <a:cs typeface="Times New Roman"/>
              </a:rPr>
              <a:t>2</a:t>
            </a:r>
            <a:r>
              <a:rPr sz="2325" i="1" spc="30" baseline="43010" dirty="0">
                <a:latin typeface="Times New Roman"/>
                <a:cs typeface="Times New Roman"/>
              </a:rPr>
              <a:t>t</a:t>
            </a:r>
            <a:endParaRPr sz="2325" baseline="43010">
              <a:latin typeface="Times New Roman"/>
              <a:cs typeface="Times New Roman"/>
            </a:endParaRPr>
          </a:p>
          <a:p>
            <a:pPr marL="163195" fontAlgn="auto">
              <a:lnSpc>
                <a:spcPts val="1150"/>
              </a:lnSpc>
              <a:spcBef>
                <a:spcPts val="0"/>
              </a:spcBef>
              <a:spcAft>
                <a:spcPts val="0"/>
              </a:spcAft>
              <a:tabLst>
                <a:tab pos="800735" algn="l"/>
                <a:tab pos="1731010" algn="l"/>
              </a:tabLst>
              <a:defRPr/>
            </a:pPr>
            <a:r>
              <a:rPr sz="1550" spc="35" dirty="0">
                <a:latin typeface="Times New Roman"/>
                <a:cs typeface="Times New Roman"/>
              </a:rPr>
              <a:t>2	1	2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>
            <a:extLst>
              <a:ext uri="{FF2B5EF4-FFF2-40B4-BE49-F238E27FC236}">
                <a16:creationId xmlns:a16="http://schemas.microsoft.com/office/drawing/2014/main" id="{D5AE0D6B-DC02-417A-ADD5-AE295710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795" name="object 3">
            <a:extLst>
              <a:ext uri="{FF2B5EF4-FFF2-40B4-BE49-F238E27FC236}">
                <a16:creationId xmlns:a16="http://schemas.microsoft.com/office/drawing/2014/main" id="{0E56DB92-D1C8-4DB4-8049-C34373AECA7B}"/>
              </a:ext>
            </a:extLst>
          </p:cNvPr>
          <p:cNvSpPr>
            <a:spLocks/>
          </p:cNvSpPr>
          <p:nvPr/>
        </p:nvSpPr>
        <p:spPr bwMode="auto">
          <a:xfrm>
            <a:off x="1317625" y="1906588"/>
            <a:ext cx="414338" cy="0"/>
          </a:xfrm>
          <a:custGeom>
            <a:avLst/>
            <a:gdLst>
              <a:gd name="T0" fmla="*/ 0 w 414655"/>
              <a:gd name="T1" fmla="*/ 414284 w 4146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14655">
                <a:moveTo>
                  <a:pt x="0" y="0"/>
                </a:moveTo>
                <a:lnTo>
                  <a:pt x="414601" y="0"/>
                </a:lnTo>
              </a:path>
            </a:pathLst>
          </a:custGeom>
          <a:noFill/>
          <a:ln w="151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831ECA4-DA09-47A4-BC2B-4FCF4C0CE284}"/>
              </a:ext>
            </a:extLst>
          </p:cNvPr>
          <p:cNvSpPr txBox="1"/>
          <p:nvPr/>
        </p:nvSpPr>
        <p:spPr>
          <a:xfrm>
            <a:off x="1365250" y="1990725"/>
            <a:ext cx="307975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-10" dirty="0">
                <a:latin typeface="Times New Roman"/>
                <a:cs typeface="Times New Roman"/>
              </a:rPr>
              <a:t>dt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797" name="object 5">
            <a:extLst>
              <a:ext uri="{FF2B5EF4-FFF2-40B4-BE49-F238E27FC236}">
                <a16:creationId xmlns:a16="http://schemas.microsoft.com/office/drawing/2014/main" id="{5140A995-7086-444E-9E55-DFFCEA0C9F02}"/>
              </a:ext>
            </a:extLst>
          </p:cNvPr>
          <p:cNvSpPr>
            <a:spLocks/>
          </p:cNvSpPr>
          <p:nvPr/>
        </p:nvSpPr>
        <p:spPr bwMode="auto">
          <a:xfrm>
            <a:off x="1355725" y="3125788"/>
            <a:ext cx="407988" cy="0"/>
          </a:xfrm>
          <a:custGeom>
            <a:avLst/>
            <a:gdLst>
              <a:gd name="T0" fmla="*/ 0 w 408939"/>
              <a:gd name="T1" fmla="*/ 407458 w 408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08939">
                <a:moveTo>
                  <a:pt x="0" y="0"/>
                </a:moveTo>
                <a:lnTo>
                  <a:pt x="408408" y="0"/>
                </a:lnTo>
              </a:path>
            </a:pathLst>
          </a:custGeom>
          <a:noFill/>
          <a:ln w="151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A6FDD0-5930-457D-A157-451B8EB2A774}"/>
              </a:ext>
            </a:extLst>
          </p:cNvPr>
          <p:cNvSpPr txBox="1"/>
          <p:nvPr/>
        </p:nvSpPr>
        <p:spPr>
          <a:xfrm>
            <a:off x="307975" y="469900"/>
            <a:ext cx="7019925" cy="162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604645" algn="l"/>
              </a:tabLst>
              <a:defRPr/>
            </a:pPr>
            <a:r>
              <a:rPr sz="2800" b="1" spc="-25" dirty="0">
                <a:latin typeface="Bookman Old Style"/>
                <a:cs typeface="Bookman Old Style"/>
              </a:rPr>
              <a:t>C</a:t>
            </a:r>
            <a:r>
              <a:rPr sz="2800" b="1" spc="-35" dirty="0">
                <a:latin typeface="Bookman Old Style"/>
                <a:cs typeface="Bookman Old Style"/>
              </a:rPr>
              <a:t>o</a:t>
            </a:r>
            <a:r>
              <a:rPr sz="2800" b="1" spc="-25" dirty="0">
                <a:latin typeface="Bookman Old Style"/>
                <a:cs typeface="Bookman Old Style"/>
              </a:rPr>
              <a:t>n</a:t>
            </a:r>
            <a:r>
              <a:rPr sz="2800" b="1" spc="-30" dirty="0">
                <a:latin typeface="Bookman Old Style"/>
                <a:cs typeface="Bookman Old Style"/>
              </a:rPr>
              <a:t>t</a:t>
            </a:r>
            <a:r>
              <a:rPr sz="2800" b="1" spc="-25" dirty="0">
                <a:latin typeface="Bookman Old Style"/>
                <a:cs typeface="Bookman Old Style"/>
              </a:rPr>
              <a:t>o</a:t>
            </a:r>
            <a:r>
              <a:rPr sz="2800" b="1" spc="-20" dirty="0">
                <a:latin typeface="Bookman Old Style"/>
                <a:cs typeface="Bookman Old Style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0" dirty="0">
                <a:latin typeface="Bookman Old Style"/>
                <a:cs typeface="Bookman Old Style"/>
              </a:rPr>
              <a:t>8.9</a:t>
            </a:r>
            <a:r>
              <a:rPr sz="2800" b="1" spc="2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Bookman Old Style"/>
                <a:cs typeface="Bookman Old Style"/>
              </a:rPr>
              <a:t>:</a:t>
            </a:r>
            <a:endParaRPr sz="2800">
              <a:latin typeface="Bookman Old Style"/>
              <a:cs typeface="Bookman Old Style"/>
            </a:endParaRPr>
          </a:p>
          <a:p>
            <a:pPr marL="1035050" indent="-10229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>
                <a:latin typeface="Bookman Old Style"/>
                <a:cs typeface="Bookman Old Style"/>
              </a:rPr>
              <a:t>T</a:t>
            </a:r>
            <a:r>
              <a:rPr sz="2800" spc="-25" dirty="0">
                <a:latin typeface="Bookman Old Style"/>
                <a:cs typeface="Bookman Old Style"/>
              </a:rPr>
              <a:t>entuka</a:t>
            </a:r>
            <a:r>
              <a:rPr sz="2800" spc="-20" dirty="0">
                <a:latin typeface="Bookman Old Style"/>
                <a:cs typeface="Bookman Old Style"/>
              </a:rPr>
              <a:t>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Bookman Old Style"/>
                <a:cs typeface="Bookman Old Style"/>
              </a:rPr>
              <a:t>sol</a:t>
            </a:r>
            <a:r>
              <a:rPr sz="2800" spc="-35" dirty="0">
                <a:latin typeface="Bookman Old Style"/>
                <a:cs typeface="Bookman Old Style"/>
              </a:rPr>
              <a:t>u</a:t>
            </a:r>
            <a:r>
              <a:rPr sz="2800" spc="-20" dirty="0">
                <a:latin typeface="Bookman Old Style"/>
                <a:cs typeface="Bookman Old Style"/>
              </a:rPr>
              <a:t>s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dar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ookman Old Style"/>
                <a:cs typeface="Bookman Old Style"/>
              </a:rPr>
              <a:t>masalah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ookman Old Style"/>
                <a:cs typeface="Bookman Old Style"/>
              </a:rPr>
              <a:t>nila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awal</a:t>
            </a:r>
            <a:endParaRPr sz="2800">
              <a:latin typeface="Bookman Old Style"/>
              <a:cs typeface="Bookman Old Style"/>
            </a:endParaRPr>
          </a:p>
          <a:p>
            <a:pPr marL="1035050" fontAlgn="auto">
              <a:spcBef>
                <a:spcPts val="1964"/>
              </a:spcBef>
              <a:spcAft>
                <a:spcPts val="0"/>
              </a:spcAft>
              <a:defRPr/>
            </a:pPr>
            <a:r>
              <a:rPr sz="4275" i="1" spc="-7" baseline="35087" dirty="0">
                <a:latin typeface="Times New Roman"/>
                <a:cs typeface="Times New Roman"/>
              </a:rPr>
              <a:t>d</a:t>
            </a:r>
            <a:r>
              <a:rPr sz="4275" i="1" spc="37" baseline="35087" dirty="0">
                <a:latin typeface="Times New Roman"/>
                <a:cs typeface="Times New Roman"/>
              </a:rPr>
              <a:t>p</a:t>
            </a:r>
            <a:r>
              <a:rPr sz="4275" i="1" spc="330" baseline="35087" dirty="0">
                <a:latin typeface="Times New Roman"/>
                <a:cs typeface="Times New Roman"/>
              </a:rPr>
              <a:t> </a:t>
            </a:r>
            <a:r>
              <a:rPr sz="2850" spc="30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2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p</a:t>
            </a:r>
            <a:r>
              <a:rPr sz="3800" spc="-459" dirty="0">
                <a:latin typeface="Symbol"/>
                <a:cs typeface="Symbol"/>
              </a:rPr>
              <a:t></a:t>
            </a:r>
            <a:r>
              <a:rPr sz="2850" i="1" spc="15" dirty="0">
                <a:latin typeface="Times New Roman"/>
                <a:cs typeface="Times New Roman"/>
              </a:rPr>
              <a:t>t</a:t>
            </a:r>
            <a:r>
              <a:rPr sz="2850" i="1" spc="-450" dirty="0">
                <a:latin typeface="Times New Roman"/>
                <a:cs typeface="Times New Roman"/>
              </a:rPr>
              <a:t> </a:t>
            </a:r>
            <a:r>
              <a:rPr sz="3800" spc="-70" dirty="0">
                <a:latin typeface="Symbol"/>
                <a:cs typeface="Symbol"/>
              </a:rPr>
              <a:t></a:t>
            </a:r>
            <a:r>
              <a:rPr sz="2850" spc="30" dirty="0">
                <a:latin typeface="Symbol"/>
                <a:cs typeface="Symbol"/>
              </a:rPr>
              <a:t></a:t>
            </a:r>
            <a:r>
              <a:rPr sz="2850" spc="-210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q</a:t>
            </a:r>
            <a:r>
              <a:rPr sz="2850" spc="-15" dirty="0">
                <a:latin typeface="Times New Roman"/>
                <a:cs typeface="Times New Roman"/>
              </a:rPr>
              <a:t>(</a:t>
            </a:r>
            <a:r>
              <a:rPr sz="2850" i="1" spc="180" dirty="0">
                <a:latin typeface="Times New Roman"/>
                <a:cs typeface="Times New Roman"/>
              </a:rPr>
              <a:t>t</a:t>
            </a:r>
            <a:r>
              <a:rPr sz="2850" spc="1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8DFE0C-4B04-4729-9540-A1E5587A8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28436DF-C7B5-4AEB-8C98-3ACA3A4A755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3801" name="object 14">
            <a:extLst>
              <a:ext uri="{FF2B5EF4-FFF2-40B4-BE49-F238E27FC236}">
                <a16:creationId xmlns:a16="http://schemas.microsoft.com/office/drawing/2014/main" id="{26E67B9C-EC14-45AB-B5F5-1ED9F6BA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9B9150-D77C-49DA-A6E5-85EDC1F0C03A}" type="slidenum">
              <a:rPr lang="id-ID" altLang="en-US">
                <a:latin typeface="Arial" panose="020B0604020202020204" pitchFamily="34" charset="0"/>
              </a:rPr>
              <a:pPr eaLnBrk="1" hangingPunct="1"/>
              <a:t>33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88243E2-CA96-478F-AC80-A4D18DED46D6}"/>
              </a:ext>
            </a:extLst>
          </p:cNvPr>
          <p:cNvSpPr txBox="1"/>
          <p:nvPr/>
        </p:nvSpPr>
        <p:spPr>
          <a:xfrm>
            <a:off x="1366838" y="2693988"/>
            <a:ext cx="2411412" cy="623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75" i="1" spc="-30" baseline="35087" dirty="0">
                <a:latin typeface="Times New Roman"/>
                <a:cs typeface="Times New Roman"/>
              </a:rPr>
              <a:t>d</a:t>
            </a:r>
            <a:r>
              <a:rPr sz="4275" i="1" spc="15" baseline="35087" dirty="0">
                <a:latin typeface="Times New Roman"/>
                <a:cs typeface="Times New Roman"/>
              </a:rPr>
              <a:t>q</a:t>
            </a:r>
            <a:r>
              <a:rPr sz="4275" i="1" spc="307" baseline="35087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265" dirty="0">
                <a:latin typeface="Times New Roman"/>
                <a:cs typeface="Times New Roman"/>
              </a:rPr>
              <a:t> </a:t>
            </a:r>
            <a:r>
              <a:rPr sz="2850" i="1" spc="65" dirty="0">
                <a:latin typeface="Times New Roman"/>
                <a:cs typeface="Times New Roman"/>
              </a:rPr>
              <a:t>p</a:t>
            </a:r>
            <a:r>
              <a:rPr sz="3800" spc="-484" dirty="0">
                <a:latin typeface="Symbol"/>
                <a:cs typeface="Symbol"/>
              </a:rPr>
              <a:t></a:t>
            </a:r>
            <a:r>
              <a:rPr sz="2850" i="1" spc="5" dirty="0">
                <a:latin typeface="Times New Roman"/>
                <a:cs typeface="Times New Roman"/>
              </a:rPr>
              <a:t>t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800" spc="-100" dirty="0">
                <a:latin typeface="Symbol"/>
                <a:cs typeface="Symbol"/>
              </a:rPr>
              <a:t></a:t>
            </a:r>
            <a:r>
              <a:rPr sz="2850" spc="15" dirty="0">
                <a:latin typeface="Symbol"/>
                <a:cs typeface="Symbol"/>
              </a:rPr>
              <a:t>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2</a:t>
            </a:r>
            <a:r>
              <a:rPr sz="2850" i="1" spc="70" dirty="0">
                <a:latin typeface="Times New Roman"/>
                <a:cs typeface="Times New Roman"/>
              </a:rPr>
              <a:t>q</a:t>
            </a:r>
            <a:r>
              <a:rPr sz="2850" spc="-25" dirty="0">
                <a:latin typeface="Times New Roman"/>
                <a:cs typeface="Times New Roman"/>
              </a:rPr>
              <a:t>(</a:t>
            </a:r>
            <a:r>
              <a:rPr sz="2850" i="1" spc="170" dirty="0">
                <a:latin typeface="Times New Roman"/>
                <a:cs typeface="Times New Roman"/>
              </a:rPr>
              <a:t>t</a:t>
            </a:r>
            <a:r>
              <a:rPr sz="2850" spc="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703D238-0DB1-4888-8252-E2F6DCDE3021}"/>
              </a:ext>
            </a:extLst>
          </p:cNvPr>
          <p:cNvSpPr txBox="1"/>
          <p:nvPr/>
        </p:nvSpPr>
        <p:spPr>
          <a:xfrm>
            <a:off x="765175" y="3209925"/>
            <a:ext cx="3594100" cy="855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8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-20" dirty="0">
                <a:latin typeface="Times New Roman"/>
                <a:cs typeface="Times New Roman"/>
              </a:rPr>
              <a:t>dt</a:t>
            </a:r>
            <a:endParaRPr sz="2850">
              <a:latin typeface="Times New Roman"/>
              <a:cs typeface="Times New Roman"/>
            </a:endParaRPr>
          </a:p>
          <a:p>
            <a:pPr marL="12700" fontAlgn="auto">
              <a:spcBef>
                <a:spcPts val="409"/>
              </a:spcBef>
              <a:spcAft>
                <a:spcPts val="0"/>
              </a:spcAft>
              <a:defRPr/>
            </a:pPr>
            <a:r>
              <a:rPr sz="2800" spc="-25" dirty="0">
                <a:latin typeface="Bookman Old Style"/>
                <a:cs typeface="Bookman Old Style"/>
              </a:rPr>
              <a:t>denga</a:t>
            </a:r>
            <a:r>
              <a:rPr sz="2800" spc="-20" dirty="0">
                <a:latin typeface="Bookman Old Style"/>
                <a:cs typeface="Bookman Old Style"/>
              </a:rPr>
              <a:t>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k</a:t>
            </a:r>
            <a:r>
              <a:rPr sz="2800" spc="-35" dirty="0">
                <a:latin typeface="Bookman Old Style"/>
                <a:cs typeface="Bookman Old Style"/>
              </a:rPr>
              <a:t>o</a:t>
            </a:r>
            <a:r>
              <a:rPr sz="2800" spc="-20" dirty="0">
                <a:latin typeface="Bookman Old Style"/>
                <a:cs typeface="Bookman Old Style"/>
              </a:rPr>
              <a:t>ndis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awal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D040E22-ABB1-48C3-AD12-A0B098A24957}"/>
              </a:ext>
            </a:extLst>
          </p:cNvPr>
          <p:cNvSpPr txBox="1"/>
          <p:nvPr/>
        </p:nvSpPr>
        <p:spPr>
          <a:xfrm>
            <a:off x="1314450" y="4194175"/>
            <a:ext cx="1909763" cy="557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i="1" spc="70" dirty="0">
                <a:latin typeface="Times New Roman"/>
                <a:cs typeface="Times New Roman"/>
              </a:rPr>
              <a:t>p</a:t>
            </a:r>
            <a:r>
              <a:rPr sz="4150" spc="-470" dirty="0">
                <a:latin typeface="Symbol"/>
                <a:cs typeface="Symbol"/>
              </a:rPr>
              <a:t></a:t>
            </a:r>
            <a:r>
              <a:rPr sz="3150" spc="70" dirty="0">
                <a:latin typeface="Times New Roman"/>
                <a:cs typeface="Times New Roman"/>
              </a:rPr>
              <a:t>0</a:t>
            </a:r>
            <a:r>
              <a:rPr sz="4150" spc="-335" dirty="0">
                <a:latin typeface="Symbol"/>
                <a:cs typeface="Symbol"/>
              </a:rPr>
              <a:t></a:t>
            </a:r>
            <a:r>
              <a:rPr sz="4150" spc="-605" dirty="0">
                <a:latin typeface="Times New Roman"/>
                <a:cs typeface="Times New Roman"/>
              </a:rPr>
              <a:t> </a:t>
            </a:r>
            <a:r>
              <a:rPr sz="3150" spc="30" dirty="0">
                <a:latin typeface="Symbol"/>
                <a:cs typeface="Symbol"/>
              </a:rPr>
              <a:t></a:t>
            </a:r>
            <a:r>
              <a:rPr sz="3150" spc="-465" dirty="0">
                <a:latin typeface="Times New Roman"/>
                <a:cs typeface="Times New Roman"/>
              </a:rPr>
              <a:t> </a:t>
            </a:r>
            <a:r>
              <a:rPr sz="3150" spc="254" dirty="0">
                <a:latin typeface="Times New Roman"/>
                <a:cs typeface="Times New Roman"/>
              </a:rPr>
              <a:t>1</a:t>
            </a:r>
            <a:r>
              <a:rPr sz="4200" spc="-37" baseline="3968" dirty="0">
                <a:latin typeface="Bookman Old Style"/>
                <a:cs typeface="Bookman Old Style"/>
              </a:rPr>
              <a:t>dan</a:t>
            </a:r>
            <a:endParaRPr sz="4200" baseline="3968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E6A1D10-BD13-4D46-823B-FFE333053682}"/>
              </a:ext>
            </a:extLst>
          </p:cNvPr>
          <p:cNvSpPr txBox="1"/>
          <p:nvPr/>
        </p:nvSpPr>
        <p:spPr>
          <a:xfrm>
            <a:off x="3852863" y="4186238"/>
            <a:ext cx="1162050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85" dirty="0">
                <a:latin typeface="Times New Roman"/>
                <a:cs typeface="Times New Roman"/>
              </a:rPr>
              <a:t>q</a:t>
            </a:r>
            <a:r>
              <a:rPr sz="3750" spc="-400" dirty="0">
                <a:latin typeface="Symbol"/>
                <a:cs typeface="Symbol"/>
              </a:rPr>
              <a:t></a:t>
            </a:r>
            <a:r>
              <a:rPr sz="2850" spc="100" dirty="0">
                <a:latin typeface="Times New Roman"/>
                <a:cs typeface="Times New Roman"/>
              </a:rPr>
              <a:t>0</a:t>
            </a:r>
            <a:r>
              <a:rPr sz="3750" spc="-275" dirty="0">
                <a:latin typeface="Symbol"/>
                <a:cs typeface="Symbol"/>
              </a:rPr>
              <a:t></a:t>
            </a:r>
            <a:r>
              <a:rPr sz="3750" spc="-535" dirty="0">
                <a:latin typeface="Times New Roman"/>
                <a:cs typeface="Times New Roman"/>
              </a:rPr>
              <a:t> </a:t>
            </a:r>
            <a:r>
              <a:rPr sz="2850" spc="60" dirty="0">
                <a:latin typeface="Symbol"/>
                <a:cs typeface="Symbol"/>
              </a:rPr>
              <a:t></a:t>
            </a:r>
            <a:r>
              <a:rPr sz="2850" spc="-185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806" name="object 11">
            <a:extLst>
              <a:ext uri="{FF2B5EF4-FFF2-40B4-BE49-F238E27FC236}">
                <a16:creationId xmlns:a16="http://schemas.microsoft.com/office/drawing/2014/main" id="{CA82E300-770C-4B03-B649-2C425DC7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460875"/>
            <a:ext cx="603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100">
                <a:latin typeface="Book Antiqua" panose="0204060205030503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>
            <a:extLst>
              <a:ext uri="{FF2B5EF4-FFF2-40B4-BE49-F238E27FC236}">
                <a16:creationId xmlns:a16="http://schemas.microsoft.com/office/drawing/2014/main" id="{E8DD57BD-6DC7-4447-B090-1DA35356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1C3D46-23C1-4043-94BF-06C33181AA57}"/>
              </a:ext>
            </a:extLst>
          </p:cNvPr>
          <p:cNvSpPr txBox="1"/>
          <p:nvPr/>
        </p:nvSpPr>
        <p:spPr>
          <a:xfrm>
            <a:off x="536575" y="6307138"/>
            <a:ext cx="1512888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7" baseline="5952" dirty="0">
                <a:latin typeface="Arial"/>
                <a:cs typeface="Arial"/>
              </a:rPr>
              <a:t>06</a:t>
            </a:r>
            <a:r>
              <a:rPr sz="2100" spc="-232" baseline="5952" dirty="0">
                <a:latin typeface="Arial"/>
                <a:cs typeface="Arial"/>
              </a:rPr>
              <a:t>/</a:t>
            </a:r>
            <a:r>
              <a:rPr sz="1100" spc="-705" dirty="0">
                <a:latin typeface="Book Antiqua"/>
                <a:cs typeface="Book Antiqua"/>
              </a:rPr>
              <a:t>A</a:t>
            </a:r>
            <a:r>
              <a:rPr sz="2100" spc="-112" baseline="5952" dirty="0">
                <a:latin typeface="Arial"/>
                <a:cs typeface="Arial"/>
              </a:rPr>
              <a:t>0</a:t>
            </a:r>
            <a:r>
              <a:rPr sz="1100" spc="-545" dirty="0">
                <a:latin typeface="Book Antiqua"/>
                <a:cs typeface="Book Antiqua"/>
              </a:rPr>
              <a:t>k</a:t>
            </a:r>
            <a:r>
              <a:rPr sz="2100" spc="-359" baseline="5952" dirty="0">
                <a:latin typeface="Arial"/>
                <a:cs typeface="Arial"/>
              </a:rPr>
              <a:t>5</a:t>
            </a:r>
            <a:r>
              <a:rPr sz="1100" spc="-405" dirty="0">
                <a:latin typeface="Book Antiqua"/>
                <a:cs typeface="Book Antiqua"/>
              </a:rPr>
              <a:t>h</a:t>
            </a:r>
            <a:r>
              <a:rPr sz="2100" baseline="5952" dirty="0">
                <a:latin typeface="Arial"/>
                <a:cs typeface="Arial"/>
              </a:rPr>
              <a:t>/</a:t>
            </a:r>
            <a:r>
              <a:rPr sz="2100" spc="-1155" baseline="5952" dirty="0">
                <a:latin typeface="Arial"/>
                <a:cs typeface="Arial"/>
              </a:rPr>
              <a:t>2</a:t>
            </a:r>
            <a:r>
              <a:rPr sz="1100" dirty="0">
                <a:latin typeface="Book Antiqua"/>
                <a:cs typeface="Book Antiqua"/>
              </a:rPr>
              <a:t>i</a:t>
            </a:r>
            <a:r>
              <a:rPr sz="1100" spc="-5" dirty="0">
                <a:latin typeface="Book Antiqua"/>
                <a:cs typeface="Book Antiqua"/>
              </a:rPr>
              <a:t>r</a:t>
            </a:r>
            <a:r>
              <a:rPr sz="2100" spc="-1170" baseline="5952" dirty="0">
                <a:latin typeface="Arial"/>
                <a:cs typeface="Arial"/>
              </a:rPr>
              <a:t>0</a:t>
            </a:r>
            <a:r>
              <a:rPr sz="1100" dirty="0">
                <a:latin typeface="Book Antiqua"/>
                <a:cs typeface="Book Antiqua"/>
              </a:rPr>
              <a:t>n</a:t>
            </a:r>
            <a:r>
              <a:rPr sz="1100" spc="-484" dirty="0">
                <a:latin typeface="Book Antiqua"/>
                <a:cs typeface="Book Antiqua"/>
              </a:rPr>
              <a:t>y</a:t>
            </a:r>
            <a:r>
              <a:rPr sz="2100" spc="-450" baseline="5952" dirty="0">
                <a:latin typeface="Arial"/>
                <a:cs typeface="Arial"/>
              </a:rPr>
              <a:t>1</a:t>
            </a:r>
            <a:r>
              <a:rPr sz="1100" spc="-254" dirty="0">
                <a:latin typeface="Book Antiqua"/>
                <a:cs typeface="Book Antiqua"/>
              </a:rPr>
              <a:t>a</a:t>
            </a:r>
            <a:r>
              <a:rPr sz="2100" spc="-22" baseline="5952" dirty="0">
                <a:latin typeface="Arial"/>
                <a:cs typeface="Arial"/>
              </a:rPr>
              <a:t>4</a:t>
            </a:r>
            <a:r>
              <a:rPr sz="1100" spc="-320" dirty="0">
                <a:latin typeface="Book Antiqua"/>
                <a:cs typeface="Book Antiqua"/>
              </a:rPr>
              <a:t>d</a:t>
            </a:r>
            <a:r>
              <a:rPr sz="2100" spc="-697" baseline="5952" dirty="0">
                <a:latin typeface="Arial"/>
                <a:cs typeface="Arial"/>
              </a:rPr>
              <a:t>1</a:t>
            </a:r>
            <a:r>
              <a:rPr sz="1100" dirty="0">
                <a:latin typeface="Book Antiqua"/>
                <a:cs typeface="Book Antiqua"/>
              </a:rPr>
              <a:t>i</a:t>
            </a:r>
            <a:r>
              <a:rPr sz="1100" spc="-525" dirty="0">
                <a:latin typeface="Book Antiqua"/>
                <a:cs typeface="Book Antiqua"/>
              </a:rPr>
              <a:t>p</a:t>
            </a:r>
            <a:r>
              <a:rPr sz="2100" spc="-397" baseline="5952" dirty="0">
                <a:latin typeface="Arial"/>
                <a:cs typeface="Arial"/>
              </a:rPr>
              <a:t>3</a:t>
            </a:r>
            <a:r>
              <a:rPr sz="1100" spc="-270" dirty="0">
                <a:latin typeface="Book Antiqua"/>
                <a:cs typeface="Book Antiqua"/>
              </a:rPr>
              <a:t>e</a:t>
            </a:r>
            <a:r>
              <a:rPr sz="2100" spc="-187" baseline="5952" dirty="0">
                <a:latin typeface="Arial"/>
                <a:cs typeface="Arial"/>
              </a:rPr>
              <a:t>:</a:t>
            </a:r>
            <a:r>
              <a:rPr sz="1100" spc="-310" dirty="0">
                <a:latin typeface="Book Antiqua"/>
                <a:cs typeface="Book Antiqua"/>
              </a:rPr>
              <a:t>r</a:t>
            </a:r>
            <a:r>
              <a:rPr sz="2100" spc="-719" baseline="5952" dirty="0">
                <a:latin typeface="Arial"/>
                <a:cs typeface="Arial"/>
              </a:rPr>
              <a:t>5</a:t>
            </a:r>
            <a:r>
              <a:rPr sz="1100" spc="-130" dirty="0">
                <a:latin typeface="Book Antiqua"/>
                <a:cs typeface="Book Antiqua"/>
              </a:rPr>
              <a:t>o</a:t>
            </a:r>
            <a:r>
              <a:rPr sz="2100" spc="-989" baseline="5952" dirty="0">
                <a:latin typeface="Arial"/>
                <a:cs typeface="Arial"/>
              </a:rPr>
              <a:t>6</a:t>
            </a:r>
            <a:r>
              <a:rPr sz="1100" dirty="0">
                <a:latin typeface="Book Antiqua"/>
                <a:cs typeface="Book Antiqua"/>
              </a:rPr>
              <a:t>leh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082FA7-A371-4568-AB0E-6CDFAD50E582}"/>
              </a:ext>
            </a:extLst>
          </p:cNvPr>
          <p:cNvSpPr txBox="1"/>
          <p:nvPr/>
        </p:nvSpPr>
        <p:spPr>
          <a:xfrm>
            <a:off x="3630613" y="6307138"/>
            <a:ext cx="1882775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spc="-10" dirty="0">
                <a:latin typeface="Arial"/>
                <a:cs typeface="Arial"/>
              </a:rPr>
              <a:t>Matriks dan Ruang Vektor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50E0083-3B06-4563-AEF2-BECAA5818D2E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F6E0AC4-E99B-4D94-9C26-D02507A93B9D}"/>
              </a:ext>
            </a:extLst>
          </p:cNvPr>
          <p:cNvSpPr txBox="1"/>
          <p:nvPr/>
        </p:nvSpPr>
        <p:spPr>
          <a:xfrm>
            <a:off x="4194175" y="661988"/>
            <a:ext cx="341313" cy="625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292" baseline="-43572" dirty="0">
                <a:latin typeface="Times New Roman"/>
                <a:cs typeface="Times New Roman"/>
              </a:rPr>
              <a:t>2</a:t>
            </a:r>
            <a:r>
              <a:rPr sz="3825" spc="-1485" baseline="-21786" dirty="0">
                <a:latin typeface="Symbol"/>
                <a:cs typeface="Symbol"/>
              </a:rPr>
              <a:t></a:t>
            </a:r>
            <a:r>
              <a:rPr sz="2550" spc="5" dirty="0">
                <a:latin typeface="Symbol"/>
                <a:cs typeface="Symbol"/>
              </a:rPr>
              <a:t>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0E823C-FCAB-47EE-A352-4BC62292D1E7}"/>
              </a:ext>
            </a:extLst>
          </p:cNvPr>
          <p:cNvSpPr txBox="1"/>
          <p:nvPr/>
        </p:nvSpPr>
        <p:spPr>
          <a:xfrm>
            <a:off x="3563938" y="993775"/>
            <a:ext cx="971550" cy="350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31850" algn="l"/>
              </a:tabLst>
              <a:defRPr/>
            </a:pPr>
            <a:r>
              <a:rPr sz="2550" spc="5" dirty="0">
                <a:latin typeface="Symbol"/>
                <a:cs typeface="Symbol"/>
              </a:rPr>
              <a:t>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6C3A0D4-9C78-487D-9DE5-1C9484724B17}"/>
              </a:ext>
            </a:extLst>
          </p:cNvPr>
          <p:cNvSpPr txBox="1"/>
          <p:nvPr/>
        </p:nvSpPr>
        <p:spPr>
          <a:xfrm>
            <a:off x="3563938" y="450850"/>
            <a:ext cx="971550" cy="354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8810" algn="l"/>
              </a:tabLst>
              <a:defRPr/>
            </a:pPr>
            <a:r>
              <a:rPr sz="3825" spc="7" baseline="-4357" dirty="0">
                <a:latin typeface="Symbol"/>
                <a:cs typeface="Symbol"/>
              </a:rPr>
              <a:t></a:t>
            </a:r>
            <a:r>
              <a:rPr sz="3825" spc="-532" baseline="-4357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2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10" dirty="0">
                <a:latin typeface="Times New Roman"/>
                <a:cs typeface="Times New Roman"/>
              </a:rPr>
              <a:t>1</a:t>
            </a:r>
            <a:r>
              <a:rPr sz="2550" spc="-415" dirty="0">
                <a:latin typeface="Times New Roman"/>
                <a:cs typeface="Times New Roman"/>
              </a:rPr>
              <a:t> </a:t>
            </a:r>
            <a:r>
              <a:rPr sz="3825" spc="7" baseline="-4357" dirty="0">
                <a:latin typeface="Symbol"/>
                <a:cs typeface="Symbol"/>
              </a:rPr>
              <a:t></a:t>
            </a:r>
            <a:endParaRPr sz="3825" baseline="-4357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37BA5CB-68A5-4AAF-A821-C9FE638D24D8}"/>
              </a:ext>
            </a:extLst>
          </p:cNvPr>
          <p:cNvSpPr txBox="1"/>
          <p:nvPr/>
        </p:nvSpPr>
        <p:spPr>
          <a:xfrm>
            <a:off x="3033713" y="661988"/>
            <a:ext cx="877887" cy="625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15" dirty="0">
                <a:latin typeface="Times New Roman"/>
                <a:cs typeface="Times New Roman"/>
              </a:rPr>
              <a:t>A</a:t>
            </a:r>
            <a:r>
              <a:rPr sz="2550" i="1" spc="-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3825" spc="-1485" baseline="-20697" dirty="0">
                <a:latin typeface="Symbol"/>
                <a:cs typeface="Symbol"/>
              </a:rPr>
              <a:t></a:t>
            </a:r>
            <a:r>
              <a:rPr sz="3825" spc="7" baseline="1089" dirty="0">
                <a:latin typeface="Symbol"/>
                <a:cs typeface="Symbol"/>
              </a:rPr>
              <a:t></a:t>
            </a:r>
            <a:r>
              <a:rPr sz="3825" spc="-592" baseline="1089" dirty="0">
                <a:latin typeface="Times New Roman"/>
                <a:cs typeface="Times New Roman"/>
              </a:rPr>
              <a:t> </a:t>
            </a:r>
            <a:r>
              <a:rPr sz="3825" spc="15" baseline="-42483" dirty="0">
                <a:latin typeface="Times New Roman"/>
                <a:cs typeface="Times New Roman"/>
              </a:rPr>
              <a:t>1</a:t>
            </a:r>
            <a:endParaRPr sz="3825" baseline="-42483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6C679B2-5571-4D35-9A2E-8202D194C926}"/>
              </a:ext>
            </a:extLst>
          </p:cNvPr>
          <p:cNvSpPr txBox="1"/>
          <p:nvPr/>
        </p:nvSpPr>
        <p:spPr>
          <a:xfrm>
            <a:off x="1482725" y="2287588"/>
            <a:ext cx="1914525" cy="407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95" dirty="0">
                <a:latin typeface="Times New Roman"/>
                <a:cs typeface="Times New Roman"/>
              </a:rPr>
              <a:t>d</a:t>
            </a:r>
            <a:r>
              <a:rPr sz="2250" i="1" spc="20" dirty="0">
                <a:latin typeface="Times New Roman"/>
                <a:cs typeface="Times New Roman"/>
              </a:rPr>
              <a:t>e</a:t>
            </a:r>
            <a:r>
              <a:rPr sz="2250" i="1" spc="30" dirty="0">
                <a:latin typeface="Times New Roman"/>
                <a:cs typeface="Times New Roman"/>
              </a:rPr>
              <a:t>t</a:t>
            </a:r>
            <a:r>
              <a:rPr sz="2250" i="1" spc="-105" dirty="0">
                <a:latin typeface="Times New Roman"/>
                <a:cs typeface="Times New Roman"/>
              </a:rPr>
              <a:t> </a:t>
            </a:r>
            <a:r>
              <a:rPr sz="2950" spc="-650" dirty="0">
                <a:latin typeface="Symbol"/>
                <a:cs typeface="Symbol"/>
              </a:rPr>
              <a:t></a:t>
            </a:r>
            <a:r>
              <a:rPr sz="2350" i="1" spc="110" dirty="0">
                <a:latin typeface="Symbol"/>
                <a:cs typeface="Symbol"/>
              </a:rPr>
              <a:t></a:t>
            </a:r>
            <a:r>
              <a:rPr sz="2250" i="1" spc="-75" dirty="0">
                <a:latin typeface="Times New Roman"/>
                <a:cs typeface="Times New Roman"/>
              </a:rPr>
              <a:t>.</a:t>
            </a:r>
            <a:r>
              <a:rPr sz="2250" i="1" spc="35" dirty="0">
                <a:latin typeface="Times New Roman"/>
                <a:cs typeface="Times New Roman"/>
              </a:rPr>
              <a:t>I</a:t>
            </a:r>
            <a:r>
              <a:rPr sz="2250" i="1" spc="14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Symbol"/>
                <a:cs typeface="Symbol"/>
              </a:rPr>
              <a:t></a:t>
            </a:r>
            <a:r>
              <a:rPr sz="2250" spc="55" dirty="0">
                <a:latin typeface="Times New Roman"/>
                <a:cs typeface="Times New Roman"/>
              </a:rPr>
              <a:t> </a:t>
            </a:r>
            <a:r>
              <a:rPr sz="2250" i="1" spc="-155" dirty="0">
                <a:latin typeface="Times New Roman"/>
                <a:cs typeface="Times New Roman"/>
              </a:rPr>
              <a:t>A</a:t>
            </a:r>
            <a:r>
              <a:rPr sz="2950" spc="-150" dirty="0">
                <a:latin typeface="Symbol"/>
                <a:cs typeface="Symbol"/>
              </a:rPr>
              <a:t></a:t>
            </a:r>
            <a:r>
              <a:rPr sz="2250" spc="60" dirty="0">
                <a:latin typeface="Symbol"/>
                <a:cs typeface="Symbol"/>
              </a:rPr>
              <a:t>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4827" name="object 11">
            <a:extLst>
              <a:ext uri="{FF2B5EF4-FFF2-40B4-BE49-F238E27FC236}">
                <a16:creationId xmlns:a16="http://schemas.microsoft.com/office/drawing/2014/main" id="{3F529B47-5FD8-4ED1-BDBE-C52F87F03734}"/>
              </a:ext>
            </a:extLst>
          </p:cNvPr>
          <p:cNvSpPr>
            <a:spLocks/>
          </p:cNvSpPr>
          <p:nvPr/>
        </p:nvSpPr>
        <p:spPr bwMode="auto">
          <a:xfrm>
            <a:off x="4643438" y="2195513"/>
            <a:ext cx="0" cy="719137"/>
          </a:xfrm>
          <a:custGeom>
            <a:avLst/>
            <a:gdLst>
              <a:gd name="T0" fmla="*/ 0 h 720089"/>
              <a:gd name="T1" fmla="*/ 718569 h 720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0089">
                <a:moveTo>
                  <a:pt x="0" y="0"/>
                </a:moveTo>
                <a:lnTo>
                  <a:pt x="0" y="719520"/>
                </a:lnTo>
              </a:path>
            </a:pathLst>
          </a:custGeom>
          <a:noFill/>
          <a:ln w="124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8" name="object 12">
            <a:extLst>
              <a:ext uri="{FF2B5EF4-FFF2-40B4-BE49-F238E27FC236}">
                <a16:creationId xmlns:a16="http://schemas.microsoft.com/office/drawing/2014/main" id="{0124A3DB-FB02-4898-9A04-9927C7FAE457}"/>
              </a:ext>
            </a:extLst>
          </p:cNvPr>
          <p:cNvSpPr>
            <a:spLocks/>
          </p:cNvSpPr>
          <p:nvPr/>
        </p:nvSpPr>
        <p:spPr bwMode="auto">
          <a:xfrm>
            <a:off x="6394450" y="2195513"/>
            <a:ext cx="0" cy="719137"/>
          </a:xfrm>
          <a:custGeom>
            <a:avLst/>
            <a:gdLst>
              <a:gd name="T0" fmla="*/ 0 h 720089"/>
              <a:gd name="T1" fmla="*/ 718569 h 720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0089">
                <a:moveTo>
                  <a:pt x="0" y="0"/>
                </a:moveTo>
                <a:lnTo>
                  <a:pt x="0" y="719520"/>
                </a:lnTo>
              </a:path>
            </a:pathLst>
          </a:custGeom>
          <a:noFill/>
          <a:ln w="124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91B05D7-43AA-4994-B6B6-0E1D761AE2E6}"/>
              </a:ext>
            </a:extLst>
          </p:cNvPr>
          <p:cNvSpPr txBox="1"/>
          <p:nvPr/>
        </p:nvSpPr>
        <p:spPr>
          <a:xfrm>
            <a:off x="3584575" y="2114550"/>
            <a:ext cx="2616200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9660" fontAlgn="auto">
              <a:lnSpc>
                <a:spcPts val="2655"/>
              </a:lnSpc>
              <a:spcBef>
                <a:spcPts val="0"/>
              </a:spcBef>
              <a:spcAft>
                <a:spcPts val="0"/>
              </a:spcAft>
              <a:tabLst>
                <a:tab pos="2286635" algn="l"/>
              </a:tabLst>
              <a:defRPr/>
            </a:pPr>
            <a:r>
              <a:rPr sz="2800" spc="-320" dirty="0">
                <a:latin typeface="Symbol"/>
                <a:cs typeface="Symbol"/>
              </a:rPr>
              <a:t></a:t>
            </a:r>
            <a:r>
              <a:rPr sz="2200" i="1" spc="-25" dirty="0">
                <a:latin typeface="Symbol"/>
                <a:cs typeface="Symbol"/>
              </a:rPr>
              <a:t></a:t>
            </a:r>
            <a:r>
              <a:rPr sz="2200" i="1" spc="3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2</a:t>
            </a:r>
            <a:r>
              <a:rPr sz="2800" spc="-225" dirty="0">
                <a:latin typeface="Symbol"/>
                <a:cs typeface="Symbol"/>
              </a:rPr>
              <a:t>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2700" fontAlgn="auto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tabLst>
                <a:tab pos="647065" algn="l"/>
              </a:tabLst>
              <a:defRPr/>
            </a:pPr>
            <a:r>
              <a:rPr sz="2400" dirty="0">
                <a:latin typeface="Symbol"/>
                <a:cs typeface="Symbol"/>
              </a:rPr>
              <a:t>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100" spc="30" dirty="0">
                <a:latin typeface="Times New Roman"/>
                <a:cs typeface="Times New Roman"/>
              </a:rPr>
              <a:t>0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B3124A-9851-437E-A943-4A319878AF4E}"/>
              </a:ext>
            </a:extLst>
          </p:cNvPr>
          <p:cNvSpPr txBox="1"/>
          <p:nvPr/>
        </p:nvSpPr>
        <p:spPr>
          <a:xfrm>
            <a:off x="4881563" y="2517775"/>
            <a:ext cx="1531937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9620" algn="l"/>
              </a:tabLst>
              <a:defRPr/>
            </a:pP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800" spc="-320" dirty="0">
                <a:latin typeface="Symbol"/>
                <a:cs typeface="Symbol"/>
              </a:rPr>
              <a:t></a:t>
            </a:r>
            <a:r>
              <a:rPr sz="2200" i="1" spc="-25" dirty="0">
                <a:latin typeface="Symbol"/>
                <a:cs typeface="Symbol"/>
              </a:rPr>
              <a:t>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2</a:t>
            </a:r>
            <a:r>
              <a:rPr sz="2800" spc="-225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5B6401F-45C8-4680-8180-5FD060D4879E}"/>
              </a:ext>
            </a:extLst>
          </p:cNvPr>
          <p:cNvSpPr txBox="1"/>
          <p:nvPr/>
        </p:nvSpPr>
        <p:spPr>
          <a:xfrm>
            <a:off x="4276725" y="3160713"/>
            <a:ext cx="2501900" cy="1720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80" dirty="0">
                <a:latin typeface="Times New Roman"/>
                <a:cs typeface="Times New Roman"/>
              </a:rPr>
              <a:t>0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spc="85" dirty="0">
                <a:latin typeface="Symbol"/>
                <a:cs typeface="Symbol"/>
              </a:rPr>
              <a:t>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3100" spc="-355" dirty="0">
                <a:latin typeface="Symbol"/>
                <a:cs typeface="Symbol"/>
              </a:rPr>
              <a:t></a:t>
            </a:r>
            <a:r>
              <a:rPr sz="2450" i="1" dirty="0">
                <a:latin typeface="Symbol"/>
                <a:cs typeface="Symbol"/>
              </a:rPr>
              <a:t></a:t>
            </a:r>
            <a:r>
              <a:rPr sz="2450" i="1" spc="-5" dirty="0">
                <a:latin typeface="Times New Roman"/>
                <a:cs typeface="Times New Roman"/>
              </a:rPr>
              <a:t> </a:t>
            </a:r>
            <a:r>
              <a:rPr sz="2300" spc="85" dirty="0">
                <a:latin typeface="Symbol"/>
                <a:cs typeface="Symbol"/>
              </a:rPr>
              <a:t>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2</a:t>
            </a:r>
            <a:r>
              <a:rPr sz="3100" spc="-440" dirty="0">
                <a:latin typeface="Symbol"/>
                <a:cs typeface="Symbol"/>
              </a:rPr>
              <a:t></a:t>
            </a:r>
            <a:r>
              <a:rPr sz="3100" spc="-355" dirty="0">
                <a:latin typeface="Symbol"/>
                <a:cs typeface="Symbol"/>
              </a:rPr>
              <a:t></a:t>
            </a:r>
            <a:r>
              <a:rPr sz="2450" i="1" dirty="0">
                <a:latin typeface="Symbol"/>
                <a:cs typeface="Symbol"/>
              </a:rPr>
              <a:t></a:t>
            </a:r>
            <a:r>
              <a:rPr sz="2450" i="1" spc="-5" dirty="0">
                <a:latin typeface="Times New Roman"/>
                <a:cs typeface="Times New Roman"/>
              </a:rPr>
              <a:t> </a:t>
            </a:r>
            <a:r>
              <a:rPr sz="2300" spc="85" dirty="0">
                <a:latin typeface="Symbol"/>
                <a:cs typeface="Symbol"/>
              </a:rPr>
              <a:t>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2</a:t>
            </a:r>
            <a:r>
              <a:rPr sz="3100" spc="55" dirty="0">
                <a:latin typeface="Symbol"/>
                <a:cs typeface="Symbol"/>
              </a:rPr>
              <a:t></a:t>
            </a:r>
            <a:r>
              <a:rPr sz="2300" spc="275" dirty="0">
                <a:latin typeface="Symbol"/>
                <a:cs typeface="Symbol"/>
              </a:rPr>
              <a:t></a:t>
            </a:r>
            <a:r>
              <a:rPr sz="2300" spc="8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3175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150" spc="20" dirty="0">
                <a:latin typeface="Times New Roman"/>
                <a:cs typeface="Times New Roman"/>
              </a:rPr>
              <a:t>0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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4650" spc="-1145" dirty="0">
                <a:latin typeface="Symbol"/>
                <a:cs typeface="Symbol"/>
              </a:rPr>
              <a:t></a:t>
            </a:r>
            <a:r>
              <a:rPr sz="2250" i="1" spc="-114" dirty="0">
                <a:latin typeface="Symbol"/>
                <a:cs typeface="Symbol"/>
              </a:rPr>
              <a:t></a:t>
            </a:r>
            <a:r>
              <a:rPr sz="2925" spc="37" baseline="27065" dirty="0">
                <a:latin typeface="Times New Roman"/>
                <a:cs typeface="Times New Roman"/>
              </a:rPr>
              <a:t>2</a:t>
            </a:r>
            <a:r>
              <a:rPr sz="2925" spc="195" baseline="270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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4</a:t>
            </a:r>
            <a:r>
              <a:rPr sz="2250" i="1" spc="-25" dirty="0">
                <a:latin typeface="Symbol"/>
                <a:cs typeface="Symbol"/>
              </a:rPr>
              <a:t></a:t>
            </a:r>
            <a:r>
              <a:rPr sz="2250" i="1" spc="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4</a:t>
            </a:r>
            <a:r>
              <a:rPr sz="4650" spc="-745" dirty="0">
                <a:latin typeface="Symbol"/>
                <a:cs typeface="Symbol"/>
              </a:rPr>
              <a:t></a:t>
            </a:r>
            <a:r>
              <a:rPr sz="2150" spc="20" dirty="0">
                <a:latin typeface="Symbol"/>
                <a:cs typeface="Symbol"/>
              </a:rPr>
              <a:t></a:t>
            </a:r>
            <a:r>
              <a:rPr sz="2150" spc="-34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1955"/>
              </a:spcBef>
              <a:spcAft>
                <a:spcPts val="0"/>
              </a:spcAft>
              <a:defRPr/>
            </a:pPr>
            <a:r>
              <a:rPr sz="1950" spc="35" dirty="0">
                <a:latin typeface="Times New Roman"/>
                <a:cs typeface="Times New Roman"/>
              </a:rPr>
              <a:t>0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2050" i="1" spc="-100" dirty="0">
                <a:latin typeface="Symbol"/>
                <a:cs typeface="Symbol"/>
              </a:rPr>
              <a:t></a:t>
            </a:r>
            <a:r>
              <a:rPr sz="2625" spc="60" baseline="28571" dirty="0">
                <a:latin typeface="Times New Roman"/>
                <a:cs typeface="Times New Roman"/>
              </a:rPr>
              <a:t>2</a:t>
            </a:r>
            <a:r>
              <a:rPr sz="2625" spc="172" baseline="28571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4</a:t>
            </a:r>
            <a:r>
              <a:rPr sz="2050" i="1" spc="-15" dirty="0">
                <a:latin typeface="Symbol"/>
                <a:cs typeface="Symbol"/>
              </a:rPr>
              <a:t>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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2209FCF-D2A1-477E-9201-2492DFE0D116}"/>
              </a:ext>
            </a:extLst>
          </p:cNvPr>
          <p:cNvSpPr txBox="1"/>
          <p:nvPr/>
        </p:nvSpPr>
        <p:spPr>
          <a:xfrm>
            <a:off x="1384300" y="5065713"/>
            <a:ext cx="4630738" cy="892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12975" fontAlgn="auto">
              <a:spcBef>
                <a:spcPts val="0"/>
              </a:spcBef>
              <a:spcAft>
                <a:spcPts val="0"/>
              </a:spcAft>
              <a:tabLst>
                <a:tab pos="2846705" algn="l"/>
              </a:tabLst>
              <a:defRPr/>
            </a:pPr>
            <a:r>
              <a:rPr sz="2400" dirty="0">
                <a:latin typeface="Symbol"/>
                <a:cs typeface="Symbol"/>
              </a:rPr>
              <a:t>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spc="80" dirty="0">
                <a:latin typeface="Times New Roman"/>
                <a:cs typeface="Times New Roman"/>
              </a:rPr>
              <a:t>0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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700" spc="-305" dirty="0">
                <a:latin typeface="Symbol"/>
                <a:cs typeface="Symbol"/>
              </a:rPr>
              <a:t></a:t>
            </a:r>
            <a:r>
              <a:rPr sz="2150" i="1" dirty="0">
                <a:latin typeface="Symbol"/>
                <a:cs typeface="Symbol"/>
              </a:rPr>
              <a:t>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1</a:t>
            </a:r>
            <a:r>
              <a:rPr sz="2700" spc="-190" dirty="0">
                <a:latin typeface="Symbol"/>
                <a:cs typeface="Symbol"/>
              </a:rPr>
              <a:t></a:t>
            </a:r>
            <a:r>
              <a:rPr sz="2700" spc="-305" dirty="0">
                <a:latin typeface="Symbol"/>
                <a:cs typeface="Symbol"/>
              </a:rPr>
              <a:t></a:t>
            </a:r>
            <a:r>
              <a:rPr sz="2150" i="1" dirty="0">
                <a:latin typeface="Symbol"/>
                <a:cs typeface="Symbol"/>
              </a:rPr>
              <a:t>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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3</a:t>
            </a:r>
            <a:r>
              <a:rPr sz="2700" spc="-200" dirty="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  <a:p>
            <a:pPr marL="12700" fontAlgn="auto">
              <a:spcBef>
                <a:spcPts val="665"/>
              </a:spcBef>
              <a:spcAft>
                <a:spcPts val="0"/>
              </a:spcAft>
              <a:tabLst>
                <a:tab pos="2220595" algn="l"/>
              </a:tabLst>
              <a:defRPr/>
            </a:pPr>
            <a:r>
              <a:rPr sz="2600" spc="2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i</a:t>
            </a:r>
            <a:r>
              <a:rPr sz="2600" spc="229" dirty="0">
                <a:latin typeface="Times New Roman"/>
                <a:cs typeface="Times New Roman"/>
              </a:rPr>
              <a:t>p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90" dirty="0">
                <a:latin typeface="Times New Roman"/>
                <a:cs typeface="Times New Roman"/>
              </a:rPr>
              <a:t>h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Symbol"/>
                <a:cs typeface="Symbol"/>
              </a:rPr>
              <a:t></a:t>
            </a:r>
            <a:r>
              <a:rPr sz="2750" i="1" spc="1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Symbol"/>
                <a:cs typeface="Symbol"/>
              </a:rPr>
              <a:t>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0" dirty="0">
                <a:latin typeface="Times New Roman"/>
                <a:cs typeface="Times New Roman"/>
              </a:rPr>
              <a:t>;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Symbol"/>
                <a:cs typeface="Symbol"/>
              </a:rPr>
              <a:t></a:t>
            </a:r>
            <a:r>
              <a:rPr sz="2750" i="1" spc="1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9DC38F3-65CF-4ED8-8843-F767F666D6EB}"/>
              </a:ext>
            </a:extLst>
          </p:cNvPr>
          <p:cNvSpPr txBox="1"/>
          <p:nvPr/>
        </p:nvSpPr>
        <p:spPr>
          <a:xfrm>
            <a:off x="307975" y="323850"/>
            <a:ext cx="2549525" cy="69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7353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Kit</a:t>
            </a:r>
            <a:r>
              <a:rPr sz="2400" spc="-15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peroleh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494EF5A-0A6B-48D6-87D1-457A7E608881}"/>
              </a:ext>
            </a:extLst>
          </p:cNvPr>
          <p:cNvSpPr txBox="1"/>
          <p:nvPr/>
        </p:nvSpPr>
        <p:spPr>
          <a:xfrm>
            <a:off x="1049338" y="1603375"/>
            <a:ext cx="53800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Persamaa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Karakteristikny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4835" name="object 19">
            <a:extLst>
              <a:ext uri="{FF2B5EF4-FFF2-40B4-BE49-F238E27FC236}">
                <a16:creationId xmlns:a16="http://schemas.microsoft.com/office/drawing/2014/main" id="{45704527-8C8F-4610-9F83-23C3FBC9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3270250"/>
            <a:ext cx="342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</a:t>
            </a:r>
          </a:p>
        </p:txBody>
      </p:sp>
      <p:sp>
        <p:nvSpPr>
          <p:cNvPr id="34836" name="object 20">
            <a:extLst>
              <a:ext uri="{FF2B5EF4-FFF2-40B4-BE49-F238E27FC236}">
                <a16:creationId xmlns:a16="http://schemas.microsoft.com/office/drawing/2014/main" id="{53AA17E4-96F4-4530-B27E-C6A0A600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937000"/>
            <a:ext cx="342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</a:t>
            </a:r>
          </a:p>
        </p:txBody>
      </p:sp>
      <p:sp>
        <p:nvSpPr>
          <p:cNvPr id="34837" name="object 21">
            <a:extLst>
              <a:ext uri="{FF2B5EF4-FFF2-40B4-BE49-F238E27FC236}">
                <a16:creationId xmlns:a16="http://schemas.microsoft.com/office/drawing/2014/main" id="{FF0FC4A4-D80F-4A21-B909-B679C72C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4565650"/>
            <a:ext cx="342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Symbol" panose="05050102010706020507" pitchFamily="18" charset="2"/>
              </a:rPr>
              <a:t>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>
            <a:extLst>
              <a:ext uri="{FF2B5EF4-FFF2-40B4-BE49-F238E27FC236}">
                <a16:creationId xmlns:a16="http://schemas.microsoft.com/office/drawing/2014/main" id="{14B9BEA4-EDFA-407A-8E51-C950F29C9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7B5019-8541-49F1-938F-05377388E458}"/>
              </a:ext>
            </a:extLst>
          </p:cNvPr>
          <p:cNvSpPr txBox="1"/>
          <p:nvPr/>
        </p:nvSpPr>
        <p:spPr>
          <a:xfrm>
            <a:off x="1628775" y="307975"/>
            <a:ext cx="655638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-70" dirty="0">
                <a:latin typeface="Symbol"/>
                <a:cs typeface="Symbol"/>
              </a:rPr>
              <a:t></a:t>
            </a:r>
            <a:r>
              <a:rPr sz="2550" i="1" spc="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C21CD14-4B60-416A-B2EB-C3C4E22FE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9238D49-C93E-408A-9F44-6C9C2FACE1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5846" name="object 29">
            <a:extLst>
              <a:ext uri="{FF2B5EF4-FFF2-40B4-BE49-F238E27FC236}">
                <a16:creationId xmlns:a16="http://schemas.microsoft.com/office/drawing/2014/main" id="{366EEA05-CCD7-4377-B1E8-597AA78A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CF68EF-03DC-4473-AAF1-97DC5D9C4626}" type="slidenum">
              <a:rPr lang="id-ID" altLang="en-US">
                <a:latin typeface="Arial" panose="020B0604020202020204" pitchFamily="34" charset="0"/>
              </a:rPr>
              <a:pPr eaLnBrk="1" hangingPunct="1"/>
              <a:t>35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9289DD-24F7-42B5-874F-DBE66550F2A8}"/>
              </a:ext>
            </a:extLst>
          </p:cNvPr>
          <p:cNvSpPr txBox="1"/>
          <p:nvPr/>
        </p:nvSpPr>
        <p:spPr>
          <a:xfrm>
            <a:off x="1001713" y="915988"/>
            <a:ext cx="1446212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50" spc="-330" dirty="0">
                <a:latin typeface="Symbol"/>
                <a:cs typeface="Symbol"/>
              </a:rPr>
              <a:t></a:t>
            </a:r>
            <a:r>
              <a:rPr sz="2350" i="1" dirty="0">
                <a:latin typeface="Symbol"/>
                <a:cs typeface="Symbol"/>
              </a:rPr>
              <a:t></a:t>
            </a:r>
            <a:r>
              <a:rPr sz="2250" spc="-5" dirty="0">
                <a:latin typeface="Times New Roman"/>
                <a:cs typeface="Times New Roman"/>
              </a:rPr>
              <a:t>.</a:t>
            </a:r>
            <a:r>
              <a:rPr sz="2250" i="1" spc="15" dirty="0">
                <a:latin typeface="Times New Roman"/>
                <a:cs typeface="Times New Roman"/>
              </a:rPr>
              <a:t>I</a:t>
            </a:r>
            <a:r>
              <a:rPr sz="2250" i="1" spc="1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A</a:t>
            </a:r>
            <a:r>
              <a:rPr sz="2950" spc="-240" dirty="0">
                <a:latin typeface="Symbol"/>
                <a:cs typeface="Symbol"/>
              </a:rPr>
              <a:t></a:t>
            </a:r>
            <a:r>
              <a:rPr sz="2950" spc="-30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~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3375" spc="-1305" baseline="-19753" dirty="0">
                <a:latin typeface="Symbol"/>
                <a:cs typeface="Symbol"/>
              </a:rPr>
              <a:t></a:t>
            </a:r>
            <a:r>
              <a:rPr sz="3375" spc="22" baseline="1234" dirty="0">
                <a:latin typeface="Symbol"/>
                <a:cs typeface="Symbol"/>
              </a:rPr>
              <a:t>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FC590E9-EBD7-43E0-8FB0-5222DE385996}"/>
              </a:ext>
            </a:extLst>
          </p:cNvPr>
          <p:cNvSpPr txBox="1"/>
          <p:nvPr/>
        </p:nvSpPr>
        <p:spPr>
          <a:xfrm>
            <a:off x="3352800" y="987425"/>
            <a:ext cx="1273175" cy="423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48080" algn="l"/>
              </a:tabLst>
              <a:defRPr/>
            </a:pPr>
            <a:r>
              <a:rPr sz="3375" spc="-1305" baseline="-19753" dirty="0">
                <a:latin typeface="Symbol"/>
                <a:cs typeface="Symbol"/>
              </a:rPr>
              <a:t></a:t>
            </a:r>
            <a:r>
              <a:rPr sz="3375" spc="22" baseline="1234" dirty="0">
                <a:latin typeface="Symbol"/>
                <a:cs typeface="Symbol"/>
              </a:rPr>
              <a:t></a:t>
            </a:r>
            <a:r>
              <a:rPr sz="3375" spc="67" baseline="123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~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3375" spc="-1305" baseline="-19753" dirty="0">
                <a:latin typeface="Symbol"/>
                <a:cs typeface="Symbol"/>
              </a:rPr>
              <a:t></a:t>
            </a:r>
            <a:r>
              <a:rPr sz="3375" spc="22" baseline="1234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3375" spc="-1305" baseline="-19753" dirty="0">
                <a:latin typeface="Symbol"/>
                <a:cs typeface="Symbol"/>
              </a:rPr>
              <a:t></a:t>
            </a:r>
            <a:r>
              <a:rPr sz="3375" spc="22" baseline="1234" dirty="0">
                <a:latin typeface="Symbol"/>
                <a:cs typeface="Symbol"/>
              </a:rPr>
              <a:t>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ADCDF1-2E83-478F-9C30-EAE9BEB55F9C}"/>
              </a:ext>
            </a:extLst>
          </p:cNvPr>
          <p:cNvSpPr txBox="1"/>
          <p:nvPr/>
        </p:nvSpPr>
        <p:spPr>
          <a:xfrm>
            <a:off x="2309813" y="1212850"/>
            <a:ext cx="2316162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28980" algn="l"/>
                <a:tab pos="1478915" algn="l"/>
                <a:tab pos="2025014" algn="l"/>
              </a:tabLst>
              <a:defRPr/>
            </a:pPr>
            <a:r>
              <a:rPr sz="3375" spc="375" baseline="-13580" dirty="0">
                <a:latin typeface="Symbol"/>
                <a:cs typeface="Symbol"/>
              </a:rPr>
              <a:t></a:t>
            </a:r>
            <a:r>
              <a:rPr sz="2250" spc="20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95" dirty="0">
                <a:latin typeface="Symbol"/>
                <a:cs typeface="Symbol"/>
              </a:rPr>
              <a:t></a:t>
            </a:r>
            <a:r>
              <a:rPr sz="2250" spc="-5" dirty="0">
                <a:latin typeface="Times New Roman"/>
                <a:cs typeface="Times New Roman"/>
              </a:rPr>
              <a:t>1</a:t>
            </a:r>
            <a:r>
              <a:rPr sz="3375" spc="22" baseline="-13580" dirty="0">
                <a:latin typeface="Symbol"/>
                <a:cs typeface="Symbol"/>
              </a:rPr>
              <a:t></a:t>
            </a:r>
            <a:r>
              <a:rPr sz="3375" baseline="-13580" dirty="0">
                <a:latin typeface="Times New Roman"/>
                <a:cs typeface="Times New Roman"/>
              </a:rPr>
              <a:t>	</a:t>
            </a:r>
            <a:r>
              <a:rPr sz="3375" spc="22" baseline="-13580" dirty="0">
                <a:latin typeface="Symbol"/>
                <a:cs typeface="Symbol"/>
              </a:rPr>
              <a:t></a:t>
            </a:r>
            <a:r>
              <a:rPr sz="3375" spc="-532" baseline="-1358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75" dirty="0">
                <a:latin typeface="Times New Roman"/>
                <a:cs typeface="Times New Roman"/>
              </a:rPr>
              <a:t>0</a:t>
            </a:r>
            <a:r>
              <a:rPr sz="3375" spc="22" baseline="-13580" dirty="0">
                <a:latin typeface="Symbol"/>
                <a:cs typeface="Symbol"/>
              </a:rPr>
              <a:t></a:t>
            </a:r>
            <a:endParaRPr sz="3375" baseline="-1358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735E31-CE30-4B36-B0BB-9B449E5B83F7}"/>
              </a:ext>
            </a:extLst>
          </p:cNvPr>
          <p:cNvSpPr txBox="1"/>
          <p:nvPr/>
        </p:nvSpPr>
        <p:spPr>
          <a:xfrm>
            <a:off x="2309813" y="782638"/>
            <a:ext cx="2316162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28980" algn="l"/>
                <a:tab pos="1478915" algn="l"/>
                <a:tab pos="2023110" algn="l"/>
              </a:tabLst>
              <a:defRPr/>
            </a:pPr>
            <a:r>
              <a:rPr sz="3375" spc="375" baseline="-3703" dirty="0">
                <a:latin typeface="Symbol"/>
                <a:cs typeface="Symbol"/>
              </a:rPr>
              <a:t></a:t>
            </a:r>
            <a:r>
              <a:rPr sz="2250" spc="20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95" dirty="0">
                <a:latin typeface="Symbol"/>
                <a:cs typeface="Symbol"/>
              </a:rPr>
              <a:t></a:t>
            </a:r>
            <a:r>
              <a:rPr sz="2250" spc="-5" dirty="0">
                <a:latin typeface="Times New Roman"/>
                <a:cs typeface="Times New Roman"/>
              </a:rPr>
              <a:t>1</a:t>
            </a:r>
            <a:r>
              <a:rPr sz="3375" spc="22" baseline="-3703" dirty="0">
                <a:latin typeface="Symbol"/>
                <a:cs typeface="Symbol"/>
              </a:rPr>
              <a:t></a:t>
            </a:r>
            <a:r>
              <a:rPr sz="3375" baseline="-3703" dirty="0">
                <a:latin typeface="Times New Roman"/>
                <a:cs typeface="Times New Roman"/>
              </a:rPr>
              <a:t>	</a:t>
            </a:r>
            <a:r>
              <a:rPr sz="3375" spc="300" baseline="-3703" dirty="0">
                <a:latin typeface="Symbol"/>
                <a:cs typeface="Symbol"/>
              </a:rPr>
              <a:t>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80" dirty="0">
                <a:latin typeface="Times New Roman"/>
                <a:cs typeface="Times New Roman"/>
              </a:rPr>
              <a:t>1</a:t>
            </a:r>
            <a:r>
              <a:rPr sz="3375" spc="22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F9BAB8A-42CC-4562-9CDE-80ACF8C902E7}"/>
              </a:ext>
            </a:extLst>
          </p:cNvPr>
          <p:cNvSpPr txBox="1"/>
          <p:nvPr/>
        </p:nvSpPr>
        <p:spPr>
          <a:xfrm>
            <a:off x="5749925" y="692150"/>
            <a:ext cx="1365250" cy="1349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-70" dirty="0">
                <a:latin typeface="Times New Roman"/>
                <a:cs typeface="Times New Roman"/>
              </a:rPr>
              <a:t>x</a:t>
            </a:r>
            <a:r>
              <a:rPr sz="2100" spc="15" baseline="-23809" dirty="0">
                <a:latin typeface="Times New Roman"/>
                <a:cs typeface="Times New Roman"/>
              </a:rPr>
              <a:t>1</a:t>
            </a:r>
            <a:r>
              <a:rPr sz="2100" baseline="-23809" dirty="0">
                <a:latin typeface="Times New Roman"/>
                <a:cs typeface="Times New Roman"/>
              </a:rPr>
              <a:t> </a:t>
            </a:r>
            <a:r>
              <a:rPr sz="2100" spc="7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95" dirty="0">
                <a:latin typeface="Times New Roman"/>
                <a:cs typeface="Times New Roman"/>
              </a:rPr>
              <a:t>x</a:t>
            </a:r>
            <a:r>
              <a:rPr sz="2100" spc="15" baseline="-23809" dirty="0">
                <a:latin typeface="Times New Roman"/>
                <a:cs typeface="Times New Roman"/>
              </a:rPr>
              <a:t>2</a:t>
            </a:r>
            <a:r>
              <a:rPr sz="2100" baseline="-23809" dirty="0">
                <a:latin typeface="Times New Roman"/>
                <a:cs typeface="Times New Roman"/>
              </a:rPr>
              <a:t>  </a:t>
            </a:r>
            <a:r>
              <a:rPr sz="2100" spc="-120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 0</a:t>
            </a:r>
            <a:endParaRPr sz="2450">
              <a:latin typeface="Times New Roman"/>
              <a:cs typeface="Times New Roman"/>
            </a:endParaRPr>
          </a:p>
          <a:p>
            <a:pPr marL="12700" fontAlgn="auto">
              <a:spcBef>
                <a:spcPts val="785"/>
              </a:spcBef>
              <a:spcAft>
                <a:spcPts val="0"/>
              </a:spcAft>
              <a:defRPr/>
            </a:pPr>
            <a:r>
              <a:rPr sz="2450" i="1" spc="-70" dirty="0">
                <a:latin typeface="Times New Roman"/>
                <a:cs typeface="Times New Roman"/>
              </a:rPr>
              <a:t>x</a:t>
            </a:r>
            <a:r>
              <a:rPr sz="2100" spc="15" baseline="-23809" dirty="0">
                <a:latin typeface="Times New Roman"/>
                <a:cs typeface="Times New Roman"/>
              </a:rPr>
              <a:t>1</a:t>
            </a:r>
            <a:r>
              <a:rPr sz="2100" baseline="-23809" dirty="0">
                <a:latin typeface="Times New Roman"/>
                <a:cs typeface="Times New Roman"/>
              </a:rPr>
              <a:t> </a:t>
            </a:r>
            <a:r>
              <a:rPr sz="2100" spc="240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185" dirty="0">
                <a:latin typeface="Symbol"/>
                <a:cs typeface="Symbol"/>
              </a:rPr>
              <a:t></a:t>
            </a:r>
            <a:r>
              <a:rPr sz="2450" i="1" spc="95" dirty="0">
                <a:latin typeface="Times New Roman"/>
                <a:cs typeface="Times New Roman"/>
              </a:rPr>
              <a:t>x</a:t>
            </a:r>
            <a:r>
              <a:rPr sz="2100" spc="15" baseline="-23809" dirty="0">
                <a:latin typeface="Times New Roman"/>
                <a:cs typeface="Times New Roman"/>
              </a:rPr>
              <a:t>2</a:t>
            </a:r>
            <a:endParaRPr sz="2100" baseline="-23809">
              <a:latin typeface="Times New Roman"/>
              <a:cs typeface="Times New Roman"/>
            </a:endParaRPr>
          </a:p>
          <a:p>
            <a:pPr marL="12700" fontAlgn="auto">
              <a:spcBef>
                <a:spcPts val="780"/>
              </a:spcBef>
              <a:spcAft>
                <a:spcPts val="0"/>
              </a:spcAft>
              <a:defRPr/>
            </a:pPr>
            <a:r>
              <a:rPr sz="2450" i="1" spc="95" dirty="0">
                <a:latin typeface="Times New Roman"/>
                <a:cs typeface="Times New Roman"/>
              </a:rPr>
              <a:t>x</a:t>
            </a:r>
            <a:r>
              <a:rPr sz="2100" spc="15" baseline="-23809" dirty="0">
                <a:latin typeface="Times New Roman"/>
                <a:cs typeface="Times New Roman"/>
              </a:rPr>
              <a:t>2</a:t>
            </a:r>
            <a:r>
              <a:rPr sz="2100" baseline="-23809" dirty="0">
                <a:latin typeface="Times New Roman"/>
                <a:cs typeface="Times New Roman"/>
              </a:rPr>
              <a:t>  </a:t>
            </a:r>
            <a:r>
              <a:rPr sz="2100" spc="-120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37A12E-9B29-4BF1-A978-3FD11F9A309E}"/>
              </a:ext>
            </a:extLst>
          </p:cNvPr>
          <p:cNvSpPr txBox="1"/>
          <p:nvPr/>
        </p:nvSpPr>
        <p:spPr>
          <a:xfrm>
            <a:off x="7159625" y="2105025"/>
            <a:ext cx="655638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-70" dirty="0">
                <a:latin typeface="Symbol"/>
                <a:cs typeface="Symbol"/>
              </a:rPr>
              <a:t></a:t>
            </a:r>
            <a:r>
              <a:rPr sz="2550" i="1" spc="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8C1B6A-0F75-46AB-89B7-8C5A71235BCD}"/>
              </a:ext>
            </a:extLst>
          </p:cNvPr>
          <p:cNvSpPr txBox="1"/>
          <p:nvPr/>
        </p:nvSpPr>
        <p:spPr>
          <a:xfrm>
            <a:off x="2228850" y="3502025"/>
            <a:ext cx="1631950" cy="487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-1492" baseline="-27233" dirty="0">
                <a:latin typeface="Symbol"/>
                <a:cs typeface="Symbol"/>
              </a:rPr>
              <a:t></a:t>
            </a:r>
            <a:r>
              <a:rPr sz="3825" spc="307" baseline="-5446" dirty="0">
                <a:latin typeface="Symbol"/>
                <a:cs typeface="Symbol"/>
              </a:rPr>
              <a:t></a:t>
            </a:r>
            <a:r>
              <a:rPr sz="3825" i="1" spc="7" baseline="-6535" dirty="0">
                <a:latin typeface="Times New Roman"/>
                <a:cs typeface="Times New Roman"/>
              </a:rPr>
              <a:t>t</a:t>
            </a:r>
            <a:r>
              <a:rPr sz="3825" i="1" spc="-397" baseline="-65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2DE2A6C-17D9-4C1B-8FA7-FF6285566001}"/>
              </a:ext>
            </a:extLst>
          </p:cNvPr>
          <p:cNvSpPr txBox="1"/>
          <p:nvPr/>
        </p:nvSpPr>
        <p:spPr>
          <a:xfrm>
            <a:off x="742950" y="3783013"/>
            <a:ext cx="1638300" cy="417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63930" algn="l"/>
              </a:tabLst>
              <a:defRPr/>
            </a:pPr>
            <a:r>
              <a:rPr sz="2550" spc="5" dirty="0">
                <a:latin typeface="Symbol"/>
                <a:cs typeface="Symbol"/>
              </a:rPr>
              <a:t>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3825" i="1" spc="-15" baseline="14161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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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3825" spc="15" baseline="14161" dirty="0">
                <a:latin typeface="Times New Roman"/>
                <a:cs typeface="Times New Roman"/>
              </a:rPr>
              <a:t>1</a:t>
            </a:r>
            <a:r>
              <a:rPr sz="3825" spc="465" baseline="14161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283B3F-2D50-475A-879E-6776AC979951}"/>
              </a:ext>
            </a:extLst>
          </p:cNvPr>
          <p:cNvSpPr txBox="1"/>
          <p:nvPr/>
        </p:nvSpPr>
        <p:spPr>
          <a:xfrm>
            <a:off x="742950" y="3294063"/>
            <a:ext cx="627063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3825" i="1" spc="-277" baseline="4357" dirty="0">
                <a:latin typeface="Times New Roman"/>
                <a:cs typeface="Times New Roman"/>
              </a:rPr>
              <a:t>x</a:t>
            </a:r>
            <a:r>
              <a:rPr sz="2250" baseline="-16666" dirty="0">
                <a:latin typeface="Times New Roman"/>
                <a:cs typeface="Times New Roman"/>
              </a:rPr>
              <a:t>1</a:t>
            </a:r>
            <a:r>
              <a:rPr sz="2250" spc="150" baseline="-1666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61EBC3A-1067-4E7F-81B7-FA21E7926BDC}"/>
              </a:ext>
            </a:extLst>
          </p:cNvPr>
          <p:cNvSpPr txBox="1"/>
          <p:nvPr/>
        </p:nvSpPr>
        <p:spPr>
          <a:xfrm>
            <a:off x="1693863" y="3278188"/>
            <a:ext cx="687387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434" baseline="-4357" dirty="0">
                <a:latin typeface="Symbol"/>
                <a:cs typeface="Symbol"/>
              </a:rPr>
              <a:t></a:t>
            </a:r>
            <a:r>
              <a:rPr sz="2550" spc="225" dirty="0">
                <a:latin typeface="Symbol"/>
                <a:cs typeface="Symbol"/>
              </a:rPr>
              <a:t></a:t>
            </a:r>
            <a:r>
              <a:rPr sz="2550" spc="-10" dirty="0">
                <a:latin typeface="Times New Roman"/>
                <a:cs typeface="Times New Roman"/>
              </a:rPr>
              <a:t>1</a:t>
            </a:r>
            <a:r>
              <a:rPr sz="3825" spc="7" baseline="-4357" dirty="0">
                <a:latin typeface="Symbol"/>
                <a:cs typeface="Symbol"/>
              </a:rPr>
              <a:t></a:t>
            </a:r>
            <a:endParaRPr sz="3825" baseline="-4357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F50D087-3462-4949-BC12-D12931E25D94}"/>
              </a:ext>
            </a:extLst>
          </p:cNvPr>
          <p:cNvSpPr txBox="1"/>
          <p:nvPr/>
        </p:nvSpPr>
        <p:spPr>
          <a:xfrm>
            <a:off x="742950" y="3508375"/>
            <a:ext cx="1103313" cy="484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7045" algn="l"/>
              </a:tabLst>
              <a:defRPr/>
            </a:pPr>
            <a:r>
              <a:rPr sz="3825" spc="-1492" baseline="-20697" dirty="0">
                <a:latin typeface="Symbol"/>
                <a:cs typeface="Symbol"/>
              </a:rPr>
              <a:t></a:t>
            </a:r>
            <a:r>
              <a:rPr sz="3825" spc="7" baseline="2178" dirty="0">
                <a:latin typeface="Symbol"/>
                <a:cs typeface="Symbol"/>
              </a:rPr>
              <a:t></a:t>
            </a:r>
            <a:r>
              <a:rPr sz="3825" baseline="2178" dirty="0">
                <a:latin typeface="Times New Roman"/>
                <a:cs typeface="Times New Roman"/>
              </a:rPr>
              <a:t>	</a:t>
            </a:r>
            <a:r>
              <a:rPr sz="3825" spc="-1492" baseline="-20697" dirty="0">
                <a:latin typeface="Symbol"/>
                <a:cs typeface="Symbol"/>
              </a:rPr>
              <a:t></a:t>
            </a:r>
            <a:r>
              <a:rPr sz="3825" spc="7" baseline="2178" dirty="0">
                <a:latin typeface="Symbol"/>
                <a:cs typeface="Symbol"/>
              </a:rPr>
              <a:t></a:t>
            </a:r>
            <a:r>
              <a:rPr sz="3825" spc="89" baseline="2178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3825" spc="-1492" baseline="-20697" dirty="0">
                <a:latin typeface="Symbol"/>
                <a:cs typeface="Symbol"/>
              </a:rPr>
              <a:t></a:t>
            </a:r>
            <a:r>
              <a:rPr sz="3825" spc="7" baseline="1089" dirty="0">
                <a:latin typeface="Symbol"/>
                <a:cs typeface="Symbol"/>
              </a:rPr>
              <a:t></a:t>
            </a:r>
            <a:endParaRPr sz="3825" baseline="1089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C9EA40B-FC89-45B7-A11E-BEEA0DC1E982}"/>
              </a:ext>
            </a:extLst>
          </p:cNvPr>
          <p:cNvSpPr txBox="1"/>
          <p:nvPr/>
        </p:nvSpPr>
        <p:spPr>
          <a:xfrm>
            <a:off x="460375" y="4384675"/>
            <a:ext cx="7945438" cy="844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1870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eigen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bersesuaia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700" i="1" spc="-390" dirty="0">
                <a:latin typeface="Symbol"/>
                <a:cs typeface="Symbol"/>
              </a:rPr>
              <a:t></a:t>
            </a:r>
            <a:r>
              <a:rPr sz="2700" i="1" spc="-85" dirty="0">
                <a:latin typeface="Times New Roman"/>
                <a:cs typeface="Times New Roman"/>
              </a:rPr>
              <a:t> </a:t>
            </a:r>
            <a:r>
              <a:rPr sz="2600" spc="-345" dirty="0">
                <a:latin typeface="Symbol"/>
                <a:cs typeface="Symbol"/>
              </a:rPr>
              <a:t>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9545" fontAlgn="auto">
              <a:spcBef>
                <a:spcPts val="1280"/>
              </a:spcBef>
              <a:spcAft>
                <a:spcPts val="0"/>
              </a:spcAft>
              <a:defRPr/>
            </a:pPr>
            <a:r>
              <a:rPr sz="2000" spc="-5" dirty="0">
                <a:latin typeface="Bookman Old Style"/>
                <a:cs typeface="Bookman Old Style"/>
              </a:rPr>
              <a:t>a</a:t>
            </a:r>
            <a:r>
              <a:rPr sz="2000" spc="5" dirty="0">
                <a:latin typeface="Bookman Old Style"/>
                <a:cs typeface="Bookman Old Style"/>
              </a:rPr>
              <a:t>d</a:t>
            </a:r>
            <a:r>
              <a:rPr sz="2000" spc="-5" dirty="0">
                <a:latin typeface="Bookman Old Style"/>
                <a:cs typeface="Bookman Old Style"/>
              </a:rPr>
              <a:t>alah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924BA18-70EC-4567-A9DF-AAA3A8E72B70}"/>
              </a:ext>
            </a:extLst>
          </p:cNvPr>
          <p:cNvSpPr txBox="1"/>
          <p:nvPr/>
        </p:nvSpPr>
        <p:spPr>
          <a:xfrm>
            <a:off x="2938463" y="5411788"/>
            <a:ext cx="2540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1105" dirty="0"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13036B4-162E-4E94-9678-38D90A17839E}"/>
              </a:ext>
            </a:extLst>
          </p:cNvPr>
          <p:cNvSpPr txBox="1"/>
          <p:nvPr/>
        </p:nvSpPr>
        <p:spPr>
          <a:xfrm>
            <a:off x="2398713" y="5270500"/>
            <a:ext cx="693737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3085" algn="l"/>
              </a:tabLst>
              <a:defRPr/>
            </a:pPr>
            <a:r>
              <a:rPr sz="2850" spc="-100" dirty="0">
                <a:latin typeface="Symbol"/>
                <a:cs typeface="Symbol"/>
              </a:rPr>
              <a:t></a:t>
            </a:r>
            <a:r>
              <a:rPr sz="2850" spc="-100" dirty="0">
                <a:latin typeface="Times New Roman"/>
                <a:cs typeface="Times New Roman"/>
              </a:rPr>
              <a:t>	</a:t>
            </a:r>
            <a:r>
              <a:rPr sz="2850" spc="-100" dirty="0"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8F56A3D-9CB7-4FE0-A03E-C35EF5744B16}"/>
              </a:ext>
            </a:extLst>
          </p:cNvPr>
          <p:cNvSpPr txBox="1"/>
          <p:nvPr/>
        </p:nvSpPr>
        <p:spPr>
          <a:xfrm>
            <a:off x="2398713" y="5645150"/>
            <a:ext cx="693737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3085" algn="l"/>
              </a:tabLst>
              <a:defRPr/>
            </a:pPr>
            <a:r>
              <a:rPr sz="2850" spc="-100" dirty="0">
                <a:latin typeface="Symbol"/>
                <a:cs typeface="Symbol"/>
              </a:rPr>
              <a:t></a:t>
            </a:r>
            <a:r>
              <a:rPr sz="2850" spc="-100" dirty="0">
                <a:latin typeface="Times New Roman"/>
                <a:cs typeface="Times New Roman"/>
              </a:rPr>
              <a:t>	</a:t>
            </a:r>
            <a:r>
              <a:rPr sz="2850" spc="-100" dirty="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EDC2B70-D070-4DD3-96FF-020CC7EC24EE}"/>
              </a:ext>
            </a:extLst>
          </p:cNvPr>
          <p:cNvSpPr txBox="1"/>
          <p:nvPr/>
        </p:nvSpPr>
        <p:spPr>
          <a:xfrm>
            <a:off x="2398713" y="5011738"/>
            <a:ext cx="693737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75" spc="284" baseline="-3898" dirty="0">
                <a:latin typeface="Symbol"/>
                <a:cs typeface="Symbol"/>
              </a:rPr>
              <a:t></a:t>
            </a:r>
            <a:r>
              <a:rPr sz="2850" spc="80" dirty="0">
                <a:latin typeface="Symbol"/>
                <a:cs typeface="Symbol"/>
              </a:rPr>
              <a:t></a:t>
            </a:r>
            <a:r>
              <a:rPr sz="2850" spc="-145" dirty="0">
                <a:latin typeface="Times New Roman"/>
                <a:cs typeface="Times New Roman"/>
              </a:rPr>
              <a:t>1</a:t>
            </a:r>
            <a:r>
              <a:rPr sz="4275" spc="-150" baseline="-3898" dirty="0">
                <a:latin typeface="Symbol"/>
                <a:cs typeface="Symbol"/>
              </a:rPr>
              <a:t>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0305224-3848-495C-9E17-02ADC882740D}"/>
              </a:ext>
            </a:extLst>
          </p:cNvPr>
          <p:cNvSpPr txBox="1"/>
          <p:nvPr/>
        </p:nvSpPr>
        <p:spPr>
          <a:xfrm>
            <a:off x="2398713" y="5411788"/>
            <a:ext cx="2540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1105" dirty="0">
                <a:latin typeface="Symbol"/>
                <a:cs typeface="Symbol"/>
              </a:rPr>
              <a:t>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1A6818B-EDE7-4854-B634-CD0ABF3B9375}"/>
              </a:ext>
            </a:extLst>
          </p:cNvPr>
          <p:cNvSpPr txBox="1"/>
          <p:nvPr/>
        </p:nvSpPr>
        <p:spPr>
          <a:xfrm>
            <a:off x="1800225" y="5278438"/>
            <a:ext cx="541338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i="1" spc="-160" dirty="0">
                <a:latin typeface="Times New Roman"/>
                <a:cs typeface="Times New Roman"/>
              </a:rPr>
              <a:t>P</a:t>
            </a:r>
            <a:r>
              <a:rPr sz="2850" i="1" spc="315" dirty="0">
                <a:latin typeface="Times New Roman"/>
                <a:cs typeface="Times New Roman"/>
              </a:rPr>
              <a:t> </a:t>
            </a:r>
            <a:r>
              <a:rPr sz="2850" spc="-14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B551818-4BB0-4630-B8B7-53410AEF9EDC}"/>
              </a:ext>
            </a:extLst>
          </p:cNvPr>
          <p:cNvSpPr txBox="1"/>
          <p:nvPr/>
        </p:nvSpPr>
        <p:spPr>
          <a:xfrm>
            <a:off x="2651125" y="5580063"/>
            <a:ext cx="192088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13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9BA69F6-BFE9-4F03-ADC9-0CE57C9CE64E}"/>
              </a:ext>
            </a:extLst>
          </p:cNvPr>
          <p:cNvSpPr txBox="1"/>
          <p:nvPr/>
        </p:nvSpPr>
        <p:spPr>
          <a:xfrm>
            <a:off x="1928813" y="5507038"/>
            <a:ext cx="12382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7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6AB0702-E38B-4FA3-944E-F4AAC67E56FC}"/>
              </a:ext>
            </a:extLst>
          </p:cNvPr>
          <p:cNvSpPr txBox="1"/>
          <p:nvPr/>
        </p:nvSpPr>
        <p:spPr>
          <a:xfrm>
            <a:off x="447675" y="339725"/>
            <a:ext cx="9763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Untuk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0199B86-65A0-4841-89FE-A033F11CD84C}"/>
              </a:ext>
            </a:extLst>
          </p:cNvPr>
          <p:cNvSpPr txBox="1"/>
          <p:nvPr/>
        </p:nvSpPr>
        <p:spPr>
          <a:xfrm>
            <a:off x="522288" y="2136775"/>
            <a:ext cx="6462712" cy="941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eigen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bers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dirty="0">
                <a:latin typeface="Bookman Old Style"/>
                <a:cs typeface="Bookman Old Style"/>
              </a:rPr>
              <a:t>suaian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endParaRPr sz="2400">
              <a:latin typeface="Bookman Old Style"/>
              <a:cs typeface="Bookman Old Style"/>
            </a:endParaRPr>
          </a:p>
          <a:p>
            <a:pPr marL="55244" fontAlgn="auto">
              <a:spcBef>
                <a:spcPts val="192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berbentuk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93F15ED-E3DB-4C4C-8B2A-5CD497AC9818}"/>
              </a:ext>
            </a:extLst>
          </p:cNvPr>
          <p:cNvSpPr txBox="1"/>
          <p:nvPr/>
        </p:nvSpPr>
        <p:spPr>
          <a:xfrm>
            <a:off x="4029075" y="3502025"/>
            <a:ext cx="38623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7975" algn="l"/>
                <a:tab pos="2220595" algn="l"/>
              </a:tabLst>
              <a:defRPr/>
            </a:pP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Bookman Old Style"/>
                <a:cs typeface="Bookman Old Style"/>
              </a:rPr>
              <a:t>merupakan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parameter.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>
            <a:extLst>
              <a:ext uri="{FF2B5EF4-FFF2-40B4-BE49-F238E27FC236}">
                <a16:creationId xmlns:a16="http://schemas.microsoft.com/office/drawing/2014/main" id="{253C0041-6EA4-4ADC-A813-34CA547C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B5BE12-2329-4B99-84FB-FF6748F4502A}"/>
              </a:ext>
            </a:extLst>
          </p:cNvPr>
          <p:cNvSpPr txBox="1"/>
          <p:nvPr/>
        </p:nvSpPr>
        <p:spPr>
          <a:xfrm>
            <a:off x="1670050" y="247650"/>
            <a:ext cx="747713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i="1" spc="-65" dirty="0">
                <a:latin typeface="Symbol"/>
                <a:cs typeface="Symbol"/>
              </a:rPr>
              <a:t></a:t>
            </a:r>
            <a:r>
              <a:rPr sz="2800" i="1" spc="9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B77293-FF5B-4682-B3AC-F44532923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B1E0791-7E01-40C6-97D5-DC14A0DEA15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6870" name="object 23">
            <a:extLst>
              <a:ext uri="{FF2B5EF4-FFF2-40B4-BE49-F238E27FC236}">
                <a16:creationId xmlns:a16="http://schemas.microsoft.com/office/drawing/2014/main" id="{E1CD3F1E-D911-45E2-AE76-2039768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28A44A-8714-4E93-A8BF-13BC1649D836}" type="slidenum">
              <a:rPr lang="id-ID" altLang="en-US">
                <a:latin typeface="Arial" panose="020B0604020202020204" pitchFamily="34" charset="0"/>
              </a:rPr>
              <a:pPr eaLnBrk="1" hangingPunct="1"/>
              <a:t>36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96D507A-6607-4765-BD0A-8B4361CE3BF5}"/>
              </a:ext>
            </a:extLst>
          </p:cNvPr>
          <p:cNvSpPr txBox="1"/>
          <p:nvPr/>
        </p:nvSpPr>
        <p:spPr>
          <a:xfrm>
            <a:off x="1022350" y="923925"/>
            <a:ext cx="1347788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50" spc="-305" dirty="0">
                <a:latin typeface="Symbol"/>
                <a:cs typeface="Symbol"/>
              </a:rPr>
              <a:t></a:t>
            </a:r>
            <a:r>
              <a:rPr sz="2200" i="1" spc="-10" dirty="0">
                <a:latin typeface="Symbol"/>
                <a:cs typeface="Symbol"/>
              </a:rPr>
              <a:t>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r>
              <a:rPr sz="2100" i="1" spc="10" dirty="0">
                <a:latin typeface="Times New Roman"/>
                <a:cs typeface="Times New Roman"/>
              </a:rPr>
              <a:t>I</a:t>
            </a:r>
            <a:r>
              <a:rPr sz="2100" i="1" spc="10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A</a:t>
            </a:r>
            <a:r>
              <a:rPr sz="2750" spc="-220" dirty="0">
                <a:latin typeface="Symbol"/>
                <a:cs typeface="Symbol"/>
              </a:rPr>
              <a:t>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~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3150" spc="-1230" baseline="-19841" dirty="0">
                <a:latin typeface="Symbol"/>
                <a:cs typeface="Symbol"/>
              </a:rPr>
              <a:t></a:t>
            </a:r>
            <a:r>
              <a:rPr sz="3150" spc="7" baseline="1322" dirty="0">
                <a:latin typeface="Symbol"/>
                <a:cs typeface="Symbol"/>
              </a:rPr>
              <a:t>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CB8AA9-9939-44C1-A75F-96D4ECCA1628}"/>
              </a:ext>
            </a:extLst>
          </p:cNvPr>
          <p:cNvSpPr txBox="1"/>
          <p:nvPr/>
        </p:nvSpPr>
        <p:spPr>
          <a:xfrm>
            <a:off x="3209925" y="990600"/>
            <a:ext cx="1339850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23010" algn="l"/>
              </a:tabLst>
              <a:defRPr/>
            </a:pPr>
            <a:r>
              <a:rPr sz="3150" spc="-1230" baseline="-19841" dirty="0">
                <a:latin typeface="Symbol"/>
                <a:cs typeface="Symbol"/>
              </a:rPr>
              <a:t></a:t>
            </a:r>
            <a:r>
              <a:rPr sz="3150" spc="7" baseline="1322" dirty="0">
                <a:latin typeface="Symbol"/>
                <a:cs typeface="Symbol"/>
              </a:rPr>
              <a:t></a:t>
            </a:r>
            <a:r>
              <a:rPr sz="3150" spc="52" baseline="1322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~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3150" spc="-1230" baseline="-19841" dirty="0">
                <a:latin typeface="Symbol"/>
                <a:cs typeface="Symbol"/>
              </a:rPr>
              <a:t></a:t>
            </a:r>
            <a:r>
              <a:rPr sz="3150" spc="7" baseline="1322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3150" spc="-1230" baseline="-19841" dirty="0">
                <a:latin typeface="Symbol"/>
                <a:cs typeface="Symbol"/>
              </a:rPr>
              <a:t></a:t>
            </a:r>
            <a:r>
              <a:rPr sz="3150" spc="7" baseline="1322" dirty="0">
                <a:latin typeface="Symbol"/>
                <a:cs typeface="Symbol"/>
              </a:rPr>
              <a:t>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455DDF-29EE-48D7-968D-B6DB95A602AD}"/>
              </a:ext>
            </a:extLst>
          </p:cNvPr>
          <p:cNvSpPr txBox="1"/>
          <p:nvPr/>
        </p:nvSpPr>
        <p:spPr>
          <a:xfrm>
            <a:off x="2239963" y="1198563"/>
            <a:ext cx="2311400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9300" algn="l"/>
                <a:tab pos="1377315" algn="l"/>
                <a:tab pos="1962150" algn="l"/>
              </a:tabLst>
              <a:defRPr/>
            </a:pPr>
            <a:r>
              <a:rPr sz="3150" spc="345" baseline="-13227" dirty="0">
                <a:latin typeface="Symbol"/>
                <a:cs typeface="Symbol"/>
              </a:rPr>
              <a:t></a:t>
            </a:r>
            <a:r>
              <a:rPr sz="2100" spc="185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3150" spc="7" baseline="-13227" dirty="0">
                <a:latin typeface="Symbol"/>
                <a:cs typeface="Symbol"/>
              </a:rPr>
              <a:t></a:t>
            </a:r>
            <a:r>
              <a:rPr sz="3150" baseline="-13227" dirty="0">
                <a:latin typeface="Times New Roman"/>
                <a:cs typeface="Times New Roman"/>
              </a:rPr>
              <a:t>	</a:t>
            </a:r>
            <a:r>
              <a:rPr sz="3150" spc="7" baseline="-13227" dirty="0">
                <a:latin typeface="Symbol"/>
                <a:cs typeface="Symbol"/>
              </a:rPr>
              <a:t></a:t>
            </a:r>
            <a:r>
              <a:rPr sz="3150" spc="-502" baseline="-13227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r>
              <a:rPr sz="2100" spc="220" dirty="0">
                <a:latin typeface="Times New Roman"/>
                <a:cs typeface="Times New Roman"/>
              </a:rPr>
              <a:t> </a:t>
            </a:r>
            <a:r>
              <a:rPr sz="3150" spc="7" baseline="-13227" dirty="0">
                <a:latin typeface="Symbol"/>
                <a:cs typeface="Symbol"/>
              </a:rPr>
              <a:t></a:t>
            </a:r>
            <a:endParaRPr sz="3150" baseline="-13227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94EA548-010D-40F2-9091-554C0FFF2E06}"/>
              </a:ext>
            </a:extLst>
          </p:cNvPr>
          <p:cNvSpPr txBox="1"/>
          <p:nvPr/>
        </p:nvSpPr>
        <p:spPr>
          <a:xfrm>
            <a:off x="2239963" y="801688"/>
            <a:ext cx="23114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78815" algn="l"/>
                <a:tab pos="1377315" algn="l"/>
                <a:tab pos="1889125" algn="l"/>
              </a:tabLst>
              <a:defRPr/>
            </a:pPr>
            <a:r>
              <a:rPr sz="3150" spc="7" baseline="-3968" dirty="0">
                <a:latin typeface="Symbol"/>
                <a:cs typeface="Symbol"/>
              </a:rPr>
              <a:t></a:t>
            </a:r>
            <a:r>
              <a:rPr sz="3150" spc="390" baseline="-3968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8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1</a:t>
            </a:r>
            <a:r>
              <a:rPr sz="3150" spc="7" baseline="-3968" dirty="0">
                <a:latin typeface="Symbol"/>
                <a:cs typeface="Symbol"/>
              </a:rPr>
              <a:t></a:t>
            </a:r>
            <a:r>
              <a:rPr sz="3150" baseline="-3968" dirty="0">
                <a:latin typeface="Times New Roman"/>
                <a:cs typeface="Times New Roman"/>
              </a:rPr>
              <a:t>	</a:t>
            </a:r>
            <a:r>
              <a:rPr sz="3150" spc="270" baseline="-3968" dirty="0">
                <a:latin typeface="Symbol"/>
                <a:cs typeface="Symbol"/>
              </a:rPr>
              <a:t>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8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1</a:t>
            </a:r>
            <a:r>
              <a:rPr sz="3150" spc="7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63DF465-3BC4-4CF6-B8D5-4938295FA14A}"/>
              </a:ext>
            </a:extLst>
          </p:cNvPr>
          <p:cNvSpPr txBox="1"/>
          <p:nvPr/>
        </p:nvSpPr>
        <p:spPr>
          <a:xfrm>
            <a:off x="5903913" y="790575"/>
            <a:ext cx="1089025" cy="1089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i="1" spc="-55" dirty="0">
                <a:latin typeface="Times New Roman"/>
                <a:cs typeface="Times New Roman"/>
              </a:rPr>
              <a:t>x</a:t>
            </a:r>
            <a:r>
              <a:rPr sz="1725" spc="-15" baseline="-24154" dirty="0">
                <a:latin typeface="Times New Roman"/>
                <a:cs typeface="Times New Roman"/>
              </a:rPr>
              <a:t>1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-2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725" spc="-15" baseline="-24154" dirty="0">
                <a:latin typeface="Times New Roman"/>
                <a:cs typeface="Times New Roman"/>
              </a:rPr>
              <a:t>2</a:t>
            </a:r>
            <a:r>
              <a:rPr sz="1725" baseline="-24154" dirty="0">
                <a:latin typeface="Times New Roman"/>
                <a:cs typeface="Times New Roman"/>
              </a:rPr>
              <a:t>  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0</a:t>
            </a:r>
            <a:endParaRPr sz="1950">
              <a:latin typeface="Times New Roman"/>
              <a:cs typeface="Times New Roman"/>
            </a:endParaRPr>
          </a:p>
          <a:p>
            <a:pPr marL="12700" fontAlgn="auto">
              <a:spcBef>
                <a:spcPts val="650"/>
              </a:spcBef>
              <a:spcAft>
                <a:spcPts val="0"/>
              </a:spcAft>
              <a:defRPr/>
            </a:pPr>
            <a:r>
              <a:rPr sz="1950" i="1" spc="-55" dirty="0">
                <a:latin typeface="Times New Roman"/>
                <a:cs typeface="Times New Roman"/>
              </a:rPr>
              <a:t>x</a:t>
            </a:r>
            <a:r>
              <a:rPr sz="1725" spc="-15" baseline="-24154" dirty="0">
                <a:latin typeface="Times New Roman"/>
                <a:cs typeface="Times New Roman"/>
              </a:rPr>
              <a:t>1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165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x</a:t>
            </a:r>
            <a:r>
              <a:rPr sz="1725" spc="-15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  <a:p>
            <a:pPr marL="12700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z="1950" i="1" spc="75" dirty="0">
                <a:latin typeface="Times New Roman"/>
                <a:cs typeface="Times New Roman"/>
              </a:rPr>
              <a:t>x</a:t>
            </a:r>
            <a:r>
              <a:rPr sz="1725" spc="-15" baseline="-24154" dirty="0">
                <a:latin typeface="Times New Roman"/>
                <a:cs typeface="Times New Roman"/>
              </a:rPr>
              <a:t>2</a:t>
            </a:r>
            <a:r>
              <a:rPr sz="1725" baseline="-24154" dirty="0">
                <a:latin typeface="Times New Roman"/>
                <a:cs typeface="Times New Roman"/>
              </a:rPr>
              <a:t>  </a:t>
            </a:r>
            <a:r>
              <a:rPr sz="1725" spc="-14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66D2751-9CF5-446E-A9E8-28294F53ACD8}"/>
              </a:ext>
            </a:extLst>
          </p:cNvPr>
          <p:cNvSpPr txBox="1"/>
          <p:nvPr/>
        </p:nvSpPr>
        <p:spPr>
          <a:xfrm>
            <a:off x="7229475" y="1982788"/>
            <a:ext cx="677863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i="1" spc="-45" dirty="0">
                <a:latin typeface="Symbol"/>
                <a:cs typeface="Symbol"/>
              </a:rPr>
              <a:t>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497B4B4-36FE-4A80-9BE5-4C479C9335FD}"/>
              </a:ext>
            </a:extLst>
          </p:cNvPr>
          <p:cNvSpPr txBox="1"/>
          <p:nvPr/>
        </p:nvSpPr>
        <p:spPr>
          <a:xfrm>
            <a:off x="1757363" y="3263900"/>
            <a:ext cx="1092200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6605" algn="l"/>
              </a:tabLst>
              <a:defRPr/>
            </a:pPr>
            <a:r>
              <a:rPr sz="3000" spc="-1162" baseline="-19444" dirty="0">
                <a:latin typeface="Symbol"/>
                <a:cs typeface="Symbol"/>
              </a:rPr>
              <a:t></a:t>
            </a:r>
            <a:r>
              <a:rPr sz="3000" baseline="2777" dirty="0">
                <a:latin typeface="Symbol"/>
                <a:cs typeface="Symbol"/>
              </a:rPr>
              <a:t></a:t>
            </a:r>
            <a:r>
              <a:rPr sz="3000" spc="60" baseline="2777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Symbol"/>
                <a:cs typeface="Symbol"/>
              </a:rPr>
              <a:t></a:t>
            </a:r>
            <a:r>
              <a:rPr sz="3000" spc="-15" baseline="1388" dirty="0">
                <a:latin typeface="Times New Roman"/>
                <a:cs typeface="Times New Roman"/>
              </a:rPr>
              <a:t> </a:t>
            </a:r>
            <a:r>
              <a:rPr sz="3000" spc="-1162" baseline="-19444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3000" spc="-1162" baseline="-19444" dirty="0">
                <a:latin typeface="Symbol"/>
                <a:cs typeface="Symbol"/>
              </a:rPr>
              <a:t></a:t>
            </a:r>
            <a:r>
              <a:rPr sz="3000" spc="240" baseline="1388" dirty="0">
                <a:latin typeface="Symbol"/>
                <a:cs typeface="Symbol"/>
              </a:rPr>
              <a:t></a:t>
            </a:r>
            <a:r>
              <a:rPr sz="3000" i="1" spc="157" baseline="1388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276C06A-499F-452E-AF96-D838CEA4115E}"/>
              </a:ext>
            </a:extLst>
          </p:cNvPr>
          <p:cNvSpPr txBox="1"/>
          <p:nvPr/>
        </p:nvSpPr>
        <p:spPr>
          <a:xfrm>
            <a:off x="1389063" y="3502025"/>
            <a:ext cx="12573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51205" algn="l"/>
              </a:tabLst>
              <a:defRPr/>
            </a:pPr>
            <a:r>
              <a:rPr sz="2000" dirty="0">
                <a:latin typeface="Symbol"/>
                <a:cs typeface="Symbol"/>
              </a:rPr>
              <a:t>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3000" i="1" spc="-22" baseline="13888" dirty="0">
                <a:latin typeface="Times New Roman"/>
                <a:cs typeface="Times New Roman"/>
              </a:rPr>
              <a:t>x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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3000" baseline="13888" dirty="0">
                <a:latin typeface="Times New Roman"/>
                <a:cs typeface="Times New Roman"/>
              </a:rPr>
              <a:t>1</a:t>
            </a:r>
            <a:r>
              <a:rPr sz="3000" spc="225" baseline="1388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29E610C-6E38-4DF9-A1FF-B8CC412580AF}"/>
              </a:ext>
            </a:extLst>
          </p:cNvPr>
          <p:cNvSpPr txBox="1"/>
          <p:nvPr/>
        </p:nvSpPr>
        <p:spPr>
          <a:xfrm>
            <a:off x="1389063" y="3117850"/>
            <a:ext cx="1257300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51205" algn="l"/>
              </a:tabLst>
              <a:defRPr/>
            </a:pPr>
            <a:r>
              <a:rPr sz="2000" dirty="0">
                <a:latin typeface="Symbol"/>
                <a:cs typeface="Symbol"/>
              </a:rPr>
              <a:t>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3000" i="1" spc="-225" baseline="4166" dirty="0">
                <a:latin typeface="Times New Roman"/>
                <a:cs typeface="Times New Roman"/>
              </a:rPr>
              <a:t>x</a:t>
            </a:r>
            <a:r>
              <a:rPr sz="1725" spc="15" baseline="-16908" dirty="0">
                <a:latin typeface="Times New Roman"/>
                <a:cs typeface="Times New Roman"/>
              </a:rPr>
              <a:t>1</a:t>
            </a:r>
            <a:r>
              <a:rPr sz="1725" spc="120" baseline="-1690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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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3000" baseline="4166" dirty="0">
                <a:latin typeface="Times New Roman"/>
                <a:cs typeface="Times New Roman"/>
              </a:rPr>
              <a:t>1</a:t>
            </a:r>
            <a:r>
              <a:rPr sz="3000" spc="225" baseline="416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220414B-19A8-4AA8-920C-626610F6EE76}"/>
              </a:ext>
            </a:extLst>
          </p:cNvPr>
          <p:cNvSpPr txBox="1"/>
          <p:nvPr/>
        </p:nvSpPr>
        <p:spPr>
          <a:xfrm>
            <a:off x="1389063" y="3286125"/>
            <a:ext cx="123825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1162" baseline="-22222" dirty="0">
                <a:latin typeface="Symbol"/>
                <a:cs typeface="Symbol"/>
              </a:rPr>
              <a:t></a:t>
            </a:r>
            <a:r>
              <a:rPr sz="200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C24F120-8127-4735-8243-C4AB8779F58E}"/>
              </a:ext>
            </a:extLst>
          </p:cNvPr>
          <p:cNvSpPr txBox="1"/>
          <p:nvPr/>
        </p:nvSpPr>
        <p:spPr>
          <a:xfrm>
            <a:off x="517525" y="3921125"/>
            <a:ext cx="8140700" cy="833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4982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eigen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bersesuaia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900" i="1" spc="-67" baseline="3205" dirty="0">
                <a:latin typeface="Symbol"/>
                <a:cs typeface="Symbol"/>
              </a:rPr>
              <a:t></a:t>
            </a:r>
            <a:r>
              <a:rPr sz="3900" i="1" spc="150" baseline="3205" dirty="0">
                <a:latin typeface="Times New Roman"/>
                <a:cs typeface="Times New Roman"/>
              </a:rPr>
              <a:t> </a:t>
            </a:r>
            <a:r>
              <a:rPr sz="3675" spc="60" baseline="3401" dirty="0">
                <a:latin typeface="Symbol"/>
                <a:cs typeface="Symbol"/>
              </a:rPr>
              <a:t></a:t>
            </a:r>
            <a:r>
              <a:rPr sz="3675" spc="-135" baseline="3401" dirty="0">
                <a:latin typeface="Times New Roman"/>
                <a:cs typeface="Times New Roman"/>
              </a:rPr>
              <a:t> </a:t>
            </a:r>
            <a:r>
              <a:rPr sz="3675" spc="52" baseline="3401" dirty="0">
                <a:latin typeface="Times New Roman"/>
                <a:cs typeface="Times New Roman"/>
              </a:rPr>
              <a:t>3</a:t>
            </a:r>
            <a:endParaRPr sz="3675" baseline="3401">
              <a:latin typeface="Times New Roman"/>
              <a:cs typeface="Times New Roman"/>
            </a:endParaRPr>
          </a:p>
          <a:p>
            <a:pPr marL="35560" fontAlgn="auto">
              <a:spcBef>
                <a:spcPts val="6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D63A17-E82F-4E46-8D38-6F1B1070E5D5}"/>
              </a:ext>
            </a:extLst>
          </p:cNvPr>
          <p:cNvSpPr txBox="1"/>
          <p:nvPr/>
        </p:nvSpPr>
        <p:spPr>
          <a:xfrm>
            <a:off x="1789113" y="4805363"/>
            <a:ext cx="1028700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-355" dirty="0">
                <a:latin typeface="Times New Roman"/>
                <a:cs typeface="Times New Roman"/>
              </a:rPr>
              <a:t>P</a:t>
            </a:r>
            <a:r>
              <a:rPr sz="1875" baseline="-24444" dirty="0">
                <a:latin typeface="Times New Roman"/>
                <a:cs typeface="Times New Roman"/>
              </a:rPr>
              <a:t>2  </a:t>
            </a:r>
            <a:r>
              <a:rPr sz="1875" spc="-225" baseline="-24444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3225" spc="-1252" baseline="-20671" dirty="0">
                <a:latin typeface="Symbol"/>
                <a:cs typeface="Symbol"/>
              </a:rPr>
              <a:t></a:t>
            </a:r>
            <a:r>
              <a:rPr sz="3225" spc="-15" baseline="1291" dirty="0">
                <a:latin typeface="Symbol"/>
                <a:cs typeface="Symbol"/>
              </a:rPr>
              <a:t></a:t>
            </a:r>
            <a:r>
              <a:rPr sz="3225" spc="270" baseline="1291" dirty="0">
                <a:latin typeface="Times New Roman"/>
                <a:cs typeface="Times New Roman"/>
              </a:rPr>
              <a:t> </a:t>
            </a:r>
            <a:r>
              <a:rPr sz="3225" spc="-22" baseline="-42635" dirty="0">
                <a:latin typeface="Times New Roman"/>
                <a:cs typeface="Times New Roman"/>
              </a:rPr>
              <a:t>1</a:t>
            </a:r>
            <a:r>
              <a:rPr sz="3225" spc="-284" baseline="-42635" dirty="0">
                <a:latin typeface="Times New Roman"/>
                <a:cs typeface="Times New Roman"/>
              </a:rPr>
              <a:t> </a:t>
            </a:r>
            <a:r>
              <a:rPr sz="3225" spc="-1252" baseline="-20671" dirty="0">
                <a:latin typeface="Symbol"/>
                <a:cs typeface="Symbol"/>
              </a:rPr>
              <a:t></a:t>
            </a:r>
            <a:r>
              <a:rPr sz="3225" spc="-15" baseline="1291" dirty="0">
                <a:latin typeface="Symbol"/>
                <a:cs typeface="Symbol"/>
              </a:rPr>
              <a:t></a:t>
            </a:r>
            <a:endParaRPr sz="3225" baseline="1291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136AD7B-A1AC-40E7-B558-0F29D5BFC1E3}"/>
              </a:ext>
            </a:extLst>
          </p:cNvPr>
          <p:cNvSpPr txBox="1"/>
          <p:nvPr/>
        </p:nvSpPr>
        <p:spPr>
          <a:xfrm>
            <a:off x="2311400" y="5084763"/>
            <a:ext cx="5064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9255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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6E8A454-622A-4343-8044-911C919135F5}"/>
              </a:ext>
            </a:extLst>
          </p:cNvPr>
          <p:cNvSpPr txBox="1"/>
          <p:nvPr/>
        </p:nvSpPr>
        <p:spPr>
          <a:xfrm>
            <a:off x="2311400" y="4629150"/>
            <a:ext cx="5064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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3225" spc="-22" baseline="3875" dirty="0">
                <a:latin typeface="Times New Roman"/>
                <a:cs typeface="Times New Roman"/>
              </a:rPr>
              <a:t>1</a:t>
            </a:r>
            <a:r>
              <a:rPr sz="3225" spc="-284" baseline="38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885" name="object 18">
            <a:extLst>
              <a:ext uri="{FF2B5EF4-FFF2-40B4-BE49-F238E27FC236}">
                <a16:creationId xmlns:a16="http://schemas.microsoft.com/office/drawing/2014/main" id="{65127387-5BF6-4B13-8BC3-1B06B870B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07975"/>
            <a:ext cx="9763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Untuk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94D366E-443A-4909-BB4D-C926A86B5428}"/>
              </a:ext>
            </a:extLst>
          </p:cNvPr>
          <p:cNvSpPr txBox="1"/>
          <p:nvPr/>
        </p:nvSpPr>
        <p:spPr>
          <a:xfrm>
            <a:off x="598488" y="1984375"/>
            <a:ext cx="6470650" cy="865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eigen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</a:t>
            </a:r>
            <a:r>
              <a:rPr sz="2400" spc="5" dirty="0">
                <a:latin typeface="Bookman Old Style"/>
                <a:cs typeface="Bookman Old Style"/>
              </a:rPr>
              <a:t>s</a:t>
            </a:r>
            <a:r>
              <a:rPr sz="2400" dirty="0">
                <a:latin typeface="Bookman Old Style"/>
                <a:cs typeface="Bookman Old Style"/>
              </a:rPr>
              <a:t>esuaian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-5" dirty="0">
                <a:latin typeface="Bookman Old Style"/>
                <a:cs typeface="Bookman Old Style"/>
              </a:rPr>
              <a:t>gan</a:t>
            </a:r>
            <a:endParaRPr sz="2400">
              <a:latin typeface="Bookman Old Style"/>
              <a:cs typeface="Bookman Old Style"/>
            </a:endParaRPr>
          </a:p>
          <a:p>
            <a:pPr marL="26670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berbentuk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17C2CBF-EB56-4203-BA39-F2393971A671}"/>
              </a:ext>
            </a:extLst>
          </p:cNvPr>
          <p:cNvSpPr txBox="1"/>
          <p:nvPr/>
        </p:nvSpPr>
        <p:spPr>
          <a:xfrm>
            <a:off x="3182938" y="3263900"/>
            <a:ext cx="5080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27785" algn="l"/>
                <a:tab pos="1623695" algn="l"/>
                <a:tab pos="353631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diman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parameter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>
            <a:extLst>
              <a:ext uri="{FF2B5EF4-FFF2-40B4-BE49-F238E27FC236}">
                <a16:creationId xmlns:a16="http://schemas.microsoft.com/office/drawing/2014/main" id="{C37F9AEF-9E14-47B6-8F8E-5298F9CC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863DDE-ABF7-4C90-8F66-8FC4160BA9B8}"/>
              </a:ext>
            </a:extLst>
          </p:cNvPr>
          <p:cNvSpPr txBox="1"/>
          <p:nvPr/>
        </p:nvSpPr>
        <p:spPr>
          <a:xfrm>
            <a:off x="1862138" y="1150938"/>
            <a:ext cx="3254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65" dirty="0">
                <a:latin typeface="Times New Roman"/>
                <a:cs typeface="Times New Roman"/>
              </a:rPr>
              <a:t>3</a:t>
            </a:r>
            <a:r>
              <a:rPr sz="1650" i="1" dirty="0">
                <a:latin typeface="Times New Roman"/>
                <a:cs typeface="Times New Roman"/>
              </a:rPr>
              <a:t>t</a:t>
            </a:r>
            <a:r>
              <a:rPr sz="1650" i="1" spc="5" dirty="0">
                <a:latin typeface="Times New Roman"/>
                <a:cs typeface="Times New Roman"/>
              </a:rPr>
              <a:t> </a:t>
            </a:r>
            <a:r>
              <a:rPr sz="2700" spc="7" baseline="-3086" dirty="0">
                <a:latin typeface="Symbol"/>
                <a:cs typeface="Symbol"/>
              </a:rPr>
              <a:t></a:t>
            </a:r>
            <a:endParaRPr sz="2700" baseline="-3086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6D12D0D-F8DE-4B4C-B5F0-C968B65A5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BBB4544-0980-4E77-BC7C-BECC5D0D407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7894" name="object 31">
            <a:extLst>
              <a:ext uri="{FF2B5EF4-FFF2-40B4-BE49-F238E27FC236}">
                <a16:creationId xmlns:a16="http://schemas.microsoft.com/office/drawing/2014/main" id="{F7D9BB24-F84E-448C-9B65-8AEFDDE1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5124B0-7EBF-4558-9B63-5677B43E8CD2}" type="slidenum">
              <a:rPr lang="id-ID" altLang="en-US">
                <a:latin typeface="Arial" panose="020B0604020202020204" pitchFamily="34" charset="0"/>
              </a:rPr>
              <a:pPr eaLnBrk="1" hangingPunct="1"/>
              <a:t>37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655D3B-05C4-473B-9932-ACBECC65CDB8}"/>
              </a:ext>
            </a:extLst>
          </p:cNvPr>
          <p:cNvSpPr txBox="1"/>
          <p:nvPr/>
        </p:nvSpPr>
        <p:spPr>
          <a:xfrm>
            <a:off x="2071688" y="969963"/>
            <a:ext cx="11588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5B75D0-38A9-45B8-88FC-F8B89F764975}"/>
              </a:ext>
            </a:extLst>
          </p:cNvPr>
          <p:cNvSpPr txBox="1"/>
          <p:nvPr/>
        </p:nvSpPr>
        <p:spPr>
          <a:xfrm>
            <a:off x="2071688" y="1298575"/>
            <a:ext cx="11588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E0209A-97FE-40BE-8F61-66BB1D7BF5D0}"/>
              </a:ext>
            </a:extLst>
          </p:cNvPr>
          <p:cNvSpPr txBox="1"/>
          <p:nvPr/>
        </p:nvSpPr>
        <p:spPr>
          <a:xfrm>
            <a:off x="1911350" y="820738"/>
            <a:ext cx="276225" cy="258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i="1" dirty="0">
                <a:latin typeface="Times New Roman"/>
                <a:cs typeface="Times New Roman"/>
              </a:rPr>
              <a:t>t </a:t>
            </a:r>
            <a:r>
              <a:rPr sz="1650" i="1" spc="-25" dirty="0">
                <a:latin typeface="Times New Roman"/>
                <a:cs typeface="Times New Roman"/>
              </a:rPr>
              <a:t> </a:t>
            </a:r>
            <a:r>
              <a:rPr sz="2700" spc="7" baseline="-7716" dirty="0">
                <a:latin typeface="Symbol"/>
                <a:cs typeface="Symbol"/>
              </a:rPr>
              <a:t></a:t>
            </a:r>
            <a:endParaRPr sz="2700" baseline="-7716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23F069A-7DA4-4046-8E52-4DA1E5E2E327}"/>
              </a:ext>
            </a:extLst>
          </p:cNvPr>
          <p:cNvSpPr txBox="1"/>
          <p:nvPr/>
        </p:nvSpPr>
        <p:spPr>
          <a:xfrm>
            <a:off x="1644650" y="1150938"/>
            <a:ext cx="1143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1A9E44-CAC5-404B-8D8B-0831AC64D70D}"/>
              </a:ext>
            </a:extLst>
          </p:cNvPr>
          <p:cNvSpPr txBox="1"/>
          <p:nvPr/>
        </p:nvSpPr>
        <p:spPr>
          <a:xfrm>
            <a:off x="1223963" y="908050"/>
            <a:ext cx="711200" cy="382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spc="10" dirty="0">
                <a:latin typeface="Times New Roman"/>
                <a:cs typeface="Times New Roman"/>
              </a:rPr>
              <a:t>U</a:t>
            </a:r>
            <a:r>
              <a:rPr i="1" spc="18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Symbol"/>
                <a:cs typeface="Symbol"/>
              </a:rPr>
              <a:t>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z="2700" spc="7" baseline="12345" dirty="0">
                <a:latin typeface="Symbol"/>
                <a:cs typeface="Symbol"/>
              </a:rPr>
              <a:t></a:t>
            </a:r>
            <a:r>
              <a:rPr sz="2700" spc="172" baseline="12345" dirty="0">
                <a:latin typeface="Times New Roman"/>
                <a:cs typeface="Times New Roman"/>
              </a:rPr>
              <a:t> </a:t>
            </a:r>
            <a:r>
              <a:rPr sz="2700" i="1" spc="7" baseline="30864" dirty="0">
                <a:latin typeface="Times New Roman"/>
                <a:cs typeface="Times New Roman"/>
              </a:rPr>
              <a:t>e</a:t>
            </a:r>
            <a:endParaRPr sz="2700" baseline="30864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9BFCC18-7027-4ED6-A7AE-D41ADB20D88B}"/>
              </a:ext>
            </a:extLst>
          </p:cNvPr>
          <p:cNvSpPr txBox="1"/>
          <p:nvPr/>
        </p:nvSpPr>
        <p:spPr>
          <a:xfrm>
            <a:off x="1644650" y="1254125"/>
            <a:ext cx="24130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7" baseline="-13888" dirty="0">
                <a:latin typeface="Symbol"/>
                <a:cs typeface="Symbol"/>
              </a:rPr>
              <a:t></a:t>
            </a:r>
            <a:r>
              <a:rPr sz="2700" spc="-405" baseline="-13888" dirty="0">
                <a:latin typeface="Times New Roman"/>
                <a:cs typeface="Times New Roman"/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E0D9B69-083A-462D-8D8C-B55B97FEC97B}"/>
              </a:ext>
            </a:extLst>
          </p:cNvPr>
          <p:cNvSpPr txBox="1"/>
          <p:nvPr/>
        </p:nvSpPr>
        <p:spPr>
          <a:xfrm>
            <a:off x="1644650" y="823913"/>
            <a:ext cx="1143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5" dirty="0">
                <a:latin typeface="Symbol"/>
                <a:cs typeface="Symbol"/>
              </a:rPr>
              <a:t></a:t>
            </a:r>
            <a:endParaRPr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F9B260B-5B92-4E42-BC40-35130B6CCDB5}"/>
              </a:ext>
            </a:extLst>
          </p:cNvPr>
          <p:cNvSpPr txBox="1"/>
          <p:nvPr/>
        </p:nvSpPr>
        <p:spPr>
          <a:xfrm>
            <a:off x="185738" y="1603375"/>
            <a:ext cx="6337300" cy="1169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84555" indent="-8724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demikia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solusi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kit</a:t>
            </a:r>
            <a:r>
              <a:rPr sz="2400" spc="-15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884555" fontAlgn="auto">
              <a:spcBef>
                <a:spcPts val="835"/>
              </a:spcBef>
              <a:spcAft>
                <a:spcPts val="0"/>
              </a:spcAft>
              <a:defRPr/>
            </a:pPr>
            <a:r>
              <a:rPr sz="2350" i="1" spc="85" dirty="0">
                <a:latin typeface="Times New Roman"/>
                <a:cs typeface="Times New Roman"/>
              </a:rPr>
              <a:t>X </a:t>
            </a:r>
            <a:r>
              <a:rPr sz="2350" i="1" spc="-29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PU</a:t>
            </a:r>
            <a:endParaRPr sz="2350">
              <a:latin typeface="Times New Roman"/>
              <a:cs typeface="Times New Roman"/>
            </a:endParaRPr>
          </a:p>
          <a:p>
            <a:pPr marL="58419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25E4D8D-CDC9-40C7-843A-5EC8851632A8}"/>
              </a:ext>
            </a:extLst>
          </p:cNvPr>
          <p:cNvSpPr txBox="1"/>
          <p:nvPr/>
        </p:nvSpPr>
        <p:spPr>
          <a:xfrm>
            <a:off x="2366963" y="3236913"/>
            <a:ext cx="1068387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6540" algn="l"/>
                <a:tab pos="749300" algn="l"/>
              </a:tabLst>
              <a:defRPr/>
            </a:pPr>
            <a:r>
              <a:rPr sz="3375" baseline="1234" dirty="0">
                <a:latin typeface="Symbol"/>
                <a:cs typeface="Symbol"/>
              </a:rPr>
              <a:t>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3375" baseline="-3703" dirty="0">
                <a:latin typeface="Symbol"/>
                <a:cs typeface="Symbol"/>
              </a:rPr>
              <a:t></a:t>
            </a:r>
            <a:r>
              <a:rPr sz="3375" baseline="-3703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Times New Roman"/>
                <a:cs typeface="Times New Roman"/>
              </a:rPr>
              <a:t>3</a:t>
            </a:r>
            <a:r>
              <a:rPr sz="1300" i="1" spc="5" dirty="0">
                <a:latin typeface="Times New Roman"/>
                <a:cs typeface="Times New Roman"/>
              </a:rPr>
              <a:t>t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145" dirty="0">
                <a:latin typeface="Times New Roman"/>
                <a:cs typeface="Times New Roman"/>
              </a:rPr>
              <a:t> </a:t>
            </a:r>
            <a:r>
              <a:rPr sz="3375" baseline="-3703" dirty="0">
                <a:latin typeface="Symbol"/>
                <a:cs typeface="Symbol"/>
              </a:rPr>
              <a:t>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382EC44-73C5-4A67-A33C-960E93DE63BB}"/>
              </a:ext>
            </a:extLst>
          </p:cNvPr>
          <p:cNvSpPr txBox="1"/>
          <p:nvPr/>
        </p:nvSpPr>
        <p:spPr>
          <a:xfrm>
            <a:off x="3298825" y="3106738"/>
            <a:ext cx="1365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2471D9B-816A-4574-BAB8-110D117271AD}"/>
              </a:ext>
            </a:extLst>
          </p:cNvPr>
          <p:cNvSpPr txBox="1"/>
          <p:nvPr/>
        </p:nvSpPr>
        <p:spPr>
          <a:xfrm>
            <a:off x="3298825" y="3441700"/>
            <a:ext cx="1365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177BFBF-7DF4-4B44-AEBB-3A21DD0DCC1E}"/>
              </a:ext>
            </a:extLst>
          </p:cNvPr>
          <p:cNvSpPr txBox="1"/>
          <p:nvPr/>
        </p:nvSpPr>
        <p:spPr>
          <a:xfrm>
            <a:off x="3298825" y="2924175"/>
            <a:ext cx="1365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29EF430-365E-4002-9CFF-D55E82D6874A}"/>
              </a:ext>
            </a:extLst>
          </p:cNvPr>
          <p:cNvSpPr txBox="1"/>
          <p:nvPr/>
        </p:nvSpPr>
        <p:spPr>
          <a:xfrm>
            <a:off x="2366963" y="3106738"/>
            <a:ext cx="38100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6540" algn="l"/>
              </a:tabLst>
              <a:defRPr/>
            </a:pPr>
            <a:r>
              <a:rPr sz="3375" baseline="-3703" dirty="0">
                <a:latin typeface="Symbol"/>
                <a:cs typeface="Symbol"/>
              </a:rPr>
              <a:t></a:t>
            </a:r>
            <a:r>
              <a:rPr sz="3375" baseline="-3703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E68B3C7-21D2-47C2-B9E8-D5F714BF0A70}"/>
              </a:ext>
            </a:extLst>
          </p:cNvPr>
          <p:cNvSpPr txBox="1"/>
          <p:nvPr/>
        </p:nvSpPr>
        <p:spPr>
          <a:xfrm>
            <a:off x="2225675" y="3370263"/>
            <a:ext cx="896938" cy="38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8145" algn="l"/>
              </a:tabLst>
              <a:defRPr/>
            </a:pPr>
            <a:r>
              <a:rPr sz="3375" spc="-22" baseline="3703" dirty="0">
                <a:latin typeface="Times New Roman"/>
                <a:cs typeface="Times New Roman"/>
              </a:rPr>
              <a:t>1</a:t>
            </a:r>
            <a:r>
              <a:rPr sz="3375" baseline="-9876" dirty="0">
                <a:latin typeface="Symbol"/>
                <a:cs typeface="Symbol"/>
              </a:rPr>
              <a:t></a:t>
            </a:r>
            <a:r>
              <a:rPr sz="3375" baseline="-9876" dirty="0">
                <a:latin typeface="Times New Roman"/>
                <a:cs typeface="Times New Roman"/>
              </a:rPr>
              <a:t>	</a:t>
            </a:r>
            <a:r>
              <a:rPr sz="3375" baseline="-13580" dirty="0">
                <a:latin typeface="Symbol"/>
                <a:cs typeface="Symbol"/>
              </a:rPr>
              <a:t></a:t>
            </a:r>
            <a:r>
              <a:rPr sz="3375" spc="-525" baseline="-1358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c</a:t>
            </a:r>
            <a:r>
              <a:rPr sz="1950" spc="104" baseline="-23504" dirty="0">
                <a:latin typeface="Times New Roman"/>
                <a:cs typeface="Times New Roman"/>
              </a:rPr>
              <a:t>2</a:t>
            </a:r>
            <a:r>
              <a:rPr sz="2250" i="1" spc="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957FDE4-8ACA-4DEE-9A7F-CAE751F1CFE6}"/>
              </a:ext>
            </a:extLst>
          </p:cNvPr>
          <p:cNvSpPr txBox="1"/>
          <p:nvPr/>
        </p:nvSpPr>
        <p:spPr>
          <a:xfrm>
            <a:off x="2225675" y="2919413"/>
            <a:ext cx="977900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8145" algn="l"/>
              </a:tabLst>
              <a:defRPr/>
            </a:pPr>
            <a:r>
              <a:rPr sz="3375" spc="-22" baseline="3703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Symbol"/>
                <a:cs typeface="Symbol"/>
              </a:rPr>
              <a:t>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baseline="3703" dirty="0">
                <a:latin typeface="Symbol"/>
                <a:cs typeface="Symbol"/>
              </a:rPr>
              <a:t></a:t>
            </a:r>
            <a:r>
              <a:rPr sz="3375" spc="150" baseline="3703" dirty="0">
                <a:latin typeface="Times New Roman"/>
                <a:cs typeface="Times New Roman"/>
              </a:rPr>
              <a:t> </a:t>
            </a:r>
            <a:r>
              <a:rPr sz="3375" i="1" spc="15" baseline="1234" dirty="0">
                <a:latin typeface="Times New Roman"/>
                <a:cs typeface="Times New Roman"/>
              </a:rPr>
              <a:t>c</a:t>
            </a:r>
            <a:r>
              <a:rPr sz="3375" i="1" spc="-127" baseline="1234" dirty="0">
                <a:latin typeface="Times New Roman"/>
                <a:cs typeface="Times New Roman"/>
              </a:rPr>
              <a:t> </a:t>
            </a:r>
            <a:r>
              <a:rPr sz="3375" i="1" spc="89" baseline="1234" dirty="0">
                <a:latin typeface="Times New Roman"/>
                <a:cs typeface="Times New Roman"/>
              </a:rPr>
              <a:t>e</a:t>
            </a:r>
            <a:r>
              <a:rPr sz="1950" i="1" spc="7" baseline="44871" dirty="0">
                <a:latin typeface="Times New Roman"/>
                <a:cs typeface="Times New Roman"/>
              </a:rPr>
              <a:t>t</a:t>
            </a:r>
            <a:endParaRPr sz="1950" baseline="44871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04E4B47-C653-4466-B2C2-9D39C41670B0}"/>
              </a:ext>
            </a:extLst>
          </p:cNvPr>
          <p:cNvSpPr txBox="1"/>
          <p:nvPr/>
        </p:nvSpPr>
        <p:spPr>
          <a:xfrm>
            <a:off x="819150" y="3236913"/>
            <a:ext cx="8715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2585" algn="l"/>
                <a:tab pos="748665" algn="l"/>
              </a:tabLs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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6B80D82-67C0-4BEB-9E1D-A74DB4592430}"/>
              </a:ext>
            </a:extLst>
          </p:cNvPr>
          <p:cNvSpPr txBox="1"/>
          <p:nvPr/>
        </p:nvSpPr>
        <p:spPr>
          <a:xfrm>
            <a:off x="819150" y="3127375"/>
            <a:ext cx="8715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2585" algn="l"/>
              </a:tabLst>
              <a:defRPr/>
            </a:pPr>
            <a:r>
              <a:rPr sz="3375" baseline="1234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3375" baseline="1234" dirty="0">
                <a:latin typeface="Symbol"/>
                <a:cs typeface="Symbol"/>
              </a:rPr>
              <a:t></a:t>
            </a:r>
            <a:r>
              <a:rPr sz="3375" spc="-112" baseline="123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3375" baseline="1234" dirty="0">
                <a:latin typeface="Symbol"/>
                <a:cs typeface="Symbol"/>
              </a:rPr>
              <a:t>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EE3FFB4-5244-4920-9CB3-AFA75A6B4F5C}"/>
              </a:ext>
            </a:extLst>
          </p:cNvPr>
          <p:cNvSpPr txBox="1"/>
          <p:nvPr/>
        </p:nvSpPr>
        <p:spPr>
          <a:xfrm>
            <a:off x="1554163" y="3370263"/>
            <a:ext cx="38417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baseline="-13580" dirty="0">
                <a:latin typeface="Symbol"/>
                <a:cs typeface="Symbol"/>
              </a:rPr>
              <a:t></a:t>
            </a:r>
            <a:r>
              <a:rPr sz="3375" spc="359" baseline="-135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50ECBF2-4758-4ADF-8C11-F7FFDDBE5D30}"/>
              </a:ext>
            </a:extLst>
          </p:cNvPr>
          <p:cNvSpPr txBox="1"/>
          <p:nvPr/>
        </p:nvSpPr>
        <p:spPr>
          <a:xfrm>
            <a:off x="1554163" y="2924175"/>
            <a:ext cx="48577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67" baseline="-3703" dirty="0">
                <a:latin typeface="Symbol"/>
                <a:cs typeface="Symbol"/>
              </a:rPr>
              <a:t></a:t>
            </a:r>
            <a:r>
              <a:rPr sz="2250" spc="125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44FECA9-8308-49BB-9900-851448B8F74B}"/>
              </a:ext>
            </a:extLst>
          </p:cNvPr>
          <p:cNvSpPr txBox="1"/>
          <p:nvPr/>
        </p:nvSpPr>
        <p:spPr>
          <a:xfrm>
            <a:off x="231775" y="3368675"/>
            <a:ext cx="1341438" cy="928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00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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3375" i="1" spc="15" baseline="13580" dirty="0">
                <a:latin typeface="Times New Roman"/>
                <a:cs typeface="Times New Roman"/>
              </a:rPr>
              <a:t>q</a:t>
            </a:r>
            <a:r>
              <a:rPr sz="3375" i="1" spc="-300" baseline="135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  <a:p>
            <a:pPr marL="12700" fontAlgn="auto">
              <a:spcBef>
                <a:spcPts val="153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B66DFAF-9743-44E0-8150-40C9C95ECEDF}"/>
              </a:ext>
            </a:extLst>
          </p:cNvPr>
          <p:cNvSpPr txBox="1"/>
          <p:nvPr/>
        </p:nvSpPr>
        <p:spPr>
          <a:xfrm>
            <a:off x="819150" y="2940050"/>
            <a:ext cx="48577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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3375" i="1" spc="15" baseline="3703" dirty="0">
                <a:latin typeface="Times New Roman"/>
                <a:cs typeface="Times New Roman"/>
              </a:rPr>
              <a:t>p</a:t>
            </a:r>
            <a:r>
              <a:rPr sz="3375" i="1" spc="-502" baseline="3703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E0B9F3B-7F8B-4343-AE6E-8BCFE3A1BE14}"/>
              </a:ext>
            </a:extLst>
          </p:cNvPr>
          <p:cNvSpPr txBox="1"/>
          <p:nvPr/>
        </p:nvSpPr>
        <p:spPr>
          <a:xfrm>
            <a:off x="2916238" y="3119438"/>
            <a:ext cx="109537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ACD722B-7453-4866-A6FF-9A7A7EBF84E7}"/>
              </a:ext>
            </a:extLst>
          </p:cNvPr>
          <p:cNvSpPr txBox="1"/>
          <p:nvPr/>
        </p:nvSpPr>
        <p:spPr>
          <a:xfrm>
            <a:off x="981075" y="4505325"/>
            <a:ext cx="2193925" cy="1260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i="1" spc="40" dirty="0">
                <a:latin typeface="Times New Roman"/>
                <a:cs typeface="Times New Roman"/>
              </a:rPr>
              <a:t>p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</a:t>
            </a:r>
            <a:r>
              <a:rPr sz="2800" i="1" spc="35" dirty="0">
                <a:latin typeface="Times New Roman"/>
                <a:cs typeface="Times New Roman"/>
              </a:rPr>
              <a:t>c</a:t>
            </a:r>
            <a:r>
              <a:rPr sz="2800" i="1" spc="-140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e</a:t>
            </a:r>
            <a:r>
              <a:rPr sz="2400" i="1" spc="30" baseline="43402" dirty="0">
                <a:latin typeface="Times New Roman"/>
                <a:cs typeface="Times New Roman"/>
              </a:rPr>
              <a:t>t</a:t>
            </a:r>
            <a:r>
              <a:rPr sz="2400" i="1" baseline="43402" dirty="0">
                <a:latin typeface="Times New Roman"/>
                <a:cs typeface="Times New Roman"/>
              </a:rPr>
              <a:t> </a:t>
            </a:r>
            <a:r>
              <a:rPr sz="2400" i="1" spc="44" baseline="43402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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c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i="1" spc="60" dirty="0">
                <a:latin typeface="Times New Roman"/>
                <a:cs typeface="Times New Roman"/>
              </a:rPr>
              <a:t>e</a:t>
            </a:r>
            <a:r>
              <a:rPr sz="2400" spc="37" baseline="43402" dirty="0">
                <a:latin typeface="Times New Roman"/>
                <a:cs typeface="Times New Roman"/>
              </a:rPr>
              <a:t>3</a:t>
            </a:r>
            <a:r>
              <a:rPr sz="2400" i="1" spc="30" baseline="43402" dirty="0">
                <a:latin typeface="Times New Roman"/>
                <a:cs typeface="Times New Roman"/>
              </a:rPr>
              <a:t>t</a:t>
            </a:r>
            <a:endParaRPr sz="2400" baseline="43402">
              <a:latin typeface="Times New Roman"/>
              <a:cs typeface="Times New Roman"/>
            </a:endParaRPr>
          </a:p>
          <a:p>
            <a:pPr marL="888365" fontAlgn="auto">
              <a:lnSpc>
                <a:spcPts val="1195"/>
              </a:lnSpc>
              <a:spcBef>
                <a:spcPts val="0"/>
              </a:spcBef>
              <a:spcAft>
                <a:spcPts val="0"/>
              </a:spcAft>
              <a:tabLst>
                <a:tab pos="1732914" algn="l"/>
              </a:tabLst>
              <a:defRPr/>
            </a:pPr>
            <a:r>
              <a:rPr sz="1600" spc="40" dirty="0">
                <a:latin typeface="Times New Roman"/>
                <a:cs typeface="Times New Roman"/>
              </a:rPr>
              <a:t>1	2</a:t>
            </a:r>
            <a:endParaRPr sz="1600">
              <a:latin typeface="Times New Roman"/>
              <a:cs typeface="Times New Roman"/>
            </a:endParaRPr>
          </a:p>
          <a:p>
            <a:pPr fontAlgn="auto">
              <a:spcBef>
                <a:spcPts val="5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12700" fontAlgn="auto">
              <a:lnSpc>
                <a:spcPts val="2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i="1" spc="40" dirty="0">
                <a:latin typeface="Times New Roman"/>
                <a:cs typeface="Times New Roman"/>
              </a:rPr>
              <a:t>q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c</a:t>
            </a:r>
            <a:r>
              <a:rPr sz="2800" i="1" spc="-135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e</a:t>
            </a:r>
            <a:r>
              <a:rPr sz="2400" i="1" spc="30" baseline="43402" dirty="0">
                <a:latin typeface="Times New Roman"/>
                <a:cs typeface="Times New Roman"/>
              </a:rPr>
              <a:t>t</a:t>
            </a:r>
            <a:r>
              <a:rPr sz="2400" i="1" baseline="43402" dirty="0">
                <a:latin typeface="Times New Roman"/>
                <a:cs typeface="Times New Roman"/>
              </a:rPr>
              <a:t> </a:t>
            </a:r>
            <a:r>
              <a:rPr sz="2400" i="1" spc="44" baseline="43402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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c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e</a:t>
            </a:r>
            <a:r>
              <a:rPr sz="2400" spc="37" baseline="43402" dirty="0">
                <a:latin typeface="Times New Roman"/>
                <a:cs typeface="Times New Roman"/>
              </a:rPr>
              <a:t>3</a:t>
            </a:r>
            <a:r>
              <a:rPr sz="2400" i="1" spc="30" baseline="43402" dirty="0">
                <a:latin typeface="Times New Roman"/>
                <a:cs typeface="Times New Roman"/>
              </a:rPr>
              <a:t>t</a:t>
            </a:r>
            <a:endParaRPr sz="2400" baseline="43402">
              <a:latin typeface="Times New Roman"/>
              <a:cs typeface="Times New Roman"/>
            </a:endParaRPr>
          </a:p>
          <a:p>
            <a:pPr marL="120650" algn="ctr" fontAlgn="auto">
              <a:lnSpc>
                <a:spcPts val="1195"/>
              </a:lnSpc>
              <a:spcBef>
                <a:spcPts val="0"/>
              </a:spcBef>
              <a:spcAft>
                <a:spcPts val="0"/>
              </a:spcAft>
              <a:tabLst>
                <a:tab pos="963294" algn="l"/>
              </a:tabLst>
              <a:defRPr/>
            </a:pPr>
            <a:r>
              <a:rPr sz="1600" spc="40" dirty="0">
                <a:latin typeface="Times New Roman"/>
                <a:cs typeface="Times New Roman"/>
              </a:rPr>
              <a:t>1	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FCEEA6A-1724-4BE8-B555-E08CC1B623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3152" rtlCol="0"/>
          <a:lstStyle/>
          <a:p>
            <a:pPr marL="438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Sehingg</a:t>
            </a:r>
            <a:r>
              <a:rPr dirty="0"/>
              <a:t>a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Solus</a:t>
            </a:r>
            <a:r>
              <a:rPr dirty="0"/>
              <a:t>i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0" dirty="0"/>
              <a:t>Umum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SPD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7A458BE-76C5-46B5-9200-98E5D931132F}"/>
              </a:ext>
            </a:extLst>
          </p:cNvPr>
          <p:cNvSpPr txBox="1"/>
          <p:nvPr/>
        </p:nvSpPr>
        <p:spPr>
          <a:xfrm>
            <a:off x="4719638" y="307975"/>
            <a:ext cx="23939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U’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 D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U adalah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>
            <a:extLst>
              <a:ext uri="{FF2B5EF4-FFF2-40B4-BE49-F238E27FC236}">
                <a16:creationId xmlns:a16="http://schemas.microsoft.com/office/drawing/2014/main" id="{593EED4D-2BB7-4956-BFCE-79BA38DFC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BCF943-447B-4D2C-A0C3-D43220BE1385}"/>
              </a:ext>
            </a:extLst>
          </p:cNvPr>
          <p:cNvSpPr txBox="1"/>
          <p:nvPr/>
        </p:nvSpPr>
        <p:spPr>
          <a:xfrm>
            <a:off x="293688" y="290513"/>
            <a:ext cx="1812925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0713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75" i="1" spc="30" baseline="1133" dirty="0">
                <a:latin typeface="Times New Roman"/>
                <a:cs typeface="Times New Roman"/>
              </a:rPr>
              <a:t>t</a:t>
            </a:r>
            <a:r>
              <a:rPr sz="3675" i="1" spc="209" baseline="1133" dirty="0">
                <a:latin typeface="Times New Roman"/>
                <a:cs typeface="Times New Roman"/>
              </a:rPr>
              <a:t> </a:t>
            </a:r>
            <a:r>
              <a:rPr sz="3675" spc="60" baseline="1133" dirty="0">
                <a:latin typeface="Symbol"/>
                <a:cs typeface="Symbol"/>
              </a:rPr>
              <a:t></a:t>
            </a:r>
            <a:r>
              <a:rPr sz="3675" spc="-75" baseline="1133" dirty="0">
                <a:latin typeface="Times New Roman"/>
                <a:cs typeface="Times New Roman"/>
              </a:rPr>
              <a:t> </a:t>
            </a:r>
            <a:r>
              <a:rPr sz="3675" spc="52" baseline="1133" dirty="0">
                <a:latin typeface="Times New Roman"/>
                <a:cs typeface="Times New Roman"/>
              </a:rPr>
              <a:t>0</a:t>
            </a:r>
            <a:endParaRPr sz="3675" baseline="1133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6FCB849-F81D-4D87-B348-C302AD355522}"/>
              </a:ext>
            </a:extLst>
          </p:cNvPr>
          <p:cNvSpPr txBox="1"/>
          <p:nvPr/>
        </p:nvSpPr>
        <p:spPr>
          <a:xfrm>
            <a:off x="2546350" y="977900"/>
            <a:ext cx="254000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142240" fontAlgn="auto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0" spc="-1162" baseline="-22222" dirty="0">
                <a:latin typeface="Symbol"/>
                <a:cs typeface="Symbol"/>
              </a:rPr>
              <a:t>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917" name="object 5">
            <a:extLst>
              <a:ext uri="{FF2B5EF4-FFF2-40B4-BE49-F238E27FC236}">
                <a16:creationId xmlns:a16="http://schemas.microsoft.com/office/drawing/2014/main" id="{F700DB79-D528-413C-B63D-39DF9E3B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1263650"/>
            <a:ext cx="123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B3950E-FADF-4597-A811-1F4639090673}"/>
              </a:ext>
            </a:extLst>
          </p:cNvPr>
          <p:cNvSpPr txBox="1"/>
          <p:nvPr/>
        </p:nvSpPr>
        <p:spPr>
          <a:xfrm>
            <a:off x="1560513" y="817563"/>
            <a:ext cx="1238250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1825" algn="l"/>
                <a:tab pos="1128395" algn="l"/>
              </a:tabLst>
              <a:defRPr/>
            </a:pPr>
            <a:r>
              <a:rPr sz="3000" spc="330" baseline="-4166" dirty="0">
                <a:latin typeface="Symbol"/>
                <a:cs typeface="Symbol"/>
              </a:rPr>
              <a:t>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	</a:t>
            </a:r>
            <a:r>
              <a:rPr sz="3000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9E8C711-8390-4C82-93A1-D15AA059EF96}"/>
              </a:ext>
            </a:extLst>
          </p:cNvPr>
          <p:cNvSpPr txBox="1"/>
          <p:nvPr/>
        </p:nvSpPr>
        <p:spPr>
          <a:xfrm>
            <a:off x="944563" y="1000125"/>
            <a:ext cx="739775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8605" algn="l"/>
              </a:tabLst>
              <a:defRPr/>
            </a:pP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3000" spc="-1162" baseline="-20833" dirty="0">
                <a:latin typeface="Symbol"/>
                <a:cs typeface="Symbol"/>
              </a:rPr>
              <a:t></a:t>
            </a:r>
            <a:r>
              <a:rPr sz="3000" baseline="1388" dirty="0">
                <a:latin typeface="Symbol"/>
                <a:cs typeface="Symbol"/>
              </a:rPr>
              <a:t></a:t>
            </a:r>
            <a:r>
              <a:rPr sz="3000" spc="-7" baseline="138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Symbol"/>
                <a:cs typeface="Symbol"/>
              </a:rPr>
              <a:t>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B186DC6-9270-408F-9061-53F3D5961112}"/>
              </a:ext>
            </a:extLst>
          </p:cNvPr>
          <p:cNvSpPr txBox="1"/>
          <p:nvPr/>
        </p:nvSpPr>
        <p:spPr>
          <a:xfrm>
            <a:off x="1560513" y="1200150"/>
            <a:ext cx="990600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baseline="-13888" dirty="0">
                <a:latin typeface="Symbol"/>
                <a:cs typeface="Symbol"/>
              </a:rPr>
              <a:t></a:t>
            </a:r>
            <a:r>
              <a:rPr sz="3000" baseline="-13888" dirty="0">
                <a:latin typeface="Times New Roman"/>
                <a:cs typeface="Times New Roman"/>
              </a:rPr>
              <a:t> </a:t>
            </a:r>
            <a:r>
              <a:rPr sz="3000" spc="-142" baseline="-13888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C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-2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spc="80" dirty="0">
                <a:latin typeface="Times New Roman"/>
                <a:cs typeface="Times New Roman"/>
              </a:rPr>
              <a:t>C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3AA0DD-E842-4637-9FFB-A702B2B98D85}"/>
              </a:ext>
            </a:extLst>
          </p:cNvPr>
          <p:cNvSpPr txBox="1"/>
          <p:nvPr/>
        </p:nvSpPr>
        <p:spPr>
          <a:xfrm>
            <a:off x="944563" y="1217613"/>
            <a:ext cx="381000" cy="325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155" dirty="0">
                <a:latin typeface="Symbol"/>
                <a:cs typeface="Symbol"/>
              </a:rPr>
              <a:t></a:t>
            </a:r>
            <a:r>
              <a:rPr sz="3000" spc="112" baseline="13888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05B68BD-AB42-403D-BF3C-3945BD083B5D}"/>
              </a:ext>
            </a:extLst>
          </p:cNvPr>
          <p:cNvSpPr txBox="1"/>
          <p:nvPr/>
        </p:nvSpPr>
        <p:spPr>
          <a:xfrm>
            <a:off x="944563" y="835025"/>
            <a:ext cx="3810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120" dirty="0">
                <a:latin typeface="Symbol"/>
                <a:cs typeface="Symbol"/>
              </a:rPr>
              <a:t></a:t>
            </a:r>
            <a:r>
              <a:rPr sz="3000" spc="157" baseline="4166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74D588E-CED8-4DB1-AC8A-5E42193AE06C}"/>
              </a:ext>
            </a:extLst>
          </p:cNvPr>
          <p:cNvSpPr txBox="1"/>
          <p:nvPr/>
        </p:nvSpPr>
        <p:spPr>
          <a:xfrm>
            <a:off x="2033588" y="977900"/>
            <a:ext cx="100012" cy="174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3C0A640-178B-4F57-8233-453B85825C1D}"/>
              </a:ext>
            </a:extLst>
          </p:cNvPr>
          <p:cNvSpPr txBox="1"/>
          <p:nvPr/>
        </p:nvSpPr>
        <p:spPr>
          <a:xfrm>
            <a:off x="4452938" y="1789113"/>
            <a:ext cx="1857375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8205" algn="l"/>
                <a:tab pos="1102360" algn="l"/>
              </a:tabLst>
              <a:defRPr/>
            </a:pPr>
            <a:r>
              <a:rPr sz="2150" i="1" spc="-55" dirty="0">
                <a:latin typeface="Times New Roman"/>
                <a:cs typeface="Times New Roman"/>
              </a:rPr>
              <a:t>C</a:t>
            </a:r>
            <a:r>
              <a:rPr sz="1875" spc="22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127" baseline="-2444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Times New Roman"/>
                <a:cs typeface="Times New Roman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80" dirty="0">
                <a:latin typeface="Times New Roman"/>
                <a:cs typeface="Times New Roman"/>
              </a:rPr>
              <a:t>C</a:t>
            </a:r>
            <a:r>
              <a:rPr sz="1875" spc="22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 </a:t>
            </a:r>
            <a:r>
              <a:rPr sz="1875" spc="-195" baseline="-2444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F16F6B1-7233-49A1-8838-5327C0730D43}"/>
              </a:ext>
            </a:extLst>
          </p:cNvPr>
          <p:cNvSpPr txBox="1"/>
          <p:nvPr/>
        </p:nvSpPr>
        <p:spPr>
          <a:xfrm>
            <a:off x="973138" y="2441575"/>
            <a:ext cx="3802062" cy="149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solusi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masalah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nila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awal</a:t>
            </a:r>
            <a:endParaRPr sz="2400">
              <a:latin typeface="Bookman Old Style"/>
              <a:cs typeface="Bookman Old Style"/>
            </a:endParaRPr>
          </a:p>
          <a:p>
            <a:pPr marL="140970" indent="-37465" fontAlgn="auto">
              <a:spcBef>
                <a:spcPts val="1305"/>
              </a:spcBef>
              <a:spcAft>
                <a:spcPts val="0"/>
              </a:spcAft>
              <a:defRPr/>
            </a:pP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spc="-20" dirty="0">
                <a:latin typeface="Times New Roman"/>
                <a:cs typeface="Times New Roman"/>
              </a:rPr>
              <a:t>(</a:t>
            </a:r>
            <a:r>
              <a:rPr sz="2450" i="1" spc="160" dirty="0">
                <a:latin typeface="Times New Roman"/>
                <a:cs typeface="Times New Roman"/>
              </a:rPr>
              <a:t>t</a:t>
            </a:r>
            <a:r>
              <a:rPr sz="2450" spc="40" dirty="0">
                <a:latin typeface="Times New Roman"/>
                <a:cs typeface="Times New Roman"/>
              </a:rPr>
              <a:t>) </a:t>
            </a:r>
            <a:r>
              <a:rPr sz="2450" spc="65" dirty="0">
                <a:latin typeface="Symbol"/>
                <a:cs typeface="Symbol"/>
              </a:rPr>
              <a:t>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2</a:t>
            </a:r>
            <a:r>
              <a:rPr sz="2450" i="1" spc="50" dirty="0">
                <a:latin typeface="Times New Roman"/>
                <a:cs typeface="Times New Roman"/>
              </a:rPr>
              <a:t>e</a:t>
            </a:r>
            <a:r>
              <a:rPr sz="2175" spc="7" baseline="42145" dirty="0">
                <a:latin typeface="Times New Roman"/>
                <a:cs typeface="Times New Roman"/>
              </a:rPr>
              <a:t>3</a:t>
            </a:r>
            <a:r>
              <a:rPr sz="2175" i="1" spc="15" baseline="42145" dirty="0">
                <a:latin typeface="Times New Roman"/>
                <a:cs typeface="Times New Roman"/>
              </a:rPr>
              <a:t>t</a:t>
            </a:r>
            <a:r>
              <a:rPr sz="2175" i="1" baseline="42145" dirty="0">
                <a:latin typeface="Times New Roman"/>
                <a:cs typeface="Times New Roman"/>
              </a:rPr>
              <a:t> </a:t>
            </a:r>
            <a:r>
              <a:rPr sz="2175" i="1" spc="97" baseline="4214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</a:t>
            </a:r>
            <a:r>
              <a:rPr sz="2450" spc="-210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e</a:t>
            </a:r>
            <a:r>
              <a:rPr sz="2175" i="1" spc="15" baseline="42145" dirty="0">
                <a:latin typeface="Times New Roman"/>
                <a:cs typeface="Times New Roman"/>
              </a:rPr>
              <a:t>t</a:t>
            </a:r>
            <a:endParaRPr sz="2175" baseline="42145">
              <a:latin typeface="Times New Roman"/>
              <a:cs typeface="Times New Roman"/>
            </a:endParaRPr>
          </a:p>
          <a:p>
            <a:pPr marL="14097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2500" i="1" spc="70" dirty="0">
                <a:latin typeface="Times New Roman"/>
                <a:cs typeface="Times New Roman"/>
              </a:rPr>
              <a:t>q</a:t>
            </a:r>
            <a:r>
              <a:rPr sz="2500" spc="-20" dirty="0">
                <a:latin typeface="Times New Roman"/>
                <a:cs typeface="Times New Roman"/>
              </a:rPr>
              <a:t>(</a:t>
            </a:r>
            <a:r>
              <a:rPr sz="2500" i="1" spc="150" dirty="0">
                <a:latin typeface="Times New Roman"/>
                <a:cs typeface="Times New Roman"/>
              </a:rPr>
              <a:t>t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2</a:t>
            </a:r>
            <a:r>
              <a:rPr sz="2500" i="1" spc="40" dirty="0">
                <a:latin typeface="Times New Roman"/>
                <a:cs typeface="Times New Roman"/>
              </a:rPr>
              <a:t>e</a:t>
            </a:r>
            <a:r>
              <a:rPr sz="2175" spc="30" baseline="42145" dirty="0">
                <a:latin typeface="Times New Roman"/>
                <a:cs typeface="Times New Roman"/>
              </a:rPr>
              <a:t>3</a:t>
            </a:r>
            <a:r>
              <a:rPr sz="2175" i="1" spc="30" baseline="42145" dirty="0">
                <a:latin typeface="Times New Roman"/>
                <a:cs typeface="Times New Roman"/>
              </a:rPr>
              <a:t>t</a:t>
            </a:r>
            <a:r>
              <a:rPr sz="2175" i="1" baseline="42145" dirty="0">
                <a:latin typeface="Times New Roman"/>
                <a:cs typeface="Times New Roman"/>
              </a:rPr>
              <a:t> </a:t>
            </a:r>
            <a:r>
              <a:rPr sz="2175" i="1" spc="120" baseline="4214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e</a:t>
            </a:r>
            <a:r>
              <a:rPr sz="2175" i="1" spc="30" baseline="42145" dirty="0">
                <a:latin typeface="Times New Roman"/>
                <a:cs typeface="Times New Roman"/>
              </a:rPr>
              <a:t>t</a:t>
            </a:r>
            <a:endParaRPr sz="2175" baseline="42145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0DE987-99DC-45E1-AD0A-E8767E161A10}"/>
              </a:ext>
            </a:extLst>
          </p:cNvPr>
          <p:cNvSpPr txBox="1"/>
          <p:nvPr/>
        </p:nvSpPr>
        <p:spPr>
          <a:xfrm>
            <a:off x="231775" y="1755775"/>
            <a:ext cx="39020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Eliminas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didapat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6799B44-484F-4C45-8A92-A976FE2EC634}"/>
              </a:ext>
            </a:extLst>
          </p:cNvPr>
          <p:cNvSpPr txBox="1"/>
          <p:nvPr/>
        </p:nvSpPr>
        <p:spPr>
          <a:xfrm>
            <a:off x="44450" y="2441575"/>
            <a:ext cx="665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8595608-2CAE-458A-BEBD-A521206B2F48}"/>
              </a:ext>
            </a:extLst>
          </p:cNvPr>
          <p:cNvSpPr txBox="1"/>
          <p:nvPr/>
        </p:nvSpPr>
        <p:spPr>
          <a:xfrm>
            <a:off x="4943475" y="2441575"/>
            <a:ext cx="23733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tersebut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8929" name="object 17">
            <a:extLst>
              <a:ext uri="{FF2B5EF4-FFF2-40B4-BE49-F238E27FC236}">
                <a16:creationId xmlns:a16="http://schemas.microsoft.com/office/drawing/2014/main" id="{44E202F1-C1B7-431F-BB25-59D769A9B8F3}"/>
              </a:ext>
            </a:extLst>
          </p:cNvPr>
          <p:cNvSpPr>
            <a:spLocks/>
          </p:cNvSpPr>
          <p:nvPr/>
        </p:nvSpPr>
        <p:spPr bwMode="auto">
          <a:xfrm>
            <a:off x="2362200" y="358775"/>
            <a:ext cx="381000" cy="228600"/>
          </a:xfrm>
          <a:custGeom>
            <a:avLst/>
            <a:gdLst>
              <a:gd name="T0" fmla="*/ 152399 w 381000"/>
              <a:gd name="T1" fmla="*/ 0 h 228600"/>
              <a:gd name="T2" fmla="*/ 152399 w 381000"/>
              <a:gd name="T3" fmla="*/ 228599 h 228600"/>
              <a:gd name="T4" fmla="*/ 304836 w 381000"/>
              <a:gd name="T5" fmla="*/ 152381 h 228600"/>
              <a:gd name="T6" fmla="*/ 190499 w 381000"/>
              <a:gd name="T7" fmla="*/ 152381 h 228600"/>
              <a:gd name="T8" fmla="*/ 190499 w 381000"/>
              <a:gd name="T9" fmla="*/ 139689 h 228600"/>
              <a:gd name="T10" fmla="*/ 330220 w 381000"/>
              <a:gd name="T11" fmla="*/ 139689 h 228600"/>
              <a:gd name="T12" fmla="*/ 355628 w 381000"/>
              <a:gd name="T13" fmla="*/ 126985 h 228600"/>
              <a:gd name="T14" fmla="*/ 190499 w 381000"/>
              <a:gd name="T15" fmla="*/ 126985 h 228600"/>
              <a:gd name="T16" fmla="*/ 190499 w 381000"/>
              <a:gd name="T17" fmla="*/ 101589 h 228600"/>
              <a:gd name="T18" fmla="*/ 355579 w 381000"/>
              <a:gd name="T19" fmla="*/ 101589 h 228600"/>
              <a:gd name="T20" fmla="*/ 330207 w 381000"/>
              <a:gd name="T21" fmla="*/ 88903 h 228600"/>
              <a:gd name="T22" fmla="*/ 190499 w 381000"/>
              <a:gd name="T23" fmla="*/ 88903 h 228600"/>
              <a:gd name="T24" fmla="*/ 190499 w 381000"/>
              <a:gd name="T25" fmla="*/ 76199 h 228600"/>
              <a:gd name="T26" fmla="*/ 304799 w 381000"/>
              <a:gd name="T27" fmla="*/ 76199 h 228600"/>
              <a:gd name="T28" fmla="*/ 152399 w 381000"/>
              <a:gd name="T29" fmla="*/ 0 h 228600"/>
              <a:gd name="T30" fmla="*/ 152399 w 381000"/>
              <a:gd name="T31" fmla="*/ 139689 h 228600"/>
              <a:gd name="T32" fmla="*/ 0 w 381000"/>
              <a:gd name="T33" fmla="*/ 139689 h 228600"/>
              <a:gd name="T34" fmla="*/ 0 w 381000"/>
              <a:gd name="T35" fmla="*/ 152381 h 228600"/>
              <a:gd name="T36" fmla="*/ 152399 w 381000"/>
              <a:gd name="T37" fmla="*/ 152381 h 228600"/>
              <a:gd name="T38" fmla="*/ 152399 w 381000"/>
              <a:gd name="T39" fmla="*/ 139689 h 228600"/>
              <a:gd name="T40" fmla="*/ 330220 w 381000"/>
              <a:gd name="T41" fmla="*/ 139689 h 228600"/>
              <a:gd name="T42" fmla="*/ 190499 w 381000"/>
              <a:gd name="T43" fmla="*/ 139689 h 228600"/>
              <a:gd name="T44" fmla="*/ 190499 w 381000"/>
              <a:gd name="T45" fmla="*/ 152381 h 228600"/>
              <a:gd name="T46" fmla="*/ 304836 w 381000"/>
              <a:gd name="T47" fmla="*/ 152381 h 228600"/>
              <a:gd name="T48" fmla="*/ 330220 w 381000"/>
              <a:gd name="T49" fmla="*/ 139689 h 228600"/>
              <a:gd name="T50" fmla="*/ 152399 w 381000"/>
              <a:gd name="T51" fmla="*/ 101589 h 228600"/>
              <a:gd name="T52" fmla="*/ 0 w 381000"/>
              <a:gd name="T53" fmla="*/ 101589 h 228600"/>
              <a:gd name="T54" fmla="*/ 0 w 381000"/>
              <a:gd name="T55" fmla="*/ 126985 h 228600"/>
              <a:gd name="T56" fmla="*/ 152399 w 381000"/>
              <a:gd name="T57" fmla="*/ 126985 h 228600"/>
              <a:gd name="T58" fmla="*/ 152399 w 381000"/>
              <a:gd name="T59" fmla="*/ 101589 h 228600"/>
              <a:gd name="T60" fmla="*/ 355579 w 381000"/>
              <a:gd name="T61" fmla="*/ 101589 h 228600"/>
              <a:gd name="T62" fmla="*/ 190499 w 381000"/>
              <a:gd name="T63" fmla="*/ 101589 h 228600"/>
              <a:gd name="T64" fmla="*/ 190499 w 381000"/>
              <a:gd name="T65" fmla="*/ 126985 h 228600"/>
              <a:gd name="T66" fmla="*/ 355628 w 381000"/>
              <a:gd name="T67" fmla="*/ 126985 h 228600"/>
              <a:gd name="T68" fmla="*/ 380999 w 381000"/>
              <a:gd name="T69" fmla="*/ 114299 h 228600"/>
              <a:gd name="T70" fmla="*/ 355579 w 381000"/>
              <a:gd name="T71" fmla="*/ 101589 h 228600"/>
              <a:gd name="T72" fmla="*/ 152399 w 381000"/>
              <a:gd name="T73" fmla="*/ 76199 h 228600"/>
              <a:gd name="T74" fmla="*/ 0 w 381000"/>
              <a:gd name="T75" fmla="*/ 76199 h 228600"/>
              <a:gd name="T76" fmla="*/ 0 w 381000"/>
              <a:gd name="T77" fmla="*/ 88903 h 228600"/>
              <a:gd name="T78" fmla="*/ 152399 w 381000"/>
              <a:gd name="T79" fmla="*/ 88903 h 228600"/>
              <a:gd name="T80" fmla="*/ 152399 w 381000"/>
              <a:gd name="T81" fmla="*/ 76199 h 228600"/>
              <a:gd name="T82" fmla="*/ 304799 w 381000"/>
              <a:gd name="T83" fmla="*/ 76199 h 228600"/>
              <a:gd name="T84" fmla="*/ 190499 w 381000"/>
              <a:gd name="T85" fmla="*/ 76199 h 228600"/>
              <a:gd name="T86" fmla="*/ 190499 w 381000"/>
              <a:gd name="T87" fmla="*/ 88903 h 228600"/>
              <a:gd name="T88" fmla="*/ 330207 w 381000"/>
              <a:gd name="T89" fmla="*/ 88903 h 228600"/>
              <a:gd name="T90" fmla="*/ 304799 w 381000"/>
              <a:gd name="T91" fmla="*/ 76199 h 2286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1000" h="228600">
                <a:moveTo>
                  <a:pt x="152399" y="0"/>
                </a:moveTo>
                <a:lnTo>
                  <a:pt x="152399" y="228599"/>
                </a:lnTo>
                <a:lnTo>
                  <a:pt x="304836" y="152381"/>
                </a:lnTo>
                <a:lnTo>
                  <a:pt x="190499" y="152381"/>
                </a:lnTo>
                <a:lnTo>
                  <a:pt x="190499" y="139689"/>
                </a:lnTo>
                <a:lnTo>
                  <a:pt x="330220" y="139689"/>
                </a:lnTo>
                <a:lnTo>
                  <a:pt x="355628" y="126985"/>
                </a:lnTo>
                <a:lnTo>
                  <a:pt x="190499" y="126985"/>
                </a:lnTo>
                <a:lnTo>
                  <a:pt x="190499" y="101589"/>
                </a:lnTo>
                <a:lnTo>
                  <a:pt x="355579" y="101589"/>
                </a:lnTo>
                <a:lnTo>
                  <a:pt x="330207" y="88903"/>
                </a:lnTo>
                <a:lnTo>
                  <a:pt x="190499" y="88903"/>
                </a:lnTo>
                <a:lnTo>
                  <a:pt x="190499" y="76199"/>
                </a:lnTo>
                <a:lnTo>
                  <a:pt x="304799" y="76199"/>
                </a:lnTo>
                <a:lnTo>
                  <a:pt x="152399" y="0"/>
                </a:lnTo>
                <a:close/>
              </a:path>
              <a:path w="381000" h="228600">
                <a:moveTo>
                  <a:pt x="152399" y="139689"/>
                </a:moveTo>
                <a:lnTo>
                  <a:pt x="0" y="139689"/>
                </a:lnTo>
                <a:lnTo>
                  <a:pt x="0" y="152381"/>
                </a:lnTo>
                <a:lnTo>
                  <a:pt x="152399" y="152381"/>
                </a:lnTo>
                <a:lnTo>
                  <a:pt x="152399" y="139689"/>
                </a:lnTo>
                <a:close/>
              </a:path>
              <a:path w="381000" h="228600">
                <a:moveTo>
                  <a:pt x="330220" y="139689"/>
                </a:moveTo>
                <a:lnTo>
                  <a:pt x="190499" y="139689"/>
                </a:lnTo>
                <a:lnTo>
                  <a:pt x="190499" y="152381"/>
                </a:lnTo>
                <a:lnTo>
                  <a:pt x="304836" y="152381"/>
                </a:lnTo>
                <a:lnTo>
                  <a:pt x="330220" y="139689"/>
                </a:lnTo>
                <a:close/>
              </a:path>
              <a:path w="381000" h="228600">
                <a:moveTo>
                  <a:pt x="152399" y="101589"/>
                </a:moveTo>
                <a:lnTo>
                  <a:pt x="0" y="101589"/>
                </a:lnTo>
                <a:lnTo>
                  <a:pt x="0" y="126985"/>
                </a:lnTo>
                <a:lnTo>
                  <a:pt x="152399" y="126985"/>
                </a:lnTo>
                <a:lnTo>
                  <a:pt x="152399" y="101589"/>
                </a:lnTo>
                <a:close/>
              </a:path>
              <a:path w="381000" h="228600">
                <a:moveTo>
                  <a:pt x="355579" y="101589"/>
                </a:moveTo>
                <a:lnTo>
                  <a:pt x="190499" y="101589"/>
                </a:lnTo>
                <a:lnTo>
                  <a:pt x="190499" y="126985"/>
                </a:lnTo>
                <a:lnTo>
                  <a:pt x="355628" y="126985"/>
                </a:lnTo>
                <a:lnTo>
                  <a:pt x="380999" y="114299"/>
                </a:lnTo>
                <a:lnTo>
                  <a:pt x="355579" y="101589"/>
                </a:lnTo>
                <a:close/>
              </a:path>
              <a:path w="381000" h="228600">
                <a:moveTo>
                  <a:pt x="152399" y="76199"/>
                </a:moveTo>
                <a:lnTo>
                  <a:pt x="0" y="76199"/>
                </a:lnTo>
                <a:lnTo>
                  <a:pt x="0" y="88903"/>
                </a:lnTo>
                <a:lnTo>
                  <a:pt x="152399" y="88903"/>
                </a:lnTo>
                <a:lnTo>
                  <a:pt x="152399" y="76199"/>
                </a:lnTo>
                <a:close/>
              </a:path>
              <a:path w="381000" h="228600">
                <a:moveTo>
                  <a:pt x="304799" y="76199"/>
                </a:moveTo>
                <a:lnTo>
                  <a:pt x="190499" y="76199"/>
                </a:lnTo>
                <a:lnTo>
                  <a:pt x="190499" y="88903"/>
                </a:lnTo>
                <a:lnTo>
                  <a:pt x="330207" y="88903"/>
                </a:lnTo>
                <a:lnTo>
                  <a:pt x="304799" y="76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A7573ED-FCE2-4482-B2BC-97D9AB8D6BC6}"/>
              </a:ext>
            </a:extLst>
          </p:cNvPr>
          <p:cNvSpPr txBox="1"/>
          <p:nvPr/>
        </p:nvSpPr>
        <p:spPr>
          <a:xfrm>
            <a:off x="2971800" y="171450"/>
            <a:ext cx="4422775" cy="471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36420" algn="l"/>
                <a:tab pos="3093085" algn="l"/>
              </a:tabLst>
              <a:defRPr/>
            </a:pPr>
            <a:r>
              <a:rPr sz="3825" i="1" spc="89" baseline="-3267" dirty="0">
                <a:latin typeface="Times New Roman"/>
                <a:cs typeface="Times New Roman"/>
              </a:rPr>
              <a:t>p</a:t>
            </a:r>
            <a:r>
              <a:rPr sz="5025" spc="-569" baseline="-2487" dirty="0">
                <a:latin typeface="Symbol"/>
                <a:cs typeface="Symbol"/>
              </a:rPr>
              <a:t></a:t>
            </a:r>
            <a:r>
              <a:rPr sz="3825" spc="89" baseline="-3267" dirty="0">
                <a:latin typeface="Times New Roman"/>
                <a:cs typeface="Times New Roman"/>
              </a:rPr>
              <a:t>0</a:t>
            </a:r>
            <a:r>
              <a:rPr sz="5025" spc="-405" baseline="-2487" dirty="0">
                <a:latin typeface="Symbol"/>
                <a:cs typeface="Symbol"/>
              </a:rPr>
              <a:t></a:t>
            </a:r>
            <a:r>
              <a:rPr sz="5025" spc="-727" baseline="-2487" dirty="0">
                <a:latin typeface="Times New Roman"/>
                <a:cs typeface="Times New Roman"/>
              </a:rPr>
              <a:t> </a:t>
            </a:r>
            <a:r>
              <a:rPr sz="3825" spc="37" baseline="-3267" dirty="0">
                <a:latin typeface="Symbol"/>
                <a:cs typeface="Symbol"/>
              </a:rPr>
              <a:t></a:t>
            </a:r>
            <a:r>
              <a:rPr sz="3825" spc="-569" baseline="-3267" dirty="0">
                <a:latin typeface="Times New Roman"/>
                <a:cs typeface="Times New Roman"/>
              </a:rPr>
              <a:t> </a:t>
            </a:r>
            <a:r>
              <a:rPr sz="3825" spc="37" baseline="-3267" dirty="0">
                <a:latin typeface="Times New Roman"/>
                <a:cs typeface="Times New Roman"/>
              </a:rPr>
              <a:t>1</a:t>
            </a:r>
            <a:r>
              <a:rPr sz="3825" spc="419" baseline="-326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500" i="1" spc="90" dirty="0">
                <a:latin typeface="Times New Roman"/>
                <a:cs typeface="Times New Roman"/>
              </a:rPr>
              <a:t>q</a:t>
            </a:r>
            <a:r>
              <a:rPr sz="3300" spc="-355" dirty="0">
                <a:latin typeface="Symbol"/>
                <a:cs typeface="Symbol"/>
              </a:rPr>
              <a:t></a:t>
            </a:r>
            <a:r>
              <a:rPr sz="2500" spc="100" dirty="0">
                <a:latin typeface="Times New Roman"/>
                <a:cs typeface="Times New Roman"/>
              </a:rPr>
              <a:t>0</a:t>
            </a:r>
            <a:r>
              <a:rPr sz="3300" spc="-245" dirty="0">
                <a:latin typeface="Symbol"/>
                <a:cs typeface="Symbol"/>
              </a:rPr>
              <a:t></a:t>
            </a:r>
            <a:r>
              <a:rPr sz="3300" spc="-47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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3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E11D28B-90C7-4975-8553-666B8072A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D12DFA1-8186-42FE-9E2B-AC11C9F46E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8933" name="object 21">
            <a:extLst>
              <a:ext uri="{FF2B5EF4-FFF2-40B4-BE49-F238E27FC236}">
                <a16:creationId xmlns:a16="http://schemas.microsoft.com/office/drawing/2014/main" id="{A88FF06C-5B24-4A01-ABF1-485D95A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313DFF-B0B1-45FF-BC03-BBB40B958667}" type="slidenum">
              <a:rPr lang="id-ID" altLang="en-US">
                <a:latin typeface="Arial" panose="020B0604020202020204" pitchFamily="34" charset="0"/>
              </a:rPr>
              <a:pPr eaLnBrk="1" hangingPunct="1"/>
              <a:t>38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>
            <a:extLst>
              <a:ext uri="{FF2B5EF4-FFF2-40B4-BE49-F238E27FC236}">
                <a16:creationId xmlns:a16="http://schemas.microsoft.com/office/drawing/2014/main" id="{74D91A8F-7AAA-40CE-A704-4515E01CA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B96109-EB1D-48A6-8DB7-9B0DB62EBA01}"/>
              </a:ext>
            </a:extLst>
          </p:cNvPr>
          <p:cNvSpPr txBox="1"/>
          <p:nvPr/>
        </p:nvSpPr>
        <p:spPr>
          <a:xfrm>
            <a:off x="168275" y="195263"/>
            <a:ext cx="2222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Latiha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8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32609BD-D133-4907-B6A5-5174EA499693}"/>
              </a:ext>
            </a:extLst>
          </p:cNvPr>
          <p:cNvSpPr txBox="1"/>
          <p:nvPr/>
        </p:nvSpPr>
        <p:spPr>
          <a:xfrm>
            <a:off x="168275" y="596900"/>
            <a:ext cx="5487988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66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1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r</a:t>
            </a:r>
            <a:r>
              <a:rPr sz="2400" spc="-5" dirty="0">
                <a:latin typeface="Bookman Old Style"/>
                <a:cs typeface="Bookman Old Style"/>
              </a:rPr>
              <a:t>uan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dirty="0">
                <a:latin typeface="Bookman Old Style"/>
                <a:cs typeface="Bookman Old Style"/>
              </a:rPr>
              <a:t>igen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dari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64BC0BC-A949-4CFA-A2B6-0FF09D74DC1B}"/>
              </a:ext>
            </a:extLst>
          </p:cNvPr>
          <p:cNvSpPr txBox="1"/>
          <p:nvPr/>
        </p:nvSpPr>
        <p:spPr>
          <a:xfrm>
            <a:off x="168275" y="1403350"/>
            <a:ext cx="2306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66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Diketahui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8DFC19-387F-4B94-A51B-7BD0DCB9E6B2}"/>
              </a:ext>
            </a:extLst>
          </p:cNvPr>
          <p:cNvSpPr txBox="1"/>
          <p:nvPr/>
        </p:nvSpPr>
        <p:spPr>
          <a:xfrm>
            <a:off x="777875" y="2609850"/>
            <a:ext cx="75739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B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didiagonalkan</a:t>
            </a:r>
            <a:r>
              <a:rPr sz="2400" dirty="0">
                <a:latin typeface="Bookman Old Style"/>
                <a:cs typeface="Bookman Old Style"/>
              </a:rPr>
              <a:t>?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Jelaskan!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9943" name="object 7">
            <a:extLst>
              <a:ext uri="{FF2B5EF4-FFF2-40B4-BE49-F238E27FC236}">
                <a16:creationId xmlns:a16="http://schemas.microsoft.com/office/drawing/2014/main" id="{A1B9C972-720C-4A5B-82E5-82135AC6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3013075"/>
            <a:ext cx="7858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  <a:tab pos="7747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3.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Suatu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</a:t>
            </a:r>
            <a:r>
              <a:rPr lang="id-ID" altLang="en-US" sz="2400" baseline="-21000">
                <a:latin typeface="Bookman Old Style" panose="02050604050505020204" pitchFamily="18" charset="0"/>
              </a:rPr>
              <a:t>2x2</a:t>
            </a:r>
            <a:r>
              <a:rPr lang="id-ID" altLang="en-US" sz="2400" baseline="-2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memiliki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•	λ = – 3</a:t>
            </a:r>
          </a:p>
        </p:txBody>
      </p:sp>
      <p:sp>
        <p:nvSpPr>
          <p:cNvPr id="39944" name="object 8">
            <a:extLst>
              <a:ext uri="{FF2B5EF4-FFF2-40B4-BE49-F238E27FC236}">
                <a16:creationId xmlns:a16="http://schemas.microsoft.com/office/drawing/2014/main" id="{74B71CA6-0129-4471-AEA5-D6AC638E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454525"/>
            <a:ext cx="13858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1184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•	λ =	1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2CCAA8-453B-4CE0-ABE1-0A17BC0CB705}"/>
              </a:ext>
            </a:extLst>
          </p:cNvPr>
          <p:cNvSpPr txBox="1"/>
          <p:nvPr/>
        </p:nvSpPr>
        <p:spPr>
          <a:xfrm>
            <a:off x="777875" y="5461000"/>
            <a:ext cx="14620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067F558-CD6D-422B-8A30-015FDE60FE9E}"/>
              </a:ext>
            </a:extLst>
          </p:cNvPr>
          <p:cNvSpPr txBox="1"/>
          <p:nvPr/>
        </p:nvSpPr>
        <p:spPr>
          <a:xfrm>
            <a:off x="2411413" y="4808538"/>
            <a:ext cx="1670050" cy="982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924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290" dirty="0">
                <a:latin typeface="Symbol"/>
                <a:cs typeface="Symbol"/>
              </a:rPr>
              <a:t></a:t>
            </a:r>
            <a:r>
              <a:rPr sz="3225" spc="-284" baseline="5167" dirty="0">
                <a:latin typeface="Symbol"/>
                <a:cs typeface="Symbol"/>
              </a:rPr>
              <a:t></a:t>
            </a:r>
            <a:r>
              <a:rPr sz="3225" spc="187" baseline="5167" dirty="0">
                <a:latin typeface="Times New Roman"/>
                <a:cs typeface="Times New Roman"/>
              </a:rPr>
              <a:t> </a:t>
            </a:r>
            <a:r>
              <a:rPr sz="3225" spc="-375" baseline="18087" dirty="0">
                <a:latin typeface="Times New Roman"/>
                <a:cs typeface="Times New Roman"/>
              </a:rPr>
              <a:t>2</a:t>
            </a:r>
            <a:r>
              <a:rPr sz="3225" spc="89" baseline="18087" dirty="0">
                <a:latin typeface="Times New Roman"/>
                <a:cs typeface="Times New Roman"/>
              </a:rPr>
              <a:t> </a:t>
            </a:r>
            <a:r>
              <a:rPr sz="3225" spc="-232" baseline="5167" dirty="0">
                <a:latin typeface="Symbol"/>
                <a:cs typeface="Symbol"/>
              </a:rPr>
              <a:t></a:t>
            </a:r>
            <a:r>
              <a:rPr sz="2150" spc="-245" dirty="0">
                <a:latin typeface="Symbol"/>
                <a:cs typeface="Symbol"/>
              </a:rPr>
              <a:t></a:t>
            </a:r>
            <a:endParaRPr sz="2150">
              <a:latin typeface="Symbol"/>
              <a:cs typeface="Symbol"/>
            </a:endParaRPr>
          </a:p>
          <a:p>
            <a:pPr marL="12700" fontAlgn="auto">
              <a:spcBef>
                <a:spcPts val="190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!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323E98-0B2E-44BB-8C7E-F3B7C94F9B75}"/>
              </a:ext>
            </a:extLst>
          </p:cNvPr>
          <p:cNvSpPr txBox="1"/>
          <p:nvPr/>
        </p:nvSpPr>
        <p:spPr>
          <a:xfrm>
            <a:off x="4271963" y="1857375"/>
            <a:ext cx="115887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E3AB2D9-C3E1-48D9-A11B-06E7B7C11F0D}"/>
              </a:ext>
            </a:extLst>
          </p:cNvPr>
          <p:cNvSpPr txBox="1"/>
          <p:nvPr/>
        </p:nvSpPr>
        <p:spPr>
          <a:xfrm>
            <a:off x="2620963" y="1235075"/>
            <a:ext cx="1766887" cy="1036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2430" fontAlgn="auto">
              <a:lnSpc>
                <a:spcPts val="1775"/>
              </a:lnSpc>
              <a:spcBef>
                <a:spcPts val="0"/>
              </a:spcBef>
              <a:spcAft>
                <a:spcPts val="0"/>
              </a:spcAft>
              <a:tabLst>
                <a:tab pos="1020444" algn="l"/>
                <a:tab pos="1525905" algn="l"/>
              </a:tabLst>
              <a:defRPr/>
            </a:pPr>
            <a:r>
              <a:rPr sz="2775" spc="7" baseline="-4504" dirty="0">
                <a:latin typeface="Symbol"/>
                <a:cs typeface="Symbol"/>
              </a:rPr>
              <a:t></a:t>
            </a:r>
            <a:r>
              <a:rPr sz="2775" spc="7" baseline="-4504" dirty="0">
                <a:latin typeface="Times New Roman"/>
                <a:cs typeface="Times New Roman"/>
              </a:rPr>
              <a:t> </a:t>
            </a:r>
            <a:r>
              <a:rPr sz="2775" spc="-67" baseline="-450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3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45" dirty="0">
                <a:latin typeface="Times New Roman"/>
                <a:cs typeface="Times New Roman"/>
              </a:rPr>
              <a:t>0</a:t>
            </a:r>
            <a:r>
              <a:rPr sz="2775" spc="7" baseline="-4504" dirty="0">
                <a:latin typeface="Symbol"/>
                <a:cs typeface="Symbol"/>
              </a:rPr>
              <a:t></a:t>
            </a:r>
            <a:endParaRPr sz="2775" baseline="-4504">
              <a:latin typeface="Symbol"/>
              <a:cs typeface="Symbol"/>
            </a:endParaRPr>
          </a:p>
          <a:p>
            <a:pPr marL="39243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1662430" algn="l"/>
              </a:tabLst>
              <a:defRPr/>
            </a:pPr>
            <a:r>
              <a:rPr sz="1850" spc="5" dirty="0">
                <a:latin typeface="Symbol"/>
                <a:cs typeface="Symbol"/>
              </a:rPr>
              <a:t></a:t>
            </a:r>
            <a:r>
              <a:rPr sz="1850" spc="5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  <a:p>
            <a:pPr marL="12700" fontAlgn="auto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tabLst>
                <a:tab pos="1101725" algn="l"/>
                <a:tab pos="1525905" algn="l"/>
              </a:tabLst>
              <a:defRPr/>
            </a:pPr>
            <a:r>
              <a:rPr sz="1850" i="1" spc="10" dirty="0">
                <a:latin typeface="Times New Roman"/>
                <a:cs typeface="Times New Roman"/>
              </a:rPr>
              <a:t>B</a:t>
            </a:r>
            <a:r>
              <a:rPr sz="1850" i="1" spc="-1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2775" spc="7" baseline="-9009" dirty="0">
                <a:latin typeface="Symbol"/>
                <a:cs typeface="Symbol"/>
              </a:rPr>
              <a:t></a:t>
            </a:r>
            <a:r>
              <a:rPr sz="2775" baseline="-9009" dirty="0">
                <a:latin typeface="Times New Roman"/>
                <a:cs typeface="Times New Roman"/>
              </a:rPr>
              <a:t> </a:t>
            </a:r>
            <a:r>
              <a:rPr sz="2775" spc="-89" baseline="-90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45" dirty="0">
                <a:latin typeface="Times New Roman"/>
                <a:cs typeface="Times New Roman"/>
              </a:rPr>
              <a:t>0</a:t>
            </a:r>
            <a:r>
              <a:rPr sz="2775" spc="7" baseline="-9009" dirty="0">
                <a:latin typeface="Symbol"/>
                <a:cs typeface="Symbol"/>
              </a:rPr>
              <a:t></a:t>
            </a:r>
            <a:endParaRPr sz="2775" baseline="-9009">
              <a:latin typeface="Symbol"/>
              <a:cs typeface="Symbol"/>
            </a:endParaRPr>
          </a:p>
          <a:p>
            <a:pPr marL="392430" fontAlgn="auto">
              <a:spcBef>
                <a:spcPts val="570"/>
              </a:spcBef>
              <a:spcAft>
                <a:spcPts val="0"/>
              </a:spcAft>
              <a:tabLst>
                <a:tab pos="1104900" algn="l"/>
                <a:tab pos="1524635" algn="l"/>
              </a:tabLst>
              <a:defRPr/>
            </a:pPr>
            <a:r>
              <a:rPr sz="2775" spc="322" baseline="-15015" dirty="0">
                <a:latin typeface="Symbol"/>
                <a:cs typeface="Symbol"/>
              </a:rPr>
              <a:t>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r>
              <a:rPr sz="2775" spc="7" baseline="-15015" dirty="0">
                <a:latin typeface="Symbol"/>
                <a:cs typeface="Symbol"/>
              </a:rPr>
              <a:t></a:t>
            </a:r>
            <a:endParaRPr sz="2775" baseline="-15015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E025EB6-491B-4835-AFA9-89A2BC6A3AA8}"/>
              </a:ext>
            </a:extLst>
          </p:cNvPr>
          <p:cNvSpPr txBox="1"/>
          <p:nvPr/>
        </p:nvSpPr>
        <p:spPr>
          <a:xfrm>
            <a:off x="3001963" y="1857375"/>
            <a:ext cx="115887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12E0396-9348-4DDF-AE5F-ADE77657E768}"/>
              </a:ext>
            </a:extLst>
          </p:cNvPr>
          <p:cNvSpPr txBox="1"/>
          <p:nvPr/>
        </p:nvSpPr>
        <p:spPr>
          <a:xfrm>
            <a:off x="7450138" y="969963"/>
            <a:ext cx="127000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BDAA335-A747-4005-84DD-4B3968BB5F8A}"/>
              </a:ext>
            </a:extLst>
          </p:cNvPr>
          <p:cNvSpPr txBox="1"/>
          <p:nvPr/>
        </p:nvSpPr>
        <p:spPr>
          <a:xfrm>
            <a:off x="5851525" y="273050"/>
            <a:ext cx="1725613" cy="1157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5450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tabLst>
                <a:tab pos="1080135" algn="l"/>
                <a:tab pos="1459865" algn="l"/>
              </a:tabLst>
              <a:defRPr/>
            </a:pPr>
            <a:r>
              <a:rPr sz="3075" spc="382" baseline="-4065" dirty="0">
                <a:latin typeface="Symbol"/>
                <a:cs typeface="Symbol"/>
              </a:rPr>
              <a:t></a:t>
            </a: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1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45" dirty="0">
                <a:latin typeface="Times New Roman"/>
                <a:cs typeface="Times New Roman"/>
              </a:rPr>
              <a:t>3</a:t>
            </a:r>
            <a:r>
              <a:rPr sz="3075" spc="7" baseline="-4065" dirty="0">
                <a:latin typeface="Symbol"/>
                <a:cs typeface="Symbol"/>
              </a:rPr>
              <a:t></a:t>
            </a:r>
            <a:endParaRPr sz="3075" baseline="-4065">
              <a:latin typeface="Symbol"/>
              <a:cs typeface="Symbol"/>
            </a:endParaRPr>
          </a:p>
          <a:p>
            <a:pPr marL="425450" fontAlgn="auto">
              <a:lnSpc>
                <a:spcPts val="1565"/>
              </a:lnSpc>
              <a:spcBef>
                <a:spcPts val="0"/>
              </a:spcBef>
              <a:spcAft>
                <a:spcPts val="0"/>
              </a:spcAft>
              <a:tabLst>
                <a:tab pos="1610360" algn="l"/>
              </a:tabLst>
              <a:defRPr/>
            </a:pPr>
            <a:r>
              <a:rPr sz="2050" spc="5" dirty="0">
                <a:latin typeface="Symbol"/>
                <a:cs typeface="Symbol"/>
              </a:rPr>
              <a:t></a:t>
            </a:r>
            <a:r>
              <a:rPr sz="2050" spc="5" dirty="0">
                <a:latin typeface="Times New Roman"/>
                <a:cs typeface="Times New Roman"/>
              </a:rPr>
              <a:t>	</a:t>
            </a:r>
            <a:r>
              <a:rPr sz="2050" spc="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12700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702310" algn="l"/>
                <a:tab pos="1082040" algn="l"/>
                <a:tab pos="1457960" algn="l"/>
              </a:tabLst>
              <a:defRPr/>
            </a:pP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050" i="1" spc="-10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3075" spc="7" baseline="-9485" dirty="0">
                <a:latin typeface="Symbol"/>
                <a:cs typeface="Symbol"/>
              </a:rPr>
              <a:t></a:t>
            </a:r>
            <a:r>
              <a:rPr sz="3075" baseline="-9485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3075" spc="7" baseline="-9485" dirty="0">
                <a:latin typeface="Symbol"/>
                <a:cs typeface="Symbol"/>
              </a:rPr>
              <a:t></a:t>
            </a:r>
            <a:endParaRPr sz="3075" baseline="-9485">
              <a:latin typeface="Symbol"/>
              <a:cs typeface="Symbol"/>
            </a:endParaRPr>
          </a:p>
          <a:p>
            <a:pPr marL="425450" fontAlgn="auto">
              <a:spcBef>
                <a:spcPts val="670"/>
              </a:spcBef>
              <a:spcAft>
                <a:spcPts val="0"/>
              </a:spcAft>
              <a:tabLst>
                <a:tab pos="1080135" algn="l"/>
                <a:tab pos="1459865" algn="l"/>
              </a:tabLst>
              <a:defRPr/>
            </a:pPr>
            <a:r>
              <a:rPr sz="3075" spc="382" baseline="-14905" dirty="0">
                <a:latin typeface="Symbol"/>
                <a:cs typeface="Symbol"/>
              </a:rPr>
              <a:t></a:t>
            </a: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1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45" dirty="0">
                <a:latin typeface="Times New Roman"/>
                <a:cs typeface="Times New Roman"/>
              </a:rPr>
              <a:t>3</a:t>
            </a:r>
            <a:r>
              <a:rPr sz="3075" spc="7" baseline="-14905" dirty="0">
                <a:latin typeface="Symbol"/>
                <a:cs typeface="Symbol"/>
              </a:rPr>
              <a:t>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8B385D5-5A85-4991-9214-E62BF45E609F}"/>
              </a:ext>
            </a:extLst>
          </p:cNvPr>
          <p:cNvSpPr txBox="1"/>
          <p:nvPr/>
        </p:nvSpPr>
        <p:spPr>
          <a:xfrm>
            <a:off x="6264275" y="969963"/>
            <a:ext cx="128588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9953" name="object 17">
            <a:extLst>
              <a:ext uri="{FF2B5EF4-FFF2-40B4-BE49-F238E27FC236}">
                <a16:creationId xmlns:a16="http://schemas.microsoft.com/office/drawing/2014/main" id="{47514B1F-EDC1-4DA7-B9E7-556B71C07A5C}"/>
              </a:ext>
            </a:extLst>
          </p:cNvPr>
          <p:cNvSpPr>
            <a:spLocks/>
          </p:cNvSpPr>
          <p:nvPr/>
        </p:nvSpPr>
        <p:spPr bwMode="auto">
          <a:xfrm>
            <a:off x="2362200" y="3495675"/>
            <a:ext cx="533400" cy="171450"/>
          </a:xfrm>
          <a:custGeom>
            <a:avLst/>
            <a:gdLst>
              <a:gd name="T0" fmla="*/ 361949 w 533400"/>
              <a:gd name="T1" fmla="*/ 0 h 171450"/>
              <a:gd name="T2" fmla="*/ 361949 w 533400"/>
              <a:gd name="T3" fmla="*/ 171449 h 171450"/>
              <a:gd name="T4" fmla="*/ 476270 w 533400"/>
              <a:gd name="T5" fmla="*/ 114299 h 171450"/>
              <a:gd name="T6" fmla="*/ 390524 w 533400"/>
              <a:gd name="T7" fmla="*/ 114299 h 171450"/>
              <a:gd name="T8" fmla="*/ 390524 w 533400"/>
              <a:gd name="T9" fmla="*/ 102869 h 171450"/>
              <a:gd name="T10" fmla="*/ 499134 w 533400"/>
              <a:gd name="T11" fmla="*/ 102869 h 171450"/>
              <a:gd name="T12" fmla="*/ 521998 w 533400"/>
              <a:gd name="T13" fmla="*/ 91439 h 171450"/>
              <a:gd name="T14" fmla="*/ 390524 w 533400"/>
              <a:gd name="T15" fmla="*/ 91439 h 171450"/>
              <a:gd name="T16" fmla="*/ 390524 w 533400"/>
              <a:gd name="T17" fmla="*/ 57149 h 171450"/>
              <a:gd name="T18" fmla="*/ 476229 w 533400"/>
              <a:gd name="T19" fmla="*/ 57149 h 171450"/>
              <a:gd name="T20" fmla="*/ 361949 w 533400"/>
              <a:gd name="T21" fmla="*/ 0 h 171450"/>
              <a:gd name="T22" fmla="*/ 361949 w 533400"/>
              <a:gd name="T23" fmla="*/ 102869 h 171450"/>
              <a:gd name="T24" fmla="*/ 0 w 533400"/>
              <a:gd name="T25" fmla="*/ 102869 h 171450"/>
              <a:gd name="T26" fmla="*/ 0 w 533400"/>
              <a:gd name="T27" fmla="*/ 114299 h 171450"/>
              <a:gd name="T28" fmla="*/ 361949 w 533400"/>
              <a:gd name="T29" fmla="*/ 114299 h 171450"/>
              <a:gd name="T30" fmla="*/ 361949 w 533400"/>
              <a:gd name="T31" fmla="*/ 102869 h 171450"/>
              <a:gd name="T32" fmla="*/ 499134 w 533400"/>
              <a:gd name="T33" fmla="*/ 102869 h 171450"/>
              <a:gd name="T34" fmla="*/ 390524 w 533400"/>
              <a:gd name="T35" fmla="*/ 102869 h 171450"/>
              <a:gd name="T36" fmla="*/ 390524 w 533400"/>
              <a:gd name="T37" fmla="*/ 114299 h 171450"/>
              <a:gd name="T38" fmla="*/ 476270 w 533400"/>
              <a:gd name="T39" fmla="*/ 114299 h 171450"/>
              <a:gd name="T40" fmla="*/ 499134 w 533400"/>
              <a:gd name="T41" fmla="*/ 102869 h 171450"/>
              <a:gd name="T42" fmla="*/ 361949 w 533400"/>
              <a:gd name="T43" fmla="*/ 57149 h 171450"/>
              <a:gd name="T44" fmla="*/ 0 w 533400"/>
              <a:gd name="T45" fmla="*/ 57149 h 171450"/>
              <a:gd name="T46" fmla="*/ 0 w 533400"/>
              <a:gd name="T47" fmla="*/ 91439 h 171450"/>
              <a:gd name="T48" fmla="*/ 361949 w 533400"/>
              <a:gd name="T49" fmla="*/ 91439 h 171450"/>
              <a:gd name="T50" fmla="*/ 361949 w 533400"/>
              <a:gd name="T51" fmla="*/ 57149 h 171450"/>
              <a:gd name="T52" fmla="*/ 476229 w 533400"/>
              <a:gd name="T53" fmla="*/ 57149 h 171450"/>
              <a:gd name="T54" fmla="*/ 390524 w 533400"/>
              <a:gd name="T55" fmla="*/ 57149 h 171450"/>
              <a:gd name="T56" fmla="*/ 390524 w 533400"/>
              <a:gd name="T57" fmla="*/ 91439 h 171450"/>
              <a:gd name="T58" fmla="*/ 521998 w 533400"/>
              <a:gd name="T59" fmla="*/ 91439 h 171450"/>
              <a:gd name="T60" fmla="*/ 533399 w 533400"/>
              <a:gd name="T61" fmla="*/ 85740 h 171450"/>
              <a:gd name="T62" fmla="*/ 476229 w 5334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33400" h="171450">
                <a:moveTo>
                  <a:pt x="361949" y="0"/>
                </a:moveTo>
                <a:lnTo>
                  <a:pt x="361949" y="171449"/>
                </a:lnTo>
                <a:lnTo>
                  <a:pt x="476270" y="114299"/>
                </a:lnTo>
                <a:lnTo>
                  <a:pt x="390524" y="114299"/>
                </a:lnTo>
                <a:lnTo>
                  <a:pt x="390524" y="102869"/>
                </a:lnTo>
                <a:lnTo>
                  <a:pt x="499134" y="102869"/>
                </a:lnTo>
                <a:lnTo>
                  <a:pt x="521998" y="91439"/>
                </a:lnTo>
                <a:lnTo>
                  <a:pt x="390524" y="91439"/>
                </a:lnTo>
                <a:lnTo>
                  <a:pt x="390524" y="57149"/>
                </a:lnTo>
                <a:lnTo>
                  <a:pt x="476229" y="57149"/>
                </a:lnTo>
                <a:lnTo>
                  <a:pt x="361949" y="0"/>
                </a:lnTo>
                <a:close/>
              </a:path>
              <a:path w="533400" h="171450">
                <a:moveTo>
                  <a:pt x="361949" y="102869"/>
                </a:moveTo>
                <a:lnTo>
                  <a:pt x="0" y="102869"/>
                </a:lnTo>
                <a:lnTo>
                  <a:pt x="0" y="114299"/>
                </a:lnTo>
                <a:lnTo>
                  <a:pt x="361949" y="114299"/>
                </a:lnTo>
                <a:lnTo>
                  <a:pt x="361949" y="102869"/>
                </a:lnTo>
                <a:close/>
              </a:path>
              <a:path w="533400" h="171450">
                <a:moveTo>
                  <a:pt x="499134" y="102869"/>
                </a:moveTo>
                <a:lnTo>
                  <a:pt x="390524" y="102869"/>
                </a:lnTo>
                <a:lnTo>
                  <a:pt x="390524" y="114299"/>
                </a:lnTo>
                <a:lnTo>
                  <a:pt x="476270" y="114299"/>
                </a:lnTo>
                <a:lnTo>
                  <a:pt x="499134" y="102869"/>
                </a:lnTo>
                <a:close/>
              </a:path>
              <a:path w="533400" h="171450">
                <a:moveTo>
                  <a:pt x="361949" y="57149"/>
                </a:moveTo>
                <a:lnTo>
                  <a:pt x="0" y="57149"/>
                </a:lnTo>
                <a:lnTo>
                  <a:pt x="0" y="91439"/>
                </a:lnTo>
                <a:lnTo>
                  <a:pt x="361949" y="91439"/>
                </a:lnTo>
                <a:lnTo>
                  <a:pt x="361949" y="57149"/>
                </a:lnTo>
                <a:close/>
              </a:path>
              <a:path w="533400" h="171450">
                <a:moveTo>
                  <a:pt x="476229" y="57149"/>
                </a:moveTo>
                <a:lnTo>
                  <a:pt x="390524" y="57149"/>
                </a:lnTo>
                <a:lnTo>
                  <a:pt x="390524" y="91439"/>
                </a:lnTo>
                <a:lnTo>
                  <a:pt x="521998" y="91439"/>
                </a:lnTo>
                <a:lnTo>
                  <a:pt x="533399" y="85740"/>
                </a:lnTo>
                <a:lnTo>
                  <a:pt x="47622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4" name="object 18">
            <a:extLst>
              <a:ext uri="{FF2B5EF4-FFF2-40B4-BE49-F238E27FC236}">
                <a16:creationId xmlns:a16="http://schemas.microsoft.com/office/drawing/2014/main" id="{05E796F4-3CC3-4F3B-A922-ECC094FE5D95}"/>
              </a:ext>
            </a:extLst>
          </p:cNvPr>
          <p:cNvSpPr>
            <a:spLocks/>
          </p:cNvSpPr>
          <p:nvPr/>
        </p:nvSpPr>
        <p:spPr bwMode="auto">
          <a:xfrm>
            <a:off x="2400300" y="4486275"/>
            <a:ext cx="533400" cy="171450"/>
          </a:xfrm>
          <a:custGeom>
            <a:avLst/>
            <a:gdLst>
              <a:gd name="T0" fmla="*/ 361949 w 533400"/>
              <a:gd name="T1" fmla="*/ 0 h 171450"/>
              <a:gd name="T2" fmla="*/ 361949 w 533400"/>
              <a:gd name="T3" fmla="*/ 171449 h 171450"/>
              <a:gd name="T4" fmla="*/ 476249 w 533400"/>
              <a:gd name="T5" fmla="*/ 114299 h 171450"/>
              <a:gd name="T6" fmla="*/ 390524 w 533400"/>
              <a:gd name="T7" fmla="*/ 114299 h 171450"/>
              <a:gd name="T8" fmla="*/ 390524 w 533400"/>
              <a:gd name="T9" fmla="*/ 102869 h 171450"/>
              <a:gd name="T10" fmla="*/ 499109 w 533400"/>
              <a:gd name="T11" fmla="*/ 102869 h 171450"/>
              <a:gd name="T12" fmla="*/ 521969 w 533400"/>
              <a:gd name="T13" fmla="*/ 91439 h 171450"/>
              <a:gd name="T14" fmla="*/ 390524 w 533400"/>
              <a:gd name="T15" fmla="*/ 91439 h 171450"/>
              <a:gd name="T16" fmla="*/ 390524 w 533400"/>
              <a:gd name="T17" fmla="*/ 57149 h 171450"/>
              <a:gd name="T18" fmla="*/ 476249 w 533400"/>
              <a:gd name="T19" fmla="*/ 57149 h 171450"/>
              <a:gd name="T20" fmla="*/ 361949 w 533400"/>
              <a:gd name="T21" fmla="*/ 0 h 171450"/>
              <a:gd name="T22" fmla="*/ 361949 w 533400"/>
              <a:gd name="T23" fmla="*/ 102869 h 171450"/>
              <a:gd name="T24" fmla="*/ 0 w 533400"/>
              <a:gd name="T25" fmla="*/ 102869 h 171450"/>
              <a:gd name="T26" fmla="*/ 0 w 533400"/>
              <a:gd name="T27" fmla="*/ 114299 h 171450"/>
              <a:gd name="T28" fmla="*/ 361949 w 533400"/>
              <a:gd name="T29" fmla="*/ 114299 h 171450"/>
              <a:gd name="T30" fmla="*/ 361949 w 533400"/>
              <a:gd name="T31" fmla="*/ 102869 h 171450"/>
              <a:gd name="T32" fmla="*/ 499109 w 533400"/>
              <a:gd name="T33" fmla="*/ 102869 h 171450"/>
              <a:gd name="T34" fmla="*/ 390524 w 533400"/>
              <a:gd name="T35" fmla="*/ 102869 h 171450"/>
              <a:gd name="T36" fmla="*/ 390524 w 533400"/>
              <a:gd name="T37" fmla="*/ 114299 h 171450"/>
              <a:gd name="T38" fmla="*/ 476249 w 533400"/>
              <a:gd name="T39" fmla="*/ 114299 h 171450"/>
              <a:gd name="T40" fmla="*/ 499109 w 533400"/>
              <a:gd name="T41" fmla="*/ 102869 h 171450"/>
              <a:gd name="T42" fmla="*/ 361949 w 533400"/>
              <a:gd name="T43" fmla="*/ 57149 h 171450"/>
              <a:gd name="T44" fmla="*/ 0 w 533400"/>
              <a:gd name="T45" fmla="*/ 57149 h 171450"/>
              <a:gd name="T46" fmla="*/ 0 w 533400"/>
              <a:gd name="T47" fmla="*/ 91439 h 171450"/>
              <a:gd name="T48" fmla="*/ 361949 w 533400"/>
              <a:gd name="T49" fmla="*/ 91439 h 171450"/>
              <a:gd name="T50" fmla="*/ 361949 w 533400"/>
              <a:gd name="T51" fmla="*/ 57149 h 171450"/>
              <a:gd name="T52" fmla="*/ 476249 w 533400"/>
              <a:gd name="T53" fmla="*/ 57149 h 171450"/>
              <a:gd name="T54" fmla="*/ 390524 w 533400"/>
              <a:gd name="T55" fmla="*/ 57149 h 171450"/>
              <a:gd name="T56" fmla="*/ 390524 w 533400"/>
              <a:gd name="T57" fmla="*/ 91439 h 171450"/>
              <a:gd name="T58" fmla="*/ 521969 w 533400"/>
              <a:gd name="T59" fmla="*/ 91439 h 171450"/>
              <a:gd name="T60" fmla="*/ 533399 w 533400"/>
              <a:gd name="T61" fmla="*/ 85724 h 171450"/>
              <a:gd name="T62" fmla="*/ 476249 w 533400"/>
              <a:gd name="T63" fmla="*/ 57149 h 1714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33400" h="171450">
                <a:moveTo>
                  <a:pt x="361949" y="0"/>
                </a:moveTo>
                <a:lnTo>
                  <a:pt x="361949" y="171449"/>
                </a:lnTo>
                <a:lnTo>
                  <a:pt x="476249" y="114299"/>
                </a:lnTo>
                <a:lnTo>
                  <a:pt x="390524" y="114299"/>
                </a:lnTo>
                <a:lnTo>
                  <a:pt x="390524" y="102869"/>
                </a:lnTo>
                <a:lnTo>
                  <a:pt x="499109" y="102869"/>
                </a:lnTo>
                <a:lnTo>
                  <a:pt x="521969" y="91439"/>
                </a:lnTo>
                <a:lnTo>
                  <a:pt x="390524" y="91439"/>
                </a:lnTo>
                <a:lnTo>
                  <a:pt x="390524" y="57149"/>
                </a:lnTo>
                <a:lnTo>
                  <a:pt x="476249" y="57149"/>
                </a:lnTo>
                <a:lnTo>
                  <a:pt x="361949" y="0"/>
                </a:lnTo>
                <a:close/>
              </a:path>
              <a:path w="533400" h="171450">
                <a:moveTo>
                  <a:pt x="361949" y="102869"/>
                </a:moveTo>
                <a:lnTo>
                  <a:pt x="0" y="102869"/>
                </a:lnTo>
                <a:lnTo>
                  <a:pt x="0" y="114299"/>
                </a:lnTo>
                <a:lnTo>
                  <a:pt x="361949" y="114299"/>
                </a:lnTo>
                <a:lnTo>
                  <a:pt x="361949" y="102869"/>
                </a:lnTo>
                <a:close/>
              </a:path>
              <a:path w="533400" h="171450">
                <a:moveTo>
                  <a:pt x="499109" y="102869"/>
                </a:moveTo>
                <a:lnTo>
                  <a:pt x="390524" y="102869"/>
                </a:lnTo>
                <a:lnTo>
                  <a:pt x="390524" y="114299"/>
                </a:lnTo>
                <a:lnTo>
                  <a:pt x="476249" y="114299"/>
                </a:lnTo>
                <a:lnTo>
                  <a:pt x="499109" y="102869"/>
                </a:lnTo>
                <a:close/>
              </a:path>
              <a:path w="533400" h="171450">
                <a:moveTo>
                  <a:pt x="361949" y="57149"/>
                </a:moveTo>
                <a:lnTo>
                  <a:pt x="0" y="57149"/>
                </a:lnTo>
                <a:lnTo>
                  <a:pt x="0" y="91439"/>
                </a:lnTo>
                <a:lnTo>
                  <a:pt x="361949" y="91439"/>
                </a:lnTo>
                <a:lnTo>
                  <a:pt x="361949" y="57149"/>
                </a:lnTo>
                <a:close/>
              </a:path>
              <a:path w="533400" h="171450">
                <a:moveTo>
                  <a:pt x="476249" y="57149"/>
                </a:moveTo>
                <a:lnTo>
                  <a:pt x="390524" y="57149"/>
                </a:lnTo>
                <a:lnTo>
                  <a:pt x="390524" y="91439"/>
                </a:lnTo>
                <a:lnTo>
                  <a:pt x="521969" y="91439"/>
                </a:lnTo>
                <a:lnTo>
                  <a:pt x="533399" y="85724"/>
                </a:lnTo>
                <a:lnTo>
                  <a:pt x="47624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2D090E0-2624-418E-B4CD-79C7F87BF700}"/>
              </a:ext>
            </a:extLst>
          </p:cNvPr>
          <p:cNvSpPr txBox="1"/>
          <p:nvPr/>
        </p:nvSpPr>
        <p:spPr>
          <a:xfrm>
            <a:off x="3000375" y="3890963"/>
            <a:ext cx="679450" cy="373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55" dirty="0">
                <a:latin typeface="Symbol"/>
                <a:cs typeface="Symbol"/>
              </a:rPr>
              <a:t></a:t>
            </a:r>
            <a:r>
              <a:rPr sz="3225" spc="262" baseline="5167" dirty="0">
                <a:latin typeface="Symbol"/>
                <a:cs typeface="Symbol"/>
              </a:rPr>
              <a:t></a:t>
            </a:r>
            <a:r>
              <a:rPr sz="3225" spc="157" baseline="18087" dirty="0">
                <a:latin typeface="Times New Roman"/>
                <a:cs typeface="Times New Roman"/>
              </a:rPr>
              <a:t>3</a:t>
            </a:r>
            <a:r>
              <a:rPr sz="3225" spc="60" baseline="5167" dirty="0">
                <a:latin typeface="Symbol"/>
                <a:cs typeface="Symbol"/>
              </a:rPr>
              <a:t></a:t>
            </a:r>
            <a:r>
              <a:rPr sz="2150" dirty="0">
                <a:latin typeface="Symbol"/>
                <a:cs typeface="Symbol"/>
              </a:rPr>
              <a:t>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66C389E-687C-433A-A0EE-60C6500A8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A2B732F-DD86-4AF3-AFB5-D90966135E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9958" name="object 26">
            <a:extLst>
              <a:ext uri="{FF2B5EF4-FFF2-40B4-BE49-F238E27FC236}">
                <a16:creationId xmlns:a16="http://schemas.microsoft.com/office/drawing/2014/main" id="{969BD866-EFF9-4187-8042-3D974924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E77C5-C29C-410E-A76F-07E05FD416D9}" type="slidenum">
              <a:rPr lang="id-ID" altLang="en-US">
                <a:latin typeface="Arial" panose="020B0604020202020204" pitchFamily="34" charset="0"/>
              </a:rPr>
              <a:pPr eaLnBrk="1" hangingPunct="1"/>
              <a:t>39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33FCD0B-9683-45DE-9EA0-BE1FEB9E419F}"/>
              </a:ext>
            </a:extLst>
          </p:cNvPr>
          <p:cNvSpPr txBox="1"/>
          <p:nvPr/>
        </p:nvSpPr>
        <p:spPr>
          <a:xfrm>
            <a:off x="3000375" y="3659188"/>
            <a:ext cx="679450" cy="404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9100" algn="l"/>
              </a:tabLst>
              <a:defRPr/>
            </a:pPr>
            <a:r>
              <a:rPr sz="2150" spc="-55" dirty="0">
                <a:latin typeface="Symbol"/>
                <a:cs typeface="Symbol"/>
              </a:rPr>
              <a:t></a:t>
            </a:r>
            <a:r>
              <a:rPr sz="3225" spc="-1260" baseline="-10335" dirty="0">
                <a:latin typeface="Symbol"/>
                <a:cs typeface="Symbol"/>
              </a:rPr>
              <a:t></a:t>
            </a:r>
            <a:r>
              <a:rPr sz="3225" spc="-15" baseline="10335" dirty="0">
                <a:latin typeface="Symbol"/>
                <a:cs typeface="Symbol"/>
              </a:rPr>
              <a:t></a:t>
            </a:r>
            <a:r>
              <a:rPr sz="3225" baseline="10335" dirty="0">
                <a:latin typeface="Times New Roman"/>
                <a:cs typeface="Times New Roman"/>
              </a:rPr>
              <a:t>	</a:t>
            </a:r>
            <a:r>
              <a:rPr sz="3225" spc="-1260" baseline="-10335" dirty="0">
                <a:latin typeface="Symbol"/>
                <a:cs typeface="Symbol"/>
              </a:rPr>
              <a:t></a:t>
            </a:r>
            <a:r>
              <a:rPr sz="3225" spc="60" baseline="10335" dirty="0">
                <a:latin typeface="Symbol"/>
                <a:cs typeface="Symbol"/>
              </a:rPr>
              <a:t></a:t>
            </a:r>
            <a:r>
              <a:rPr sz="2150" dirty="0">
                <a:latin typeface="Symbol"/>
                <a:cs typeface="Symbol"/>
              </a:rPr>
              <a:t>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FED16AA-A7BB-4A26-B826-132357B38781}"/>
              </a:ext>
            </a:extLst>
          </p:cNvPr>
          <p:cNvSpPr txBox="1"/>
          <p:nvPr/>
        </p:nvSpPr>
        <p:spPr>
          <a:xfrm>
            <a:off x="3000375" y="3460750"/>
            <a:ext cx="679450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-82" baseline="1291" dirty="0">
                <a:latin typeface="Symbol"/>
                <a:cs typeface="Symbol"/>
              </a:rPr>
              <a:t></a:t>
            </a:r>
            <a:r>
              <a:rPr sz="3225" spc="7" baseline="-3875" dirty="0">
                <a:latin typeface="Symbol"/>
                <a:cs typeface="Symbol"/>
              </a:rPr>
              <a:t></a:t>
            </a:r>
            <a:r>
              <a:rPr sz="2150" dirty="0">
                <a:latin typeface="Times New Roman"/>
                <a:cs typeface="Times New Roman"/>
              </a:rPr>
              <a:t>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3225" spc="60" baseline="-3875" dirty="0">
                <a:latin typeface="Symbol"/>
                <a:cs typeface="Symbol"/>
              </a:rPr>
              <a:t></a:t>
            </a:r>
            <a:r>
              <a:rPr sz="3225" baseline="1291" dirty="0">
                <a:latin typeface="Symbol"/>
                <a:cs typeface="Symbol"/>
              </a:rPr>
              <a:t></a:t>
            </a:r>
            <a:endParaRPr sz="3225" baseline="1291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58A7437-512E-4783-A7B7-AB7EE5B44C95}"/>
              </a:ext>
            </a:extLst>
          </p:cNvPr>
          <p:cNvSpPr txBox="1"/>
          <p:nvPr/>
        </p:nvSpPr>
        <p:spPr>
          <a:xfrm>
            <a:off x="2990850" y="4578350"/>
            <a:ext cx="665163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  <a:defRPr/>
            </a:pPr>
            <a:r>
              <a:rPr sz="2150" spc="-290" dirty="0">
                <a:latin typeface="Symbol"/>
                <a:cs typeface="Symbol"/>
              </a:rPr>
              <a:t></a:t>
            </a:r>
            <a:r>
              <a:rPr sz="3225" spc="-1252" baseline="-10335" dirty="0">
                <a:latin typeface="Symbol"/>
                <a:cs typeface="Symbol"/>
              </a:rPr>
              <a:t></a:t>
            </a:r>
            <a:r>
              <a:rPr sz="3225" spc="-284" baseline="10335" dirty="0">
                <a:latin typeface="Symbol"/>
                <a:cs typeface="Symbol"/>
              </a:rPr>
              <a:t></a:t>
            </a:r>
            <a:r>
              <a:rPr sz="3225" baseline="10335" dirty="0">
                <a:latin typeface="Times New Roman"/>
                <a:cs typeface="Times New Roman"/>
              </a:rPr>
              <a:t>	</a:t>
            </a:r>
            <a:r>
              <a:rPr sz="3225" spc="-1252" baseline="-10335" dirty="0">
                <a:latin typeface="Symbol"/>
                <a:cs typeface="Symbol"/>
              </a:rPr>
              <a:t></a:t>
            </a:r>
            <a:r>
              <a:rPr sz="3225" spc="-232" baseline="10335" dirty="0">
                <a:latin typeface="Symbol"/>
                <a:cs typeface="Symbol"/>
              </a:rPr>
              <a:t></a:t>
            </a:r>
            <a:r>
              <a:rPr sz="2150" spc="-245" dirty="0">
                <a:latin typeface="Symbol"/>
                <a:cs typeface="Symbol"/>
              </a:rPr>
              <a:t>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6305381-4455-41D4-AE70-FB8488E6F66A}"/>
              </a:ext>
            </a:extLst>
          </p:cNvPr>
          <p:cNvSpPr txBox="1"/>
          <p:nvPr/>
        </p:nvSpPr>
        <p:spPr>
          <a:xfrm>
            <a:off x="2990850" y="4381500"/>
            <a:ext cx="665163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-434" baseline="1291" dirty="0">
                <a:latin typeface="Symbol"/>
                <a:cs typeface="Symbol"/>
              </a:rPr>
              <a:t></a:t>
            </a:r>
            <a:r>
              <a:rPr sz="3225" baseline="-3875" dirty="0">
                <a:latin typeface="Symbol"/>
                <a:cs typeface="Symbol"/>
              </a:rPr>
              <a:t></a:t>
            </a:r>
            <a:r>
              <a:rPr sz="2150" spc="-130" dirty="0">
                <a:latin typeface="Symbol"/>
                <a:cs typeface="Symbol"/>
              </a:rPr>
              <a:t></a:t>
            </a:r>
            <a:r>
              <a:rPr sz="2150" spc="-250" dirty="0">
                <a:latin typeface="Times New Roman"/>
                <a:cs typeface="Times New Roman"/>
              </a:rPr>
              <a:t>1</a:t>
            </a:r>
            <a:r>
              <a:rPr sz="3225" spc="-232" baseline="-3875" dirty="0">
                <a:latin typeface="Symbol"/>
                <a:cs typeface="Symbol"/>
              </a:rPr>
              <a:t></a:t>
            </a:r>
            <a:r>
              <a:rPr sz="3225" spc="-367" baseline="1291" dirty="0">
                <a:latin typeface="Symbol"/>
                <a:cs typeface="Symbol"/>
              </a:rPr>
              <a:t></a:t>
            </a:r>
            <a:endParaRPr sz="3225" baseline="129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8766BAE2-2D25-45BC-A6A7-5EC30E18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2175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8A242B3-304C-42F1-974B-41FF0CC70892}"/>
              </a:ext>
            </a:extLst>
          </p:cNvPr>
          <p:cNvSpPr txBox="1"/>
          <p:nvPr/>
        </p:nvSpPr>
        <p:spPr>
          <a:xfrm>
            <a:off x="168275" y="755650"/>
            <a:ext cx="1617663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5" dirty="0">
                <a:latin typeface="Bookman Old Style"/>
                <a:cs typeface="Bookman Old Style"/>
              </a:rPr>
              <a:t>C</a:t>
            </a:r>
            <a:r>
              <a:rPr sz="2800" b="1" spc="-35" dirty="0">
                <a:latin typeface="Bookman Old Style"/>
                <a:cs typeface="Bookman Old Style"/>
              </a:rPr>
              <a:t>o</a:t>
            </a:r>
            <a:r>
              <a:rPr sz="2800" b="1" spc="-25" dirty="0">
                <a:latin typeface="Bookman Old Style"/>
                <a:cs typeface="Bookman Old Style"/>
              </a:rPr>
              <a:t>n</a:t>
            </a:r>
            <a:r>
              <a:rPr sz="2800" b="1" spc="-30" dirty="0">
                <a:latin typeface="Bookman Old Style"/>
                <a:cs typeface="Bookman Old Style"/>
              </a:rPr>
              <a:t>t</a:t>
            </a:r>
            <a:r>
              <a:rPr sz="2800" b="1" spc="-25" dirty="0">
                <a:latin typeface="Bookman Old Style"/>
                <a:cs typeface="Bookman Old Style"/>
              </a:rPr>
              <a:t>o</a:t>
            </a:r>
            <a:r>
              <a:rPr sz="2800" b="1" spc="-20" dirty="0">
                <a:latin typeface="Bookman Old Style"/>
                <a:cs typeface="Bookman Old Style"/>
              </a:rPr>
              <a:t>h</a:t>
            </a:r>
            <a:r>
              <a:rPr sz="2800" b="1" spc="2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Bookman Old Style"/>
                <a:cs typeface="Bookman Old Style"/>
              </a:rPr>
              <a:t>: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BD1BE4D-4BD4-4BCF-8B25-278D66673867}"/>
              </a:ext>
            </a:extLst>
          </p:cNvPr>
          <p:cNvSpPr txBox="1"/>
          <p:nvPr/>
        </p:nvSpPr>
        <p:spPr>
          <a:xfrm>
            <a:off x="1143000" y="1960563"/>
            <a:ext cx="2159000" cy="628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7215" algn="l"/>
              </a:tabLst>
              <a:defRPr/>
            </a:pPr>
            <a:r>
              <a:rPr sz="3825" spc="-1485" baseline="-21786" dirty="0">
                <a:latin typeface="Symbol"/>
                <a:cs typeface="Symbol"/>
              </a:rPr>
              <a:t></a:t>
            </a:r>
            <a:r>
              <a:rPr sz="2550" spc="5" dirty="0">
                <a:latin typeface="Symbol"/>
                <a:cs typeface="Symbol"/>
              </a:rPr>
              <a:t>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3825" spc="-1485" baseline="-21786" dirty="0">
                <a:latin typeface="Symbol"/>
                <a:cs typeface="Symbol"/>
              </a:rPr>
              <a:t></a:t>
            </a:r>
            <a:r>
              <a:rPr sz="2550" spc="5" dirty="0">
                <a:latin typeface="Symbol"/>
                <a:cs typeface="Symbol"/>
              </a:rPr>
              <a:t>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3825" spc="-1485" baseline="-21786" dirty="0">
                <a:latin typeface="Symbol"/>
                <a:cs typeface="Symbol"/>
              </a:rPr>
              <a:t></a:t>
            </a:r>
            <a:r>
              <a:rPr sz="2550" spc="5" dirty="0">
                <a:latin typeface="Symbol"/>
                <a:cs typeface="Symbol"/>
              </a:rPr>
              <a:t>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3825" spc="15" baseline="-1089" dirty="0">
                <a:latin typeface="Symbol"/>
                <a:cs typeface="Symbol"/>
              </a:rPr>
              <a:t></a:t>
            </a:r>
            <a:r>
              <a:rPr sz="3825" spc="127" baseline="-1089" dirty="0">
                <a:latin typeface="Times New Roman"/>
                <a:cs typeface="Times New Roman"/>
              </a:rPr>
              <a:t> </a:t>
            </a:r>
            <a:r>
              <a:rPr sz="3825" spc="-1485" baseline="-21786" dirty="0">
                <a:latin typeface="Symbol"/>
                <a:cs typeface="Symbol"/>
              </a:rPr>
              <a:t></a:t>
            </a:r>
            <a:r>
              <a:rPr sz="2550" spc="5" dirty="0">
                <a:latin typeface="Symbol"/>
                <a:cs typeface="Symbol"/>
              </a:rPr>
              <a:t>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3600" baseline="-48611" dirty="0">
                <a:latin typeface="Times New Roman"/>
                <a:cs typeface="Times New Roman"/>
              </a:rPr>
              <a:t>10</a:t>
            </a:r>
            <a:r>
              <a:rPr sz="3600" spc="209" baseline="-48611" dirty="0">
                <a:latin typeface="Times New Roman"/>
                <a:cs typeface="Times New Roman"/>
              </a:rPr>
              <a:t> </a:t>
            </a:r>
            <a:r>
              <a:rPr sz="3825" spc="-1485" baseline="-21786" dirty="0">
                <a:latin typeface="Symbol"/>
                <a:cs typeface="Symbol"/>
              </a:rPr>
              <a:t></a:t>
            </a:r>
            <a:r>
              <a:rPr sz="2550" spc="5" dirty="0">
                <a:latin typeface="Symbol"/>
                <a:cs typeface="Symbol"/>
              </a:rPr>
              <a:t>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3900" baseline="-3205" dirty="0">
                <a:latin typeface="Symbol"/>
                <a:cs typeface="Symbol"/>
              </a:rPr>
              <a:t></a:t>
            </a:r>
            <a:endParaRPr sz="3900" baseline="-3205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2174DD-2FDB-4303-B118-05A6110D5DBE}"/>
              </a:ext>
            </a:extLst>
          </p:cNvPr>
          <p:cNvSpPr txBox="1"/>
          <p:nvPr/>
        </p:nvSpPr>
        <p:spPr>
          <a:xfrm>
            <a:off x="955675" y="2233613"/>
            <a:ext cx="2036763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63650" algn="l"/>
                <a:tab pos="1896745" algn="l"/>
              </a:tabLst>
              <a:defRPr/>
            </a:pPr>
            <a:r>
              <a:rPr sz="3825" spc="277" baseline="13071" dirty="0">
                <a:latin typeface="Times New Roman"/>
                <a:cs typeface="Times New Roman"/>
              </a:rPr>
              <a:t>3</a:t>
            </a:r>
            <a:r>
              <a:rPr sz="2550" spc="5" dirty="0">
                <a:latin typeface="Symbol"/>
                <a:cs typeface="Symbol"/>
              </a:rPr>
              <a:t>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</a:t>
            </a:r>
            <a:r>
              <a:rPr sz="2550" spc="-360" dirty="0">
                <a:latin typeface="Times New Roman"/>
                <a:cs typeface="Times New Roman"/>
              </a:rPr>
              <a:t> </a:t>
            </a:r>
            <a:r>
              <a:rPr sz="3825" spc="262" baseline="13071" dirty="0">
                <a:latin typeface="Times New Roman"/>
                <a:cs typeface="Times New Roman"/>
              </a:rPr>
              <a:t>2</a:t>
            </a:r>
            <a:r>
              <a:rPr sz="2550" spc="5" dirty="0">
                <a:latin typeface="Symbol"/>
                <a:cs typeface="Symbol"/>
              </a:rPr>
              <a:t>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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C4A6FB-0A1E-4500-ADD2-0D8229778398}"/>
              </a:ext>
            </a:extLst>
          </p:cNvPr>
          <p:cNvSpPr txBox="1"/>
          <p:nvPr/>
        </p:nvSpPr>
        <p:spPr>
          <a:xfrm>
            <a:off x="955675" y="1751013"/>
            <a:ext cx="2036763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63650" algn="l"/>
                <a:tab pos="1586230" algn="l"/>
                <a:tab pos="1896745" algn="l"/>
              </a:tabLst>
              <a:defRPr/>
            </a:pPr>
            <a:r>
              <a:rPr sz="3825" spc="277" baseline="4357" dirty="0">
                <a:latin typeface="Times New Roman"/>
                <a:cs typeface="Times New Roman"/>
              </a:rPr>
              <a:t>2</a:t>
            </a:r>
            <a:r>
              <a:rPr sz="2550" spc="5" dirty="0">
                <a:latin typeface="Symbol"/>
                <a:cs typeface="Symbol"/>
              </a:rPr>
              <a:t>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3825" spc="330" baseline="4357" dirty="0">
                <a:latin typeface="Times New Roman"/>
                <a:cs typeface="Times New Roman"/>
              </a:rPr>
              <a:t>1</a:t>
            </a:r>
            <a:r>
              <a:rPr sz="2550" spc="5" dirty="0">
                <a:latin typeface="Symbol"/>
                <a:cs typeface="Symbol"/>
              </a:rPr>
              <a:t>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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3600" baseline="-4629" dirty="0">
                <a:latin typeface="Times New Roman"/>
                <a:cs typeface="Times New Roman"/>
              </a:rPr>
              <a:t>5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41A790E-0043-4027-BE86-2EA55064061F}"/>
              </a:ext>
            </a:extLst>
          </p:cNvPr>
          <p:cNvSpPr txBox="1"/>
          <p:nvPr/>
        </p:nvSpPr>
        <p:spPr>
          <a:xfrm>
            <a:off x="331788" y="1960563"/>
            <a:ext cx="150812" cy="473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-1485" baseline="-21786" dirty="0">
                <a:latin typeface="Symbol"/>
                <a:cs typeface="Symbol"/>
              </a:rPr>
              <a:t></a:t>
            </a:r>
            <a:r>
              <a:rPr sz="2550" spc="5" dirty="0">
                <a:latin typeface="Symbol"/>
                <a:cs typeface="Symbol"/>
              </a:rPr>
              <a:t>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02C26D-FFA8-439B-9D7E-A398A358E9D1}"/>
              </a:ext>
            </a:extLst>
          </p:cNvPr>
          <p:cNvSpPr txBox="1"/>
          <p:nvPr/>
        </p:nvSpPr>
        <p:spPr>
          <a:xfrm>
            <a:off x="331788" y="2233613"/>
            <a:ext cx="350837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7" baseline="-13071" dirty="0">
                <a:latin typeface="Symbol"/>
                <a:cs typeface="Symbol"/>
              </a:rPr>
              <a:t></a:t>
            </a:r>
            <a:r>
              <a:rPr sz="3825" spc="-547" baseline="-13071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A131A45-9D6E-45EF-9DA1-63D7484217D6}"/>
              </a:ext>
            </a:extLst>
          </p:cNvPr>
          <p:cNvSpPr txBox="1"/>
          <p:nvPr/>
        </p:nvSpPr>
        <p:spPr>
          <a:xfrm>
            <a:off x="331788" y="1751013"/>
            <a:ext cx="344487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spc="7" baseline="-4357" dirty="0">
                <a:latin typeface="Symbol"/>
                <a:cs typeface="Symbol"/>
              </a:rPr>
              <a:t></a:t>
            </a:r>
            <a:r>
              <a:rPr sz="3825" spc="-607" baseline="-4357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E8CA8AB-17A6-44D9-A02B-ADE228FB61F7}"/>
              </a:ext>
            </a:extLst>
          </p:cNvPr>
          <p:cNvSpPr txBox="1"/>
          <p:nvPr/>
        </p:nvSpPr>
        <p:spPr>
          <a:xfrm>
            <a:off x="1374775" y="3868738"/>
            <a:ext cx="17097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Bookman Old Style"/>
                <a:cs typeface="Bookman Old Style"/>
              </a:rPr>
              <a:t>Vekto</a:t>
            </a:r>
            <a:r>
              <a:rPr sz="2000" b="1" dirty="0">
                <a:latin typeface="Bookman Old Style"/>
                <a:cs typeface="Bookman Old Style"/>
              </a:rPr>
              <a:t>r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ookman Old Style"/>
                <a:cs typeface="Bookman Old Style"/>
              </a:rPr>
              <a:t>eigen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4107" name="object 11">
            <a:extLst>
              <a:ext uri="{FF2B5EF4-FFF2-40B4-BE49-F238E27FC236}">
                <a16:creationId xmlns:a16="http://schemas.microsoft.com/office/drawing/2014/main" id="{4B82BB6E-7C72-4DF6-B99B-8CEEA0BD06C3}"/>
              </a:ext>
            </a:extLst>
          </p:cNvPr>
          <p:cNvSpPr>
            <a:spLocks/>
          </p:cNvSpPr>
          <p:nvPr/>
        </p:nvSpPr>
        <p:spPr bwMode="auto">
          <a:xfrm>
            <a:off x="1622425" y="2806700"/>
            <a:ext cx="85725" cy="838200"/>
          </a:xfrm>
          <a:custGeom>
            <a:avLst/>
            <a:gdLst>
              <a:gd name="T0" fmla="*/ 44368 w 85725"/>
              <a:gd name="T1" fmla="*/ 75783 h 837564"/>
              <a:gd name="T2" fmla="*/ 31794 w 85725"/>
              <a:gd name="T3" fmla="*/ 76453 h 837564"/>
              <a:gd name="T4" fmla="*/ 72508 w 85725"/>
              <a:gd name="T5" fmla="*/ 837952 h 837564"/>
              <a:gd name="T6" fmla="*/ 85212 w 85725"/>
              <a:gd name="T7" fmla="*/ 837189 h 837564"/>
              <a:gd name="T8" fmla="*/ 44368 w 85725"/>
              <a:gd name="T9" fmla="*/ 75783 h 837564"/>
              <a:gd name="T10" fmla="*/ 34027 w 85725"/>
              <a:gd name="T11" fmla="*/ 0 h 837564"/>
              <a:gd name="T12" fmla="*/ 0 w 85725"/>
              <a:gd name="T13" fmla="*/ 78148 h 837564"/>
              <a:gd name="T14" fmla="*/ 31794 w 85725"/>
              <a:gd name="T15" fmla="*/ 76453 h 837564"/>
              <a:gd name="T16" fmla="*/ 31110 w 85725"/>
              <a:gd name="T17" fmla="*/ 63659 h 837564"/>
              <a:gd name="T18" fmla="*/ 43683 w 85725"/>
              <a:gd name="T19" fmla="*/ 63019 h 837564"/>
              <a:gd name="T20" fmla="*/ 69786 w 85725"/>
              <a:gd name="T21" fmla="*/ 63019 h 837564"/>
              <a:gd name="T22" fmla="*/ 34027 w 85725"/>
              <a:gd name="T23" fmla="*/ 0 h 837564"/>
              <a:gd name="T24" fmla="*/ 43683 w 85725"/>
              <a:gd name="T25" fmla="*/ 63019 h 837564"/>
              <a:gd name="T26" fmla="*/ 31110 w 85725"/>
              <a:gd name="T27" fmla="*/ 63659 h 837564"/>
              <a:gd name="T28" fmla="*/ 31794 w 85725"/>
              <a:gd name="T29" fmla="*/ 76453 h 837564"/>
              <a:gd name="T30" fmla="*/ 44368 w 85725"/>
              <a:gd name="T31" fmla="*/ 75783 h 837564"/>
              <a:gd name="T32" fmla="*/ 43683 w 85725"/>
              <a:gd name="T33" fmla="*/ 63019 h 837564"/>
              <a:gd name="T34" fmla="*/ 69786 w 85725"/>
              <a:gd name="T35" fmla="*/ 63019 h 837564"/>
              <a:gd name="T36" fmla="*/ 43683 w 85725"/>
              <a:gd name="T37" fmla="*/ 63019 h 837564"/>
              <a:gd name="T38" fmla="*/ 44368 w 85725"/>
              <a:gd name="T39" fmla="*/ 75783 h 837564"/>
              <a:gd name="T40" fmla="*/ 76068 w 85725"/>
              <a:gd name="T41" fmla="*/ 74091 h 837564"/>
              <a:gd name="T42" fmla="*/ 69786 w 85725"/>
              <a:gd name="T43" fmla="*/ 63019 h 8375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5725" h="837564">
                <a:moveTo>
                  <a:pt x="44368" y="75725"/>
                </a:moveTo>
                <a:lnTo>
                  <a:pt x="31794" y="76395"/>
                </a:lnTo>
                <a:lnTo>
                  <a:pt x="72508" y="837316"/>
                </a:lnTo>
                <a:lnTo>
                  <a:pt x="85212" y="836554"/>
                </a:lnTo>
                <a:lnTo>
                  <a:pt x="44368" y="75725"/>
                </a:lnTo>
                <a:close/>
              </a:path>
              <a:path w="85725" h="837564">
                <a:moveTo>
                  <a:pt x="34027" y="0"/>
                </a:moveTo>
                <a:lnTo>
                  <a:pt x="0" y="78089"/>
                </a:lnTo>
                <a:lnTo>
                  <a:pt x="31794" y="76395"/>
                </a:lnTo>
                <a:lnTo>
                  <a:pt x="31110" y="63611"/>
                </a:lnTo>
                <a:lnTo>
                  <a:pt x="43683" y="62971"/>
                </a:lnTo>
                <a:lnTo>
                  <a:pt x="69786" y="62971"/>
                </a:lnTo>
                <a:lnTo>
                  <a:pt x="34027" y="0"/>
                </a:lnTo>
                <a:close/>
              </a:path>
              <a:path w="85725" h="837564">
                <a:moveTo>
                  <a:pt x="43683" y="62971"/>
                </a:moveTo>
                <a:lnTo>
                  <a:pt x="31110" y="63611"/>
                </a:lnTo>
                <a:lnTo>
                  <a:pt x="31794" y="76395"/>
                </a:lnTo>
                <a:lnTo>
                  <a:pt x="44368" y="75725"/>
                </a:lnTo>
                <a:lnTo>
                  <a:pt x="43683" y="62971"/>
                </a:lnTo>
                <a:close/>
              </a:path>
              <a:path w="85725" h="837564">
                <a:moveTo>
                  <a:pt x="69786" y="62971"/>
                </a:moveTo>
                <a:lnTo>
                  <a:pt x="43683" y="62971"/>
                </a:lnTo>
                <a:lnTo>
                  <a:pt x="44368" y="75725"/>
                </a:lnTo>
                <a:lnTo>
                  <a:pt x="76068" y="74035"/>
                </a:lnTo>
                <a:lnTo>
                  <a:pt x="69786" y="629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8" name="object 12">
            <a:extLst>
              <a:ext uri="{FF2B5EF4-FFF2-40B4-BE49-F238E27FC236}">
                <a16:creationId xmlns:a16="http://schemas.microsoft.com/office/drawing/2014/main" id="{785C5C95-A4FA-4A4B-885F-25B50ED78C52}"/>
              </a:ext>
            </a:extLst>
          </p:cNvPr>
          <p:cNvSpPr>
            <a:spLocks/>
          </p:cNvSpPr>
          <p:nvPr/>
        </p:nvSpPr>
        <p:spPr bwMode="auto">
          <a:xfrm>
            <a:off x="1698625" y="2674938"/>
            <a:ext cx="2316163" cy="974725"/>
          </a:xfrm>
          <a:custGeom>
            <a:avLst/>
            <a:gdLst>
              <a:gd name="T0" fmla="*/ 2243235 w 2316479"/>
              <a:gd name="T1" fmla="*/ 29244 h 975360"/>
              <a:gd name="T2" fmla="*/ 0 w 2316479"/>
              <a:gd name="T3" fmla="*/ 962784 h 975360"/>
              <a:gd name="T4" fmla="*/ 4820 w 2316479"/>
              <a:gd name="T5" fmla="*/ 974481 h 975360"/>
              <a:gd name="T6" fmla="*/ 2248098 w 2316479"/>
              <a:gd name="T7" fmla="*/ 40953 h 975360"/>
              <a:gd name="T8" fmla="*/ 2243235 w 2316479"/>
              <a:gd name="T9" fmla="*/ 29244 h 975360"/>
              <a:gd name="T10" fmla="*/ 2300010 w 2316479"/>
              <a:gd name="T11" fmla="*/ 24367 h 975360"/>
              <a:gd name="T12" fmla="*/ 2254952 w 2316479"/>
              <a:gd name="T13" fmla="*/ 24367 h 975360"/>
              <a:gd name="T14" fmla="*/ 2259921 w 2316479"/>
              <a:gd name="T15" fmla="*/ 36034 h 975360"/>
              <a:gd name="T16" fmla="*/ 2248098 w 2316479"/>
              <a:gd name="T17" fmla="*/ 40953 h 975360"/>
              <a:gd name="T18" fmla="*/ 2260286 w 2316479"/>
              <a:gd name="T19" fmla="*/ 70301 h 975360"/>
              <a:gd name="T20" fmla="*/ 2300010 w 2316479"/>
              <a:gd name="T21" fmla="*/ 24367 h 975360"/>
              <a:gd name="T22" fmla="*/ 2254952 w 2316479"/>
              <a:gd name="T23" fmla="*/ 24367 h 975360"/>
              <a:gd name="T24" fmla="*/ 2243235 w 2316479"/>
              <a:gd name="T25" fmla="*/ 29244 h 975360"/>
              <a:gd name="T26" fmla="*/ 2248098 w 2316479"/>
              <a:gd name="T27" fmla="*/ 40953 h 975360"/>
              <a:gd name="T28" fmla="*/ 2259921 w 2316479"/>
              <a:gd name="T29" fmla="*/ 36034 h 975360"/>
              <a:gd name="T30" fmla="*/ 2254952 w 2316479"/>
              <a:gd name="T31" fmla="*/ 24367 h 975360"/>
              <a:gd name="T32" fmla="*/ 2231091 w 2316479"/>
              <a:gd name="T33" fmla="*/ 0 h 975360"/>
              <a:gd name="T34" fmla="*/ 2243235 w 2316479"/>
              <a:gd name="T35" fmla="*/ 29244 h 975360"/>
              <a:gd name="T36" fmla="*/ 2254952 w 2316479"/>
              <a:gd name="T37" fmla="*/ 24367 h 975360"/>
              <a:gd name="T38" fmla="*/ 2300010 w 2316479"/>
              <a:gd name="T39" fmla="*/ 24367 h 975360"/>
              <a:gd name="T40" fmla="*/ 2316026 w 2316479"/>
              <a:gd name="T41" fmla="*/ 5848 h 975360"/>
              <a:gd name="T42" fmla="*/ 2231091 w 2316479"/>
              <a:gd name="T43" fmla="*/ 0 h 9753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316479" h="975360">
                <a:moveTo>
                  <a:pt x="2243541" y="29263"/>
                </a:moveTo>
                <a:lnTo>
                  <a:pt x="0" y="963411"/>
                </a:lnTo>
                <a:lnTo>
                  <a:pt x="4821" y="975116"/>
                </a:lnTo>
                <a:lnTo>
                  <a:pt x="2248405" y="40980"/>
                </a:lnTo>
                <a:lnTo>
                  <a:pt x="2243541" y="29263"/>
                </a:lnTo>
                <a:close/>
              </a:path>
              <a:path w="2316479" h="975360">
                <a:moveTo>
                  <a:pt x="2300324" y="24383"/>
                </a:moveTo>
                <a:lnTo>
                  <a:pt x="2255260" y="24383"/>
                </a:lnTo>
                <a:lnTo>
                  <a:pt x="2260229" y="36057"/>
                </a:lnTo>
                <a:lnTo>
                  <a:pt x="2248405" y="40980"/>
                </a:lnTo>
                <a:lnTo>
                  <a:pt x="2260594" y="70347"/>
                </a:lnTo>
                <a:lnTo>
                  <a:pt x="2300324" y="24383"/>
                </a:lnTo>
                <a:close/>
              </a:path>
              <a:path w="2316479" h="975360">
                <a:moveTo>
                  <a:pt x="2255260" y="24383"/>
                </a:moveTo>
                <a:lnTo>
                  <a:pt x="2243541" y="29263"/>
                </a:lnTo>
                <a:lnTo>
                  <a:pt x="2248405" y="40980"/>
                </a:lnTo>
                <a:lnTo>
                  <a:pt x="2260229" y="36057"/>
                </a:lnTo>
                <a:lnTo>
                  <a:pt x="2255260" y="24383"/>
                </a:lnTo>
                <a:close/>
              </a:path>
              <a:path w="2316479" h="975360">
                <a:moveTo>
                  <a:pt x="2231395" y="0"/>
                </a:moveTo>
                <a:lnTo>
                  <a:pt x="2243541" y="29263"/>
                </a:lnTo>
                <a:lnTo>
                  <a:pt x="2255260" y="24383"/>
                </a:lnTo>
                <a:lnTo>
                  <a:pt x="2300324" y="24383"/>
                </a:lnTo>
                <a:lnTo>
                  <a:pt x="2316342" y="5852"/>
                </a:lnTo>
                <a:lnTo>
                  <a:pt x="22313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9" name="object 13">
            <a:extLst>
              <a:ext uri="{FF2B5EF4-FFF2-40B4-BE49-F238E27FC236}">
                <a16:creationId xmlns:a16="http://schemas.microsoft.com/office/drawing/2014/main" id="{4CDAEA69-483A-434F-A500-599431A16CBA}"/>
              </a:ext>
            </a:extLst>
          </p:cNvPr>
          <p:cNvSpPr>
            <a:spLocks/>
          </p:cNvSpPr>
          <p:nvPr/>
        </p:nvSpPr>
        <p:spPr bwMode="auto">
          <a:xfrm>
            <a:off x="3429000" y="1600200"/>
            <a:ext cx="304800" cy="990600"/>
          </a:xfrm>
          <a:custGeom>
            <a:avLst/>
            <a:gdLst>
              <a:gd name="T0" fmla="*/ 152399 w 304800"/>
              <a:gd name="T1" fmla="*/ 0 h 990600"/>
              <a:gd name="T2" fmla="*/ 115770 w 304800"/>
              <a:gd name="T3" fmla="*/ 14394 h 990600"/>
              <a:gd name="T4" fmla="*/ 82355 w 304800"/>
              <a:gd name="T5" fmla="*/ 55282 h 990600"/>
              <a:gd name="T6" fmla="*/ 62386 w 304800"/>
              <a:gd name="T7" fmla="*/ 95560 h 990600"/>
              <a:gd name="T8" fmla="*/ 44630 w 304800"/>
              <a:gd name="T9" fmla="*/ 145065 h 990600"/>
              <a:gd name="T10" fmla="*/ 29399 w 304800"/>
              <a:gd name="T11" fmla="*/ 202777 h 990600"/>
              <a:gd name="T12" fmla="*/ 17007 w 304800"/>
              <a:gd name="T13" fmla="*/ 267676 h 990600"/>
              <a:gd name="T14" fmla="*/ 7767 w 304800"/>
              <a:gd name="T15" fmla="*/ 338742 h 990600"/>
              <a:gd name="T16" fmla="*/ 1994 w 304800"/>
              <a:gd name="T17" fmla="*/ 414956 h 990600"/>
              <a:gd name="T18" fmla="*/ 505 w 304800"/>
              <a:gd name="T19" fmla="*/ 454676 h 990600"/>
              <a:gd name="T20" fmla="*/ 0 w 304800"/>
              <a:gd name="T21" fmla="*/ 495299 h 990600"/>
              <a:gd name="T22" fmla="*/ 505 w 304800"/>
              <a:gd name="T23" fmla="*/ 535923 h 990600"/>
              <a:gd name="T24" fmla="*/ 1994 w 304800"/>
              <a:gd name="T25" fmla="*/ 575642 h 990600"/>
              <a:gd name="T26" fmla="*/ 4428 w 304800"/>
              <a:gd name="T27" fmla="*/ 614330 h 990600"/>
              <a:gd name="T28" fmla="*/ 11973 w 304800"/>
              <a:gd name="T29" fmla="*/ 688097 h 990600"/>
              <a:gd name="T30" fmla="*/ 22828 w 304800"/>
              <a:gd name="T31" fmla="*/ 756207 h 990600"/>
              <a:gd name="T32" fmla="*/ 36679 w 304800"/>
              <a:gd name="T33" fmla="*/ 817640 h 990600"/>
              <a:gd name="T34" fmla="*/ 53212 w 304800"/>
              <a:gd name="T35" fmla="*/ 871376 h 990600"/>
              <a:gd name="T36" fmla="*/ 72114 w 304800"/>
              <a:gd name="T37" fmla="*/ 916395 h 990600"/>
              <a:gd name="T38" fmla="*/ 93071 w 304800"/>
              <a:gd name="T39" fmla="*/ 951678 h 990600"/>
              <a:gd name="T40" fmla="*/ 127675 w 304800"/>
              <a:gd name="T41" fmla="*/ 984117 h 990600"/>
              <a:gd name="T42" fmla="*/ 152399 w 304800"/>
              <a:gd name="T43" fmla="*/ 990599 h 990600"/>
              <a:gd name="T44" fmla="*/ 164905 w 304800"/>
              <a:gd name="T45" fmla="*/ 988958 h 990600"/>
              <a:gd name="T46" fmla="*/ 200588 w 304800"/>
              <a:gd name="T47" fmla="*/ 965350 h 990600"/>
              <a:gd name="T48" fmla="*/ 232699 w 304800"/>
              <a:gd name="T49" fmla="*/ 916395 h 990600"/>
              <a:gd name="T50" fmla="*/ 251599 w 304800"/>
              <a:gd name="T51" fmla="*/ 871376 h 990600"/>
              <a:gd name="T52" fmla="*/ 268130 w 304800"/>
              <a:gd name="T53" fmla="*/ 817640 h 990600"/>
              <a:gd name="T54" fmla="*/ 281978 w 304800"/>
              <a:gd name="T55" fmla="*/ 756207 h 990600"/>
              <a:gd name="T56" fmla="*/ 292830 w 304800"/>
              <a:gd name="T57" fmla="*/ 688097 h 990600"/>
              <a:gd name="T58" fmla="*/ 300373 w 304800"/>
              <a:gd name="T59" fmla="*/ 614330 h 990600"/>
              <a:gd name="T60" fmla="*/ 302806 w 304800"/>
              <a:gd name="T61" fmla="*/ 575642 h 990600"/>
              <a:gd name="T62" fmla="*/ 304295 w 304800"/>
              <a:gd name="T63" fmla="*/ 535923 h 990600"/>
              <a:gd name="T64" fmla="*/ 304799 w 304800"/>
              <a:gd name="T65" fmla="*/ 495299 h 990600"/>
              <a:gd name="T66" fmla="*/ 304295 w 304800"/>
              <a:gd name="T67" fmla="*/ 454676 h 990600"/>
              <a:gd name="T68" fmla="*/ 302806 w 304800"/>
              <a:gd name="T69" fmla="*/ 414956 h 990600"/>
              <a:gd name="T70" fmla="*/ 300373 w 304800"/>
              <a:gd name="T71" fmla="*/ 376269 h 990600"/>
              <a:gd name="T72" fmla="*/ 292830 w 304800"/>
              <a:gd name="T73" fmla="*/ 302502 h 990600"/>
              <a:gd name="T74" fmla="*/ 281978 w 304800"/>
              <a:gd name="T75" fmla="*/ 234392 h 990600"/>
              <a:gd name="T76" fmla="*/ 268130 w 304800"/>
              <a:gd name="T77" fmla="*/ 172959 h 990600"/>
              <a:gd name="T78" fmla="*/ 251599 w 304800"/>
              <a:gd name="T79" fmla="*/ 119223 h 990600"/>
              <a:gd name="T80" fmla="*/ 232699 w 304800"/>
              <a:gd name="T81" fmla="*/ 74204 h 990600"/>
              <a:gd name="T82" fmla="*/ 211741 w 304800"/>
              <a:gd name="T83" fmla="*/ 38921 h 990600"/>
              <a:gd name="T84" fmla="*/ 177131 w 304800"/>
              <a:gd name="T85" fmla="*/ 6482 h 990600"/>
              <a:gd name="T86" fmla="*/ 152399 w 304800"/>
              <a:gd name="T87" fmla="*/ 0 h 990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4800" h="990600">
                <a:moveTo>
                  <a:pt x="152399" y="0"/>
                </a:moveTo>
                <a:lnTo>
                  <a:pt x="115770" y="14394"/>
                </a:lnTo>
                <a:lnTo>
                  <a:pt x="82355" y="55282"/>
                </a:lnTo>
                <a:lnTo>
                  <a:pt x="62386" y="95560"/>
                </a:lnTo>
                <a:lnTo>
                  <a:pt x="44630" y="145065"/>
                </a:lnTo>
                <a:lnTo>
                  <a:pt x="29399" y="202777"/>
                </a:lnTo>
                <a:lnTo>
                  <a:pt x="17007" y="267676"/>
                </a:lnTo>
                <a:lnTo>
                  <a:pt x="7767" y="338742"/>
                </a:lnTo>
                <a:lnTo>
                  <a:pt x="1994" y="414956"/>
                </a:lnTo>
                <a:lnTo>
                  <a:pt x="505" y="454676"/>
                </a:lnTo>
                <a:lnTo>
                  <a:pt x="0" y="495299"/>
                </a:lnTo>
                <a:lnTo>
                  <a:pt x="505" y="535923"/>
                </a:lnTo>
                <a:lnTo>
                  <a:pt x="1994" y="575642"/>
                </a:lnTo>
                <a:lnTo>
                  <a:pt x="4428" y="614330"/>
                </a:lnTo>
                <a:lnTo>
                  <a:pt x="11973" y="688097"/>
                </a:lnTo>
                <a:lnTo>
                  <a:pt x="22828" y="756207"/>
                </a:lnTo>
                <a:lnTo>
                  <a:pt x="36679" y="817640"/>
                </a:lnTo>
                <a:lnTo>
                  <a:pt x="53212" y="871376"/>
                </a:lnTo>
                <a:lnTo>
                  <a:pt x="72114" y="916395"/>
                </a:lnTo>
                <a:lnTo>
                  <a:pt x="93071" y="951678"/>
                </a:lnTo>
                <a:lnTo>
                  <a:pt x="127675" y="984117"/>
                </a:lnTo>
                <a:lnTo>
                  <a:pt x="152399" y="990599"/>
                </a:lnTo>
                <a:lnTo>
                  <a:pt x="164905" y="988958"/>
                </a:lnTo>
                <a:lnTo>
                  <a:pt x="200588" y="965350"/>
                </a:lnTo>
                <a:lnTo>
                  <a:pt x="232699" y="916395"/>
                </a:lnTo>
                <a:lnTo>
                  <a:pt x="251599" y="871376"/>
                </a:lnTo>
                <a:lnTo>
                  <a:pt x="268130" y="817640"/>
                </a:lnTo>
                <a:lnTo>
                  <a:pt x="281978" y="756207"/>
                </a:lnTo>
                <a:lnTo>
                  <a:pt x="292830" y="688097"/>
                </a:lnTo>
                <a:lnTo>
                  <a:pt x="300373" y="614330"/>
                </a:lnTo>
                <a:lnTo>
                  <a:pt x="302806" y="575642"/>
                </a:lnTo>
                <a:lnTo>
                  <a:pt x="304295" y="535923"/>
                </a:lnTo>
                <a:lnTo>
                  <a:pt x="304799" y="495299"/>
                </a:lnTo>
                <a:lnTo>
                  <a:pt x="304295" y="454676"/>
                </a:lnTo>
                <a:lnTo>
                  <a:pt x="302806" y="414956"/>
                </a:lnTo>
                <a:lnTo>
                  <a:pt x="300373" y="376269"/>
                </a:lnTo>
                <a:lnTo>
                  <a:pt x="292830" y="302502"/>
                </a:lnTo>
                <a:lnTo>
                  <a:pt x="281978" y="234392"/>
                </a:lnTo>
                <a:lnTo>
                  <a:pt x="268130" y="172959"/>
                </a:lnTo>
                <a:lnTo>
                  <a:pt x="251599" y="119223"/>
                </a:lnTo>
                <a:lnTo>
                  <a:pt x="232699" y="74204"/>
                </a:lnTo>
                <a:lnTo>
                  <a:pt x="211741" y="38921"/>
                </a:lnTo>
                <a:lnTo>
                  <a:pt x="177131" y="6482"/>
                </a:lnTo>
                <a:lnTo>
                  <a:pt x="152399" y="0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10" name="object 14">
            <a:extLst>
              <a:ext uri="{FF2B5EF4-FFF2-40B4-BE49-F238E27FC236}">
                <a16:creationId xmlns:a16="http://schemas.microsoft.com/office/drawing/2014/main" id="{D9F1BD5D-BD24-4380-83C6-835C8D3FEE38}"/>
              </a:ext>
            </a:extLst>
          </p:cNvPr>
          <p:cNvSpPr>
            <a:spLocks/>
          </p:cNvSpPr>
          <p:nvPr/>
        </p:nvSpPr>
        <p:spPr bwMode="auto">
          <a:xfrm>
            <a:off x="3522663" y="1231900"/>
            <a:ext cx="1260475" cy="393700"/>
          </a:xfrm>
          <a:custGeom>
            <a:avLst/>
            <a:gdLst>
              <a:gd name="T0" fmla="*/ 1263 w 1259839"/>
              <a:gd name="T1" fmla="*/ 393307 h 393700"/>
              <a:gd name="T2" fmla="*/ 612 w 1259839"/>
              <a:gd name="T3" fmla="*/ 384225 h 393700"/>
              <a:gd name="T4" fmla="*/ 134 w 1259839"/>
              <a:gd name="T5" fmla="*/ 375123 h 393700"/>
              <a:gd name="T6" fmla="*/ 0 w 1259839"/>
              <a:gd name="T7" fmla="*/ 365978 h 393700"/>
              <a:gd name="T8" fmla="*/ 379 w 1259839"/>
              <a:gd name="T9" fmla="*/ 356772 h 393700"/>
              <a:gd name="T10" fmla="*/ 10478 w 1259839"/>
              <a:gd name="T11" fmla="*/ 318913 h 393700"/>
              <a:gd name="T12" fmla="*/ 42541 w 1259839"/>
              <a:gd name="T13" fmla="*/ 278420 h 393700"/>
              <a:gd name="T14" fmla="*/ 87610 w 1259839"/>
              <a:gd name="T15" fmla="*/ 245532 h 393700"/>
              <a:gd name="T16" fmla="*/ 127905 w 1259839"/>
              <a:gd name="T17" fmla="*/ 223323 h 393700"/>
              <a:gd name="T18" fmla="*/ 175468 w 1259839"/>
              <a:gd name="T19" fmla="*/ 199729 h 393700"/>
              <a:gd name="T20" fmla="*/ 230784 w 1259839"/>
              <a:gd name="T21" fmla="*/ 173905 h 393700"/>
              <a:gd name="T22" fmla="*/ 292185 w 1259839"/>
              <a:gd name="T23" fmla="*/ 146822 h 393700"/>
              <a:gd name="T24" fmla="*/ 358000 w 1259839"/>
              <a:gd name="T25" fmla="*/ 119450 h 393700"/>
              <a:gd name="T26" fmla="*/ 426557 w 1259839"/>
              <a:gd name="T27" fmla="*/ 92761 h 393700"/>
              <a:gd name="T28" fmla="*/ 496188 w 1259839"/>
              <a:gd name="T29" fmla="*/ 67725 h 393700"/>
              <a:gd name="T30" fmla="*/ 565224 w 1259839"/>
              <a:gd name="T31" fmla="*/ 45312 h 393700"/>
              <a:gd name="T32" fmla="*/ 631994 w 1259839"/>
              <a:gd name="T33" fmla="*/ 26492 h 393700"/>
              <a:gd name="T34" fmla="*/ 694828 w 1259839"/>
              <a:gd name="T35" fmla="*/ 12238 h 393700"/>
              <a:gd name="T36" fmla="*/ 753349 w 1259839"/>
              <a:gd name="T37" fmla="*/ 3438 h 393700"/>
              <a:gd name="T38" fmla="*/ 813776 w 1259839"/>
              <a:gd name="T39" fmla="*/ 0 h 393700"/>
              <a:gd name="T40" fmla="*/ 844754 w 1259839"/>
              <a:gd name="T41" fmla="*/ 10 h 393700"/>
              <a:gd name="T42" fmla="*/ 907373 w 1259839"/>
              <a:gd name="T43" fmla="*/ 2894 h 393700"/>
              <a:gd name="T44" fmla="*/ 969718 w 1259839"/>
              <a:gd name="T45" fmla="*/ 8802 h 393700"/>
              <a:gd name="T46" fmla="*/ 1030402 w 1259839"/>
              <a:gd name="T47" fmla="*/ 16780 h 393700"/>
              <a:gd name="T48" fmla="*/ 1088036 w 1259839"/>
              <a:gd name="T49" fmla="*/ 25876 h 393700"/>
              <a:gd name="T50" fmla="*/ 1141234 w 1259839"/>
              <a:gd name="T51" fmla="*/ 35136 h 393700"/>
              <a:gd name="T52" fmla="*/ 1165735 w 1259839"/>
              <a:gd name="T53" fmla="*/ 39530 h 393700"/>
              <a:gd name="T54" fmla="*/ 1188607 w 1259839"/>
              <a:gd name="T55" fmla="*/ 43607 h 393700"/>
              <a:gd name="T56" fmla="*/ 1209674 w 1259839"/>
              <a:gd name="T57" fmla="*/ 47249 h 393700"/>
              <a:gd name="T58" fmla="*/ 1228766 w 1259839"/>
              <a:gd name="T59" fmla="*/ 50336 h 393700"/>
              <a:gd name="T60" fmla="*/ 1245708 w 1259839"/>
              <a:gd name="T61" fmla="*/ 52749 h 393700"/>
              <a:gd name="T62" fmla="*/ 1260326 w 1259839"/>
              <a:gd name="T63" fmla="*/ 54370 h 3937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59839" h="393700">
                <a:moveTo>
                  <a:pt x="1262" y="393307"/>
                </a:moveTo>
                <a:lnTo>
                  <a:pt x="612" y="384225"/>
                </a:lnTo>
                <a:lnTo>
                  <a:pt x="134" y="375123"/>
                </a:lnTo>
                <a:lnTo>
                  <a:pt x="0" y="365978"/>
                </a:lnTo>
                <a:lnTo>
                  <a:pt x="379" y="356772"/>
                </a:lnTo>
                <a:lnTo>
                  <a:pt x="10473" y="318913"/>
                </a:lnTo>
                <a:lnTo>
                  <a:pt x="42520" y="278420"/>
                </a:lnTo>
                <a:lnTo>
                  <a:pt x="87566" y="245532"/>
                </a:lnTo>
                <a:lnTo>
                  <a:pt x="127840" y="223323"/>
                </a:lnTo>
                <a:lnTo>
                  <a:pt x="175379" y="199729"/>
                </a:lnTo>
                <a:lnTo>
                  <a:pt x="230668" y="173905"/>
                </a:lnTo>
                <a:lnTo>
                  <a:pt x="292038" y="146822"/>
                </a:lnTo>
                <a:lnTo>
                  <a:pt x="357819" y="119450"/>
                </a:lnTo>
                <a:lnTo>
                  <a:pt x="426342" y="92761"/>
                </a:lnTo>
                <a:lnTo>
                  <a:pt x="495938" y="67725"/>
                </a:lnTo>
                <a:lnTo>
                  <a:pt x="564939" y="45312"/>
                </a:lnTo>
                <a:lnTo>
                  <a:pt x="631675" y="26492"/>
                </a:lnTo>
                <a:lnTo>
                  <a:pt x="694477" y="12238"/>
                </a:lnTo>
                <a:lnTo>
                  <a:pt x="752969" y="3438"/>
                </a:lnTo>
                <a:lnTo>
                  <a:pt x="813365" y="0"/>
                </a:lnTo>
                <a:lnTo>
                  <a:pt x="844328" y="10"/>
                </a:lnTo>
                <a:lnTo>
                  <a:pt x="906915" y="2894"/>
                </a:lnTo>
                <a:lnTo>
                  <a:pt x="969229" y="8802"/>
                </a:lnTo>
                <a:lnTo>
                  <a:pt x="1029882" y="16780"/>
                </a:lnTo>
                <a:lnTo>
                  <a:pt x="1087487" y="25876"/>
                </a:lnTo>
                <a:lnTo>
                  <a:pt x="1140658" y="35136"/>
                </a:lnTo>
                <a:lnTo>
                  <a:pt x="1165147" y="39530"/>
                </a:lnTo>
                <a:lnTo>
                  <a:pt x="1188007" y="43607"/>
                </a:lnTo>
                <a:lnTo>
                  <a:pt x="1209064" y="47249"/>
                </a:lnTo>
                <a:lnTo>
                  <a:pt x="1228146" y="50336"/>
                </a:lnTo>
                <a:lnTo>
                  <a:pt x="1245079" y="52749"/>
                </a:lnTo>
                <a:lnTo>
                  <a:pt x="1259690" y="5437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11" name="object 15">
            <a:extLst>
              <a:ext uri="{FF2B5EF4-FFF2-40B4-BE49-F238E27FC236}">
                <a16:creationId xmlns:a16="http://schemas.microsoft.com/office/drawing/2014/main" id="{54A8935E-E6A2-4CE6-B416-74CA83FC0160}"/>
              </a:ext>
            </a:extLst>
          </p:cNvPr>
          <p:cNvSpPr>
            <a:spLocks/>
          </p:cNvSpPr>
          <p:nvPr/>
        </p:nvSpPr>
        <p:spPr bwMode="auto">
          <a:xfrm>
            <a:off x="4724400" y="1285875"/>
            <a:ext cx="74613" cy="84138"/>
          </a:xfrm>
          <a:custGeom>
            <a:avLst/>
            <a:gdLst>
              <a:gd name="T0" fmla="*/ 58259 w 73660"/>
              <a:gd name="T1" fmla="*/ 0 h 83819"/>
              <a:gd name="T2" fmla="*/ 0 w 73660"/>
              <a:gd name="T3" fmla="*/ 63088 h 83819"/>
              <a:gd name="T4" fmla="*/ 74221 w 73660"/>
              <a:gd name="T5" fmla="*/ 83985 h 83819"/>
              <a:gd name="T6" fmla="*/ 58259 w 73660"/>
              <a:gd name="T7" fmla="*/ 0 h 838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660" h="83819">
                <a:moveTo>
                  <a:pt x="57515" y="0"/>
                </a:moveTo>
                <a:lnTo>
                  <a:pt x="0" y="62849"/>
                </a:lnTo>
                <a:lnTo>
                  <a:pt x="73273" y="83667"/>
                </a:lnTo>
                <a:lnTo>
                  <a:pt x="575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12" name="object 16">
            <a:extLst>
              <a:ext uri="{FF2B5EF4-FFF2-40B4-BE49-F238E27FC236}">
                <a16:creationId xmlns:a16="http://schemas.microsoft.com/office/drawing/2014/main" id="{C4E5531C-A881-4A20-B6B4-DDCDC07B6D4E}"/>
              </a:ext>
            </a:extLst>
          </p:cNvPr>
          <p:cNvSpPr>
            <a:spLocks/>
          </p:cNvSpPr>
          <p:nvPr/>
        </p:nvSpPr>
        <p:spPr bwMode="auto">
          <a:xfrm>
            <a:off x="4779963" y="1279525"/>
            <a:ext cx="193675" cy="74613"/>
          </a:xfrm>
          <a:custGeom>
            <a:avLst/>
            <a:gdLst>
              <a:gd name="T0" fmla="*/ 118109 w 193675"/>
              <a:gd name="T1" fmla="*/ 43778 h 74930"/>
              <a:gd name="T2" fmla="*/ 109849 w 193675"/>
              <a:gd name="T3" fmla="*/ 74359 h 74930"/>
              <a:gd name="T4" fmla="*/ 193304 w 193675"/>
              <a:gd name="T5" fmla="*/ 57393 h 74930"/>
              <a:gd name="T6" fmla="*/ 181623 w 193675"/>
              <a:gd name="T7" fmla="*/ 47043 h 74930"/>
              <a:gd name="T8" fmla="*/ 130301 w 193675"/>
              <a:gd name="T9" fmla="*/ 47043 h 74930"/>
              <a:gd name="T10" fmla="*/ 118109 w 193675"/>
              <a:gd name="T11" fmla="*/ 43778 h 74930"/>
              <a:gd name="T12" fmla="*/ 121388 w 193675"/>
              <a:gd name="T13" fmla="*/ 31634 h 74930"/>
              <a:gd name="T14" fmla="*/ 118109 w 193675"/>
              <a:gd name="T15" fmla="*/ 43778 h 74930"/>
              <a:gd name="T16" fmla="*/ 130301 w 193675"/>
              <a:gd name="T17" fmla="*/ 47043 h 74930"/>
              <a:gd name="T18" fmla="*/ 133593 w 193675"/>
              <a:gd name="T19" fmla="*/ 34903 h 74930"/>
              <a:gd name="T20" fmla="*/ 121388 w 193675"/>
              <a:gd name="T21" fmla="*/ 31634 h 74930"/>
              <a:gd name="T22" fmla="*/ 129661 w 193675"/>
              <a:gd name="T23" fmla="*/ 1001 h 74930"/>
              <a:gd name="T24" fmla="*/ 121388 w 193675"/>
              <a:gd name="T25" fmla="*/ 31634 h 74930"/>
              <a:gd name="T26" fmla="*/ 133593 w 193675"/>
              <a:gd name="T27" fmla="*/ 34903 h 74930"/>
              <a:gd name="T28" fmla="*/ 130301 w 193675"/>
              <a:gd name="T29" fmla="*/ 47043 h 74930"/>
              <a:gd name="T30" fmla="*/ 181623 w 193675"/>
              <a:gd name="T31" fmla="*/ 47043 h 74930"/>
              <a:gd name="T32" fmla="*/ 129661 w 193675"/>
              <a:gd name="T33" fmla="*/ 1001 h 74930"/>
              <a:gd name="T34" fmla="*/ 3291 w 193675"/>
              <a:gd name="T35" fmla="*/ 0 h 74930"/>
              <a:gd name="T36" fmla="*/ 0 w 193675"/>
              <a:gd name="T37" fmla="*/ 12139 h 74930"/>
              <a:gd name="T38" fmla="*/ 118109 w 193675"/>
              <a:gd name="T39" fmla="*/ 43778 h 74930"/>
              <a:gd name="T40" fmla="*/ 121388 w 193675"/>
              <a:gd name="T41" fmla="*/ 31634 h 74930"/>
              <a:gd name="T42" fmla="*/ 3291 w 193675"/>
              <a:gd name="T43" fmla="*/ 0 h 7493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93675" h="74930">
                <a:moveTo>
                  <a:pt x="118109" y="43964"/>
                </a:moveTo>
                <a:lnTo>
                  <a:pt x="109849" y="74675"/>
                </a:lnTo>
                <a:lnTo>
                  <a:pt x="193304" y="57637"/>
                </a:lnTo>
                <a:lnTo>
                  <a:pt x="181623" y="47243"/>
                </a:lnTo>
                <a:lnTo>
                  <a:pt x="130301" y="47243"/>
                </a:lnTo>
                <a:lnTo>
                  <a:pt x="118109" y="43964"/>
                </a:lnTo>
                <a:close/>
              </a:path>
              <a:path w="193675" h="74930">
                <a:moveTo>
                  <a:pt x="121388" y="31768"/>
                </a:moveTo>
                <a:lnTo>
                  <a:pt x="118109" y="43964"/>
                </a:lnTo>
                <a:lnTo>
                  <a:pt x="130301" y="47243"/>
                </a:lnTo>
                <a:lnTo>
                  <a:pt x="133593" y="35051"/>
                </a:lnTo>
                <a:lnTo>
                  <a:pt x="121388" y="31768"/>
                </a:lnTo>
                <a:close/>
              </a:path>
              <a:path w="193675" h="74930">
                <a:moveTo>
                  <a:pt x="129661" y="1005"/>
                </a:moveTo>
                <a:lnTo>
                  <a:pt x="121388" y="31768"/>
                </a:lnTo>
                <a:lnTo>
                  <a:pt x="133593" y="35051"/>
                </a:lnTo>
                <a:lnTo>
                  <a:pt x="130301" y="47243"/>
                </a:lnTo>
                <a:lnTo>
                  <a:pt x="181623" y="47243"/>
                </a:lnTo>
                <a:lnTo>
                  <a:pt x="129661" y="1005"/>
                </a:lnTo>
                <a:close/>
              </a:path>
              <a:path w="193675" h="74930">
                <a:moveTo>
                  <a:pt x="3291" y="0"/>
                </a:moveTo>
                <a:lnTo>
                  <a:pt x="0" y="12191"/>
                </a:lnTo>
                <a:lnTo>
                  <a:pt x="118109" y="43964"/>
                </a:lnTo>
                <a:lnTo>
                  <a:pt x="121388" y="31768"/>
                </a:lnTo>
                <a:lnTo>
                  <a:pt x="32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786250E-75AD-4AE5-9907-713FE7C7E5B1}"/>
              </a:ext>
            </a:extLst>
          </p:cNvPr>
          <p:cNvSpPr txBox="1"/>
          <p:nvPr/>
        </p:nvSpPr>
        <p:spPr>
          <a:xfrm>
            <a:off x="4803775" y="1430338"/>
            <a:ext cx="1423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5" dirty="0">
                <a:latin typeface="Bookman Old Style"/>
                <a:cs typeface="Bookman Old Style"/>
              </a:rPr>
              <a:t>N</a:t>
            </a:r>
            <a:r>
              <a:rPr sz="2000" b="1" dirty="0">
                <a:latin typeface="Bookman Old Style"/>
                <a:cs typeface="Bookman Old Style"/>
              </a:rPr>
              <a:t>ilai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Bookman Old Style"/>
                <a:cs typeface="Bookman Old Style"/>
              </a:rPr>
              <a:t>ei</a:t>
            </a:r>
            <a:r>
              <a:rPr sz="2000" b="1" dirty="0">
                <a:latin typeface="Bookman Old Style"/>
                <a:cs typeface="Bookman Old Style"/>
              </a:rPr>
              <a:t>g</a:t>
            </a:r>
            <a:r>
              <a:rPr sz="2000" b="1" spc="-5" dirty="0">
                <a:latin typeface="Bookman Old Style"/>
                <a:cs typeface="Bookman Old Style"/>
              </a:rPr>
              <a:t>en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20B6658-498D-44F5-8240-1109C87F6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EB51114-DFAA-40CD-A4CE-2A88E91972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116" name="object 23">
            <a:extLst>
              <a:ext uri="{FF2B5EF4-FFF2-40B4-BE49-F238E27FC236}">
                <a16:creationId xmlns:a16="http://schemas.microsoft.com/office/drawing/2014/main" id="{FB900AD0-F632-43BB-9D30-19FDC21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1A4CBF-D377-4F2A-9733-718505714359}" type="slidenum">
              <a:rPr lang="id-ID" altLang="en-US">
                <a:latin typeface="Arial" panose="020B0604020202020204" pitchFamily="34" charset="0"/>
              </a:rPr>
              <a:pPr eaLnBrk="1" hangingPunct="1"/>
              <a:t>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FDB9A39-2AF1-43FE-9A8E-D4C464433EFD}"/>
              </a:ext>
            </a:extLst>
          </p:cNvPr>
          <p:cNvSpPr txBox="1"/>
          <p:nvPr/>
        </p:nvSpPr>
        <p:spPr>
          <a:xfrm>
            <a:off x="3495675" y="1963738"/>
            <a:ext cx="763588" cy="636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3900" spc="-1507" baseline="-20299" dirty="0">
                <a:latin typeface="Symbol"/>
                <a:cs typeface="Symbol"/>
              </a:rPr>
              <a:t></a:t>
            </a:r>
            <a:r>
              <a:rPr sz="3900" baseline="1068" dirty="0">
                <a:latin typeface="Symbol"/>
                <a:cs typeface="Symbol"/>
              </a:rPr>
              <a:t></a:t>
            </a:r>
            <a:r>
              <a:rPr sz="3900" spc="-532" baseline="1068" dirty="0">
                <a:latin typeface="Times New Roman"/>
                <a:cs typeface="Times New Roman"/>
              </a:rPr>
              <a:t> </a:t>
            </a:r>
            <a:r>
              <a:rPr sz="3900" spc="292" baseline="-42735" dirty="0">
                <a:latin typeface="Times New Roman"/>
                <a:cs typeface="Times New Roman"/>
              </a:rPr>
              <a:t>2</a:t>
            </a:r>
            <a:r>
              <a:rPr sz="3900" spc="-1507" baseline="-20299" dirty="0">
                <a:latin typeface="Symbol"/>
                <a:cs typeface="Symbol"/>
              </a:rPr>
              <a:t></a:t>
            </a:r>
            <a:r>
              <a:rPr sz="3900" baseline="1068" dirty="0">
                <a:latin typeface="Symbol"/>
                <a:cs typeface="Symbol"/>
              </a:rPr>
              <a:t></a:t>
            </a:r>
            <a:endParaRPr sz="3900" baseline="1068">
              <a:latin typeface="Symbol"/>
              <a:cs typeface="Symbol"/>
            </a:endParaRPr>
          </a:p>
        </p:txBody>
      </p:sp>
      <p:sp>
        <p:nvSpPr>
          <p:cNvPr id="4118" name="object 19">
            <a:extLst>
              <a:ext uri="{FF2B5EF4-FFF2-40B4-BE49-F238E27FC236}">
                <a16:creationId xmlns:a16="http://schemas.microsoft.com/office/drawing/2014/main" id="{D11EC93E-7B27-4790-85CF-42945FBAF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2301875"/>
            <a:ext cx="5095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600">
                <a:latin typeface="Symbol" panose="05050102010706020507" pitchFamily="18" charset="2"/>
              </a:rPr>
              <a:t>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6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E425DD6-B30D-485E-A8A2-B1D56AD6E273}"/>
              </a:ext>
            </a:extLst>
          </p:cNvPr>
          <p:cNvSpPr txBox="1"/>
          <p:nvPr/>
        </p:nvSpPr>
        <p:spPr>
          <a:xfrm>
            <a:off x="3749675" y="1747838"/>
            <a:ext cx="509588" cy="360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Symbol"/>
                <a:cs typeface="Symbol"/>
              </a:rPr>
              <a:t>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3900" baseline="4273" dirty="0">
                <a:latin typeface="Times New Roman"/>
                <a:cs typeface="Times New Roman"/>
              </a:rPr>
              <a:t>1</a:t>
            </a:r>
            <a:r>
              <a:rPr sz="3900" spc="-622" baseline="427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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>
            <a:extLst>
              <a:ext uri="{FF2B5EF4-FFF2-40B4-BE49-F238E27FC236}">
                <a16:creationId xmlns:a16="http://schemas.microsoft.com/office/drawing/2014/main" id="{70617D82-C1AD-451D-9FD1-54870A9F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92075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E7EC4B-691C-406E-A806-819FB511F848}"/>
              </a:ext>
            </a:extLst>
          </p:cNvPr>
          <p:cNvSpPr txBox="1"/>
          <p:nvPr/>
        </p:nvSpPr>
        <p:spPr>
          <a:xfrm>
            <a:off x="168275" y="171450"/>
            <a:ext cx="66008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4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solusi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masalah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nila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awa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0964" name="object 4">
            <a:extLst>
              <a:ext uri="{FF2B5EF4-FFF2-40B4-BE49-F238E27FC236}">
                <a16:creationId xmlns:a16="http://schemas.microsoft.com/office/drawing/2014/main" id="{780DAAA8-3795-4181-BFBB-0C42B4DF3DCF}"/>
              </a:ext>
            </a:extLst>
          </p:cNvPr>
          <p:cNvSpPr>
            <a:spLocks/>
          </p:cNvSpPr>
          <p:nvPr/>
        </p:nvSpPr>
        <p:spPr bwMode="auto">
          <a:xfrm>
            <a:off x="1208088" y="1022350"/>
            <a:ext cx="368300" cy="0"/>
          </a:xfrm>
          <a:custGeom>
            <a:avLst/>
            <a:gdLst>
              <a:gd name="T0" fmla="*/ 0 w 368300"/>
              <a:gd name="T1" fmla="*/ 367988 w 368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68300">
                <a:moveTo>
                  <a:pt x="0" y="0"/>
                </a:moveTo>
                <a:lnTo>
                  <a:pt x="367988" y="0"/>
                </a:lnTo>
              </a:path>
            </a:pathLst>
          </a:custGeom>
          <a:noFill/>
          <a:ln w="163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object 5">
            <a:extLst>
              <a:ext uri="{FF2B5EF4-FFF2-40B4-BE49-F238E27FC236}">
                <a16:creationId xmlns:a16="http://schemas.microsoft.com/office/drawing/2014/main" id="{0AD43865-2F9C-44AB-B921-23B059ED2A49}"/>
              </a:ext>
            </a:extLst>
          </p:cNvPr>
          <p:cNvSpPr>
            <a:spLocks/>
          </p:cNvSpPr>
          <p:nvPr/>
        </p:nvSpPr>
        <p:spPr bwMode="auto">
          <a:xfrm>
            <a:off x="1208088" y="1901825"/>
            <a:ext cx="368300" cy="0"/>
          </a:xfrm>
          <a:custGeom>
            <a:avLst/>
            <a:gdLst>
              <a:gd name="T0" fmla="*/ 0 w 368300"/>
              <a:gd name="T1" fmla="*/ 367988 w 368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68300">
                <a:moveTo>
                  <a:pt x="0" y="0"/>
                </a:moveTo>
                <a:lnTo>
                  <a:pt x="367988" y="0"/>
                </a:lnTo>
              </a:path>
            </a:pathLst>
          </a:custGeom>
          <a:noFill/>
          <a:ln w="163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AB48FF-B670-4D08-AB36-73A0C449A924}"/>
              </a:ext>
            </a:extLst>
          </p:cNvPr>
          <p:cNvSpPr txBox="1"/>
          <p:nvPr/>
        </p:nvSpPr>
        <p:spPr>
          <a:xfrm>
            <a:off x="511175" y="1978025"/>
            <a:ext cx="3086100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486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dirty="0">
                <a:latin typeface="Times New Roman"/>
                <a:cs typeface="Times New Roman"/>
              </a:rPr>
              <a:t>dt</a:t>
            </a:r>
            <a:endParaRPr sz="2550">
              <a:latin typeface="Times New Roman"/>
              <a:cs typeface="Times New Roman"/>
            </a:endParaRPr>
          </a:p>
          <a:p>
            <a:pPr marL="12700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kondis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awal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0684F8E-78AA-4C0E-9FFB-641EC9FA3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03C2A31-D616-41DD-B6F5-16DC5A9923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0969" name="object 14">
            <a:extLst>
              <a:ext uri="{FF2B5EF4-FFF2-40B4-BE49-F238E27FC236}">
                <a16:creationId xmlns:a16="http://schemas.microsoft.com/office/drawing/2014/main" id="{126AE498-2AC4-4C0A-BF34-FA99B0A8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3584A0-4A51-4943-9734-5B3C982758E3}" type="slidenum">
              <a:rPr lang="id-ID" altLang="en-US">
                <a:latin typeface="Arial" panose="020B0604020202020204" pitchFamily="34" charset="0"/>
              </a:rPr>
              <a:pPr eaLnBrk="1" hangingPunct="1"/>
              <a:t>40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6053051-1420-409E-8AF4-8A996CAEF839}"/>
              </a:ext>
            </a:extLst>
          </p:cNvPr>
          <p:cNvSpPr txBox="1"/>
          <p:nvPr/>
        </p:nvSpPr>
        <p:spPr>
          <a:xfrm>
            <a:off x="2911475" y="2805113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71746B-1005-496E-90F2-02860772B0B0}"/>
              </a:ext>
            </a:extLst>
          </p:cNvPr>
          <p:cNvSpPr txBox="1"/>
          <p:nvPr/>
        </p:nvSpPr>
        <p:spPr>
          <a:xfrm>
            <a:off x="1216025" y="635000"/>
            <a:ext cx="2217738" cy="560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i="1" baseline="35947" dirty="0">
                <a:latin typeface="Times New Roman"/>
                <a:cs typeface="Times New Roman"/>
              </a:rPr>
              <a:t>d</a:t>
            </a:r>
            <a:r>
              <a:rPr sz="3825" i="1" spc="15" baseline="35947" dirty="0">
                <a:latin typeface="Times New Roman"/>
                <a:cs typeface="Times New Roman"/>
              </a:rPr>
              <a:t>p</a:t>
            </a:r>
            <a:r>
              <a:rPr sz="3825" i="1" spc="367" baseline="35947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p</a:t>
            </a:r>
            <a:r>
              <a:rPr sz="2550" spc="-20" dirty="0">
                <a:latin typeface="Times New Roman"/>
                <a:cs typeface="Times New Roman"/>
              </a:rPr>
              <a:t>(</a:t>
            </a:r>
            <a:r>
              <a:rPr sz="2550" i="1" spc="165" dirty="0">
                <a:latin typeface="Times New Roman"/>
                <a:cs typeface="Times New Roman"/>
              </a:rPr>
              <a:t>t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3</a:t>
            </a:r>
            <a:r>
              <a:rPr sz="2550" i="1" spc="75" dirty="0">
                <a:latin typeface="Times New Roman"/>
                <a:cs typeface="Times New Roman"/>
              </a:rPr>
              <a:t>q</a:t>
            </a:r>
            <a:r>
              <a:rPr sz="2550" spc="-10" dirty="0">
                <a:latin typeface="Times New Roman"/>
                <a:cs typeface="Times New Roman"/>
              </a:rPr>
              <a:t>(</a:t>
            </a:r>
            <a:r>
              <a:rPr sz="2550" i="1" spc="160" dirty="0">
                <a:latin typeface="Times New Roman"/>
                <a:cs typeface="Times New Roman"/>
              </a:rPr>
              <a:t>t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DF55A2-37C3-4E50-BDE5-0DBB039555CE}"/>
              </a:ext>
            </a:extLst>
          </p:cNvPr>
          <p:cNvSpPr txBox="1"/>
          <p:nvPr/>
        </p:nvSpPr>
        <p:spPr>
          <a:xfrm>
            <a:off x="1216025" y="1096963"/>
            <a:ext cx="2390775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1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dirty="0">
                <a:latin typeface="Times New Roman"/>
                <a:cs typeface="Times New Roman"/>
              </a:rPr>
              <a:t>dt</a:t>
            </a:r>
            <a:endParaRPr sz="2550">
              <a:latin typeface="Times New Roman"/>
              <a:cs typeface="Times New Roman"/>
            </a:endParaRPr>
          </a:p>
          <a:p>
            <a:pPr marL="12700" fontAlgn="auto">
              <a:spcBef>
                <a:spcPts val="1850"/>
              </a:spcBef>
              <a:spcAft>
                <a:spcPts val="0"/>
              </a:spcAft>
              <a:defRPr/>
            </a:pPr>
            <a:r>
              <a:rPr sz="3825" i="1" baseline="35947" dirty="0">
                <a:latin typeface="Times New Roman"/>
                <a:cs typeface="Times New Roman"/>
              </a:rPr>
              <a:t>d</a:t>
            </a:r>
            <a:r>
              <a:rPr sz="3825" i="1" spc="15" baseline="35947" dirty="0">
                <a:latin typeface="Times New Roman"/>
                <a:cs typeface="Times New Roman"/>
              </a:rPr>
              <a:t>q</a:t>
            </a:r>
            <a:r>
              <a:rPr sz="3825" i="1" spc="367" baseline="35947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4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p</a:t>
            </a:r>
            <a:r>
              <a:rPr sz="2550" spc="-15" dirty="0">
                <a:latin typeface="Times New Roman"/>
                <a:cs typeface="Times New Roman"/>
              </a:rPr>
              <a:t>(</a:t>
            </a:r>
            <a:r>
              <a:rPr sz="2550" i="1" spc="165" dirty="0">
                <a:latin typeface="Times New Roman"/>
                <a:cs typeface="Times New Roman"/>
              </a:rPr>
              <a:t>t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19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5</a:t>
            </a:r>
            <a:r>
              <a:rPr sz="2550" i="1" spc="75" dirty="0">
                <a:latin typeface="Times New Roman"/>
                <a:cs typeface="Times New Roman"/>
              </a:rPr>
              <a:t>q</a:t>
            </a:r>
            <a:r>
              <a:rPr sz="2550" spc="-10" dirty="0">
                <a:latin typeface="Times New Roman"/>
                <a:cs typeface="Times New Roman"/>
              </a:rPr>
              <a:t>(</a:t>
            </a:r>
            <a:r>
              <a:rPr sz="2550" i="1" spc="160" dirty="0">
                <a:latin typeface="Times New Roman"/>
                <a:cs typeface="Times New Roman"/>
              </a:rPr>
              <a:t>t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D2C8626-8AEB-4479-90A1-9FA80164D6FE}"/>
              </a:ext>
            </a:extLst>
          </p:cNvPr>
          <p:cNvSpPr txBox="1"/>
          <p:nvPr/>
        </p:nvSpPr>
        <p:spPr>
          <a:xfrm>
            <a:off x="1498600" y="2859088"/>
            <a:ext cx="996950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80" dirty="0">
                <a:latin typeface="Times New Roman"/>
                <a:cs typeface="Times New Roman"/>
              </a:rPr>
              <a:t>p</a:t>
            </a:r>
            <a:r>
              <a:rPr sz="2300" spc="35" dirty="0">
                <a:latin typeface="Times New Roman"/>
                <a:cs typeface="Times New Roman"/>
              </a:rPr>
              <a:t>(</a:t>
            </a:r>
            <a:r>
              <a:rPr sz="2300" spc="5" dirty="0">
                <a:latin typeface="Times New Roman"/>
                <a:cs typeface="Times New Roman"/>
              </a:rPr>
              <a:t>0</a:t>
            </a:r>
            <a:r>
              <a:rPr sz="2300" spc="35" dirty="0">
                <a:latin typeface="Times New Roman"/>
                <a:cs typeface="Times New Roman"/>
              </a:rPr>
              <a:t>)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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B9C79C3-F6AB-443D-9A53-5985BB1674ED}"/>
              </a:ext>
            </a:extLst>
          </p:cNvPr>
          <p:cNvSpPr txBox="1"/>
          <p:nvPr/>
        </p:nvSpPr>
        <p:spPr>
          <a:xfrm>
            <a:off x="3846513" y="2747963"/>
            <a:ext cx="1163637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i="1" spc="50" dirty="0">
                <a:latin typeface="Times New Roman"/>
                <a:cs typeface="Times New Roman"/>
              </a:rPr>
              <a:t>q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'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r>
              <a:rPr sz="2600" spc="30" dirty="0">
                <a:latin typeface="Times New Roman"/>
                <a:cs typeface="Times New Roman"/>
              </a:rPr>
              <a:t>)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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11977015-7AF4-453D-8074-512C9F57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889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BCCD43-6F7D-4B6B-A813-705DDC7869EC}"/>
              </a:ext>
            </a:extLst>
          </p:cNvPr>
          <p:cNvSpPr txBox="1"/>
          <p:nvPr/>
        </p:nvSpPr>
        <p:spPr>
          <a:xfrm>
            <a:off x="168275" y="4829175"/>
            <a:ext cx="1670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Ini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Berarti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124" name="object 4">
            <a:extLst>
              <a:ext uri="{FF2B5EF4-FFF2-40B4-BE49-F238E27FC236}">
                <a16:creationId xmlns:a16="http://schemas.microsoft.com/office/drawing/2014/main" id="{259906AE-58C5-4735-9381-A002318D7169}"/>
              </a:ext>
            </a:extLst>
          </p:cNvPr>
          <p:cNvSpPr>
            <a:spLocks/>
          </p:cNvSpPr>
          <p:nvPr/>
        </p:nvSpPr>
        <p:spPr bwMode="auto">
          <a:xfrm>
            <a:off x="1211263" y="1017588"/>
            <a:ext cx="166687" cy="0"/>
          </a:xfrm>
          <a:custGeom>
            <a:avLst/>
            <a:gdLst>
              <a:gd name="T0" fmla="*/ 0 w 167005"/>
              <a:gd name="T1" fmla="*/ 166596 w 1670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5">
                <a:moveTo>
                  <a:pt x="0" y="0"/>
                </a:moveTo>
                <a:lnTo>
                  <a:pt x="166914" y="0"/>
                </a:lnTo>
              </a:path>
            </a:pathLst>
          </a:custGeom>
          <a:noFill/>
          <a:ln w="1508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5">
            <a:extLst>
              <a:ext uri="{FF2B5EF4-FFF2-40B4-BE49-F238E27FC236}">
                <a16:creationId xmlns:a16="http://schemas.microsoft.com/office/drawing/2014/main" id="{6C318828-3483-4E44-959C-4CA9CB2361A0}"/>
              </a:ext>
            </a:extLst>
          </p:cNvPr>
          <p:cNvSpPr>
            <a:spLocks/>
          </p:cNvSpPr>
          <p:nvPr/>
        </p:nvSpPr>
        <p:spPr bwMode="auto">
          <a:xfrm>
            <a:off x="2108200" y="1017588"/>
            <a:ext cx="168275" cy="0"/>
          </a:xfrm>
          <a:custGeom>
            <a:avLst/>
            <a:gdLst>
              <a:gd name="T0" fmla="*/ 0 w 167005"/>
              <a:gd name="T1" fmla="*/ 168158 w 1670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5">
                <a:moveTo>
                  <a:pt x="0" y="0"/>
                </a:moveTo>
                <a:lnTo>
                  <a:pt x="166889" y="0"/>
                </a:lnTo>
              </a:path>
            </a:pathLst>
          </a:custGeom>
          <a:noFill/>
          <a:ln w="1508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object 6">
            <a:extLst>
              <a:ext uri="{FF2B5EF4-FFF2-40B4-BE49-F238E27FC236}">
                <a16:creationId xmlns:a16="http://schemas.microsoft.com/office/drawing/2014/main" id="{96F22D2D-0DF0-4CEF-8987-8E9FD461620E}"/>
              </a:ext>
            </a:extLst>
          </p:cNvPr>
          <p:cNvSpPr>
            <a:spLocks/>
          </p:cNvSpPr>
          <p:nvPr/>
        </p:nvSpPr>
        <p:spPr bwMode="auto">
          <a:xfrm>
            <a:off x="1220788" y="1566863"/>
            <a:ext cx="155575" cy="0"/>
          </a:xfrm>
          <a:custGeom>
            <a:avLst/>
            <a:gdLst>
              <a:gd name="T0" fmla="*/ 0 w 154940"/>
              <a:gd name="T1" fmla="*/ 155536 w 15494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940">
                <a:moveTo>
                  <a:pt x="0" y="0"/>
                </a:moveTo>
                <a:lnTo>
                  <a:pt x="154901" y="0"/>
                </a:lnTo>
              </a:path>
            </a:pathLst>
          </a:custGeom>
          <a:noFill/>
          <a:ln w="143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object 7">
            <a:extLst>
              <a:ext uri="{FF2B5EF4-FFF2-40B4-BE49-F238E27FC236}">
                <a16:creationId xmlns:a16="http://schemas.microsoft.com/office/drawing/2014/main" id="{DCB240D5-6C2D-4F1E-A820-FF771FC7FD66}"/>
              </a:ext>
            </a:extLst>
          </p:cNvPr>
          <p:cNvSpPr>
            <a:spLocks/>
          </p:cNvSpPr>
          <p:nvPr/>
        </p:nvSpPr>
        <p:spPr bwMode="auto">
          <a:xfrm>
            <a:off x="1993900" y="1566863"/>
            <a:ext cx="153988" cy="0"/>
          </a:xfrm>
          <a:custGeom>
            <a:avLst/>
            <a:gdLst>
              <a:gd name="T0" fmla="*/ 0 w 154939"/>
              <a:gd name="T1" fmla="*/ 153972 w 154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939">
                <a:moveTo>
                  <a:pt x="0" y="0"/>
                </a:moveTo>
                <a:lnTo>
                  <a:pt x="154923" y="0"/>
                </a:lnTo>
              </a:path>
            </a:pathLst>
          </a:custGeom>
          <a:noFill/>
          <a:ln w="143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object 8">
            <a:extLst>
              <a:ext uri="{FF2B5EF4-FFF2-40B4-BE49-F238E27FC236}">
                <a16:creationId xmlns:a16="http://schemas.microsoft.com/office/drawing/2014/main" id="{22480278-736A-473E-99EA-35AFF6BDD45E}"/>
              </a:ext>
            </a:extLst>
          </p:cNvPr>
          <p:cNvSpPr>
            <a:spLocks/>
          </p:cNvSpPr>
          <p:nvPr/>
        </p:nvSpPr>
        <p:spPr bwMode="auto">
          <a:xfrm>
            <a:off x="2560638" y="1482725"/>
            <a:ext cx="177800" cy="0"/>
          </a:xfrm>
          <a:custGeom>
            <a:avLst/>
            <a:gdLst>
              <a:gd name="T0" fmla="*/ 0 w 177164"/>
              <a:gd name="T1" fmla="*/ 177453 w 1771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7164">
                <a:moveTo>
                  <a:pt x="0" y="0"/>
                </a:moveTo>
                <a:lnTo>
                  <a:pt x="176818" y="0"/>
                </a:lnTo>
              </a:path>
            </a:pathLst>
          </a:custGeom>
          <a:noFill/>
          <a:ln w="143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9" name="object 9">
            <a:extLst>
              <a:ext uri="{FF2B5EF4-FFF2-40B4-BE49-F238E27FC236}">
                <a16:creationId xmlns:a16="http://schemas.microsoft.com/office/drawing/2014/main" id="{F1320DAB-61D0-4E43-8C33-52F1E02CF119}"/>
              </a:ext>
            </a:extLst>
          </p:cNvPr>
          <p:cNvSpPr>
            <a:spLocks/>
          </p:cNvSpPr>
          <p:nvPr/>
        </p:nvSpPr>
        <p:spPr bwMode="auto">
          <a:xfrm>
            <a:off x="1258888" y="2151063"/>
            <a:ext cx="153987" cy="0"/>
          </a:xfrm>
          <a:custGeom>
            <a:avLst/>
            <a:gdLst>
              <a:gd name="T0" fmla="*/ 0 w 154305"/>
              <a:gd name="T1" fmla="*/ 153749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067" y="0"/>
                </a:lnTo>
              </a:path>
            </a:pathLst>
          </a:custGeom>
          <a:noFill/>
          <a:ln w="14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object 10">
            <a:extLst>
              <a:ext uri="{FF2B5EF4-FFF2-40B4-BE49-F238E27FC236}">
                <a16:creationId xmlns:a16="http://schemas.microsoft.com/office/drawing/2014/main" id="{1DE30E96-0495-4E58-8759-74EE08F546F2}"/>
              </a:ext>
            </a:extLst>
          </p:cNvPr>
          <p:cNvSpPr>
            <a:spLocks/>
          </p:cNvSpPr>
          <p:nvPr/>
        </p:nvSpPr>
        <p:spPr bwMode="auto">
          <a:xfrm>
            <a:off x="2168525" y="2151063"/>
            <a:ext cx="153988" cy="0"/>
          </a:xfrm>
          <a:custGeom>
            <a:avLst/>
            <a:gdLst>
              <a:gd name="T0" fmla="*/ 0 w 154305"/>
              <a:gd name="T1" fmla="*/ 153784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101" y="0"/>
                </a:lnTo>
              </a:path>
            </a:pathLst>
          </a:custGeom>
          <a:noFill/>
          <a:ln w="14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object 11">
            <a:extLst>
              <a:ext uri="{FF2B5EF4-FFF2-40B4-BE49-F238E27FC236}">
                <a16:creationId xmlns:a16="http://schemas.microsoft.com/office/drawing/2014/main" id="{37549000-8B3B-4FE1-9292-4CE718CE6A60}"/>
              </a:ext>
            </a:extLst>
          </p:cNvPr>
          <p:cNvSpPr>
            <a:spLocks/>
          </p:cNvSpPr>
          <p:nvPr/>
        </p:nvSpPr>
        <p:spPr bwMode="auto">
          <a:xfrm>
            <a:off x="2735263" y="2066925"/>
            <a:ext cx="176212" cy="0"/>
          </a:xfrm>
          <a:custGeom>
            <a:avLst/>
            <a:gdLst>
              <a:gd name="T0" fmla="*/ 0 w 177164"/>
              <a:gd name="T1" fmla="*/ 175752 w 1771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7164">
                <a:moveTo>
                  <a:pt x="0" y="0"/>
                </a:moveTo>
                <a:lnTo>
                  <a:pt x="176702" y="0"/>
                </a:lnTo>
              </a:path>
            </a:pathLst>
          </a:custGeom>
          <a:noFill/>
          <a:ln w="14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object 12">
            <a:extLst>
              <a:ext uri="{FF2B5EF4-FFF2-40B4-BE49-F238E27FC236}">
                <a16:creationId xmlns:a16="http://schemas.microsoft.com/office/drawing/2014/main" id="{CC2DC323-7F02-4055-85DC-7E6F4DE69A46}"/>
              </a:ext>
            </a:extLst>
          </p:cNvPr>
          <p:cNvSpPr>
            <a:spLocks/>
          </p:cNvSpPr>
          <p:nvPr/>
        </p:nvSpPr>
        <p:spPr bwMode="auto">
          <a:xfrm>
            <a:off x="2568575" y="2774950"/>
            <a:ext cx="195263" cy="0"/>
          </a:xfrm>
          <a:custGeom>
            <a:avLst/>
            <a:gdLst>
              <a:gd name="T0" fmla="*/ 0 w 195580"/>
              <a:gd name="T1" fmla="*/ 194721 w 1955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5580">
                <a:moveTo>
                  <a:pt x="0" y="0"/>
                </a:moveTo>
                <a:lnTo>
                  <a:pt x="195037" y="0"/>
                </a:lnTo>
              </a:path>
            </a:pathLst>
          </a:custGeom>
          <a:noFill/>
          <a:ln w="160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object 13">
            <a:extLst>
              <a:ext uri="{FF2B5EF4-FFF2-40B4-BE49-F238E27FC236}">
                <a16:creationId xmlns:a16="http://schemas.microsoft.com/office/drawing/2014/main" id="{4A366AED-FD7C-4F9D-B8DC-6DCB9DEB420C}"/>
              </a:ext>
            </a:extLst>
          </p:cNvPr>
          <p:cNvSpPr>
            <a:spLocks/>
          </p:cNvSpPr>
          <p:nvPr/>
        </p:nvSpPr>
        <p:spPr bwMode="auto">
          <a:xfrm>
            <a:off x="3235325" y="2681288"/>
            <a:ext cx="222250" cy="0"/>
          </a:xfrm>
          <a:custGeom>
            <a:avLst/>
            <a:gdLst>
              <a:gd name="T0" fmla="*/ 0 w 222885"/>
              <a:gd name="T1" fmla="*/ 221992 w 2228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22885">
                <a:moveTo>
                  <a:pt x="0" y="0"/>
                </a:moveTo>
                <a:lnTo>
                  <a:pt x="222626" y="0"/>
                </a:lnTo>
              </a:path>
            </a:pathLst>
          </a:custGeom>
          <a:noFill/>
          <a:ln w="160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1D09AF7-340A-4A54-AE6C-4A67C228487B}"/>
              </a:ext>
            </a:extLst>
          </p:cNvPr>
          <p:cNvSpPr txBox="1"/>
          <p:nvPr/>
        </p:nvSpPr>
        <p:spPr>
          <a:xfrm>
            <a:off x="168275" y="187325"/>
            <a:ext cx="3314700" cy="3656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Arial"/>
                <a:cs typeface="Arial"/>
              </a:rPr>
              <a:t>Per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at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kan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!!!</a:t>
            </a:r>
            <a:endParaRPr sz="3200">
              <a:latin typeface="Arial"/>
              <a:cs typeface="Arial"/>
            </a:endParaRPr>
          </a:p>
          <a:p>
            <a:pPr marL="757555" fontAlgn="auto">
              <a:spcBef>
                <a:spcPts val="2000"/>
              </a:spcBef>
              <a:spcAft>
                <a:spcPts val="0"/>
              </a:spcAft>
              <a:defRPr/>
            </a:pPr>
            <a:r>
              <a:rPr sz="2950" i="1" spc="229" dirty="0">
                <a:latin typeface="Times New Roman"/>
                <a:cs typeface="Times New Roman"/>
              </a:rPr>
              <a:t>A</a:t>
            </a:r>
            <a:r>
              <a:rPr sz="2950" i="1" spc="65" dirty="0">
                <a:latin typeface="Times New Roman"/>
                <a:cs typeface="Times New Roman"/>
              </a:rPr>
              <a:t>v</a:t>
            </a:r>
            <a:r>
              <a:rPr sz="2950" i="1" spc="335" dirty="0">
                <a:latin typeface="Times New Roman"/>
                <a:cs typeface="Times New Roman"/>
              </a:rPr>
              <a:t> </a:t>
            </a:r>
            <a:r>
              <a:rPr sz="2950" spc="80" dirty="0">
                <a:latin typeface="Symbol"/>
                <a:cs typeface="Symbol"/>
              </a:rPr>
              <a:t>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Symbol"/>
                <a:cs typeface="Symbol"/>
              </a:rPr>
              <a:t></a:t>
            </a:r>
            <a:r>
              <a:rPr sz="3100" i="1" spc="-350" dirty="0">
                <a:latin typeface="Times New Roman"/>
                <a:cs typeface="Times New Roman"/>
              </a:rPr>
              <a:t> </a:t>
            </a:r>
            <a:r>
              <a:rPr sz="2950" i="1" spc="65" dirty="0">
                <a:latin typeface="Times New Roman"/>
                <a:cs typeface="Times New Roman"/>
              </a:rPr>
              <a:t>v</a:t>
            </a:r>
            <a:endParaRPr sz="2950">
              <a:latin typeface="Times New Roman"/>
              <a:cs typeface="Times New Roman"/>
            </a:endParaRPr>
          </a:p>
          <a:p>
            <a:pPr marL="826769" indent="-37465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2750" i="1" spc="200" dirty="0">
                <a:latin typeface="Times New Roman"/>
                <a:cs typeface="Times New Roman"/>
              </a:rPr>
              <a:t>A</a:t>
            </a:r>
            <a:r>
              <a:rPr sz="2750" i="1" spc="60" dirty="0">
                <a:latin typeface="Times New Roman"/>
                <a:cs typeface="Times New Roman"/>
              </a:rPr>
              <a:t>v</a:t>
            </a:r>
            <a:r>
              <a:rPr sz="2750" i="1" spc="80" dirty="0">
                <a:latin typeface="Times New Roman"/>
                <a:cs typeface="Times New Roman"/>
              </a:rPr>
              <a:t> </a:t>
            </a:r>
            <a:r>
              <a:rPr sz="2750" spc="75" dirty="0">
                <a:latin typeface="Symbol"/>
                <a:cs typeface="Symbol"/>
              </a:rPr>
              <a:t></a:t>
            </a:r>
            <a:r>
              <a:rPr sz="2750" spc="-235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Symbol"/>
                <a:cs typeface="Symbol"/>
              </a:rPr>
              <a:t></a:t>
            </a:r>
            <a:r>
              <a:rPr sz="2950" i="1" spc="-34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v</a:t>
            </a:r>
            <a:r>
              <a:rPr sz="2750" i="1" spc="310" dirty="0">
                <a:latin typeface="Times New Roman"/>
                <a:cs typeface="Times New Roman"/>
              </a:rPr>
              <a:t> </a:t>
            </a:r>
            <a:r>
              <a:rPr sz="2750" spc="75" dirty="0">
                <a:latin typeface="Symbol"/>
                <a:cs typeface="Symbol"/>
              </a:rPr>
              <a:t>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826769" fontAlgn="auto">
              <a:spcBef>
                <a:spcPts val="1070"/>
              </a:spcBef>
              <a:spcAft>
                <a:spcPts val="0"/>
              </a:spcAft>
              <a:defRPr/>
            </a:pPr>
            <a:r>
              <a:rPr sz="2800" i="1" spc="180" dirty="0">
                <a:latin typeface="Times New Roman"/>
                <a:cs typeface="Times New Roman"/>
              </a:rPr>
              <a:t>A</a:t>
            </a:r>
            <a:r>
              <a:rPr sz="2800" i="1" spc="35" dirty="0">
                <a:latin typeface="Times New Roman"/>
                <a:cs typeface="Times New Roman"/>
              </a:rPr>
              <a:t>v</a:t>
            </a:r>
            <a:r>
              <a:rPr sz="2800" i="1" spc="7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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950" i="1" spc="-70" dirty="0">
                <a:latin typeface="Symbol"/>
                <a:cs typeface="Symbol"/>
              </a:rPr>
              <a:t></a:t>
            </a:r>
            <a:r>
              <a:rPr sz="2800" i="1" spc="25" dirty="0">
                <a:latin typeface="Times New Roman"/>
                <a:cs typeface="Times New Roman"/>
              </a:rPr>
              <a:t>I</a:t>
            </a:r>
            <a:r>
              <a:rPr sz="2800" i="1" spc="-160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v</a:t>
            </a:r>
            <a:r>
              <a:rPr sz="2800" i="1" spc="29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76835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4100" spc="-10" dirty="0">
                <a:latin typeface="Symbol"/>
                <a:cs typeface="Symbol"/>
              </a:rPr>
              <a:t></a:t>
            </a:r>
            <a:r>
              <a:rPr sz="3100" i="1" spc="320" dirty="0">
                <a:latin typeface="Times New Roman"/>
                <a:cs typeface="Times New Roman"/>
              </a:rPr>
              <a:t>A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Symbol"/>
                <a:cs typeface="Symbol"/>
              </a:rPr>
              <a:t>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3350" i="1" spc="114" dirty="0">
                <a:latin typeface="Symbol"/>
                <a:cs typeface="Symbol"/>
              </a:rPr>
              <a:t></a:t>
            </a:r>
            <a:r>
              <a:rPr sz="3100" i="1" spc="175" dirty="0">
                <a:latin typeface="Times New Roman"/>
                <a:cs typeface="Times New Roman"/>
              </a:rPr>
              <a:t>I</a:t>
            </a:r>
            <a:r>
              <a:rPr sz="3100" i="1" spc="365" dirty="0">
                <a:latin typeface="Times New Roman"/>
                <a:cs typeface="Times New Roman"/>
              </a:rPr>
              <a:t> </a:t>
            </a:r>
            <a:r>
              <a:rPr sz="4100" spc="-180" dirty="0">
                <a:latin typeface="Symbol"/>
                <a:cs typeface="Symbol"/>
              </a:rPr>
              <a:t></a:t>
            </a:r>
            <a:r>
              <a:rPr sz="4100" spc="-27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v</a:t>
            </a:r>
            <a:r>
              <a:rPr sz="3100" i="1" spc="300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Symbol"/>
                <a:cs typeface="Symbol"/>
              </a:rPr>
              <a:t>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26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12700" fontAlgn="auto">
              <a:spcBef>
                <a:spcPts val="2685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Inga</a:t>
            </a:r>
            <a:r>
              <a:rPr sz="2400" b="1" spc="-5" dirty="0">
                <a:latin typeface="Bookman Old Style"/>
                <a:cs typeface="Bookman Old Style"/>
              </a:rPr>
              <a:t>t</a:t>
            </a:r>
            <a:r>
              <a:rPr sz="2400" b="1" dirty="0">
                <a:latin typeface="Bookman Old Style"/>
                <a:cs typeface="Bookman Old Style"/>
              </a:rPr>
              <a:t>…</a:t>
            </a:r>
            <a:r>
              <a:rPr sz="2400" b="1" spc="-10" dirty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2224611-BED1-4296-AAB8-DC2D1D4B5F61}"/>
              </a:ext>
            </a:extLst>
          </p:cNvPr>
          <p:cNvSpPr txBox="1"/>
          <p:nvPr/>
        </p:nvSpPr>
        <p:spPr>
          <a:xfrm>
            <a:off x="684213" y="3951288"/>
            <a:ext cx="29384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merupakan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66E4704-7F42-4C3F-9BDB-6A3065F7D300}"/>
              </a:ext>
            </a:extLst>
          </p:cNvPr>
          <p:cNvSpPr txBox="1"/>
          <p:nvPr/>
        </p:nvSpPr>
        <p:spPr>
          <a:xfrm>
            <a:off x="3803650" y="3951288"/>
            <a:ext cx="11445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tak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nol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137" name="object 17">
            <a:extLst>
              <a:ext uri="{FF2B5EF4-FFF2-40B4-BE49-F238E27FC236}">
                <a16:creationId xmlns:a16="http://schemas.microsoft.com/office/drawing/2014/main" id="{1398226F-3790-4DA8-B570-C9B891EEF921}"/>
              </a:ext>
            </a:extLst>
          </p:cNvPr>
          <p:cNvSpPr>
            <a:spLocks/>
          </p:cNvSpPr>
          <p:nvPr/>
        </p:nvSpPr>
        <p:spPr bwMode="auto">
          <a:xfrm>
            <a:off x="339725" y="3952875"/>
            <a:ext cx="161925" cy="0"/>
          </a:xfrm>
          <a:custGeom>
            <a:avLst/>
            <a:gdLst>
              <a:gd name="T0" fmla="*/ 0 w 161925"/>
              <a:gd name="T1" fmla="*/ 161803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803" y="0"/>
                </a:lnTo>
              </a:path>
            </a:pathLst>
          </a:custGeom>
          <a:noFill/>
          <a:ln w="19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BDDF39C-EA60-4978-B56B-FA5B15C76E84}"/>
              </a:ext>
            </a:extLst>
          </p:cNvPr>
          <p:cNvSpPr txBox="1"/>
          <p:nvPr/>
        </p:nvSpPr>
        <p:spPr>
          <a:xfrm>
            <a:off x="303213" y="3897313"/>
            <a:ext cx="187325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00" i="1" spc="-30" dirty="0">
                <a:latin typeface="Times New Roman"/>
                <a:cs typeface="Times New Roman"/>
              </a:rPr>
              <a:t>v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DFD4F64-C0AC-4D52-B7E9-73754747A417}"/>
              </a:ext>
            </a:extLst>
          </p:cNvPr>
          <p:cNvSpPr txBox="1"/>
          <p:nvPr/>
        </p:nvSpPr>
        <p:spPr>
          <a:xfrm>
            <a:off x="1836738" y="5116513"/>
            <a:ext cx="2333625" cy="511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25" dirty="0">
                <a:latin typeface="Times New Roman"/>
                <a:cs typeface="Times New Roman"/>
              </a:rPr>
              <a:t>d</a:t>
            </a:r>
            <a:r>
              <a:rPr sz="2850" spc="-105" dirty="0">
                <a:latin typeface="Times New Roman"/>
                <a:cs typeface="Times New Roman"/>
              </a:rPr>
              <a:t>e</a:t>
            </a:r>
            <a:r>
              <a:rPr sz="2850" spc="20" dirty="0">
                <a:latin typeface="Times New Roman"/>
                <a:cs typeface="Times New Roman"/>
              </a:rPr>
              <a:t>t</a:t>
            </a:r>
            <a:r>
              <a:rPr sz="2850" spc="160" dirty="0">
                <a:latin typeface="Times New Roman"/>
                <a:cs typeface="Times New Roman"/>
              </a:rPr>
              <a:t> </a:t>
            </a:r>
            <a:r>
              <a:rPr sz="3750" spc="-160" dirty="0">
                <a:latin typeface="Symbol"/>
                <a:cs typeface="Symbol"/>
              </a:rPr>
              <a:t></a:t>
            </a:r>
            <a:r>
              <a:rPr sz="2850" i="1" spc="210" dirty="0">
                <a:latin typeface="Times New Roman"/>
                <a:cs typeface="Times New Roman"/>
              </a:rPr>
              <a:t>A</a:t>
            </a:r>
            <a:r>
              <a:rPr sz="2850" spc="45" dirty="0">
                <a:latin typeface="Symbol"/>
                <a:cs typeface="Symbol"/>
              </a:rPr>
              <a:t></a:t>
            </a:r>
            <a:r>
              <a:rPr sz="2850" spc="-260" dirty="0">
                <a:latin typeface="Times New Roman"/>
                <a:cs typeface="Times New Roman"/>
              </a:rPr>
              <a:t> </a:t>
            </a:r>
            <a:r>
              <a:rPr sz="3000" i="1" spc="-70" dirty="0">
                <a:latin typeface="Symbol"/>
                <a:cs typeface="Symbol"/>
              </a:rPr>
              <a:t></a:t>
            </a:r>
            <a:r>
              <a:rPr sz="2850" i="1" spc="25" dirty="0">
                <a:latin typeface="Times New Roman"/>
                <a:cs typeface="Times New Roman"/>
              </a:rPr>
              <a:t>I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3750" spc="-290" dirty="0">
                <a:latin typeface="Symbol"/>
                <a:cs typeface="Symbol"/>
              </a:rPr>
              <a:t></a:t>
            </a:r>
            <a:r>
              <a:rPr sz="3750" spc="-409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Symbol"/>
                <a:cs typeface="Symbol"/>
              </a:rPr>
              <a:t>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spc="40" dirty="0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37BE40B-E751-4F9A-BF5B-B8CED0432E1C}"/>
              </a:ext>
            </a:extLst>
          </p:cNvPr>
          <p:cNvSpPr txBox="1"/>
          <p:nvPr/>
        </p:nvSpPr>
        <p:spPr>
          <a:xfrm>
            <a:off x="5184775" y="4645025"/>
            <a:ext cx="3276600" cy="366713"/>
          </a:xfrm>
          <a:prstGeom prst="rect">
            <a:avLst/>
          </a:prstGeom>
          <a:solidFill>
            <a:srgbClr val="FF6500"/>
          </a:solidFill>
        </p:spPr>
        <p:txBody>
          <a:bodyPr lIns="0" tIns="0" rIns="0" bIns="0">
            <a:spAutoFit/>
          </a:bodyPr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Bookman Old Style"/>
                <a:cs typeface="Bookman Old Style"/>
              </a:rPr>
              <a:t>Persamaa</a:t>
            </a:r>
            <a:r>
              <a:rPr b="1" dirty="0">
                <a:latin typeface="Bookman Old Style"/>
                <a:cs typeface="Bookman Old Style"/>
              </a:rPr>
              <a:t>n</a:t>
            </a:r>
            <a:r>
              <a:rPr b="1" spc="1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Bookman Old Style"/>
                <a:cs typeface="Bookman Old Style"/>
              </a:rPr>
              <a:t>Karakteristik</a:t>
            </a:r>
            <a:endParaRPr>
              <a:latin typeface="Bookman Old Style"/>
              <a:cs typeface="Bookman Old Style"/>
            </a:endParaRPr>
          </a:p>
        </p:txBody>
      </p:sp>
      <p:sp>
        <p:nvSpPr>
          <p:cNvPr id="5141" name="object 21">
            <a:extLst>
              <a:ext uri="{FF2B5EF4-FFF2-40B4-BE49-F238E27FC236}">
                <a16:creationId xmlns:a16="http://schemas.microsoft.com/office/drawing/2014/main" id="{80BEF6C6-9486-4635-B748-02B9456B1673}"/>
              </a:ext>
            </a:extLst>
          </p:cNvPr>
          <p:cNvSpPr>
            <a:spLocks/>
          </p:cNvSpPr>
          <p:nvPr/>
        </p:nvSpPr>
        <p:spPr bwMode="auto">
          <a:xfrm>
            <a:off x="4267200" y="5022850"/>
            <a:ext cx="917575" cy="323850"/>
          </a:xfrm>
          <a:custGeom>
            <a:avLst/>
            <a:gdLst>
              <a:gd name="T0" fmla="*/ 60239 w 916939"/>
              <a:gd name="T1" fmla="*/ 251059 h 323214"/>
              <a:gd name="T2" fmla="*/ 0 w 916939"/>
              <a:gd name="T3" fmla="*/ 311376 h 323214"/>
              <a:gd name="T4" fmla="*/ 84396 w 916939"/>
              <a:gd name="T5" fmla="*/ 323460 h 323214"/>
              <a:gd name="T6" fmla="*/ 75651 w 916939"/>
              <a:gd name="T7" fmla="*/ 297251 h 323214"/>
              <a:gd name="T8" fmla="*/ 62283 w 916939"/>
              <a:gd name="T9" fmla="*/ 297251 h 323214"/>
              <a:gd name="T10" fmla="*/ 58348 w 916939"/>
              <a:gd name="T11" fmla="*/ 285166 h 323214"/>
              <a:gd name="T12" fmla="*/ 70290 w 916939"/>
              <a:gd name="T13" fmla="*/ 281182 h 323214"/>
              <a:gd name="T14" fmla="*/ 60239 w 916939"/>
              <a:gd name="T15" fmla="*/ 251059 h 323214"/>
              <a:gd name="T16" fmla="*/ 70290 w 916939"/>
              <a:gd name="T17" fmla="*/ 281182 h 323214"/>
              <a:gd name="T18" fmla="*/ 58348 w 916939"/>
              <a:gd name="T19" fmla="*/ 285166 h 323214"/>
              <a:gd name="T20" fmla="*/ 62283 w 916939"/>
              <a:gd name="T21" fmla="*/ 297251 h 323214"/>
              <a:gd name="T22" fmla="*/ 74312 w 916939"/>
              <a:gd name="T23" fmla="*/ 293237 h 323214"/>
              <a:gd name="T24" fmla="*/ 70290 w 916939"/>
              <a:gd name="T25" fmla="*/ 281182 h 323214"/>
              <a:gd name="T26" fmla="*/ 74312 w 916939"/>
              <a:gd name="T27" fmla="*/ 293237 h 323214"/>
              <a:gd name="T28" fmla="*/ 62283 w 916939"/>
              <a:gd name="T29" fmla="*/ 297251 h 323214"/>
              <a:gd name="T30" fmla="*/ 75651 w 916939"/>
              <a:gd name="T31" fmla="*/ 297251 h 323214"/>
              <a:gd name="T32" fmla="*/ 74312 w 916939"/>
              <a:gd name="T33" fmla="*/ 293237 h 323214"/>
              <a:gd name="T34" fmla="*/ 912990 w 916939"/>
              <a:gd name="T35" fmla="*/ 0 h 323214"/>
              <a:gd name="T36" fmla="*/ 70290 w 916939"/>
              <a:gd name="T37" fmla="*/ 281182 h 323214"/>
              <a:gd name="T38" fmla="*/ 74312 w 916939"/>
              <a:gd name="T39" fmla="*/ 293237 h 323214"/>
              <a:gd name="T40" fmla="*/ 917078 w 916939"/>
              <a:gd name="T41" fmla="*/ 11952 h 323214"/>
              <a:gd name="T42" fmla="*/ 912990 w 916939"/>
              <a:gd name="T43" fmla="*/ 0 h 3232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16939" h="323214">
                <a:moveTo>
                  <a:pt x="60197" y="250566"/>
                </a:moveTo>
                <a:lnTo>
                  <a:pt x="0" y="310764"/>
                </a:lnTo>
                <a:lnTo>
                  <a:pt x="84338" y="322825"/>
                </a:lnTo>
                <a:lnTo>
                  <a:pt x="75599" y="296667"/>
                </a:lnTo>
                <a:lnTo>
                  <a:pt x="62240" y="296667"/>
                </a:lnTo>
                <a:lnTo>
                  <a:pt x="58308" y="284606"/>
                </a:lnTo>
                <a:lnTo>
                  <a:pt x="70241" y="280630"/>
                </a:lnTo>
                <a:lnTo>
                  <a:pt x="60197" y="250566"/>
                </a:lnTo>
                <a:close/>
              </a:path>
              <a:path w="916939" h="323214">
                <a:moveTo>
                  <a:pt x="70241" y="280630"/>
                </a:moveTo>
                <a:lnTo>
                  <a:pt x="58308" y="284606"/>
                </a:lnTo>
                <a:lnTo>
                  <a:pt x="62240" y="296667"/>
                </a:lnTo>
                <a:lnTo>
                  <a:pt x="74260" y="292661"/>
                </a:lnTo>
                <a:lnTo>
                  <a:pt x="70241" y="280630"/>
                </a:lnTo>
                <a:close/>
              </a:path>
              <a:path w="916939" h="323214">
                <a:moveTo>
                  <a:pt x="74260" y="292661"/>
                </a:moveTo>
                <a:lnTo>
                  <a:pt x="62240" y="296667"/>
                </a:lnTo>
                <a:lnTo>
                  <a:pt x="75599" y="296667"/>
                </a:lnTo>
                <a:lnTo>
                  <a:pt x="74260" y="292661"/>
                </a:lnTo>
                <a:close/>
              </a:path>
              <a:path w="916939" h="323214">
                <a:moveTo>
                  <a:pt x="912357" y="0"/>
                </a:moveTo>
                <a:lnTo>
                  <a:pt x="70241" y="280630"/>
                </a:lnTo>
                <a:lnTo>
                  <a:pt x="74260" y="292661"/>
                </a:lnTo>
                <a:lnTo>
                  <a:pt x="916442" y="11929"/>
                </a:lnTo>
                <a:lnTo>
                  <a:pt x="9123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5B0A81D-DE25-46A2-B343-920FFDE46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BE1E22B-38E5-40B9-9B95-0BB45DFAC64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5144" name="object 24">
            <a:extLst>
              <a:ext uri="{FF2B5EF4-FFF2-40B4-BE49-F238E27FC236}">
                <a16:creationId xmlns:a16="http://schemas.microsoft.com/office/drawing/2014/main" id="{882F6AC5-D351-4584-8C9F-FBCD6945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8E089B-2549-4316-B0E6-2191188D5DC8}" type="slidenum">
              <a:rPr lang="id-ID" altLang="en-US">
                <a:latin typeface="Arial" panose="020B0604020202020204" pitchFamily="34" charset="0"/>
              </a:rPr>
              <a:pPr eaLnBrk="1" hangingPunct="1"/>
              <a:t>5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6232C465-BBB6-453B-9DCF-AF5D869C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5CA3330-BF3D-4529-ADBE-6FE0AF3816D2}"/>
              </a:ext>
            </a:extLst>
          </p:cNvPr>
          <p:cNvSpPr txBox="1"/>
          <p:nvPr/>
        </p:nvSpPr>
        <p:spPr>
          <a:xfrm>
            <a:off x="241300" y="160338"/>
            <a:ext cx="2671763" cy="692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i="1" spc="-5" dirty="0">
                <a:latin typeface="Bookman Old Style"/>
                <a:cs typeface="Bookman Old Style"/>
              </a:rPr>
              <a:t>Conto</a:t>
            </a:r>
            <a:r>
              <a:rPr sz="2400" b="1" i="1" dirty="0">
                <a:latin typeface="Bookman Old Style"/>
                <a:cs typeface="Bookman Old Style"/>
              </a:rPr>
              <a:t>h</a:t>
            </a:r>
            <a:r>
              <a:rPr sz="2400" b="1" i="1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520065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sz="2200" b="1" spc="-20" dirty="0">
                <a:latin typeface="Bookman Old Style"/>
                <a:cs typeface="Bookman Old Style"/>
              </a:rPr>
              <a:t>Te</a:t>
            </a:r>
            <a:r>
              <a:rPr sz="2200" b="1" spc="-25" dirty="0">
                <a:latin typeface="Bookman Old Style"/>
                <a:cs typeface="Bookman Old Style"/>
              </a:rPr>
              <a:t>n</a:t>
            </a:r>
            <a:r>
              <a:rPr sz="2200" b="1" spc="-15" dirty="0">
                <a:latin typeface="Bookman Old Style"/>
                <a:cs typeface="Bookman Old Style"/>
              </a:rPr>
              <a:t>tukan</a:t>
            </a:r>
            <a:r>
              <a:rPr sz="2200" b="1" spc="22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nil</a:t>
            </a:r>
            <a:r>
              <a:rPr sz="2200" b="1" spc="-25" dirty="0">
                <a:latin typeface="Bookman Old Style"/>
                <a:cs typeface="Bookman Old Style"/>
              </a:rPr>
              <a:t>a</a:t>
            </a:r>
            <a:r>
              <a:rPr sz="2200" b="1" spc="-10" dirty="0">
                <a:latin typeface="Bookman Old Style"/>
                <a:cs typeface="Bookman Old Style"/>
              </a:rPr>
              <a:t>i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EC1814-6F00-4A80-AAE5-43B2DF5105B3}"/>
              </a:ext>
            </a:extLst>
          </p:cNvPr>
          <p:cNvSpPr txBox="1"/>
          <p:nvPr/>
        </p:nvSpPr>
        <p:spPr>
          <a:xfrm>
            <a:off x="3078163" y="547688"/>
            <a:ext cx="2690812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20" dirty="0">
                <a:latin typeface="Bookman Old Style"/>
                <a:cs typeface="Bookman Old Style"/>
              </a:rPr>
              <a:t>eige</a:t>
            </a:r>
            <a:r>
              <a:rPr sz="2200" b="1" spc="-15" dirty="0">
                <a:latin typeface="Bookman Old Style"/>
                <a:cs typeface="Bookman Old Style"/>
              </a:rPr>
              <a:t>n</a:t>
            </a:r>
            <a:r>
              <a:rPr sz="2200" b="1" spc="21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dar</a:t>
            </a:r>
            <a:r>
              <a:rPr sz="2200" b="1" spc="-10" dirty="0">
                <a:latin typeface="Bookman Old Style"/>
                <a:cs typeface="Bookman Old Style"/>
              </a:rPr>
              <a:t>i</a:t>
            </a:r>
            <a:r>
              <a:rPr sz="2200" b="1" spc="2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Bookman Old Style"/>
                <a:cs typeface="Bookman Old Style"/>
              </a:rPr>
              <a:t>matriks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7CFD733-3F93-4310-BB39-F080BDCBE135}"/>
              </a:ext>
            </a:extLst>
          </p:cNvPr>
          <p:cNvSpPr txBox="1"/>
          <p:nvPr/>
        </p:nvSpPr>
        <p:spPr>
          <a:xfrm>
            <a:off x="739775" y="2597150"/>
            <a:ext cx="36306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spc="-20" dirty="0">
                <a:latin typeface="Bookman Old Style"/>
                <a:cs typeface="Bookman Old Style"/>
              </a:rPr>
              <a:t>Persama</a:t>
            </a:r>
            <a:r>
              <a:rPr sz="2200" b="1" spc="-25" dirty="0">
                <a:latin typeface="Bookman Old Style"/>
                <a:cs typeface="Bookman Old Style"/>
              </a:rPr>
              <a:t>a</a:t>
            </a:r>
            <a:r>
              <a:rPr sz="2200" b="1" spc="-15" dirty="0">
                <a:latin typeface="Bookman Old Style"/>
                <a:cs typeface="Bookman Old Style"/>
              </a:rPr>
              <a:t>n</a:t>
            </a:r>
            <a:r>
              <a:rPr sz="2200" b="1" spc="23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Bookman Old Style"/>
                <a:cs typeface="Bookman Old Style"/>
              </a:rPr>
              <a:t>Ka</a:t>
            </a:r>
            <a:r>
              <a:rPr sz="2200" b="1" spc="-25" dirty="0">
                <a:latin typeface="Bookman Old Style"/>
                <a:cs typeface="Bookman Old Style"/>
              </a:rPr>
              <a:t>r</a:t>
            </a:r>
            <a:r>
              <a:rPr sz="2200" b="1" spc="-20" dirty="0">
                <a:latin typeface="Bookman Old Style"/>
                <a:cs typeface="Bookman Old Style"/>
              </a:rPr>
              <a:t>akteris</a:t>
            </a:r>
            <a:r>
              <a:rPr sz="2200" b="1" spc="-25" dirty="0">
                <a:latin typeface="Bookman Old Style"/>
                <a:cs typeface="Bookman Old Style"/>
              </a:rPr>
              <a:t>t</a:t>
            </a:r>
            <a:r>
              <a:rPr sz="2200" b="1" spc="-15" dirty="0">
                <a:latin typeface="Bookman Old Style"/>
                <a:cs typeface="Bookman Old Style"/>
              </a:rPr>
              <a:t>ik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6256D3-1269-43E6-BA66-12EE42D49358}"/>
              </a:ext>
            </a:extLst>
          </p:cNvPr>
          <p:cNvSpPr txBox="1"/>
          <p:nvPr/>
        </p:nvSpPr>
        <p:spPr>
          <a:xfrm>
            <a:off x="4540250" y="2597150"/>
            <a:ext cx="88265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b="1" i="1" spc="-25" dirty="0">
                <a:latin typeface="Bookman Old Style"/>
                <a:cs typeface="Bookman Old Style"/>
              </a:rPr>
              <a:t>de</a:t>
            </a:r>
            <a:r>
              <a:rPr sz="2200" b="1" i="1" spc="-10" dirty="0">
                <a:latin typeface="Bookman Old Style"/>
                <a:cs typeface="Bookman Old Style"/>
              </a:rPr>
              <a:t>t</a:t>
            </a:r>
            <a:r>
              <a:rPr sz="2200" b="1" i="1" spc="2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Bookman Old Style"/>
                <a:cs typeface="Bookman Old Style"/>
              </a:rPr>
              <a:t>(A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6151" name="object 7">
            <a:extLst>
              <a:ext uri="{FF2B5EF4-FFF2-40B4-BE49-F238E27FC236}">
                <a16:creationId xmlns:a16="http://schemas.microsoft.com/office/drawing/2014/main" id="{70E03E3B-9C42-4A0E-90E5-A8B3BA1D7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2597150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 b="1">
                <a:latin typeface="Bookman Old Style" panose="02050604050505020204" pitchFamily="18" charset="0"/>
              </a:rPr>
              <a:t>– λI) =</a:t>
            </a:r>
            <a:r>
              <a:rPr lang="id-ID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b="1">
                <a:latin typeface="Bookman Old Style" panose="02050604050505020204" pitchFamily="18" charset="0"/>
              </a:rPr>
              <a:t>0</a:t>
            </a:r>
            <a:endParaRPr lang="id-ID" altLang="en-US" sz="2200">
              <a:latin typeface="Bookman Old Style" panose="02050604050505020204" pitchFamily="18" charset="0"/>
            </a:endParaRPr>
          </a:p>
        </p:txBody>
      </p:sp>
      <p:sp>
        <p:nvSpPr>
          <p:cNvPr id="6152" name="object 8">
            <a:extLst>
              <a:ext uri="{FF2B5EF4-FFF2-40B4-BE49-F238E27FC236}">
                <a16:creationId xmlns:a16="http://schemas.microsoft.com/office/drawing/2014/main" id="{6EA5C00F-5D91-47E4-8037-A7038F993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793875"/>
            <a:ext cx="133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6BD9C80-30A7-45A1-B22B-6C38C8D6B22D}"/>
              </a:ext>
            </a:extLst>
          </p:cNvPr>
          <p:cNvSpPr txBox="1"/>
          <p:nvPr/>
        </p:nvSpPr>
        <p:spPr>
          <a:xfrm>
            <a:off x="1890713" y="1914525"/>
            <a:ext cx="1806575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40105" algn="l"/>
                <a:tab pos="1449070" algn="l"/>
              </a:tabLst>
              <a:defRPr/>
            </a:pPr>
            <a:r>
              <a:rPr sz="3300" baseline="-15151" dirty="0">
                <a:latin typeface="Symbol"/>
                <a:cs typeface="Symbol"/>
              </a:rPr>
              <a:t></a:t>
            </a:r>
            <a:r>
              <a:rPr sz="3300" spc="322" baseline="-15151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-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3300" baseline="-15151" dirty="0">
                <a:latin typeface="Symbol"/>
                <a:cs typeface="Symbol"/>
              </a:rPr>
              <a:t></a:t>
            </a:r>
            <a:endParaRPr sz="3300" baseline="-15151">
              <a:latin typeface="Symbol"/>
              <a:cs typeface="Symbol"/>
            </a:endParaRPr>
          </a:p>
        </p:txBody>
      </p:sp>
      <p:sp>
        <p:nvSpPr>
          <p:cNvPr id="6154" name="object 11">
            <a:extLst>
              <a:ext uri="{FF2B5EF4-FFF2-40B4-BE49-F238E27FC236}">
                <a16:creationId xmlns:a16="http://schemas.microsoft.com/office/drawing/2014/main" id="{AAAF3DBB-B6A1-4693-B891-06A6DDB6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1793875"/>
            <a:ext cx="133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2048061-8AEC-4273-9932-8A2BDF5FB80D}"/>
              </a:ext>
            </a:extLst>
          </p:cNvPr>
          <p:cNvSpPr txBox="1"/>
          <p:nvPr/>
        </p:nvSpPr>
        <p:spPr>
          <a:xfrm>
            <a:off x="1450975" y="1474788"/>
            <a:ext cx="40957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10" dirty="0">
                <a:latin typeface="Times New Roman"/>
                <a:cs typeface="Times New Roman"/>
              </a:rPr>
              <a:t>A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156" name="object 13">
            <a:extLst>
              <a:ext uri="{FF2B5EF4-FFF2-40B4-BE49-F238E27FC236}">
                <a16:creationId xmlns:a16="http://schemas.microsoft.com/office/drawing/2014/main" id="{11DB8CAA-3050-49EF-82BE-0BFC4F865093}"/>
              </a:ext>
            </a:extLst>
          </p:cNvPr>
          <p:cNvSpPr>
            <a:spLocks/>
          </p:cNvSpPr>
          <p:nvPr/>
        </p:nvSpPr>
        <p:spPr bwMode="auto">
          <a:xfrm>
            <a:off x="1033463" y="3113088"/>
            <a:ext cx="0" cy="1223962"/>
          </a:xfrm>
          <a:custGeom>
            <a:avLst/>
            <a:gdLst>
              <a:gd name="T0" fmla="*/ 0 h 1223645"/>
              <a:gd name="T1" fmla="*/ 1223396 h 122364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23645">
                <a:moveTo>
                  <a:pt x="0" y="0"/>
                </a:moveTo>
                <a:lnTo>
                  <a:pt x="0" y="1223079"/>
                </a:lnTo>
              </a:path>
            </a:pathLst>
          </a:custGeom>
          <a:noFill/>
          <a:ln w="119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7" name="object 14">
            <a:extLst>
              <a:ext uri="{FF2B5EF4-FFF2-40B4-BE49-F238E27FC236}">
                <a16:creationId xmlns:a16="http://schemas.microsoft.com/office/drawing/2014/main" id="{16155C35-FAF8-4FFD-9447-DC54DE7E5B96}"/>
              </a:ext>
            </a:extLst>
          </p:cNvPr>
          <p:cNvSpPr>
            <a:spLocks/>
          </p:cNvSpPr>
          <p:nvPr/>
        </p:nvSpPr>
        <p:spPr bwMode="auto">
          <a:xfrm>
            <a:off x="5146675" y="3113088"/>
            <a:ext cx="0" cy="1223962"/>
          </a:xfrm>
          <a:custGeom>
            <a:avLst/>
            <a:gdLst>
              <a:gd name="T0" fmla="*/ 0 h 1223645"/>
              <a:gd name="T1" fmla="*/ 1223396 h 122364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23645">
                <a:moveTo>
                  <a:pt x="0" y="0"/>
                </a:moveTo>
                <a:lnTo>
                  <a:pt x="0" y="1223079"/>
                </a:lnTo>
              </a:path>
            </a:pathLst>
          </a:custGeom>
          <a:noFill/>
          <a:ln w="119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2A5C809-92A1-43BE-9B17-2E6593858CE2}"/>
              </a:ext>
            </a:extLst>
          </p:cNvPr>
          <p:cNvSpPr txBox="1"/>
          <p:nvPr/>
        </p:nvSpPr>
        <p:spPr>
          <a:xfrm>
            <a:off x="4999038" y="3552825"/>
            <a:ext cx="622300" cy="442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spc="7" baseline="-27777" dirty="0">
                <a:latin typeface="Symbol"/>
                <a:cs typeface="Symbol"/>
              </a:rPr>
              <a:t></a:t>
            </a:r>
            <a:r>
              <a:rPr sz="3300" spc="7" baseline="-27777" dirty="0">
                <a:latin typeface="Times New Roman"/>
                <a:cs typeface="Times New Roman"/>
              </a:rPr>
              <a:t> </a:t>
            </a:r>
            <a:r>
              <a:rPr sz="3300" spc="-247" baseline="-27777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78AB03A-14D1-49D2-9A68-AE98E507E6C3}"/>
              </a:ext>
            </a:extLst>
          </p:cNvPr>
          <p:cNvSpPr txBox="1"/>
          <p:nvPr/>
        </p:nvSpPr>
        <p:spPr>
          <a:xfrm>
            <a:off x="4735513" y="3957638"/>
            <a:ext cx="400050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spc="15" baseline="-2525" dirty="0">
                <a:latin typeface="Times New Roman"/>
                <a:cs typeface="Times New Roman"/>
              </a:rPr>
              <a:t>1 </a:t>
            </a:r>
            <a:r>
              <a:rPr sz="3300" spc="-217" baseline="-2525" dirty="0">
                <a:latin typeface="Times New Roman"/>
                <a:cs typeface="Times New Roman"/>
              </a:rPr>
              <a:t> </a:t>
            </a:r>
            <a:r>
              <a:rPr sz="2200" spc="-855" dirty="0">
                <a:latin typeface="Symbol"/>
                <a:cs typeface="Symbol"/>
              </a:rPr>
              <a:t></a:t>
            </a:r>
            <a:r>
              <a:rPr sz="3300" spc="7" baseline="-17676" dirty="0">
                <a:latin typeface="Symbol"/>
                <a:cs typeface="Symbol"/>
              </a:rPr>
              <a:t></a:t>
            </a:r>
            <a:endParaRPr sz="3300" baseline="-17676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362726-7621-46E4-9001-57E628023CB0}"/>
              </a:ext>
            </a:extLst>
          </p:cNvPr>
          <p:cNvSpPr txBox="1"/>
          <p:nvPr/>
        </p:nvSpPr>
        <p:spPr>
          <a:xfrm>
            <a:off x="4221163" y="3989388"/>
            <a:ext cx="168275" cy="306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161" name="object 19">
            <a:extLst>
              <a:ext uri="{FF2B5EF4-FFF2-40B4-BE49-F238E27FC236}">
                <a16:creationId xmlns:a16="http://schemas.microsoft.com/office/drawing/2014/main" id="{4A5814C8-1D3D-4855-829A-BA0DB05D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540125"/>
            <a:ext cx="13890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288925" eaLnBrk="0" hangingPunct="0"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" algn="l"/>
                <a:tab pos="982663" algn="l"/>
                <a:tab pos="1233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9000"/>
              </a:lnSpc>
            </a:pPr>
            <a:r>
              <a:rPr lang="id-ID" altLang="en-US" sz="3300" baseline="-28000">
                <a:latin typeface="Symbol" panose="05050102010706020507" pitchFamily="18" charset="2"/>
              </a:rPr>
              <a:t></a:t>
            </a:r>
            <a:r>
              <a:rPr lang="id-ID" altLang="en-US" sz="3300" baseline="-28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>
                <a:latin typeface="Symbol" panose="05050102010706020507" pitchFamily="18" charset="2"/>
              </a:rPr>
              <a:t>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Symbol" panose="05050102010706020507" pitchFamily="18" charset="2"/>
              </a:rPr>
              <a:t>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300" baseline="-28000">
                <a:latin typeface="Symbol" panose="05050102010706020507" pitchFamily="18" charset="2"/>
              </a:rPr>
              <a:t></a:t>
            </a:r>
            <a:r>
              <a:rPr lang="id-ID" altLang="en-US" sz="3300" baseline="-28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id-ID" altLang="en-US" sz="3300" baseline="-30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2200">
                <a:latin typeface="Symbol" panose="05050102010706020507" pitchFamily="18" charset="2"/>
              </a:rPr>
              <a:t></a:t>
            </a:r>
            <a:r>
              <a:rPr lang="id-ID" altLang="en-US" sz="3300" baseline="-18000">
                <a:latin typeface="Symbol" panose="05050102010706020507" pitchFamily="18" charset="2"/>
              </a:rPr>
              <a:t></a:t>
            </a:r>
            <a:r>
              <a:rPr lang="id-ID" altLang="en-US" sz="3300" baseline="-18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Symbol" panose="05050102010706020507" pitchFamily="18" charset="2"/>
              </a:rPr>
              <a:t></a:t>
            </a:r>
            <a:r>
              <a:rPr lang="id-ID" altLang="en-US" sz="3300" baseline="-18000">
                <a:latin typeface="Symbol" panose="05050102010706020507" pitchFamily="18" charset="2"/>
              </a:rPr>
              <a:t></a:t>
            </a:r>
            <a:r>
              <a:rPr lang="id-ID" altLang="en-US" sz="3300" baseline="-18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300" baseline="-3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62" name="object 20">
            <a:extLst>
              <a:ext uri="{FF2B5EF4-FFF2-40B4-BE49-F238E27FC236}">
                <a16:creationId xmlns:a16="http://schemas.microsoft.com/office/drawing/2014/main" id="{A91BF6C6-2BA2-4AD7-9C7F-CC684E03125D}"/>
              </a:ext>
            </a:extLst>
          </p:cNvPr>
          <p:cNvSpPr>
            <a:spLocks/>
          </p:cNvSpPr>
          <p:nvPr/>
        </p:nvSpPr>
        <p:spPr bwMode="auto">
          <a:xfrm>
            <a:off x="1047750" y="4632325"/>
            <a:ext cx="0" cy="1073150"/>
          </a:xfrm>
          <a:custGeom>
            <a:avLst/>
            <a:gdLst>
              <a:gd name="T0" fmla="*/ 0 h 1074420"/>
              <a:gd name="T1" fmla="*/ 1073054 h 1074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74420">
                <a:moveTo>
                  <a:pt x="0" y="0"/>
                </a:moveTo>
                <a:lnTo>
                  <a:pt x="0" y="1074324"/>
                </a:lnTo>
              </a:path>
            </a:pathLst>
          </a:custGeom>
          <a:noFill/>
          <a:ln w="108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3" name="object 21">
            <a:extLst>
              <a:ext uri="{FF2B5EF4-FFF2-40B4-BE49-F238E27FC236}">
                <a16:creationId xmlns:a16="http://schemas.microsoft.com/office/drawing/2014/main" id="{87079859-BE52-4F90-A530-FB6CF580C4DD}"/>
              </a:ext>
            </a:extLst>
          </p:cNvPr>
          <p:cNvSpPr>
            <a:spLocks/>
          </p:cNvSpPr>
          <p:nvPr/>
        </p:nvSpPr>
        <p:spPr bwMode="auto">
          <a:xfrm>
            <a:off x="3192463" y="4632325"/>
            <a:ext cx="0" cy="1073150"/>
          </a:xfrm>
          <a:custGeom>
            <a:avLst/>
            <a:gdLst>
              <a:gd name="T0" fmla="*/ 0 h 1074420"/>
              <a:gd name="T1" fmla="*/ 1073054 h 1074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74420">
                <a:moveTo>
                  <a:pt x="0" y="0"/>
                </a:moveTo>
                <a:lnTo>
                  <a:pt x="0" y="1074324"/>
                </a:lnTo>
              </a:path>
            </a:pathLst>
          </a:custGeom>
          <a:noFill/>
          <a:ln w="108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4" name="object 22">
            <a:extLst>
              <a:ext uri="{FF2B5EF4-FFF2-40B4-BE49-F238E27FC236}">
                <a16:creationId xmlns:a16="http://schemas.microsoft.com/office/drawing/2014/main" id="{3E09DEE2-C4E7-4957-A4F6-5D0A0907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570288"/>
            <a:ext cx="12509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1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3300" baseline="-28000">
                <a:latin typeface="Symbol" panose="05050102010706020507" pitchFamily="18" charset="2"/>
              </a:rPr>
              <a:t></a:t>
            </a:r>
            <a:r>
              <a:rPr lang="id-ID" altLang="en-US" sz="3300" baseline="-28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663"/>
              </a:spcBef>
            </a:pPr>
            <a:r>
              <a:rPr lang="id-ID" altLang="en-US" sz="3300" baseline="3000">
                <a:latin typeface="Symbol" panose="05050102010706020507" pitchFamily="18" charset="2"/>
              </a:rPr>
              <a:t></a:t>
            </a:r>
            <a:r>
              <a:rPr lang="id-ID" altLang="en-US" sz="3300" baseline="-15000">
                <a:latin typeface="Symbol" panose="05050102010706020507" pitchFamily="18" charset="2"/>
              </a:rPr>
              <a:t>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-1	0</a:t>
            </a:r>
          </a:p>
          <a:p>
            <a:pPr eaLnBrk="1" hangingPunct="1">
              <a:spcBef>
                <a:spcPts val="2450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id-ID" altLang="en-US" sz="2100" i="1">
                <a:latin typeface="Symbol" panose="05050102010706020507" pitchFamily="18" charset="2"/>
              </a:rPr>
              <a:t>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500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1 - </a:t>
            </a:r>
            <a:r>
              <a:rPr lang="id-ID" altLang="en-US" sz="2100" i="1">
                <a:latin typeface="Symbol" panose="05050102010706020507" pitchFamily="18" charset="2"/>
              </a:rPr>
              <a:t></a:t>
            </a:r>
            <a:endParaRPr lang="id-ID" altLang="en-US" sz="2100">
              <a:latin typeface="Symbol" panose="05050102010706020507" pitchFamily="18" charset="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	0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071BF53-B87B-48D9-B1FB-58FC29236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B61442A-FF2C-45BE-A6EA-FA2FB3CB7B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6167" name="object 26">
            <a:extLst>
              <a:ext uri="{FF2B5EF4-FFF2-40B4-BE49-F238E27FC236}">
                <a16:creationId xmlns:a16="http://schemas.microsoft.com/office/drawing/2014/main" id="{F397F3DA-C5F9-4220-85CA-258ADDAE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7BDDD1-39C1-4A41-929A-0F1933E08193}" type="slidenum">
              <a:rPr lang="id-ID" altLang="en-US">
                <a:latin typeface="Arial" panose="020B0604020202020204" pitchFamily="34" charset="0"/>
              </a:rPr>
              <a:pPr eaLnBrk="1" hangingPunct="1"/>
              <a:t>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C61D7EE-A8A7-41C7-80F6-662340915AB2}"/>
              </a:ext>
            </a:extLst>
          </p:cNvPr>
          <p:cNvSpPr txBox="1"/>
          <p:nvPr/>
        </p:nvSpPr>
        <p:spPr>
          <a:xfrm>
            <a:off x="2767013" y="4641850"/>
            <a:ext cx="873125" cy="1049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56210" fontAlgn="auto">
              <a:spcBef>
                <a:spcPts val="620"/>
              </a:spcBef>
              <a:spcAft>
                <a:spcPts val="0"/>
              </a:spcAft>
              <a:tabLst>
                <a:tab pos="521334" algn="l"/>
              </a:tabLst>
              <a:defRPr/>
            </a:pPr>
            <a:r>
              <a:rPr sz="2000" spc="10" dirty="0">
                <a:latin typeface="Times New Roman"/>
                <a:cs typeface="Times New Roman"/>
              </a:rPr>
              <a:t>2	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2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Symbol"/>
                <a:cs typeface="Symbol"/>
              </a:rPr>
              <a:t></a:t>
            </a:r>
            <a:endParaRPr sz="2100">
              <a:latin typeface="Symbol"/>
              <a:cs typeface="Symbol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F43A0294-D6DE-4C64-A504-16EA2F09E0A1}"/>
              </a:ext>
            </a:extLst>
          </p:cNvPr>
          <p:cNvGraphicFramePr>
            <a:graphicFrameLocks noGrp="1"/>
          </p:cNvGraphicFramePr>
          <p:nvPr/>
        </p:nvGraphicFramePr>
        <p:xfrm>
          <a:off x="1868488" y="1017588"/>
          <a:ext cx="1851025" cy="76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577">
                <a:tc>
                  <a:txBody>
                    <a:bodyPr/>
                    <a:lstStyle/>
                    <a:p>
                      <a:pPr marL="34925">
                        <a:lnSpc>
                          <a:spcPts val="2035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</a:t>
                      </a:r>
                      <a:endParaRPr sz="2200">
                        <a:latin typeface="Symbol"/>
                        <a:cs typeface="Symbol"/>
                      </a:endParaRPr>
                    </a:p>
                    <a:p>
                      <a:pPr marL="34925">
                        <a:lnSpc>
                          <a:spcPts val="1110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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35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</a:t>
                      </a:r>
                      <a:endParaRPr sz="2200">
                        <a:latin typeface="Symbol"/>
                        <a:cs typeface="Symbol"/>
                      </a:endParaRPr>
                    </a:p>
                    <a:p>
                      <a:pPr marL="76200">
                        <a:lnSpc>
                          <a:spcPts val="1110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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10">
                <a:tc>
                  <a:txBody>
                    <a:bodyPr/>
                    <a:lstStyle/>
                    <a:p>
                      <a:pPr marL="34925">
                        <a:lnSpc>
                          <a:spcPts val="2305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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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DD863713-3BBD-472F-95D5-D446F2E07051}"/>
              </a:ext>
            </a:extLst>
          </p:cNvPr>
          <p:cNvGraphicFramePr>
            <a:graphicFrameLocks noGrp="1"/>
          </p:cNvGraphicFramePr>
          <p:nvPr/>
        </p:nvGraphicFramePr>
        <p:xfrm>
          <a:off x="1085850" y="3098800"/>
          <a:ext cx="4060825" cy="67945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312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</a:t>
                      </a: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3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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</a:t>
                      </a: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8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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1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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9550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07975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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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8438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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1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>
            <a:extLst>
              <a:ext uri="{FF2B5EF4-FFF2-40B4-BE49-F238E27FC236}">
                <a16:creationId xmlns:a16="http://schemas.microsoft.com/office/drawing/2014/main" id="{EC7C2482-A588-4C23-9BBD-D51F067B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212725"/>
            <a:ext cx="8966200" cy="5943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7171" name="object 3">
            <a:extLst>
              <a:ext uri="{FF2B5EF4-FFF2-40B4-BE49-F238E27FC236}">
                <a16:creationId xmlns:a16="http://schemas.microsoft.com/office/drawing/2014/main" id="{1323DC84-AA8E-41DB-AF9A-761E2659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304800"/>
            <a:ext cx="7654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ekspansi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kofaktor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sepanjang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kolom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ke-2</a:t>
            </a:r>
          </a:p>
          <a:p>
            <a:pPr eaLnBrk="1" hangingPunct="1">
              <a:lnSpc>
                <a:spcPts val="2875"/>
              </a:lnSpc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(1− λ)	( (1−λ) (−λ)	− 2 ) =	0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FA6C976-BDAD-461F-8B08-A36959CFD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96C0EFE-7F25-4252-A253-FCC9CE9F14C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7174" name="object 11">
            <a:extLst>
              <a:ext uri="{FF2B5EF4-FFF2-40B4-BE49-F238E27FC236}">
                <a16:creationId xmlns:a16="http://schemas.microsoft.com/office/drawing/2014/main" id="{7394E82D-9A5B-4922-B236-E97FCBFA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B7CA7A-2AE6-42E0-B574-EC0FE860B4A5}" type="slidenum">
              <a:rPr lang="id-ID" altLang="en-US">
                <a:latin typeface="Arial" panose="020B0604020202020204" pitchFamily="34" charset="0"/>
              </a:rPr>
              <a:pPr eaLnBrk="1" hangingPunct="1"/>
              <a:t>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7175" name="object 4">
            <a:extLst>
              <a:ext uri="{FF2B5EF4-FFF2-40B4-BE49-F238E27FC236}">
                <a16:creationId xmlns:a16="http://schemas.microsoft.com/office/drawing/2014/main" id="{7954D4B1-9237-49F4-8235-FB9BF0F64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182688"/>
            <a:ext cx="82327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25513" eaLnBrk="0" hangingPunct="0"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2484438" algn="l"/>
                <a:tab pos="2693988" algn="l"/>
                <a:tab pos="3332163" algn="l"/>
                <a:tab pos="436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(1	− λ) ( λ²	− λ	− 2) =	0 (1 − λ) ( λ	− 2) ( λ + 1) = 0</a:t>
            </a:r>
          </a:p>
          <a:p>
            <a:pPr eaLnBrk="1" hangingPunct="1"/>
            <a:endParaRPr lang="id-ID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Jadi,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memiliki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tiga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buah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nilai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yaitu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λ =	−1, λ =	1,	dan λ =	2.</a:t>
            </a:r>
          </a:p>
          <a:p>
            <a:pPr eaLnBrk="1" hangingPunct="1">
              <a:spcBef>
                <a:spcPts val="25"/>
              </a:spcBef>
            </a:pPr>
            <a:endParaRPr lang="id-ID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Contoh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5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eigen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/>
            <a:endParaRPr lang="id-ID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"/>
              </a:spcBef>
            </a:pPr>
            <a:endParaRPr lang="id-ID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400"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FB979B2-7701-4AE9-8A8E-052A629C15C8}"/>
              </a:ext>
            </a:extLst>
          </p:cNvPr>
          <p:cNvSpPr txBox="1"/>
          <p:nvPr/>
        </p:nvSpPr>
        <p:spPr>
          <a:xfrm>
            <a:off x="4016375" y="5334000"/>
            <a:ext cx="144463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9107E7D-56E1-495F-894E-5681526805FB}"/>
              </a:ext>
            </a:extLst>
          </p:cNvPr>
          <p:cNvSpPr txBox="1"/>
          <p:nvPr/>
        </p:nvSpPr>
        <p:spPr>
          <a:xfrm>
            <a:off x="2212975" y="5468938"/>
            <a:ext cx="1947863" cy="401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8290" algn="l"/>
                <a:tab pos="829944" algn="l"/>
                <a:tab pos="1482090" algn="l"/>
                <a:tab pos="1815464" algn="l"/>
              </a:tabLst>
              <a:defRPr/>
            </a:pPr>
            <a:r>
              <a:rPr sz="3675" baseline="-14739" dirty="0">
                <a:latin typeface="Symbol"/>
                <a:cs typeface="Symbol"/>
              </a:rPr>
              <a:t></a:t>
            </a:r>
            <a:r>
              <a:rPr sz="3675" baseline="-14739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1	1	2	</a:t>
            </a:r>
            <a:r>
              <a:rPr sz="3675" baseline="-14739" dirty="0">
                <a:latin typeface="Symbol"/>
                <a:cs typeface="Symbol"/>
              </a:rPr>
              <a:t>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C1D995-7847-4DC1-94A6-02554194DD05}"/>
              </a:ext>
            </a:extLst>
          </p:cNvPr>
          <p:cNvSpPr txBox="1"/>
          <p:nvPr/>
        </p:nvSpPr>
        <p:spPr>
          <a:xfrm>
            <a:off x="2212975" y="5334000"/>
            <a:ext cx="144463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7997EEA-DB15-4FDA-B224-655EEE1A0437}"/>
              </a:ext>
            </a:extLst>
          </p:cNvPr>
          <p:cNvGraphicFramePr>
            <a:graphicFrameLocks noGrp="1"/>
          </p:cNvGraphicFramePr>
          <p:nvPr/>
        </p:nvGraphicFramePr>
        <p:xfrm>
          <a:off x="2190750" y="4484688"/>
          <a:ext cx="1992313" cy="843807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070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12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0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ts val="12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2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0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0CBD1B12-F67D-4F31-9692-45FFFD1B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212725"/>
            <a:ext cx="8966200" cy="5943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E4A6EF-3660-4045-988C-29DA537D826E}"/>
              </a:ext>
            </a:extLst>
          </p:cNvPr>
          <p:cNvSpPr txBox="1"/>
          <p:nvPr/>
        </p:nvSpPr>
        <p:spPr>
          <a:xfrm>
            <a:off x="168275" y="255588"/>
            <a:ext cx="511810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Jawa</a:t>
            </a:r>
            <a:r>
              <a:rPr sz="2400" dirty="0">
                <a:latin typeface="Bookman Old Style"/>
                <a:cs typeface="Bookman Old Style"/>
              </a:rPr>
              <a:t>b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Nilai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dirty="0">
                <a:latin typeface="Bookman Old Style"/>
                <a:cs typeface="Bookman Old Style"/>
              </a:rPr>
              <a:t>igen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dar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dirty="0">
                <a:latin typeface="Bookman Old Style"/>
                <a:cs typeface="Bookman Old Style"/>
              </a:rPr>
              <a:t>roleh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saat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E0BC1839-1C13-4F37-837F-BBD9FEEC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801938"/>
            <a:ext cx="323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8FC027FD-B548-4E1C-ADCF-FF3E4600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598863"/>
            <a:ext cx="67976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2){( λ – 2)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–1}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+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(–λ +1) – (1+( λ–2))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2){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λ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– 4 λ + 3}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(λ – 1)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(λ – 1)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2){( λ – 3)( λ – 1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)}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2 (λ – 1)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1)(( λ – 2)( λ – 3)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2)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1)( λ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– 5 λ + 4) = 0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(λ – 1)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>
                <a:latin typeface="Bookman Old Style" panose="02050604050505020204" pitchFamily="18" charset="0"/>
              </a:rPr>
              <a:t>( λ – 4)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34812DC-9247-47E7-B9EA-742CB24319C2}"/>
              </a:ext>
            </a:extLst>
          </p:cNvPr>
          <p:cNvSpPr txBox="1"/>
          <p:nvPr/>
        </p:nvSpPr>
        <p:spPr>
          <a:xfrm>
            <a:off x="5529263" y="646113"/>
            <a:ext cx="1924050" cy="42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-20" dirty="0">
                <a:latin typeface="Times New Roman"/>
                <a:cs typeface="Times New Roman"/>
              </a:rPr>
              <a:t>d</a:t>
            </a:r>
            <a:r>
              <a:rPr sz="2350" spc="-8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t</a:t>
            </a:r>
            <a:r>
              <a:rPr sz="2350" spc="130" dirty="0">
                <a:latin typeface="Times New Roman"/>
                <a:cs typeface="Times New Roman"/>
              </a:rPr>
              <a:t> </a:t>
            </a:r>
            <a:r>
              <a:rPr sz="3100" spc="-130" dirty="0">
                <a:latin typeface="Symbol"/>
                <a:cs typeface="Symbol"/>
              </a:rPr>
              <a:t></a:t>
            </a:r>
            <a:r>
              <a:rPr sz="2350" i="1" spc="175" dirty="0">
                <a:latin typeface="Times New Roman"/>
                <a:cs typeface="Times New Roman"/>
              </a:rPr>
              <a:t>A</a:t>
            </a:r>
            <a:r>
              <a:rPr sz="2350" spc="35" dirty="0">
                <a:latin typeface="Symbol"/>
                <a:cs typeface="Symbol"/>
              </a:rPr>
              <a:t>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500" i="1" spc="-75" dirty="0">
                <a:latin typeface="Symbol"/>
                <a:cs typeface="Symbol"/>
              </a:rPr>
              <a:t></a:t>
            </a:r>
            <a:r>
              <a:rPr sz="2350" i="1" spc="20" dirty="0">
                <a:latin typeface="Times New Roman"/>
                <a:cs typeface="Times New Roman"/>
              </a:rPr>
              <a:t>I</a:t>
            </a:r>
            <a:r>
              <a:rPr sz="2350" i="1" spc="114" dirty="0">
                <a:latin typeface="Times New Roman"/>
                <a:cs typeface="Times New Roman"/>
              </a:rPr>
              <a:t> </a:t>
            </a:r>
            <a:r>
              <a:rPr sz="3100" spc="-24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A69A4958-45D8-4F74-9299-8E543FD0BA1D}"/>
              </a:ext>
            </a:extLst>
          </p:cNvPr>
          <p:cNvSpPr>
            <a:spLocks/>
          </p:cNvSpPr>
          <p:nvPr/>
        </p:nvSpPr>
        <p:spPr bwMode="auto">
          <a:xfrm>
            <a:off x="1189038" y="1216025"/>
            <a:ext cx="0" cy="1139825"/>
          </a:xfrm>
          <a:custGeom>
            <a:avLst/>
            <a:gdLst>
              <a:gd name="T0" fmla="*/ 0 h 1140460"/>
              <a:gd name="T1" fmla="*/ 1139382 h 11404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40460">
                <a:moveTo>
                  <a:pt x="0" y="0"/>
                </a:moveTo>
                <a:lnTo>
                  <a:pt x="0" y="1140017"/>
                </a:lnTo>
              </a:path>
            </a:pathLst>
          </a:custGeom>
          <a:noFill/>
          <a:ln w="1144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object 8">
            <a:extLst>
              <a:ext uri="{FF2B5EF4-FFF2-40B4-BE49-F238E27FC236}">
                <a16:creationId xmlns:a16="http://schemas.microsoft.com/office/drawing/2014/main" id="{94AAE71C-7C12-4EA1-98EC-A6AAD4A6E731}"/>
              </a:ext>
            </a:extLst>
          </p:cNvPr>
          <p:cNvSpPr>
            <a:spLocks/>
          </p:cNvSpPr>
          <p:nvPr/>
        </p:nvSpPr>
        <p:spPr bwMode="auto">
          <a:xfrm>
            <a:off x="3441700" y="1216025"/>
            <a:ext cx="0" cy="1139825"/>
          </a:xfrm>
          <a:custGeom>
            <a:avLst/>
            <a:gdLst>
              <a:gd name="T0" fmla="*/ 0 h 1140460"/>
              <a:gd name="T1" fmla="*/ 1139382 h 11404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40460">
                <a:moveTo>
                  <a:pt x="0" y="0"/>
                </a:moveTo>
                <a:lnTo>
                  <a:pt x="0" y="1140017"/>
                </a:lnTo>
              </a:path>
            </a:pathLst>
          </a:custGeom>
          <a:noFill/>
          <a:ln w="1144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32C71E4-9B78-4D13-818D-A9106BD24AEA}"/>
              </a:ext>
            </a:extLst>
          </p:cNvPr>
          <p:cNvSpPr txBox="1"/>
          <p:nvPr/>
        </p:nvSpPr>
        <p:spPr>
          <a:xfrm>
            <a:off x="1335088" y="1198563"/>
            <a:ext cx="2538412" cy="1141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05840" algn="l"/>
                <a:tab pos="1741170" algn="l"/>
              </a:tabLst>
              <a:defRPr/>
            </a:pPr>
            <a:r>
              <a:rPr sz="2250" i="1" spc="-65" dirty="0">
                <a:latin typeface="Symbol"/>
                <a:cs typeface="Symbol"/>
              </a:rPr>
              <a:t>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-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75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70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80010" fontAlgn="auto">
              <a:spcBef>
                <a:spcPts val="505"/>
              </a:spcBef>
              <a:spcAft>
                <a:spcPts val="0"/>
              </a:spcAft>
              <a:tabLst>
                <a:tab pos="815340" algn="l"/>
                <a:tab pos="1741170" algn="l"/>
                <a:tab pos="2181225" algn="l"/>
              </a:tabLst>
              <a:defRPr/>
            </a:pPr>
            <a:r>
              <a:rPr sz="2150" spc="75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250" i="1" spc="-65" dirty="0">
                <a:latin typeface="Symbol"/>
                <a:cs typeface="Symbol"/>
              </a:rPr>
              <a:t>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-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70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80010" fontAlgn="auto">
              <a:spcBef>
                <a:spcPts val="505"/>
              </a:spcBef>
              <a:spcAft>
                <a:spcPts val="0"/>
              </a:spcAft>
              <a:tabLst>
                <a:tab pos="951230" algn="l"/>
                <a:tab pos="1618615" algn="l"/>
              </a:tabLst>
              <a:defRPr/>
            </a:pPr>
            <a:r>
              <a:rPr sz="2150" spc="75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70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250" i="1" spc="-65" dirty="0">
                <a:latin typeface="Symbol"/>
                <a:cs typeface="Symbol"/>
              </a:rPr>
              <a:t>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-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202" name="object 10">
            <a:extLst>
              <a:ext uri="{FF2B5EF4-FFF2-40B4-BE49-F238E27FC236}">
                <a16:creationId xmlns:a16="http://schemas.microsoft.com/office/drawing/2014/main" id="{E36D3F89-8597-4DB1-A36A-8AD181D176B2}"/>
              </a:ext>
            </a:extLst>
          </p:cNvPr>
          <p:cNvSpPr>
            <a:spLocks/>
          </p:cNvSpPr>
          <p:nvPr/>
        </p:nvSpPr>
        <p:spPr bwMode="auto">
          <a:xfrm>
            <a:off x="2062163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3" name="object 11">
            <a:extLst>
              <a:ext uri="{FF2B5EF4-FFF2-40B4-BE49-F238E27FC236}">
                <a16:creationId xmlns:a16="http://schemas.microsoft.com/office/drawing/2014/main" id="{B6729E63-7F41-494D-871F-3DFCE869CA4B}"/>
              </a:ext>
            </a:extLst>
          </p:cNvPr>
          <p:cNvSpPr>
            <a:spLocks/>
          </p:cNvSpPr>
          <p:nvPr/>
        </p:nvSpPr>
        <p:spPr bwMode="auto">
          <a:xfrm>
            <a:off x="3408363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4" name="object 12">
            <a:extLst>
              <a:ext uri="{FF2B5EF4-FFF2-40B4-BE49-F238E27FC236}">
                <a16:creationId xmlns:a16="http://schemas.microsoft.com/office/drawing/2014/main" id="{7BBD9AFF-6825-4886-A553-0BAE50BC1AC7}"/>
              </a:ext>
            </a:extLst>
          </p:cNvPr>
          <p:cNvSpPr>
            <a:spLocks/>
          </p:cNvSpPr>
          <p:nvPr/>
        </p:nvSpPr>
        <p:spPr bwMode="auto">
          <a:xfrm>
            <a:off x="3717925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5" name="object 13">
            <a:extLst>
              <a:ext uri="{FF2B5EF4-FFF2-40B4-BE49-F238E27FC236}">
                <a16:creationId xmlns:a16="http://schemas.microsoft.com/office/drawing/2014/main" id="{6A96E959-7BC4-41E0-8C91-9D9F001D99D0}"/>
              </a:ext>
            </a:extLst>
          </p:cNvPr>
          <p:cNvSpPr>
            <a:spLocks/>
          </p:cNvSpPr>
          <p:nvPr/>
        </p:nvSpPr>
        <p:spPr bwMode="auto">
          <a:xfrm>
            <a:off x="4995863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6" name="object 14">
            <a:extLst>
              <a:ext uri="{FF2B5EF4-FFF2-40B4-BE49-F238E27FC236}">
                <a16:creationId xmlns:a16="http://schemas.microsoft.com/office/drawing/2014/main" id="{3FF0109F-19E0-4F99-9C1A-660964F68708}"/>
              </a:ext>
            </a:extLst>
          </p:cNvPr>
          <p:cNvSpPr>
            <a:spLocks/>
          </p:cNvSpPr>
          <p:nvPr/>
        </p:nvSpPr>
        <p:spPr bwMode="auto">
          <a:xfrm>
            <a:off x="5589588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7" name="object 15">
            <a:extLst>
              <a:ext uri="{FF2B5EF4-FFF2-40B4-BE49-F238E27FC236}">
                <a16:creationId xmlns:a16="http://schemas.microsoft.com/office/drawing/2014/main" id="{299D431D-AEA7-4433-B6AA-1BDC1009B639}"/>
              </a:ext>
            </a:extLst>
          </p:cNvPr>
          <p:cNvSpPr>
            <a:spLocks/>
          </p:cNvSpPr>
          <p:nvPr/>
        </p:nvSpPr>
        <p:spPr bwMode="auto">
          <a:xfrm>
            <a:off x="7072313" y="2628900"/>
            <a:ext cx="0" cy="727075"/>
          </a:xfrm>
          <a:custGeom>
            <a:avLst/>
            <a:gdLst>
              <a:gd name="T0" fmla="*/ 0 h 725804"/>
              <a:gd name="T1" fmla="*/ 726852 h 7258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25804">
                <a:moveTo>
                  <a:pt x="0" y="0"/>
                </a:moveTo>
                <a:lnTo>
                  <a:pt x="0" y="725581"/>
                </a:lnTo>
              </a:path>
            </a:pathLst>
          </a:custGeom>
          <a:noFill/>
          <a:ln w="115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74C7119-9D2A-4E35-B260-6E552EF389F2}"/>
              </a:ext>
            </a:extLst>
          </p:cNvPr>
          <p:cNvSpPr txBox="1"/>
          <p:nvPr/>
        </p:nvSpPr>
        <p:spPr>
          <a:xfrm>
            <a:off x="1166813" y="2611438"/>
            <a:ext cx="1427162" cy="527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19480" algn="l"/>
              </a:tabLst>
              <a:defRPr/>
            </a:pPr>
            <a:r>
              <a:rPr sz="2800" spc="-305" dirty="0">
                <a:latin typeface="Symbol"/>
                <a:cs typeface="Symbol"/>
              </a:rPr>
              <a:t></a:t>
            </a:r>
            <a:r>
              <a:rPr sz="2250" i="1" spc="-40" dirty="0">
                <a:latin typeface="Symbol"/>
                <a:cs typeface="Symbol"/>
              </a:rPr>
              <a:t>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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2</a:t>
            </a:r>
            <a:r>
              <a:rPr sz="2800" spc="-215" dirty="0">
                <a:latin typeface="Symbol"/>
                <a:cs typeface="Symbol"/>
              </a:rPr>
              <a:t>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3375" i="1" spc="-60" baseline="38271" dirty="0">
                <a:latin typeface="Symbol"/>
                <a:cs typeface="Symbol"/>
              </a:rPr>
              <a:t></a:t>
            </a:r>
            <a:r>
              <a:rPr sz="3375" i="1" spc="-89" baseline="38271" dirty="0">
                <a:latin typeface="Times New Roman"/>
                <a:cs typeface="Times New Roman"/>
              </a:rPr>
              <a:t> </a:t>
            </a:r>
            <a:r>
              <a:rPr sz="3225" spc="7" baseline="40051" dirty="0">
                <a:latin typeface="Times New Roman"/>
                <a:cs typeface="Times New Roman"/>
              </a:rPr>
              <a:t>-</a:t>
            </a:r>
            <a:r>
              <a:rPr sz="3225" spc="-254" baseline="40051" dirty="0">
                <a:latin typeface="Times New Roman"/>
                <a:cs typeface="Times New Roman"/>
              </a:rPr>
              <a:t> </a:t>
            </a:r>
            <a:r>
              <a:rPr sz="3225" spc="15" baseline="40051" dirty="0">
                <a:latin typeface="Times New Roman"/>
                <a:cs typeface="Times New Roman"/>
              </a:rPr>
              <a:t>2</a:t>
            </a:r>
            <a:endParaRPr sz="3225" baseline="40051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D28EF85-FEC5-44DA-849A-4391E204D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3CEC08D-2589-4F7B-B455-9E28B349C1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8211" name="object 25">
            <a:extLst>
              <a:ext uri="{FF2B5EF4-FFF2-40B4-BE49-F238E27FC236}">
                <a16:creationId xmlns:a16="http://schemas.microsoft.com/office/drawing/2014/main" id="{7E815601-8EBB-4A28-B1D6-811E8429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405E78-CD3C-4F3A-8896-F268F236CF6B}" type="slidenum">
              <a:rPr lang="id-ID" altLang="en-US">
                <a:latin typeface="Arial" panose="020B0604020202020204" pitchFamily="34" charset="0"/>
              </a:rPr>
              <a:pPr eaLnBrk="1" hangingPunct="1"/>
              <a:t>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123EC27-F493-4C5B-B20E-6D9AA5CD517C}"/>
              </a:ext>
            </a:extLst>
          </p:cNvPr>
          <p:cNvSpPr txBox="1"/>
          <p:nvPr/>
        </p:nvSpPr>
        <p:spPr>
          <a:xfrm>
            <a:off x="7150100" y="2824163"/>
            <a:ext cx="382588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64D5303-D47E-4315-9C8D-B2F9B039DBA7}"/>
              </a:ext>
            </a:extLst>
          </p:cNvPr>
          <p:cNvSpPr txBox="1"/>
          <p:nvPr/>
        </p:nvSpPr>
        <p:spPr>
          <a:xfrm>
            <a:off x="5737225" y="2611438"/>
            <a:ext cx="1200150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250" i="1" spc="-40" dirty="0">
                <a:latin typeface="Symbol"/>
                <a:cs typeface="Symbol"/>
              </a:rPr>
              <a:t>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-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610"/>
              </a:spcBef>
              <a:spcAft>
                <a:spcPts val="0"/>
              </a:spcAft>
              <a:tabLst>
                <a:tab pos="827405" algn="l"/>
              </a:tabLst>
              <a:defRPr/>
            </a:pP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9934056-7705-43AB-AE4D-32876394648D}"/>
              </a:ext>
            </a:extLst>
          </p:cNvPr>
          <p:cNvSpPr txBox="1"/>
          <p:nvPr/>
        </p:nvSpPr>
        <p:spPr>
          <a:xfrm>
            <a:off x="3865563" y="2641600"/>
            <a:ext cx="1063625" cy="706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90880" algn="l"/>
              </a:tabLst>
              <a:defRPr/>
            </a:pP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530"/>
              </a:spcBef>
              <a:spcAft>
                <a:spcPts val="0"/>
              </a:spcAft>
              <a:tabLst>
                <a:tab pos="555625" algn="l"/>
              </a:tabLst>
              <a:defRPr/>
            </a:pPr>
            <a:r>
              <a:rPr sz="2150" spc="145" dirty="0">
                <a:latin typeface="Times New Roman"/>
                <a:cs typeface="Times New Roman"/>
              </a:rPr>
              <a:t>-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250" i="1" spc="-40" dirty="0">
                <a:latin typeface="Symbol"/>
                <a:cs typeface="Symbol"/>
              </a:rPr>
              <a:t>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-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215" name="object 20">
            <a:extLst>
              <a:ext uri="{FF2B5EF4-FFF2-40B4-BE49-F238E27FC236}">
                <a16:creationId xmlns:a16="http://schemas.microsoft.com/office/drawing/2014/main" id="{105D9B84-516A-4579-B220-AA59F7BC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41600"/>
            <a:ext cx="11318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algn="r" eaLnBrk="1" hangingPunct="1">
              <a:spcBef>
                <a:spcPts val="525"/>
              </a:spcBef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-1	</a:t>
            </a:r>
            <a:r>
              <a:rPr lang="id-ID" altLang="en-US" sz="2200" i="1">
                <a:latin typeface="Symbol" panose="05050102010706020507" pitchFamily="18" charset="2"/>
              </a:rPr>
              <a:t></a:t>
            </a: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017FC58-9A1A-45F6-A8F6-13D8015A2286}"/>
              </a:ext>
            </a:extLst>
          </p:cNvPr>
          <p:cNvSpPr txBox="1"/>
          <p:nvPr/>
        </p:nvSpPr>
        <p:spPr>
          <a:xfrm>
            <a:off x="5159375" y="2824163"/>
            <a:ext cx="1793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F783834-6ECB-4BA4-B343-820FACF1CF92}"/>
              </a:ext>
            </a:extLst>
          </p:cNvPr>
          <p:cNvSpPr txBox="1"/>
          <p:nvPr/>
        </p:nvSpPr>
        <p:spPr>
          <a:xfrm>
            <a:off x="3470275" y="2824163"/>
            <a:ext cx="17780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0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DBFC44D6-6806-453E-A720-DA4B44AB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FC74E9-2FB6-473E-AEFA-1207F7D971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Nilai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Eige</a:t>
            </a:r>
            <a:r>
              <a:rPr dirty="0"/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20" dirty="0"/>
              <a:t>dar</a:t>
            </a:r>
            <a:r>
              <a:rPr spc="-10" dirty="0"/>
              <a:t>i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matriks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tersebut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adalah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0009E6-0418-48C7-8B74-D8EEE5D36F8B}"/>
              </a:ext>
            </a:extLst>
          </p:cNvPr>
          <p:cNvSpPr txBox="1"/>
          <p:nvPr/>
        </p:nvSpPr>
        <p:spPr>
          <a:xfrm>
            <a:off x="6353175" y="231775"/>
            <a:ext cx="14557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4970" algn="l"/>
                <a:tab pos="115506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4.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59FDB4D7-8568-4868-9B2A-133A2D31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85800"/>
            <a:ext cx="2219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75"/>
              </a:lnSpc>
              <a:buFont typeface="Bookman Old Style" panose="02050604050505020204" pitchFamily="18" charset="0"/>
              <a:buChar char="•"/>
            </a:pPr>
            <a:r>
              <a:rPr lang="id-ID" altLang="en-US" sz="2400" b="1">
                <a:latin typeface="Bookman Old Style" panose="02050604050505020204" pitchFamily="18" charset="0"/>
              </a:rPr>
              <a:t>Untuk λ = 1</a:t>
            </a:r>
            <a:endParaRPr lang="id-ID" altLang="en-US" sz="2400">
              <a:latin typeface="Bookman Old Style" panose="020506040505050202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38891AD-00B4-4C61-B389-335C92CF15E7}"/>
              </a:ext>
            </a:extLst>
          </p:cNvPr>
          <p:cNvSpPr txBox="1"/>
          <p:nvPr/>
        </p:nvSpPr>
        <p:spPr>
          <a:xfrm>
            <a:off x="511175" y="2427288"/>
            <a:ext cx="3438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OBE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diperoleh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F6E1F4D-B357-44FC-ADC9-3226D05FADD5}"/>
              </a:ext>
            </a:extLst>
          </p:cNvPr>
          <p:cNvSpPr txBox="1"/>
          <p:nvPr/>
        </p:nvSpPr>
        <p:spPr>
          <a:xfrm>
            <a:off x="511175" y="3524250"/>
            <a:ext cx="85407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224" name="object 8">
            <a:extLst>
              <a:ext uri="{FF2B5EF4-FFF2-40B4-BE49-F238E27FC236}">
                <a16:creationId xmlns:a16="http://schemas.microsoft.com/office/drawing/2014/main" id="{7B6222D7-3AB7-48CA-AF4D-FED4CAB5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1789113"/>
            <a:ext cx="1238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E9C3101-97C3-4897-BF12-72F54753FDA1}"/>
              </a:ext>
            </a:extLst>
          </p:cNvPr>
          <p:cNvSpPr txBox="1"/>
          <p:nvPr/>
        </p:nvSpPr>
        <p:spPr>
          <a:xfrm>
            <a:off x="3219450" y="1301750"/>
            <a:ext cx="1101725" cy="930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85"/>
              </a:lnSpc>
              <a:spcBef>
                <a:spcPts val="0"/>
              </a:spcBef>
              <a:spcAft>
                <a:spcPts val="0"/>
              </a:spcAft>
              <a:tabLst>
                <a:tab pos="467995" algn="l"/>
                <a:tab pos="989965" algn="l"/>
              </a:tabLst>
              <a:defRPr/>
            </a:pPr>
            <a:r>
              <a:rPr sz="2000" dirty="0">
                <a:latin typeface="Symbol"/>
                <a:cs typeface="Symbol"/>
              </a:rPr>
              <a:t>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716915" fontAlgn="auto">
              <a:lnSpc>
                <a:spcPts val="1985"/>
              </a:lnSpc>
              <a:spcBef>
                <a:spcPts val="0"/>
              </a:spcBef>
              <a:spcAft>
                <a:spcPts val="0"/>
              </a:spcAft>
              <a:tabLst>
                <a:tab pos="989965" algn="l"/>
              </a:tabLst>
              <a:defRPr/>
            </a:pP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3000" baseline="-9722" dirty="0">
                <a:latin typeface="Symbol"/>
                <a:cs typeface="Symbol"/>
              </a:rPr>
              <a:t></a:t>
            </a:r>
            <a:endParaRPr sz="3000" baseline="-9722">
              <a:latin typeface="Symbol"/>
              <a:cs typeface="Symbol"/>
            </a:endParaRPr>
          </a:p>
          <a:p>
            <a:pPr marL="716915" fontAlgn="auto">
              <a:spcBef>
                <a:spcPts val="600"/>
              </a:spcBef>
              <a:spcAft>
                <a:spcPts val="0"/>
              </a:spcAft>
              <a:tabLst>
                <a:tab pos="989965" algn="l"/>
              </a:tabLst>
              <a:defRPr/>
            </a:pP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3000" baseline="-15277" dirty="0">
                <a:latin typeface="Symbol"/>
                <a:cs typeface="Symbol"/>
              </a:rPr>
              <a:t>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9226" name="object 10">
            <a:extLst>
              <a:ext uri="{FF2B5EF4-FFF2-40B4-BE49-F238E27FC236}">
                <a16:creationId xmlns:a16="http://schemas.microsoft.com/office/drawing/2014/main" id="{1C226A0B-0AEA-4459-8366-DB36350D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136650"/>
            <a:ext cx="3968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3000" baseline="-4000">
                <a:latin typeface="Symbol" panose="05050102010706020507" pitchFamily="18" charset="2"/>
              </a:rPr>
              <a:t></a:t>
            </a:r>
          </a:p>
        </p:txBody>
      </p:sp>
      <p:sp>
        <p:nvSpPr>
          <p:cNvPr id="9227" name="object 11">
            <a:extLst>
              <a:ext uri="{FF2B5EF4-FFF2-40B4-BE49-F238E27FC236}">
                <a16:creationId xmlns:a16="http://schemas.microsoft.com/office/drawing/2014/main" id="{154653F6-3F9D-486A-9B17-19E8AFA3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789113"/>
            <a:ext cx="5794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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F310F31-72C2-410B-B885-1076E6CA97CE}"/>
              </a:ext>
            </a:extLst>
          </p:cNvPr>
          <p:cNvSpPr txBox="1"/>
          <p:nvPr/>
        </p:nvSpPr>
        <p:spPr>
          <a:xfrm>
            <a:off x="3219450" y="1501775"/>
            <a:ext cx="5794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7995" algn="l"/>
              </a:tabLst>
              <a:defRPr/>
            </a:pPr>
            <a:r>
              <a:rPr sz="2000" dirty="0">
                <a:latin typeface="Symbol"/>
                <a:cs typeface="Symbol"/>
              </a:rPr>
              <a:t>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3000" baseline="9722" dirty="0">
                <a:latin typeface="Symbol"/>
                <a:cs typeface="Symbol"/>
              </a:rPr>
              <a:t></a:t>
            </a:r>
            <a:r>
              <a:rPr sz="3000" baseline="9722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229" name="object 13">
            <a:extLst>
              <a:ext uri="{FF2B5EF4-FFF2-40B4-BE49-F238E27FC236}">
                <a16:creationId xmlns:a16="http://schemas.microsoft.com/office/drawing/2014/main" id="{FD8A5BFA-D8DC-4545-A466-448BFA1E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1952625"/>
            <a:ext cx="1117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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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9230" name="object 14">
            <a:extLst>
              <a:ext uri="{FF2B5EF4-FFF2-40B4-BE49-F238E27FC236}">
                <a16:creationId xmlns:a16="http://schemas.microsoft.com/office/drawing/2014/main" id="{EF8D5407-B9E1-4E96-9C29-EF852672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1139825"/>
            <a:ext cx="1117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0863" algn="l"/>
                <a:tab pos="10064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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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</a:t>
            </a:r>
          </a:p>
        </p:txBody>
      </p:sp>
      <p:sp>
        <p:nvSpPr>
          <p:cNvPr id="9231" name="object 15">
            <a:extLst>
              <a:ext uri="{FF2B5EF4-FFF2-40B4-BE49-F238E27FC236}">
                <a16:creationId xmlns:a16="http://schemas.microsoft.com/office/drawing/2014/main" id="{0BB99056-7988-4F48-9230-622F4C24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789113"/>
            <a:ext cx="431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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9232" name="object 16">
            <a:extLst>
              <a:ext uri="{FF2B5EF4-FFF2-40B4-BE49-F238E27FC236}">
                <a16:creationId xmlns:a16="http://schemas.microsoft.com/office/drawing/2014/main" id="{B5B9B3EF-BD53-48DD-B464-1BC40D98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135063"/>
            <a:ext cx="2219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52525" algn="l"/>
                <a:tab pos="2081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13"/>
              </a:lnSpc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	-1	-1  </a:t>
            </a:r>
            <a:r>
              <a:rPr lang="id-ID" altLang="en-US" sz="3000" baseline="-4000">
                <a:latin typeface="Symbol" panose="05050102010706020507" pitchFamily="18" charset="2"/>
              </a:rPr>
              <a:t></a:t>
            </a:r>
            <a:r>
              <a:rPr lang="id-ID" altLang="en-US" sz="30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id-ID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ts val="1500"/>
              </a:lnSpc>
            </a:pPr>
            <a:r>
              <a:rPr lang="id-ID" altLang="en-US" sz="2000">
                <a:latin typeface="Symbol" panose="05050102010706020507" pitchFamily="18" charset="2"/>
              </a:rPr>
              <a:t>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  <a:p>
            <a:pPr eaLnBrk="1" hangingPunct="1">
              <a:lnSpc>
                <a:spcPts val="1988"/>
              </a:lnSpc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	-1	-1  </a:t>
            </a:r>
            <a:r>
              <a:rPr lang="id-ID" altLang="en-US" sz="3000" baseline="-10000">
                <a:latin typeface="Symbol" panose="05050102010706020507" pitchFamily="18" charset="2"/>
              </a:rPr>
              <a:t></a:t>
            </a:r>
            <a:r>
              <a:rPr lang="id-ID" altLang="en-US" sz="3000" baseline="-10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000" baseline="-10000">
                <a:latin typeface="Symbol" panose="05050102010706020507" pitchFamily="18" charset="2"/>
              </a:rPr>
              <a:t></a:t>
            </a:r>
            <a:r>
              <a:rPr lang="id-ID" altLang="en-US" sz="3000" baseline="-10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eaLnBrk="1" hangingPunct="1">
              <a:spcBef>
                <a:spcPts val="600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	-1	-1  </a:t>
            </a:r>
            <a:r>
              <a:rPr lang="id-ID" altLang="en-US" sz="3000" baseline="-15000">
                <a:latin typeface="Symbol" panose="05050102010706020507" pitchFamily="18" charset="2"/>
              </a:rPr>
              <a:t></a:t>
            </a:r>
            <a:r>
              <a:rPr lang="id-ID" altLang="en-US" sz="3000" baseline="-15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233" name="object 17">
            <a:extLst>
              <a:ext uri="{FF2B5EF4-FFF2-40B4-BE49-F238E27FC236}">
                <a16:creationId xmlns:a16="http://schemas.microsoft.com/office/drawing/2014/main" id="{8CBBF0E4-3182-4B22-8E11-7DA1ED45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789113"/>
            <a:ext cx="1238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9234" name="object 18">
            <a:extLst>
              <a:ext uri="{FF2B5EF4-FFF2-40B4-BE49-F238E27FC236}">
                <a16:creationId xmlns:a16="http://schemas.microsoft.com/office/drawing/2014/main" id="{E2525D52-2F17-43BB-B2BE-1AC424D9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301750"/>
            <a:ext cx="12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  <a:p>
            <a:pPr eaLnBrk="1" hangingPunct="1">
              <a:lnSpc>
                <a:spcPts val="2163"/>
              </a:lnSpc>
            </a:pPr>
            <a:r>
              <a:rPr lang="id-ID" altLang="en-US" sz="2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9235" name="object 19">
            <a:extLst>
              <a:ext uri="{FF2B5EF4-FFF2-40B4-BE49-F238E27FC236}">
                <a16:creationId xmlns:a16="http://schemas.microsoft.com/office/drawing/2014/main" id="{84412CF1-716F-416C-A212-679370E7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952625"/>
            <a:ext cx="1238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9236" name="object 20">
            <a:extLst>
              <a:ext uri="{FF2B5EF4-FFF2-40B4-BE49-F238E27FC236}">
                <a16:creationId xmlns:a16="http://schemas.microsoft.com/office/drawing/2014/main" id="{56FD314B-85C9-4548-A926-1F5F4718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139825"/>
            <a:ext cx="1238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</a:t>
            </a:r>
          </a:p>
        </p:txBody>
      </p:sp>
      <p:sp>
        <p:nvSpPr>
          <p:cNvPr id="9237" name="object 21">
            <a:extLst>
              <a:ext uri="{FF2B5EF4-FFF2-40B4-BE49-F238E27FC236}">
                <a16:creationId xmlns:a16="http://schemas.microsoft.com/office/drawing/2014/main" id="{CABD0DA8-5022-459D-8588-644EEA61FB28}"/>
              </a:ext>
            </a:extLst>
          </p:cNvPr>
          <p:cNvSpPr>
            <a:spLocks/>
          </p:cNvSpPr>
          <p:nvPr/>
        </p:nvSpPr>
        <p:spPr bwMode="auto">
          <a:xfrm>
            <a:off x="5438775" y="2489200"/>
            <a:ext cx="0" cy="1211263"/>
          </a:xfrm>
          <a:custGeom>
            <a:avLst/>
            <a:gdLst>
              <a:gd name="T0" fmla="*/ 0 h 1210945"/>
              <a:gd name="T1" fmla="*/ 1210877 h 121094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10945">
                <a:moveTo>
                  <a:pt x="0" y="0"/>
                </a:moveTo>
                <a:lnTo>
                  <a:pt x="0" y="1210559"/>
                </a:lnTo>
              </a:path>
            </a:pathLst>
          </a:custGeom>
          <a:noFill/>
          <a:ln w="121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8BB7C11-7E97-4B1C-87F1-312D7774C3E1}"/>
              </a:ext>
            </a:extLst>
          </p:cNvPr>
          <p:cNvSpPr txBox="1"/>
          <p:nvPr/>
        </p:nvSpPr>
        <p:spPr>
          <a:xfrm>
            <a:off x="4137025" y="2481263"/>
            <a:ext cx="1768475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tabLst>
                <a:tab pos="560070" algn="l"/>
                <a:tab pos="970280" algn="l"/>
                <a:tab pos="1477645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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75" dirty="0">
                <a:latin typeface="Times New Roman"/>
                <a:cs typeface="Times New Roman"/>
              </a:rPr>
              <a:t>0</a:t>
            </a: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1705"/>
              </a:lnSpc>
              <a:spcBef>
                <a:spcPts val="0"/>
              </a:spcBef>
              <a:spcAft>
                <a:spcPts val="0"/>
              </a:spcAft>
              <a:tabLst>
                <a:tab pos="1644014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180"/>
              </a:lnSpc>
              <a:spcBef>
                <a:spcPts val="0"/>
              </a:spcBef>
              <a:spcAft>
                <a:spcPts val="0"/>
              </a:spcAft>
              <a:tabLst>
                <a:tab pos="562610" algn="l"/>
                <a:tab pos="972819" algn="l"/>
                <a:tab pos="1477645" algn="l"/>
              </a:tabLst>
              <a:defRPr/>
            </a:pPr>
            <a:r>
              <a:rPr sz="3375" spc="7" baseline="-4938" dirty="0">
                <a:latin typeface="Symbol"/>
                <a:cs typeface="Symbol"/>
              </a:rPr>
              <a:t></a:t>
            </a:r>
            <a:r>
              <a:rPr sz="3375" spc="-517" baseline="-4938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75" dirty="0">
                <a:latin typeface="Times New Roman"/>
                <a:cs typeface="Times New Roman"/>
              </a:rPr>
              <a:t>0</a:t>
            </a:r>
            <a:r>
              <a:rPr sz="3375" spc="7" baseline="-4938" dirty="0">
                <a:latin typeface="Symbol"/>
                <a:cs typeface="Symbol"/>
              </a:rPr>
              <a:t></a:t>
            </a:r>
            <a:endParaRPr sz="3375" baseline="-4938">
              <a:latin typeface="Symbol"/>
              <a:cs typeface="Symbol"/>
            </a:endParaRPr>
          </a:p>
          <a:p>
            <a:pPr marL="12700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562610" algn="l"/>
                <a:tab pos="972819" algn="l"/>
                <a:tab pos="1644014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3375" spc="15" baseline="-25925" dirty="0">
                <a:latin typeface="Times New Roman"/>
                <a:cs typeface="Times New Roman"/>
              </a:rPr>
              <a:t>0	0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4E6319A-52BA-4C2C-BB2F-D689862FF2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06/08/2018 13:56</a:t>
            </a:r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92314EB-5BF3-4172-BBF1-EA8F54CCAB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9241" name="object 42">
            <a:extLst>
              <a:ext uri="{FF2B5EF4-FFF2-40B4-BE49-F238E27FC236}">
                <a16:creationId xmlns:a16="http://schemas.microsoft.com/office/drawing/2014/main" id="{82360089-5229-4D39-8F21-B92D1E0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213ED4-492C-495E-9598-0A0BC75FC3E0}" type="slidenum">
              <a:rPr lang="id-ID" altLang="en-US">
                <a:latin typeface="Arial" panose="020B0604020202020204" pitchFamily="34" charset="0"/>
              </a:rPr>
              <a:pPr eaLnBrk="1" hangingPunct="1"/>
              <a:t>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F5DCF89-7E3E-4BF5-A23F-F4FAAFF82571}"/>
              </a:ext>
            </a:extLst>
          </p:cNvPr>
          <p:cNvSpPr txBox="1"/>
          <p:nvPr/>
        </p:nvSpPr>
        <p:spPr>
          <a:xfrm>
            <a:off x="5602288" y="3367088"/>
            <a:ext cx="303212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75" dirty="0">
                <a:latin typeface="Times New Roman"/>
                <a:cs typeface="Times New Roman"/>
              </a:rPr>
              <a:t>0</a:t>
            </a:r>
            <a:r>
              <a:rPr sz="3375" spc="7" baseline="-19753" dirty="0">
                <a:latin typeface="Symbol"/>
                <a:cs typeface="Symbol"/>
              </a:rPr>
              <a:t></a:t>
            </a:r>
            <a:endParaRPr sz="3375" baseline="-19753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0F751E0-BBAB-4F99-AA17-47DD97BA1265}"/>
              </a:ext>
            </a:extLst>
          </p:cNvPr>
          <p:cNvSpPr txBox="1"/>
          <p:nvPr/>
        </p:nvSpPr>
        <p:spPr>
          <a:xfrm>
            <a:off x="4137025" y="3367088"/>
            <a:ext cx="309563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7" baseline="-19753" dirty="0">
                <a:latin typeface="Symbol"/>
                <a:cs typeface="Symbol"/>
              </a:rPr>
              <a:t></a:t>
            </a:r>
            <a:r>
              <a:rPr sz="3375" spc="-517" baseline="-19753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6F63D96-76B0-4B6B-AF17-6F3C36C1C669}"/>
              </a:ext>
            </a:extLst>
          </p:cNvPr>
          <p:cNvSpPr txBox="1"/>
          <p:nvPr/>
        </p:nvSpPr>
        <p:spPr>
          <a:xfrm>
            <a:off x="2619375" y="4251325"/>
            <a:ext cx="827088" cy="1058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84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  <a:p>
            <a:pPr marL="16510" indent="-4445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457834" algn="l"/>
              </a:tabLst>
              <a:defRPr/>
            </a:pPr>
            <a:r>
              <a:rPr sz="2400" i="1" spc="5" dirty="0">
                <a:latin typeface="Times New Roman"/>
                <a:cs typeface="Times New Roman"/>
              </a:rPr>
              <a:t>s	</a:t>
            </a:r>
            <a:r>
              <a:rPr sz="3600" spc="7" baseline="-9259" dirty="0">
                <a:latin typeface="Symbol"/>
                <a:cs typeface="Symbol"/>
              </a:rPr>
              <a:t></a:t>
            </a:r>
            <a:r>
              <a:rPr sz="3600" spc="-89" baseline="-925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6510" fontAlgn="auto">
              <a:spcBef>
                <a:spcPts val="770"/>
              </a:spcBef>
              <a:spcAft>
                <a:spcPts val="0"/>
              </a:spcAft>
              <a:defRPr/>
            </a:pPr>
            <a:r>
              <a:rPr sz="2400" i="1" spc="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5823D0A-3F08-429A-8DFE-28CF30CE4633}"/>
              </a:ext>
            </a:extLst>
          </p:cNvPr>
          <p:cNvSpPr txBox="1"/>
          <p:nvPr/>
        </p:nvSpPr>
        <p:spPr>
          <a:xfrm>
            <a:off x="3065463" y="4843463"/>
            <a:ext cx="1428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A7229ED-137B-4665-8AE7-8B3D79287BC7}"/>
              </a:ext>
            </a:extLst>
          </p:cNvPr>
          <p:cNvSpPr txBox="1"/>
          <p:nvPr/>
        </p:nvSpPr>
        <p:spPr>
          <a:xfrm>
            <a:off x="3065463" y="5041900"/>
            <a:ext cx="142875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5452ED8-9590-4DA3-9990-8BA65C019517}"/>
              </a:ext>
            </a:extLst>
          </p:cNvPr>
          <p:cNvSpPr txBox="1"/>
          <p:nvPr/>
        </p:nvSpPr>
        <p:spPr>
          <a:xfrm>
            <a:off x="2168525" y="4030663"/>
            <a:ext cx="1039813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419" baseline="-4629" dirty="0">
                <a:latin typeface="Symbol"/>
                <a:cs typeface="Symbol"/>
              </a:rPr>
              <a:t>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s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260" dirty="0">
                <a:latin typeface="Times New Roman"/>
                <a:cs typeface="Times New Roman"/>
              </a:rPr>
              <a:t> </a:t>
            </a:r>
            <a:r>
              <a:rPr sz="3600" spc="7" baseline="-4629" dirty="0">
                <a:latin typeface="Symbol"/>
                <a:cs typeface="Symbol"/>
              </a:rPr>
              <a:t>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80E4EDF-B07A-41F7-BFA9-0CAEB5CE8749}"/>
              </a:ext>
            </a:extLst>
          </p:cNvPr>
          <p:cNvSpPr txBox="1"/>
          <p:nvPr/>
        </p:nvSpPr>
        <p:spPr>
          <a:xfrm>
            <a:off x="1395413" y="4251325"/>
            <a:ext cx="915987" cy="928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tabLst>
                <a:tab pos="367030" algn="l"/>
                <a:tab pos="784860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  <a:p>
            <a:pPr marL="12700" fontAlgn="auto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3600" i="1" spc="15" baseline="9259" dirty="0">
                <a:latin typeface="Times New Roman"/>
                <a:cs typeface="Times New Roman"/>
              </a:rPr>
              <a:t>y</a:t>
            </a:r>
            <a:r>
              <a:rPr sz="3600" i="1" spc="-487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3600" spc="15" baseline="9259" dirty="0">
                <a:latin typeface="Symbol"/>
                <a:cs typeface="Symbol"/>
              </a:rPr>
              <a:t></a:t>
            </a:r>
            <a:r>
              <a:rPr sz="3600" spc="-187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  <a:p>
            <a:pPr marL="12700" fontAlgn="auto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tabLst>
                <a:tab pos="367030" algn="l"/>
                <a:tab pos="784860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E46BE33-102B-4961-AAB9-6D0D65203683}"/>
              </a:ext>
            </a:extLst>
          </p:cNvPr>
          <p:cNvSpPr txBox="1"/>
          <p:nvPr/>
        </p:nvSpPr>
        <p:spPr>
          <a:xfrm>
            <a:off x="1395413" y="4975225"/>
            <a:ext cx="915987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84860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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3600" i="1" spc="7" baseline="15046" dirty="0">
                <a:latin typeface="Times New Roman"/>
                <a:cs typeface="Times New Roman"/>
              </a:rPr>
              <a:t>z</a:t>
            </a:r>
            <a:r>
              <a:rPr sz="3600" i="1" spc="-284" baseline="15046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14692F0-EFDB-4ADA-9194-C0D4D8193F74}"/>
              </a:ext>
            </a:extLst>
          </p:cNvPr>
          <p:cNvSpPr txBox="1"/>
          <p:nvPr/>
        </p:nvSpPr>
        <p:spPr>
          <a:xfrm>
            <a:off x="1395413" y="4048125"/>
            <a:ext cx="500062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5" dirty="0">
                <a:latin typeface="Symbol"/>
                <a:cs typeface="Symbol"/>
              </a:rPr>
              <a:t>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3600" i="1" spc="15" baseline="4629" dirty="0">
                <a:latin typeface="Times New Roman"/>
                <a:cs typeface="Times New Roman"/>
              </a:rPr>
              <a:t>x</a:t>
            </a:r>
            <a:r>
              <a:rPr sz="3600" i="1" spc="-427" baseline="462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D2BAF1-DAFC-42F6-ABEE-F457C2D61436}"/>
              </a:ext>
            </a:extLst>
          </p:cNvPr>
          <p:cNvSpPr txBox="1"/>
          <p:nvPr/>
        </p:nvSpPr>
        <p:spPr>
          <a:xfrm>
            <a:off x="3667125" y="4522788"/>
            <a:ext cx="183832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7" baseline="-9876" dirty="0">
                <a:latin typeface="Symbol"/>
                <a:cs typeface="Symbol"/>
              </a:rPr>
              <a:t></a:t>
            </a:r>
            <a:r>
              <a:rPr sz="3375" spc="7" baseline="-9876" dirty="0">
                <a:latin typeface="Times New Roman"/>
                <a:cs typeface="Times New Roman"/>
              </a:rPr>
              <a:t> </a:t>
            </a:r>
            <a:r>
              <a:rPr sz="3375" spc="-397" baseline="-9876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3375" spc="7" baseline="-9876" dirty="0">
                <a:latin typeface="Symbol"/>
                <a:cs typeface="Symbol"/>
              </a:rPr>
              <a:t></a:t>
            </a:r>
            <a:r>
              <a:rPr sz="3375" spc="150" baseline="-9876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s</a:t>
            </a:r>
            <a:r>
              <a:rPr sz="2250" i="1" spc="-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spc="7" baseline="-9876" dirty="0">
                <a:latin typeface="Symbol"/>
                <a:cs typeface="Symbol"/>
              </a:rPr>
              <a:t></a:t>
            </a:r>
            <a:r>
              <a:rPr sz="3375" baseline="-9876" dirty="0">
                <a:latin typeface="Times New Roman"/>
                <a:cs typeface="Times New Roman"/>
              </a:rPr>
              <a:t> </a:t>
            </a:r>
            <a:r>
              <a:rPr sz="3375" spc="-367" baseline="-9876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r>
              <a:rPr sz="2250" spc="260" dirty="0">
                <a:latin typeface="Times New Roman"/>
                <a:cs typeface="Times New Roman"/>
              </a:rPr>
              <a:t> </a:t>
            </a:r>
            <a:r>
              <a:rPr sz="3375" spc="7" baseline="-9876" dirty="0">
                <a:latin typeface="Symbol"/>
                <a:cs typeface="Symbol"/>
              </a:rPr>
              <a:t></a:t>
            </a:r>
            <a:r>
              <a:rPr sz="3375" spc="-7" baseline="-9876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B9D57CB-D820-45CD-BCC6-B7E63B64AD90}"/>
              </a:ext>
            </a:extLst>
          </p:cNvPr>
          <p:cNvSpPr txBox="1"/>
          <p:nvPr/>
        </p:nvSpPr>
        <p:spPr>
          <a:xfrm>
            <a:off x="3667125" y="4848225"/>
            <a:ext cx="1687513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4505" algn="l"/>
                <a:tab pos="1090295" algn="l"/>
                <a:tab pos="1562735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96F664E-AF25-47AC-998C-A124AE7CBC0D}"/>
              </a:ext>
            </a:extLst>
          </p:cNvPr>
          <p:cNvSpPr txBox="1"/>
          <p:nvPr/>
        </p:nvSpPr>
        <p:spPr>
          <a:xfrm>
            <a:off x="3667125" y="4297363"/>
            <a:ext cx="1687513" cy="312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4505" algn="l"/>
                <a:tab pos="1090295" algn="l"/>
                <a:tab pos="1562735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6C11491-0829-4C3B-99FB-090A61E94219}"/>
              </a:ext>
            </a:extLst>
          </p:cNvPr>
          <p:cNvSpPr txBox="1"/>
          <p:nvPr/>
        </p:nvSpPr>
        <p:spPr>
          <a:xfrm>
            <a:off x="3667125" y="4972050"/>
            <a:ext cx="1687513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90295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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3375" spc="15" baseline="14814" dirty="0">
                <a:latin typeface="Times New Roman"/>
                <a:cs typeface="Times New Roman"/>
              </a:rPr>
              <a:t>0</a:t>
            </a:r>
            <a:r>
              <a:rPr sz="3375" spc="397" baseline="1481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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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3375" spc="15" baseline="14814" dirty="0">
                <a:latin typeface="Times New Roman"/>
                <a:cs typeface="Times New Roman"/>
              </a:rPr>
              <a:t>1</a:t>
            </a:r>
            <a:r>
              <a:rPr sz="3375" spc="419" baseline="1481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586F2F5-C304-4B9D-B3F2-040322910B8F}"/>
              </a:ext>
            </a:extLst>
          </p:cNvPr>
          <p:cNvSpPr txBox="1"/>
          <p:nvPr/>
        </p:nvSpPr>
        <p:spPr>
          <a:xfrm>
            <a:off x="4745038" y="4092575"/>
            <a:ext cx="6096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97" baseline="-3703" dirty="0">
                <a:latin typeface="Symbol"/>
                <a:cs typeface="Symbol"/>
              </a:rPr>
              <a:t>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1</a:t>
            </a:r>
            <a:r>
              <a:rPr sz="3375" spc="7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E930535-7BF1-4FF8-ADAC-AE88BFE2E8C2}"/>
              </a:ext>
            </a:extLst>
          </p:cNvPr>
          <p:cNvSpPr txBox="1"/>
          <p:nvPr/>
        </p:nvSpPr>
        <p:spPr>
          <a:xfrm>
            <a:off x="3667125" y="4092575"/>
            <a:ext cx="608013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90" baseline="-3703" dirty="0">
                <a:latin typeface="Symbol"/>
                <a:cs typeface="Symbol"/>
              </a:rPr>
              <a:t>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1</a:t>
            </a:r>
            <a:r>
              <a:rPr sz="3375" spc="7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E19B0403-DC13-47F5-A53B-8FFC1832F79A}"/>
              </a:ext>
            </a:extLst>
          </p:cNvPr>
          <p:cNvSpPr txBox="1"/>
          <p:nvPr/>
        </p:nvSpPr>
        <p:spPr>
          <a:xfrm>
            <a:off x="558800" y="5641975"/>
            <a:ext cx="11461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0930D2C-8F71-4C65-8175-54B5CDB2FE68}"/>
              </a:ext>
            </a:extLst>
          </p:cNvPr>
          <p:cNvSpPr txBox="1"/>
          <p:nvPr/>
        </p:nvSpPr>
        <p:spPr>
          <a:xfrm>
            <a:off x="1965325" y="5641975"/>
            <a:ext cx="33099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8495" algn="l"/>
              </a:tabLst>
              <a:defRPr/>
            </a:pPr>
            <a:r>
              <a:rPr sz="2400" i="1" spc="-25" dirty="0">
                <a:latin typeface="Bookman Old Style"/>
                <a:cs typeface="Bookman Old Style"/>
              </a:rPr>
              <a:t>s</a:t>
            </a:r>
            <a:r>
              <a:rPr sz="2400" i="1" spc="-10" dirty="0">
                <a:latin typeface="Bookman Old Style"/>
                <a:cs typeface="Bookman Old Style"/>
              </a:rPr>
              <a:t>,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parameter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60</TotalTime>
  <Words>2588</Words>
  <Application>Microsoft Office PowerPoint</Application>
  <PresentationFormat>On-screen Show (4:3)</PresentationFormat>
  <Paragraphs>1227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Book Antiqua</vt:lpstr>
      <vt:lpstr>Bookman Old Style</vt:lpstr>
      <vt:lpstr>Calibri</vt:lpstr>
      <vt:lpstr>Lucida Sans</vt:lpstr>
      <vt:lpstr>Symbol</vt:lpstr>
      <vt:lpstr>Times New Roman</vt:lpstr>
      <vt:lpstr>Wingdings</vt:lpstr>
      <vt:lpstr>Theme Default</vt:lpstr>
      <vt:lpstr>Matriks dan Ruang Vektor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Nilai Eigen dari matriks tersebut adalah</vt:lpstr>
      <vt:lpstr>PowerPoint Presentation</vt:lpstr>
      <vt:lpstr>PowerPoint Presentation</vt:lpstr>
      <vt:lpstr>Diagonalisasi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Perhatikan</vt:lpstr>
      <vt:lpstr>PowerPoint Presentation</vt:lpstr>
      <vt:lpstr>Bnxn dikatakan matriks ortogonal jika B–1  = Bt</vt:lpstr>
      <vt:lpstr>Contoh :</vt:lpstr>
      <vt:lpstr>PowerPoint Presentation</vt:lpstr>
      <vt:lpstr>PowerPoint Presentation</vt:lpstr>
      <vt:lpstr>PowerPoint Presentation</vt:lpstr>
      <vt:lpstr>Misal Anxn,</vt:lpstr>
      <vt:lpstr>Jawab : Basis ruang eigen :</vt:lpstr>
      <vt:lpstr>Dengan demikian, secara berurutan basis ruang eigen yang ortonormal matriks tersebut</vt:lpstr>
      <vt:lpstr>Ingat Kembali Pers. Diferensial</vt:lpstr>
      <vt:lpstr>PowerPoint Presentation</vt:lpstr>
      <vt:lpstr>Contoh 6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Sehingga Solusi Umum SPD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5</cp:revision>
  <dcterms:created xsi:type="dcterms:W3CDTF">2019-06-01T08:29:21Z</dcterms:created>
  <dcterms:modified xsi:type="dcterms:W3CDTF">2019-06-16T00:48:33Z</dcterms:modified>
</cp:coreProperties>
</file>