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notesMasterIdLst>
    <p:notesMasterId r:id="rId16"/>
  </p:notesMasterIdLst>
  <p:sldIdLst>
    <p:sldId id="256" r:id="rId2"/>
    <p:sldId id="257" r:id="rId3"/>
    <p:sldId id="264" r:id="rId4"/>
    <p:sldId id="265" r:id="rId5"/>
    <p:sldId id="266" r:id="rId6"/>
    <p:sldId id="259" r:id="rId7"/>
    <p:sldId id="267" r:id="rId8"/>
    <p:sldId id="260" r:id="rId9"/>
    <p:sldId id="268" r:id="rId10"/>
    <p:sldId id="261" r:id="rId11"/>
    <p:sldId id="269" r:id="rId12"/>
    <p:sldId id="262" r:id="rId13"/>
    <p:sldId id="270" r:id="rId14"/>
    <p:sldId id="271" r:id="rId15"/>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0" d="100"/>
          <a:sy n="50" d="100"/>
        </p:scale>
        <p:origin x="-562" y="-6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B64127-34FF-41F4-A596-D69DB6FF6CCC}" type="datetimeFigureOut">
              <a:rPr lang="id-ID" smtClean="0"/>
              <a:pPr/>
              <a:t>21/09/2011</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3BB001-657B-4F89-B901-160A9EDDC6EE}" type="slidenum">
              <a:rPr lang="id-ID" smtClean="0"/>
              <a:pPr/>
              <a:t>‹#›</a:t>
            </a:fld>
            <a:endParaRPr lang="id-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4A3BB001-657B-4F89-B901-160A9EDDC6EE}" type="slidenum">
              <a:rPr lang="id-ID" smtClean="0"/>
              <a:pPr/>
              <a:t>8</a:t>
            </a:fld>
            <a:endParaRPr lang="id-I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086600" cy="1470025"/>
          </a:xfrm>
        </p:spPr>
        <p:txBody>
          <a:bodyPr/>
          <a:lstStyle>
            <a:lvl1pPr algn="r">
              <a:defRPr>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3352800" y="2946400"/>
            <a:ext cx="4432300" cy="1752600"/>
          </a:xfrm>
        </p:spPr>
        <p:txBody>
          <a:bodyPr anchor="ctr" anchorCtr="0">
            <a:normAutofit/>
            <a:scene3d>
              <a:camera prst="orthographicFront"/>
              <a:lightRig rig="threePt" dir="t"/>
            </a:scene3d>
            <a:sp3d extrusionH="25400"/>
          </a:bodyPr>
          <a:lstStyle>
            <a:lvl1pPr marL="0" indent="0" algn="ctr">
              <a:buNone/>
              <a:defRPr sz="20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477000" y="6521824"/>
            <a:ext cx="2133600" cy="259976"/>
          </a:xfrm>
        </p:spPr>
        <p:txBody>
          <a:bodyPr/>
          <a:lstStyle>
            <a:lvl1pPr algn="r">
              <a:defRPr/>
            </a:lvl1pPr>
          </a:lstStyle>
          <a:p>
            <a:fld id="{6681B660-8C38-42FF-91AD-5D0FBBF52E99}" type="datetimeFigureOut">
              <a:rPr lang="id-ID" smtClean="0"/>
              <a:pPr/>
              <a:t>21/09/2011</a:t>
            </a:fld>
            <a:endParaRPr lang="id-ID"/>
          </a:p>
        </p:txBody>
      </p:sp>
      <p:sp>
        <p:nvSpPr>
          <p:cNvPr id="5" name="Footer Placeholder 4"/>
          <p:cNvSpPr>
            <a:spLocks noGrp="1"/>
          </p:cNvSpPr>
          <p:nvPr>
            <p:ph type="ftr" sz="quarter" idx="11"/>
          </p:nvPr>
        </p:nvSpPr>
        <p:spPr>
          <a:xfrm>
            <a:off x="3124200" y="6521824"/>
            <a:ext cx="2895600" cy="259976"/>
          </a:xfrm>
        </p:spPr>
        <p:txBody>
          <a:bodyPr/>
          <a:lstStyle/>
          <a:p>
            <a:endParaRPr lang="id-ID"/>
          </a:p>
        </p:txBody>
      </p:sp>
      <p:sp>
        <p:nvSpPr>
          <p:cNvPr id="6" name="Slide Number Placeholder 5"/>
          <p:cNvSpPr>
            <a:spLocks noGrp="1"/>
          </p:cNvSpPr>
          <p:nvPr>
            <p:ph type="sldNum" sz="quarter" idx="12"/>
          </p:nvPr>
        </p:nvSpPr>
        <p:spPr>
          <a:xfrm>
            <a:off x="8534400" y="6293224"/>
            <a:ext cx="609600" cy="259976"/>
          </a:xfrm>
        </p:spPr>
        <p:txBody>
          <a:bodyPr/>
          <a:lstStyle>
            <a:lvl1pPr algn="ctr">
              <a:defRPr/>
            </a:lvl1pPr>
          </a:lstStyle>
          <a:p>
            <a:fld id="{CC4D5441-B1F0-4975-A07B-4823962F3167}" type="slidenum">
              <a:rPr lang="id-ID" smtClean="0"/>
              <a:pPr/>
              <a:t>‹#›</a:t>
            </a:fld>
            <a:endParaRPr lang="id-ID"/>
          </a:p>
        </p:txBody>
      </p:sp>
      <p:grpSp>
        <p:nvGrpSpPr>
          <p:cNvPr id="7" name="Group 6"/>
          <p:cNvGrpSpPr/>
          <p:nvPr/>
        </p:nvGrpSpPr>
        <p:grpSpPr>
          <a:xfrm>
            <a:off x="685798" y="0"/>
            <a:ext cx="8001004" cy="7950200"/>
            <a:chOff x="685798" y="0"/>
            <a:chExt cx="8001004" cy="7950200"/>
          </a:xfrm>
        </p:grpSpPr>
        <p:sp>
          <p:nvSpPr>
            <p:cNvPr id="8" name="Pie 7"/>
            <p:cNvSpPr/>
            <p:nvPr/>
          </p:nvSpPr>
          <p:spPr>
            <a:xfrm flipH="1" flipV="1">
              <a:off x="1257300" y="5778500"/>
              <a:ext cx="2171700" cy="2171700"/>
            </a:xfrm>
            <a:prstGeom prst="pie">
              <a:avLst>
                <a:gd name="adj1" fmla="val 0"/>
                <a:gd name="adj2" fmla="val 10800000"/>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nvGrpSpPr>
            <p:cNvPr id="9" name="Group 52"/>
            <p:cNvGrpSpPr/>
            <p:nvPr/>
          </p:nvGrpSpPr>
          <p:grpSpPr>
            <a:xfrm>
              <a:off x="685798" y="0"/>
              <a:ext cx="8001004" cy="6855714"/>
              <a:chOff x="685798" y="0"/>
              <a:chExt cx="8001004" cy="6855714"/>
            </a:xfrm>
          </p:grpSpPr>
          <p:sp>
            <p:nvSpPr>
              <p:cNvPr id="10" name="Freeform 9"/>
              <p:cNvSpPr/>
              <p:nvPr/>
            </p:nvSpPr>
            <p:spPr>
              <a:xfrm>
                <a:off x="685798" y="5880101"/>
                <a:ext cx="1143001" cy="975613"/>
              </a:xfrm>
              <a:custGeom>
                <a:avLst/>
                <a:gdLst>
                  <a:gd name="connsiteX0" fmla="*/ 0 w 1143000"/>
                  <a:gd name="connsiteY0" fmla="*/ 571500 h 1143000"/>
                  <a:gd name="connsiteX1" fmla="*/ 167389 w 1143000"/>
                  <a:gd name="connsiteY1" fmla="*/ 167389 h 1143000"/>
                  <a:gd name="connsiteX2" fmla="*/ 571501 w 1143000"/>
                  <a:gd name="connsiteY2" fmla="*/ 1 h 1143000"/>
                  <a:gd name="connsiteX3" fmla="*/ 975612 w 1143000"/>
                  <a:gd name="connsiteY3" fmla="*/ 167390 h 1143000"/>
                  <a:gd name="connsiteX4" fmla="*/ 1143000 w 1143000"/>
                  <a:gd name="connsiteY4" fmla="*/ 571502 h 1143000"/>
                  <a:gd name="connsiteX5" fmla="*/ 975611 w 1143000"/>
                  <a:gd name="connsiteY5" fmla="*/ 975614 h 1143000"/>
                  <a:gd name="connsiteX6" fmla="*/ 571499 w 1143000"/>
                  <a:gd name="connsiteY6" fmla="*/ 1143002 h 1143000"/>
                  <a:gd name="connsiteX7" fmla="*/ 167387 w 1143000"/>
                  <a:gd name="connsiteY7" fmla="*/ 975613 h 1143000"/>
                  <a:gd name="connsiteX8" fmla="*/ -1 w 1143000"/>
                  <a:gd name="connsiteY8" fmla="*/ 571501 h 1143000"/>
                  <a:gd name="connsiteX9" fmla="*/ 0 w 1143000"/>
                  <a:gd name="connsiteY9" fmla="*/ 571500 h 1143000"/>
                  <a:gd name="connsiteX0" fmla="*/ 1 w 1143001"/>
                  <a:gd name="connsiteY0" fmla="*/ 571499 h 1042965"/>
                  <a:gd name="connsiteX1" fmla="*/ 167390 w 1143001"/>
                  <a:gd name="connsiteY1" fmla="*/ 167388 h 1042965"/>
                  <a:gd name="connsiteX2" fmla="*/ 571502 w 1143001"/>
                  <a:gd name="connsiteY2" fmla="*/ 0 h 1042965"/>
                  <a:gd name="connsiteX3" fmla="*/ 975613 w 1143001"/>
                  <a:gd name="connsiteY3" fmla="*/ 167389 h 1042965"/>
                  <a:gd name="connsiteX4" fmla="*/ 1143001 w 1143001"/>
                  <a:gd name="connsiteY4" fmla="*/ 571501 h 1042965"/>
                  <a:gd name="connsiteX5" fmla="*/ 975612 w 1143001"/>
                  <a:gd name="connsiteY5" fmla="*/ 975613 h 1042965"/>
                  <a:gd name="connsiteX6" fmla="*/ 167388 w 1143001"/>
                  <a:gd name="connsiteY6" fmla="*/ 975612 h 1042965"/>
                  <a:gd name="connsiteX7" fmla="*/ 0 w 1143001"/>
                  <a:gd name="connsiteY7" fmla="*/ 571500 h 1042965"/>
                  <a:gd name="connsiteX8" fmla="*/ 1 w 1143001"/>
                  <a:gd name="connsiteY8" fmla="*/ 571499 h 1042965"/>
                  <a:gd name="connsiteX0" fmla="*/ 1 w 1143001"/>
                  <a:gd name="connsiteY0" fmla="*/ 571499 h 975613"/>
                  <a:gd name="connsiteX1" fmla="*/ 167390 w 1143001"/>
                  <a:gd name="connsiteY1" fmla="*/ 167388 h 975613"/>
                  <a:gd name="connsiteX2" fmla="*/ 571502 w 1143001"/>
                  <a:gd name="connsiteY2" fmla="*/ 0 h 975613"/>
                  <a:gd name="connsiteX3" fmla="*/ 975613 w 1143001"/>
                  <a:gd name="connsiteY3" fmla="*/ 167389 h 975613"/>
                  <a:gd name="connsiteX4" fmla="*/ 1143001 w 1143001"/>
                  <a:gd name="connsiteY4" fmla="*/ 571501 h 975613"/>
                  <a:gd name="connsiteX5" fmla="*/ 975612 w 1143001"/>
                  <a:gd name="connsiteY5" fmla="*/ 975613 h 975613"/>
                  <a:gd name="connsiteX6" fmla="*/ 167388 w 1143001"/>
                  <a:gd name="connsiteY6" fmla="*/ 975612 h 975613"/>
                  <a:gd name="connsiteX7" fmla="*/ 0 w 1143001"/>
                  <a:gd name="connsiteY7" fmla="*/ 571500 h 975613"/>
                  <a:gd name="connsiteX8" fmla="*/ 1 w 1143001"/>
                  <a:gd name="connsiteY8" fmla="*/ 571499 h 97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1" h="975613">
                    <a:moveTo>
                      <a:pt x="1" y="571499"/>
                    </a:moveTo>
                    <a:cubicBezTo>
                      <a:pt x="1" y="419928"/>
                      <a:pt x="60213" y="274564"/>
                      <a:pt x="167390" y="167388"/>
                    </a:cubicBezTo>
                    <a:cubicBezTo>
                      <a:pt x="274567" y="60211"/>
                      <a:pt x="419931" y="0"/>
                      <a:pt x="571502" y="0"/>
                    </a:cubicBezTo>
                    <a:cubicBezTo>
                      <a:pt x="723073" y="0"/>
                      <a:pt x="868437" y="60212"/>
                      <a:pt x="975613" y="167389"/>
                    </a:cubicBezTo>
                    <a:cubicBezTo>
                      <a:pt x="1082790" y="274566"/>
                      <a:pt x="1143001" y="419930"/>
                      <a:pt x="1143001" y="571501"/>
                    </a:cubicBezTo>
                    <a:cubicBezTo>
                      <a:pt x="1143001" y="723072"/>
                      <a:pt x="1138214" y="908261"/>
                      <a:pt x="975612" y="975613"/>
                    </a:cubicBezTo>
                    <a:lnTo>
                      <a:pt x="167388" y="975612"/>
                    </a:lnTo>
                    <a:cubicBezTo>
                      <a:pt x="60211" y="868435"/>
                      <a:pt x="0" y="723071"/>
                      <a:pt x="0" y="571500"/>
                    </a:cubicBezTo>
                    <a:lnTo>
                      <a:pt x="1" y="571499"/>
                    </a:lnTo>
                    <a:close/>
                  </a:path>
                </a:pathLst>
              </a:cu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1" name="Oval 10"/>
              <p:cNvSpPr/>
              <p:nvPr/>
            </p:nvSpPr>
            <p:spPr>
              <a:xfrm>
                <a:off x="2590800" y="5181600"/>
                <a:ext cx="914400" cy="9144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2" name="Oval 11"/>
              <p:cNvSpPr/>
              <p:nvPr/>
            </p:nvSpPr>
            <p:spPr>
              <a:xfrm>
                <a:off x="838200" y="5791200"/>
                <a:ext cx="457200" cy="4572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Oval 12"/>
              <p:cNvSpPr/>
              <p:nvPr/>
            </p:nvSpPr>
            <p:spPr>
              <a:xfrm>
                <a:off x="2362200" y="5943600"/>
                <a:ext cx="762000" cy="7620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Oval 13"/>
              <p:cNvSpPr/>
              <p:nvPr/>
            </p:nvSpPr>
            <p:spPr>
              <a:xfrm>
                <a:off x="1676400" y="5626100"/>
                <a:ext cx="457200" cy="4572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1981200" y="5334000"/>
                <a:ext cx="355600" cy="3556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6" name="Oval 15"/>
              <p:cNvSpPr/>
              <p:nvPr/>
            </p:nvSpPr>
            <p:spPr>
              <a:xfrm>
                <a:off x="1943100" y="5562600"/>
                <a:ext cx="431800" cy="4318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7" name="Oval 16"/>
              <p:cNvSpPr/>
              <p:nvPr/>
            </p:nvSpPr>
            <p:spPr>
              <a:xfrm>
                <a:off x="2362200" y="5029200"/>
                <a:ext cx="762000" cy="7620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Oval 17"/>
              <p:cNvSpPr/>
              <p:nvPr/>
            </p:nvSpPr>
            <p:spPr>
              <a:xfrm>
                <a:off x="3009900" y="4419600"/>
                <a:ext cx="355600" cy="3556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Oval 18"/>
              <p:cNvSpPr/>
              <p:nvPr/>
            </p:nvSpPr>
            <p:spPr>
              <a:xfrm>
                <a:off x="2971800" y="4648200"/>
                <a:ext cx="431800" cy="4318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0" name="Oval 19"/>
              <p:cNvSpPr/>
              <p:nvPr/>
            </p:nvSpPr>
            <p:spPr>
              <a:xfrm>
                <a:off x="3314700" y="4724400"/>
                <a:ext cx="203200" cy="2032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1" name="Oval 20"/>
              <p:cNvSpPr/>
              <p:nvPr/>
            </p:nvSpPr>
            <p:spPr>
              <a:xfrm>
                <a:off x="3619500" y="5029200"/>
                <a:ext cx="203200" cy="2032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2" name="Oval 21"/>
              <p:cNvSpPr/>
              <p:nvPr/>
            </p:nvSpPr>
            <p:spPr>
              <a:xfrm>
                <a:off x="1384300" y="5486400"/>
                <a:ext cx="127000" cy="1270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3" name="Oval 22"/>
              <p:cNvSpPr/>
              <p:nvPr/>
            </p:nvSpPr>
            <p:spPr>
              <a:xfrm>
                <a:off x="3505200" y="5257800"/>
                <a:ext cx="203200" cy="2032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4" name="Oval 23"/>
              <p:cNvSpPr/>
              <p:nvPr/>
            </p:nvSpPr>
            <p:spPr>
              <a:xfrm>
                <a:off x="1295400" y="5664200"/>
                <a:ext cx="127000" cy="1270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5" name="Oval 24"/>
              <p:cNvSpPr/>
              <p:nvPr/>
            </p:nvSpPr>
            <p:spPr>
              <a:xfrm>
                <a:off x="1447800" y="5511800"/>
                <a:ext cx="127000" cy="1270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6" name="Oval 25"/>
              <p:cNvSpPr/>
              <p:nvPr/>
            </p:nvSpPr>
            <p:spPr>
              <a:xfrm>
                <a:off x="1600200" y="5486400"/>
                <a:ext cx="127000" cy="1270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7" name="Oval 26"/>
              <p:cNvSpPr/>
              <p:nvPr/>
            </p:nvSpPr>
            <p:spPr>
              <a:xfrm>
                <a:off x="3352800" y="5943600"/>
                <a:ext cx="533400" cy="5334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8" name="Freeform 27"/>
              <p:cNvSpPr/>
              <p:nvPr/>
            </p:nvSpPr>
            <p:spPr>
              <a:xfrm flipV="1">
                <a:off x="5486400" y="0"/>
                <a:ext cx="1143001" cy="975613"/>
              </a:xfrm>
              <a:custGeom>
                <a:avLst/>
                <a:gdLst>
                  <a:gd name="connsiteX0" fmla="*/ 0 w 1143000"/>
                  <a:gd name="connsiteY0" fmla="*/ 571500 h 1143000"/>
                  <a:gd name="connsiteX1" fmla="*/ 167389 w 1143000"/>
                  <a:gd name="connsiteY1" fmla="*/ 167389 h 1143000"/>
                  <a:gd name="connsiteX2" fmla="*/ 571501 w 1143000"/>
                  <a:gd name="connsiteY2" fmla="*/ 1 h 1143000"/>
                  <a:gd name="connsiteX3" fmla="*/ 975612 w 1143000"/>
                  <a:gd name="connsiteY3" fmla="*/ 167390 h 1143000"/>
                  <a:gd name="connsiteX4" fmla="*/ 1143000 w 1143000"/>
                  <a:gd name="connsiteY4" fmla="*/ 571502 h 1143000"/>
                  <a:gd name="connsiteX5" fmla="*/ 975611 w 1143000"/>
                  <a:gd name="connsiteY5" fmla="*/ 975614 h 1143000"/>
                  <a:gd name="connsiteX6" fmla="*/ 571499 w 1143000"/>
                  <a:gd name="connsiteY6" fmla="*/ 1143002 h 1143000"/>
                  <a:gd name="connsiteX7" fmla="*/ 167387 w 1143000"/>
                  <a:gd name="connsiteY7" fmla="*/ 975613 h 1143000"/>
                  <a:gd name="connsiteX8" fmla="*/ -1 w 1143000"/>
                  <a:gd name="connsiteY8" fmla="*/ 571501 h 1143000"/>
                  <a:gd name="connsiteX9" fmla="*/ 0 w 1143000"/>
                  <a:gd name="connsiteY9" fmla="*/ 571500 h 1143000"/>
                  <a:gd name="connsiteX0" fmla="*/ 1 w 1143001"/>
                  <a:gd name="connsiteY0" fmla="*/ 571499 h 1042965"/>
                  <a:gd name="connsiteX1" fmla="*/ 167390 w 1143001"/>
                  <a:gd name="connsiteY1" fmla="*/ 167388 h 1042965"/>
                  <a:gd name="connsiteX2" fmla="*/ 571502 w 1143001"/>
                  <a:gd name="connsiteY2" fmla="*/ 0 h 1042965"/>
                  <a:gd name="connsiteX3" fmla="*/ 975613 w 1143001"/>
                  <a:gd name="connsiteY3" fmla="*/ 167389 h 1042965"/>
                  <a:gd name="connsiteX4" fmla="*/ 1143001 w 1143001"/>
                  <a:gd name="connsiteY4" fmla="*/ 571501 h 1042965"/>
                  <a:gd name="connsiteX5" fmla="*/ 975612 w 1143001"/>
                  <a:gd name="connsiteY5" fmla="*/ 975613 h 1042965"/>
                  <a:gd name="connsiteX6" fmla="*/ 167388 w 1143001"/>
                  <a:gd name="connsiteY6" fmla="*/ 975612 h 1042965"/>
                  <a:gd name="connsiteX7" fmla="*/ 0 w 1143001"/>
                  <a:gd name="connsiteY7" fmla="*/ 571500 h 1042965"/>
                  <a:gd name="connsiteX8" fmla="*/ 1 w 1143001"/>
                  <a:gd name="connsiteY8" fmla="*/ 571499 h 1042965"/>
                  <a:gd name="connsiteX0" fmla="*/ 1 w 1143001"/>
                  <a:gd name="connsiteY0" fmla="*/ 571499 h 975613"/>
                  <a:gd name="connsiteX1" fmla="*/ 167390 w 1143001"/>
                  <a:gd name="connsiteY1" fmla="*/ 167388 h 975613"/>
                  <a:gd name="connsiteX2" fmla="*/ 571502 w 1143001"/>
                  <a:gd name="connsiteY2" fmla="*/ 0 h 975613"/>
                  <a:gd name="connsiteX3" fmla="*/ 975613 w 1143001"/>
                  <a:gd name="connsiteY3" fmla="*/ 167389 h 975613"/>
                  <a:gd name="connsiteX4" fmla="*/ 1143001 w 1143001"/>
                  <a:gd name="connsiteY4" fmla="*/ 571501 h 975613"/>
                  <a:gd name="connsiteX5" fmla="*/ 975612 w 1143001"/>
                  <a:gd name="connsiteY5" fmla="*/ 975613 h 975613"/>
                  <a:gd name="connsiteX6" fmla="*/ 167388 w 1143001"/>
                  <a:gd name="connsiteY6" fmla="*/ 975612 h 975613"/>
                  <a:gd name="connsiteX7" fmla="*/ 0 w 1143001"/>
                  <a:gd name="connsiteY7" fmla="*/ 571500 h 975613"/>
                  <a:gd name="connsiteX8" fmla="*/ 1 w 1143001"/>
                  <a:gd name="connsiteY8" fmla="*/ 571499 h 97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1" h="975613">
                    <a:moveTo>
                      <a:pt x="1" y="571499"/>
                    </a:moveTo>
                    <a:cubicBezTo>
                      <a:pt x="1" y="419928"/>
                      <a:pt x="60213" y="274564"/>
                      <a:pt x="167390" y="167388"/>
                    </a:cubicBezTo>
                    <a:cubicBezTo>
                      <a:pt x="274567" y="60211"/>
                      <a:pt x="419931" y="0"/>
                      <a:pt x="571502" y="0"/>
                    </a:cubicBezTo>
                    <a:cubicBezTo>
                      <a:pt x="723073" y="0"/>
                      <a:pt x="868437" y="60212"/>
                      <a:pt x="975613" y="167389"/>
                    </a:cubicBezTo>
                    <a:cubicBezTo>
                      <a:pt x="1082790" y="274566"/>
                      <a:pt x="1143001" y="419930"/>
                      <a:pt x="1143001" y="571501"/>
                    </a:cubicBezTo>
                    <a:cubicBezTo>
                      <a:pt x="1143001" y="723072"/>
                      <a:pt x="1138214" y="908261"/>
                      <a:pt x="975612" y="975613"/>
                    </a:cubicBezTo>
                    <a:lnTo>
                      <a:pt x="167388" y="975612"/>
                    </a:lnTo>
                    <a:cubicBezTo>
                      <a:pt x="60211" y="868435"/>
                      <a:pt x="0" y="723071"/>
                      <a:pt x="0" y="571500"/>
                    </a:cubicBezTo>
                    <a:lnTo>
                      <a:pt x="1" y="571499"/>
                    </a:lnTo>
                    <a:close/>
                  </a:path>
                </a:pathLst>
              </a:cu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9" name="Oval 28"/>
              <p:cNvSpPr/>
              <p:nvPr/>
            </p:nvSpPr>
            <p:spPr>
              <a:xfrm flipV="1">
                <a:off x="7391402" y="759714"/>
                <a:ext cx="914400" cy="9144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0" name="Oval 29"/>
              <p:cNvSpPr/>
              <p:nvPr/>
            </p:nvSpPr>
            <p:spPr>
              <a:xfrm flipV="1">
                <a:off x="5638802" y="607314"/>
                <a:ext cx="457200" cy="4572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1" name="Oval 30"/>
              <p:cNvSpPr/>
              <p:nvPr/>
            </p:nvSpPr>
            <p:spPr>
              <a:xfrm flipV="1">
                <a:off x="7162802" y="150114"/>
                <a:ext cx="762000" cy="7620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2" name="Oval 31"/>
              <p:cNvSpPr/>
              <p:nvPr/>
            </p:nvSpPr>
            <p:spPr>
              <a:xfrm flipV="1">
                <a:off x="6477002" y="772414"/>
                <a:ext cx="457200" cy="4572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3" name="Oval 32"/>
              <p:cNvSpPr/>
              <p:nvPr/>
            </p:nvSpPr>
            <p:spPr>
              <a:xfrm flipV="1">
                <a:off x="6781802" y="1166114"/>
                <a:ext cx="355600" cy="3556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4" name="Oval 33"/>
              <p:cNvSpPr/>
              <p:nvPr/>
            </p:nvSpPr>
            <p:spPr>
              <a:xfrm flipV="1">
                <a:off x="6743702" y="861314"/>
                <a:ext cx="431800" cy="4318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5" name="Oval 34"/>
              <p:cNvSpPr/>
              <p:nvPr/>
            </p:nvSpPr>
            <p:spPr>
              <a:xfrm flipV="1">
                <a:off x="7162802" y="1064514"/>
                <a:ext cx="762000" cy="7620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6" name="Oval 35"/>
              <p:cNvSpPr/>
              <p:nvPr/>
            </p:nvSpPr>
            <p:spPr>
              <a:xfrm flipV="1">
                <a:off x="7810502" y="2080514"/>
                <a:ext cx="355600" cy="3556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7" name="Oval 36"/>
              <p:cNvSpPr/>
              <p:nvPr/>
            </p:nvSpPr>
            <p:spPr>
              <a:xfrm flipV="1">
                <a:off x="7772402" y="1775714"/>
                <a:ext cx="431800" cy="4318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8" name="Oval 37"/>
              <p:cNvSpPr/>
              <p:nvPr/>
            </p:nvSpPr>
            <p:spPr>
              <a:xfrm flipV="1">
                <a:off x="8115302" y="1928114"/>
                <a:ext cx="203200" cy="2032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9" name="Oval 38"/>
              <p:cNvSpPr/>
              <p:nvPr/>
            </p:nvSpPr>
            <p:spPr>
              <a:xfrm flipV="1">
                <a:off x="8420102" y="1623314"/>
                <a:ext cx="203200" cy="2032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0" name="Oval 39"/>
              <p:cNvSpPr/>
              <p:nvPr/>
            </p:nvSpPr>
            <p:spPr>
              <a:xfrm flipV="1">
                <a:off x="6184902" y="1242314"/>
                <a:ext cx="127000" cy="1270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1" name="Oval 40"/>
              <p:cNvSpPr/>
              <p:nvPr/>
            </p:nvSpPr>
            <p:spPr>
              <a:xfrm flipV="1">
                <a:off x="8305802" y="1394714"/>
                <a:ext cx="203200" cy="2032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2" name="Oval 41"/>
              <p:cNvSpPr/>
              <p:nvPr/>
            </p:nvSpPr>
            <p:spPr>
              <a:xfrm flipV="1">
                <a:off x="6096002" y="1064514"/>
                <a:ext cx="127000" cy="1270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3" name="Oval 42"/>
              <p:cNvSpPr/>
              <p:nvPr/>
            </p:nvSpPr>
            <p:spPr>
              <a:xfrm flipV="1">
                <a:off x="6248402" y="1216914"/>
                <a:ext cx="127000" cy="1270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4" name="Oval 43"/>
              <p:cNvSpPr/>
              <p:nvPr/>
            </p:nvSpPr>
            <p:spPr>
              <a:xfrm flipV="1">
                <a:off x="6400802" y="1242314"/>
                <a:ext cx="127000" cy="1270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5" name="Oval 44"/>
              <p:cNvSpPr/>
              <p:nvPr/>
            </p:nvSpPr>
            <p:spPr>
              <a:xfrm flipV="1">
                <a:off x="8153402" y="378714"/>
                <a:ext cx="533400" cy="5334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grpSp>
      <p:sp>
        <p:nvSpPr>
          <p:cNvPr id="46" name="Oval 45"/>
          <p:cNvSpPr/>
          <p:nvPr/>
        </p:nvSpPr>
        <p:spPr>
          <a:xfrm>
            <a:off x="8636000" y="6589059"/>
            <a:ext cx="127000" cy="1270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7" name="Oval 46"/>
          <p:cNvSpPr/>
          <p:nvPr/>
        </p:nvSpPr>
        <p:spPr>
          <a:xfrm>
            <a:off x="8788400" y="6589059"/>
            <a:ext cx="127000" cy="1270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8" name="Oval 47"/>
          <p:cNvSpPr/>
          <p:nvPr/>
        </p:nvSpPr>
        <p:spPr>
          <a:xfrm>
            <a:off x="8940800" y="6589059"/>
            <a:ext cx="127000" cy="1270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2 Pictures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2133600" cy="3048000"/>
          </a:xfrm>
          <a:noFill/>
          <a:ln>
            <a:noFill/>
          </a:ln>
          <a:scene3d>
            <a:camera prst="orthographicFront"/>
            <a:lightRig rig="threePt" dir="t"/>
          </a:scene3d>
          <a:sp3d>
            <a:bevelT w="12700" h="12700"/>
          </a:sp3d>
        </p:spPr>
        <p:txBody>
          <a:bodyPr anchor="b">
            <a:noAutofit/>
          </a:bodyPr>
          <a:lstStyle>
            <a:lvl1pPr algn="l">
              <a:defRPr sz="4000" kern="1200" spc="200" baseline="0">
                <a:solidFill>
                  <a:schemeClr val="tx1"/>
                </a:solidFill>
                <a:effectLst/>
                <a:latin typeface="+mj-lt"/>
                <a:ea typeface="+mj-ea"/>
                <a:cs typeface="+mj-cs"/>
              </a:defRPr>
            </a:lvl1pPr>
          </a:lstStyle>
          <a:p>
            <a:r>
              <a:rPr lang="en-US" smtClean="0"/>
              <a:t>Click to edit Master title style</a:t>
            </a:r>
            <a:endParaRPr/>
          </a:p>
        </p:txBody>
      </p:sp>
      <p:sp>
        <p:nvSpPr>
          <p:cNvPr id="4" name="Text Placeholder 3"/>
          <p:cNvSpPr>
            <a:spLocks noGrp="1"/>
          </p:cNvSpPr>
          <p:nvPr>
            <p:ph type="body" sz="half" idx="2"/>
          </p:nvPr>
        </p:nvSpPr>
        <p:spPr>
          <a:xfrm>
            <a:off x="457200" y="4648200"/>
            <a:ext cx="3200400" cy="1524000"/>
          </a:xfrm>
        </p:spPr>
        <p:txBody>
          <a:bodyPr lIns="0" rIns="0">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81B660-8C38-42FF-91AD-5D0FBBF52E99}" type="datetimeFigureOut">
              <a:rPr lang="id-ID" smtClean="0"/>
              <a:pPr/>
              <a:t>21/09/2011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C4D5441-B1F0-4975-A07B-4823962F3167}" type="slidenum">
              <a:rPr lang="id-ID" smtClean="0"/>
              <a:pPr/>
              <a:t>‹#›</a:t>
            </a:fld>
            <a:endParaRPr lang="id-ID"/>
          </a:p>
        </p:txBody>
      </p:sp>
      <p:grpSp>
        <p:nvGrpSpPr>
          <p:cNvPr id="3" name="Group 21"/>
          <p:cNvGrpSpPr/>
          <p:nvPr/>
        </p:nvGrpSpPr>
        <p:grpSpPr>
          <a:xfrm>
            <a:off x="3775364" y="2133600"/>
            <a:ext cx="5368636" cy="4724400"/>
            <a:chOff x="0" y="0"/>
            <a:chExt cx="2222500" cy="1955800"/>
          </a:xfrm>
        </p:grpSpPr>
        <p:sp>
          <p:nvSpPr>
            <p:cNvPr id="8" name="Oval 7"/>
            <p:cNvSpPr/>
            <p:nvPr/>
          </p:nvSpPr>
          <p:spPr>
            <a:xfrm>
              <a:off x="685800" y="152400"/>
              <a:ext cx="914400" cy="9144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9" name="Oval 8"/>
            <p:cNvSpPr/>
            <p:nvPr/>
          </p:nvSpPr>
          <p:spPr>
            <a:xfrm>
              <a:off x="381000" y="1206500"/>
              <a:ext cx="457200" cy="4572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Oval 9"/>
            <p:cNvSpPr/>
            <p:nvPr/>
          </p:nvSpPr>
          <p:spPr>
            <a:xfrm>
              <a:off x="685800" y="914400"/>
              <a:ext cx="355600" cy="3556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1" name="Oval 10"/>
            <p:cNvSpPr/>
            <p:nvPr/>
          </p:nvSpPr>
          <p:spPr>
            <a:xfrm>
              <a:off x="647700" y="1143000"/>
              <a:ext cx="431800" cy="4318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2" name="Oval 11"/>
            <p:cNvSpPr/>
            <p:nvPr/>
          </p:nvSpPr>
          <p:spPr>
            <a:xfrm>
              <a:off x="457200" y="0"/>
              <a:ext cx="762000" cy="7620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Oval 12"/>
            <p:cNvSpPr/>
            <p:nvPr/>
          </p:nvSpPr>
          <p:spPr>
            <a:xfrm>
              <a:off x="1714500" y="0"/>
              <a:ext cx="355600" cy="3556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Oval 13"/>
            <p:cNvSpPr/>
            <p:nvPr/>
          </p:nvSpPr>
          <p:spPr>
            <a:xfrm>
              <a:off x="1676400" y="228600"/>
              <a:ext cx="431800" cy="4318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Oval 14"/>
            <p:cNvSpPr/>
            <p:nvPr/>
          </p:nvSpPr>
          <p:spPr>
            <a:xfrm>
              <a:off x="2019300" y="304800"/>
              <a:ext cx="203200" cy="2032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6" name="Oval 15"/>
            <p:cNvSpPr/>
            <p:nvPr/>
          </p:nvSpPr>
          <p:spPr>
            <a:xfrm>
              <a:off x="1028700" y="1524000"/>
              <a:ext cx="203200" cy="2032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Oval 16"/>
            <p:cNvSpPr/>
            <p:nvPr/>
          </p:nvSpPr>
          <p:spPr>
            <a:xfrm>
              <a:off x="88900" y="1066800"/>
              <a:ext cx="127000" cy="1270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Oval 17"/>
            <p:cNvSpPr/>
            <p:nvPr/>
          </p:nvSpPr>
          <p:spPr>
            <a:xfrm>
              <a:off x="914400" y="1752600"/>
              <a:ext cx="203200" cy="2032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Oval 18"/>
            <p:cNvSpPr/>
            <p:nvPr/>
          </p:nvSpPr>
          <p:spPr>
            <a:xfrm>
              <a:off x="0" y="1244600"/>
              <a:ext cx="127000" cy="1270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Oval 19"/>
            <p:cNvSpPr/>
            <p:nvPr/>
          </p:nvSpPr>
          <p:spPr>
            <a:xfrm>
              <a:off x="152400" y="1092200"/>
              <a:ext cx="127000" cy="1270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1" name="Oval 20"/>
            <p:cNvSpPr/>
            <p:nvPr/>
          </p:nvSpPr>
          <p:spPr>
            <a:xfrm>
              <a:off x="304800" y="1066800"/>
              <a:ext cx="127000" cy="1270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4" name="Picture Placeholder 2"/>
          <p:cNvSpPr>
            <a:spLocks noGrp="1"/>
          </p:cNvSpPr>
          <p:nvPr>
            <p:ph type="pic" idx="1"/>
          </p:nvPr>
        </p:nvSpPr>
        <p:spPr>
          <a:xfrm>
            <a:off x="5638800" y="838200"/>
            <a:ext cx="2514600" cy="2514600"/>
          </a:xfrm>
          <a:prstGeom prst="ellipse">
            <a:avLst/>
          </a:prstGeom>
          <a:solidFill>
            <a:schemeClr val="bg1"/>
          </a:solidFill>
          <a:ln w="101600">
            <a:solidFill>
              <a:schemeClr val="tx2">
                <a:alpha val="50000"/>
              </a:schemeClr>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25400"/>
          </a:bodyPr>
          <a:lstStyle>
            <a:lvl1pPr marL="0" indent="0" algn="ctr" defTabSz="914400" rtl="0" eaLnBrk="1" latinLnBrk="0" hangingPunct="1">
              <a:buNone/>
              <a:defRPr sz="1800" kern="120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25" name="Picture Placeholder 2"/>
          <p:cNvSpPr>
            <a:spLocks noGrp="1"/>
          </p:cNvSpPr>
          <p:nvPr>
            <p:ph type="pic" idx="13"/>
          </p:nvPr>
        </p:nvSpPr>
        <p:spPr>
          <a:xfrm>
            <a:off x="3810000" y="2362200"/>
            <a:ext cx="2514600" cy="2514600"/>
          </a:xfrm>
          <a:prstGeom prst="ellipse">
            <a:avLst/>
          </a:prstGeom>
          <a:solidFill>
            <a:schemeClr val="bg1"/>
          </a:solidFill>
          <a:ln w="101600">
            <a:solidFill>
              <a:schemeClr val="tx2">
                <a:alpha val="50000"/>
              </a:schemeClr>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25400"/>
          </a:bodyPr>
          <a:lstStyle>
            <a:lvl1pPr marL="0" indent="0" algn="ctr" defTabSz="914400" rtl="0" eaLnBrk="1" latinLnBrk="0" hangingPunct="1">
              <a:buNone/>
              <a:defRPr sz="1800" kern="120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2133600" cy="3048000"/>
          </a:xfrm>
          <a:noFill/>
          <a:ln>
            <a:noFill/>
          </a:ln>
          <a:scene3d>
            <a:camera prst="orthographicFront"/>
            <a:lightRig rig="threePt" dir="t"/>
          </a:scene3d>
          <a:sp3d>
            <a:bevelT w="12700" h="12700"/>
          </a:sp3d>
        </p:spPr>
        <p:txBody>
          <a:bodyPr anchor="b">
            <a:noAutofit/>
          </a:bodyPr>
          <a:lstStyle>
            <a:lvl1pPr algn="l">
              <a:defRPr sz="4000" kern="1200" spc="200" baseline="0">
                <a:solidFill>
                  <a:schemeClr val="tx1"/>
                </a:solidFill>
                <a:effectLst/>
                <a:latin typeface="+mj-lt"/>
                <a:ea typeface="+mj-ea"/>
                <a:cs typeface="+mj-cs"/>
              </a:defRPr>
            </a:lvl1pPr>
          </a:lstStyle>
          <a:p>
            <a:r>
              <a:rPr lang="en-US" smtClean="0"/>
              <a:t>Click to edit Master title style</a:t>
            </a:r>
            <a:endParaRPr/>
          </a:p>
        </p:txBody>
      </p:sp>
      <p:sp>
        <p:nvSpPr>
          <p:cNvPr id="4" name="Text Placeholder 3"/>
          <p:cNvSpPr>
            <a:spLocks noGrp="1"/>
          </p:cNvSpPr>
          <p:nvPr>
            <p:ph type="body" sz="half" idx="2"/>
          </p:nvPr>
        </p:nvSpPr>
        <p:spPr>
          <a:xfrm>
            <a:off x="457200" y="4648200"/>
            <a:ext cx="3200400" cy="1524000"/>
          </a:xfrm>
        </p:spPr>
        <p:txBody>
          <a:bodyPr lIns="0" rIns="0">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81B660-8C38-42FF-91AD-5D0FBBF52E99}" type="datetimeFigureOut">
              <a:rPr lang="id-ID" smtClean="0"/>
              <a:pPr/>
              <a:t>21/09/2011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C4D5441-B1F0-4975-A07B-4823962F3167}" type="slidenum">
              <a:rPr lang="id-ID" smtClean="0"/>
              <a:pPr/>
              <a:t>‹#›</a:t>
            </a:fld>
            <a:endParaRPr lang="id-ID"/>
          </a:p>
        </p:txBody>
      </p:sp>
      <p:grpSp>
        <p:nvGrpSpPr>
          <p:cNvPr id="3" name="Group 21"/>
          <p:cNvGrpSpPr/>
          <p:nvPr/>
        </p:nvGrpSpPr>
        <p:grpSpPr>
          <a:xfrm>
            <a:off x="3775364" y="2133600"/>
            <a:ext cx="5368636" cy="4724400"/>
            <a:chOff x="0" y="0"/>
            <a:chExt cx="2222500" cy="1955800"/>
          </a:xfrm>
        </p:grpSpPr>
        <p:sp>
          <p:nvSpPr>
            <p:cNvPr id="8" name="Oval 7"/>
            <p:cNvSpPr/>
            <p:nvPr/>
          </p:nvSpPr>
          <p:spPr>
            <a:xfrm>
              <a:off x="685800" y="152400"/>
              <a:ext cx="914400" cy="9144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9" name="Oval 8"/>
            <p:cNvSpPr/>
            <p:nvPr/>
          </p:nvSpPr>
          <p:spPr>
            <a:xfrm>
              <a:off x="381000" y="1206500"/>
              <a:ext cx="457200" cy="4572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Oval 9"/>
            <p:cNvSpPr/>
            <p:nvPr/>
          </p:nvSpPr>
          <p:spPr>
            <a:xfrm>
              <a:off x="685800" y="914400"/>
              <a:ext cx="355600" cy="3556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1" name="Oval 10"/>
            <p:cNvSpPr/>
            <p:nvPr/>
          </p:nvSpPr>
          <p:spPr>
            <a:xfrm>
              <a:off x="647700" y="1143000"/>
              <a:ext cx="431800" cy="4318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2" name="Oval 11"/>
            <p:cNvSpPr/>
            <p:nvPr/>
          </p:nvSpPr>
          <p:spPr>
            <a:xfrm>
              <a:off x="457200" y="0"/>
              <a:ext cx="762000" cy="7620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Oval 12"/>
            <p:cNvSpPr/>
            <p:nvPr/>
          </p:nvSpPr>
          <p:spPr>
            <a:xfrm>
              <a:off x="1714500" y="0"/>
              <a:ext cx="355600" cy="3556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Oval 13"/>
            <p:cNvSpPr/>
            <p:nvPr/>
          </p:nvSpPr>
          <p:spPr>
            <a:xfrm>
              <a:off x="1676400" y="228600"/>
              <a:ext cx="431800" cy="4318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Oval 14"/>
            <p:cNvSpPr/>
            <p:nvPr/>
          </p:nvSpPr>
          <p:spPr>
            <a:xfrm>
              <a:off x="2019300" y="304800"/>
              <a:ext cx="203200" cy="2032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6" name="Oval 15"/>
            <p:cNvSpPr/>
            <p:nvPr/>
          </p:nvSpPr>
          <p:spPr>
            <a:xfrm>
              <a:off x="1028700" y="1524000"/>
              <a:ext cx="203200" cy="2032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Oval 16"/>
            <p:cNvSpPr/>
            <p:nvPr/>
          </p:nvSpPr>
          <p:spPr>
            <a:xfrm>
              <a:off x="88900" y="1066800"/>
              <a:ext cx="127000" cy="1270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Oval 17"/>
            <p:cNvSpPr/>
            <p:nvPr/>
          </p:nvSpPr>
          <p:spPr>
            <a:xfrm>
              <a:off x="914400" y="1752600"/>
              <a:ext cx="203200" cy="2032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Oval 18"/>
            <p:cNvSpPr/>
            <p:nvPr/>
          </p:nvSpPr>
          <p:spPr>
            <a:xfrm>
              <a:off x="0" y="1244600"/>
              <a:ext cx="127000" cy="1270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Oval 19"/>
            <p:cNvSpPr/>
            <p:nvPr/>
          </p:nvSpPr>
          <p:spPr>
            <a:xfrm>
              <a:off x="152400" y="1092200"/>
              <a:ext cx="127000" cy="1270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1" name="Oval 20"/>
            <p:cNvSpPr/>
            <p:nvPr/>
          </p:nvSpPr>
          <p:spPr>
            <a:xfrm>
              <a:off x="304800" y="1066800"/>
              <a:ext cx="127000" cy="1270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2" name="Picture Placeholder 2"/>
          <p:cNvSpPr>
            <a:spLocks noGrp="1"/>
          </p:cNvSpPr>
          <p:nvPr>
            <p:ph type="pic" idx="1"/>
          </p:nvPr>
        </p:nvSpPr>
        <p:spPr>
          <a:xfrm>
            <a:off x="5715000" y="76200"/>
            <a:ext cx="2514600" cy="2514600"/>
          </a:xfrm>
          <a:prstGeom prst="ellipse">
            <a:avLst/>
          </a:prstGeom>
          <a:solidFill>
            <a:schemeClr val="bg1"/>
          </a:solidFill>
          <a:ln w="101600">
            <a:solidFill>
              <a:schemeClr val="tx2">
                <a:alpha val="50000"/>
              </a:schemeClr>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25400"/>
          </a:bodyPr>
          <a:lstStyle>
            <a:lvl1pPr marL="0" indent="0" algn="ctr" defTabSz="914400" rtl="0" eaLnBrk="1" latinLnBrk="0" hangingPunct="1">
              <a:buNone/>
              <a:defRPr sz="1800" kern="120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23" name="Picture Placeholder 2"/>
          <p:cNvSpPr>
            <a:spLocks noGrp="1"/>
          </p:cNvSpPr>
          <p:nvPr>
            <p:ph type="pic" idx="13"/>
          </p:nvPr>
        </p:nvSpPr>
        <p:spPr>
          <a:xfrm>
            <a:off x="3810000" y="2362200"/>
            <a:ext cx="2514600" cy="2514600"/>
          </a:xfrm>
          <a:prstGeom prst="ellipse">
            <a:avLst/>
          </a:prstGeom>
          <a:solidFill>
            <a:schemeClr val="bg1"/>
          </a:solidFill>
          <a:ln w="101600">
            <a:solidFill>
              <a:schemeClr val="tx2">
                <a:alpha val="50000"/>
              </a:schemeClr>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25400"/>
          </a:bodyPr>
          <a:lstStyle>
            <a:lvl1pPr marL="0" indent="0" algn="ctr" defTabSz="914400" rtl="0" eaLnBrk="1" latinLnBrk="0" hangingPunct="1">
              <a:buNone/>
              <a:defRPr sz="1800" kern="120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24" name="Picture Placeholder 2"/>
          <p:cNvSpPr>
            <a:spLocks noGrp="1"/>
          </p:cNvSpPr>
          <p:nvPr>
            <p:ph type="pic" idx="14"/>
          </p:nvPr>
        </p:nvSpPr>
        <p:spPr>
          <a:xfrm>
            <a:off x="2667000" y="381000"/>
            <a:ext cx="2514600" cy="2514600"/>
          </a:xfrm>
          <a:prstGeom prst="ellipse">
            <a:avLst/>
          </a:prstGeom>
          <a:solidFill>
            <a:schemeClr val="bg1"/>
          </a:solidFill>
          <a:ln w="101600">
            <a:solidFill>
              <a:schemeClr val="tx2">
                <a:alpha val="50000"/>
              </a:schemeClr>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25400"/>
          </a:bodyPr>
          <a:lstStyle>
            <a:lvl1pPr marL="0" indent="0" algn="ctr" defTabSz="914400" rtl="0" eaLnBrk="1" latinLnBrk="0" hangingPunct="1">
              <a:buNone/>
              <a:defRPr sz="1800" kern="120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6681B660-8C38-42FF-91AD-5D0FBBF52E99}" type="datetimeFigureOut">
              <a:rPr lang="id-ID" smtClean="0"/>
              <a:pPr/>
              <a:t>21/09/2011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C4D5441-B1F0-4975-A07B-4823962F3167}"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transition>
    <p:wheel spokes="1"/>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096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6681B660-8C38-42FF-91AD-5D0FBBF52E99}" type="datetimeFigureOut">
              <a:rPr lang="id-ID" smtClean="0"/>
              <a:pPr/>
              <a:t>21/09/2011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C4D5441-B1F0-4975-A07B-4823962F3167}" type="slidenum">
              <a:rPr lang="id-ID" smtClean="0"/>
              <a:pPr/>
              <a:t>‹#›</a:t>
            </a:fld>
            <a:endParaRPr lang="id-ID"/>
          </a:p>
        </p:txBody>
      </p:sp>
    </p:spTree>
  </p:cSld>
  <p:clrMapOvr>
    <a:masterClrMapping/>
  </p:clrMapOvr>
  <p:transition>
    <p:wheel spokes="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6681B660-8C38-42FF-91AD-5D0FBBF52E99}" type="datetimeFigureOut">
              <a:rPr lang="id-ID" smtClean="0"/>
              <a:pPr/>
              <a:t>21/09/2011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C4D5441-B1F0-4975-A07B-4823962F3167}"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transition>
    <p:wheel spokes="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681B660-8C38-42FF-91AD-5D0FBBF52E99}" type="datetimeFigureOut">
              <a:rPr lang="id-ID" smtClean="0"/>
              <a:pPr/>
              <a:t>21/09/2011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C4D5441-B1F0-4975-A07B-4823962F3167}" type="slidenum">
              <a:rPr lang="id-ID" smtClean="0"/>
              <a:pPr/>
              <a:t>‹#›</a:t>
            </a:fld>
            <a:endParaRPr lang="id-ID"/>
          </a:p>
        </p:txBody>
      </p:sp>
      <p:grpSp>
        <p:nvGrpSpPr>
          <p:cNvPr id="7" name="Group 6"/>
          <p:cNvGrpSpPr/>
          <p:nvPr/>
        </p:nvGrpSpPr>
        <p:grpSpPr>
          <a:xfrm>
            <a:off x="4592782" y="2133600"/>
            <a:ext cx="3865418" cy="4172197"/>
            <a:chOff x="0" y="0"/>
            <a:chExt cx="1600200" cy="1727200"/>
          </a:xfrm>
        </p:grpSpPr>
        <p:sp>
          <p:nvSpPr>
            <p:cNvPr id="8" name="Oval 7"/>
            <p:cNvSpPr/>
            <p:nvPr/>
          </p:nvSpPr>
          <p:spPr>
            <a:xfrm>
              <a:off x="685800" y="152400"/>
              <a:ext cx="914400" cy="9144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9" name="Oval 8"/>
            <p:cNvSpPr/>
            <p:nvPr/>
          </p:nvSpPr>
          <p:spPr>
            <a:xfrm>
              <a:off x="381000" y="1206500"/>
              <a:ext cx="457200" cy="4572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Oval 9"/>
            <p:cNvSpPr/>
            <p:nvPr/>
          </p:nvSpPr>
          <p:spPr>
            <a:xfrm>
              <a:off x="685800" y="914400"/>
              <a:ext cx="355600" cy="3556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1" name="Oval 10"/>
            <p:cNvSpPr/>
            <p:nvPr/>
          </p:nvSpPr>
          <p:spPr>
            <a:xfrm>
              <a:off x="647700" y="1143000"/>
              <a:ext cx="431800" cy="4318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2" name="Oval 11"/>
            <p:cNvSpPr/>
            <p:nvPr/>
          </p:nvSpPr>
          <p:spPr>
            <a:xfrm>
              <a:off x="457200" y="0"/>
              <a:ext cx="762000" cy="7620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Oval 15"/>
            <p:cNvSpPr/>
            <p:nvPr/>
          </p:nvSpPr>
          <p:spPr>
            <a:xfrm>
              <a:off x="1028700" y="1524000"/>
              <a:ext cx="203200" cy="2032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Oval 16"/>
            <p:cNvSpPr/>
            <p:nvPr/>
          </p:nvSpPr>
          <p:spPr>
            <a:xfrm>
              <a:off x="88900" y="1066800"/>
              <a:ext cx="127000" cy="1270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Oval 18"/>
            <p:cNvSpPr/>
            <p:nvPr/>
          </p:nvSpPr>
          <p:spPr>
            <a:xfrm>
              <a:off x="0" y="1244600"/>
              <a:ext cx="127000" cy="1270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Oval 19"/>
            <p:cNvSpPr/>
            <p:nvPr/>
          </p:nvSpPr>
          <p:spPr>
            <a:xfrm>
              <a:off x="152400" y="1092200"/>
              <a:ext cx="127000" cy="1270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1" name="Oval 20"/>
            <p:cNvSpPr/>
            <p:nvPr/>
          </p:nvSpPr>
          <p:spPr>
            <a:xfrm>
              <a:off x="304800" y="1066800"/>
              <a:ext cx="127000" cy="1270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3" name="Group 32"/>
          <p:cNvGrpSpPr/>
          <p:nvPr/>
        </p:nvGrpSpPr>
        <p:grpSpPr>
          <a:xfrm>
            <a:off x="609600" y="990600"/>
            <a:ext cx="1179761" cy="1356814"/>
            <a:chOff x="266700" y="914400"/>
            <a:chExt cx="1179761" cy="1356814"/>
          </a:xfrm>
        </p:grpSpPr>
        <p:sp>
          <p:nvSpPr>
            <p:cNvPr id="23" name="Oval 22"/>
            <p:cNvSpPr/>
            <p:nvPr/>
          </p:nvSpPr>
          <p:spPr>
            <a:xfrm>
              <a:off x="555812" y="1380565"/>
              <a:ext cx="890649" cy="890649"/>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6" name="Oval 25"/>
            <p:cNvSpPr/>
            <p:nvPr/>
          </p:nvSpPr>
          <p:spPr>
            <a:xfrm flipV="1">
              <a:off x="304800" y="1219200"/>
              <a:ext cx="355600" cy="3556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7" name="Oval 26"/>
            <p:cNvSpPr/>
            <p:nvPr/>
          </p:nvSpPr>
          <p:spPr>
            <a:xfrm flipV="1">
              <a:off x="266700" y="914400"/>
              <a:ext cx="431800" cy="4318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8" name="Oval 27"/>
            <p:cNvSpPr/>
            <p:nvPr/>
          </p:nvSpPr>
          <p:spPr>
            <a:xfrm flipV="1">
              <a:off x="609600" y="1066800"/>
              <a:ext cx="203200" cy="2032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3" name="Text Placeholder 2"/>
          <p:cNvSpPr>
            <a:spLocks noGrp="1"/>
          </p:cNvSpPr>
          <p:nvPr>
            <p:ph type="body" idx="1"/>
          </p:nvPr>
        </p:nvSpPr>
        <p:spPr>
          <a:xfrm>
            <a:off x="4724400" y="2590800"/>
            <a:ext cx="1905000" cy="1905000"/>
          </a:xfrm>
          <a:prstGeom prst="ellipse">
            <a:avLst/>
          </a:prstGeom>
          <a:solidFill>
            <a:schemeClr val="tx2"/>
          </a:solidFill>
        </p:spPr>
        <p:txBody>
          <a:bodyPr anchor="ctr" anchorCtr="0">
            <a:normAutofit/>
          </a:bodyPr>
          <a:lstStyle>
            <a:lvl1pPr marL="0" indent="0" algn="ctr">
              <a:buNone/>
              <a:defRPr sz="14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2" name="Title 1"/>
          <p:cNvSpPr>
            <a:spLocks noGrp="1"/>
          </p:cNvSpPr>
          <p:nvPr>
            <p:ph type="title"/>
          </p:nvPr>
        </p:nvSpPr>
        <p:spPr>
          <a:xfrm>
            <a:off x="1295400" y="1143000"/>
            <a:ext cx="7086600" cy="1472184"/>
          </a:xfrm>
        </p:spPr>
        <p:txBody>
          <a:bodyPr anchor="ctr" anchorCtr="0">
            <a:normAutofit/>
          </a:bodyPr>
          <a:lstStyle>
            <a:lvl1pPr algn="l">
              <a:defRPr sz="3600" b="0" cap="none" baseline="0"/>
            </a:lvl1pPr>
          </a:lstStyle>
          <a:p>
            <a:r>
              <a:rPr lang="en-US" smtClean="0"/>
              <a:t>Click to edit Master title style</a:t>
            </a:r>
            <a:endParaRPr/>
          </a:p>
        </p:txBody>
      </p:sp>
    </p:spTree>
  </p:cSld>
  <p:clrMapOvr>
    <a:overrideClrMapping bg1="dk1" tx1="lt1" bg2="dk2" tx2="lt2" accent1="accent1" accent2="accent2" accent3="accent3" accent4="accent4" accent5="accent5" accent6="accent6" hlink="hlink" folHlink="folHlink"/>
  </p:clrMapOvr>
  <p:transition>
    <p:wheel spokes="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00953" y="1752600"/>
            <a:ext cx="3429000" cy="3886200"/>
          </a:xfrm>
          <a:prstGeom prst="ellipse">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p:style>
        <p:txBody>
          <a:bodyPr vert="horz" lIns="45720" tIns="45720" rIns="45720" bIns="45720" rtlCol="0" anchor="t" anchorCtr="0">
            <a:normAutofit/>
            <a:scene3d>
              <a:camera prst="orthographicFront"/>
              <a:lightRig rig="threePt" dir="t"/>
            </a:scene3d>
            <a:sp3d extrusionH="25400"/>
          </a:bodyPr>
          <a:lstStyle>
            <a:lvl1pPr indent="-228600" algn="l" defTabSz="914400" rtl="0" eaLnBrk="1" latinLnBrk="0" hangingPunct="1">
              <a:defRPr sz="1600" kern="1200">
                <a:solidFill>
                  <a:schemeClr val="tx1"/>
                </a:solidFill>
                <a:latin typeface="+mn-lt"/>
                <a:ea typeface="+mn-ea"/>
                <a:cs typeface="+mn-cs"/>
              </a:defRPr>
            </a:lvl1pPr>
            <a:lvl2pPr indent="-228600" algn="l" defTabSz="914400" rtl="0" eaLnBrk="1" latinLnBrk="0" hangingPunct="1">
              <a:defRPr sz="1400" kern="1200">
                <a:solidFill>
                  <a:schemeClr val="tx1"/>
                </a:solidFill>
                <a:latin typeface="+mn-lt"/>
                <a:ea typeface="+mn-ea"/>
                <a:cs typeface="+mn-cs"/>
              </a:defRPr>
            </a:lvl2pPr>
            <a:lvl3pPr indent="-228600" algn="l" defTabSz="914400" rtl="0" eaLnBrk="1" latinLnBrk="0" hangingPunct="1">
              <a:defRPr sz="1400" kern="1200">
                <a:solidFill>
                  <a:schemeClr val="tx1"/>
                </a:solidFill>
                <a:latin typeface="+mn-lt"/>
                <a:ea typeface="+mn-ea"/>
                <a:cs typeface="+mn-cs"/>
              </a:defRPr>
            </a:lvl3pPr>
            <a:lvl4pPr indent="-228600" algn="l" defTabSz="914400" rtl="0" eaLnBrk="1" latinLnBrk="0" hangingPunct="1">
              <a:defRPr sz="1400" kern="1200">
                <a:solidFill>
                  <a:schemeClr val="tx1"/>
                </a:solidFill>
                <a:latin typeface="+mn-lt"/>
                <a:ea typeface="+mn-ea"/>
                <a:cs typeface="+mn-cs"/>
              </a:defRPr>
            </a:lvl4pPr>
            <a:lvl5pPr indent="-228600" algn="l" defTabSz="914400" rtl="0" eaLnBrk="1" latinLnBrk="0" hangingPunct="1">
              <a:defRPr sz="1400" kern="1200">
                <a:solidFill>
                  <a:schemeClr val="tx1"/>
                </a:solidFill>
                <a:latin typeface="+mn-lt"/>
                <a:ea typeface="+mn-ea"/>
                <a:cs typeface="+mn-cs"/>
              </a:defRPr>
            </a:lvl5pPr>
            <a:lvl6pPr>
              <a:defRPr sz="1400"/>
            </a:lvl6pPr>
            <a:lvl7pPr>
              <a:defRPr sz="1400"/>
            </a:lvl7pPr>
            <a:lvl8pPr>
              <a:defRPr sz="140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00600" y="2362200"/>
            <a:ext cx="3429000" cy="3886200"/>
          </a:xfrm>
          <a:prstGeom prst="ellipse">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p:style>
        <p:txBody>
          <a:bodyPr vert="horz" lIns="45720" tIns="45720" rIns="45720" bIns="45720" rtlCol="0" anchor="t" anchorCtr="0">
            <a:normAutofit/>
            <a:scene3d>
              <a:camera prst="orthographicFront"/>
              <a:lightRig rig="threePt" dir="t"/>
            </a:scene3d>
            <a:sp3d extrusionH="25400"/>
          </a:bodyPr>
          <a:lstStyle>
            <a:lvl1pPr indent="-228600" algn="l" defTabSz="914400" rtl="0" eaLnBrk="1" latinLnBrk="0" hangingPunct="1">
              <a:buFont typeface="Wingdings" pitchFamily="2" charset="2"/>
              <a:buChar char="l"/>
              <a:defRPr sz="1600" kern="1200">
                <a:solidFill>
                  <a:schemeClr val="tx1"/>
                </a:solidFill>
                <a:latin typeface="+mn-lt"/>
                <a:ea typeface="+mn-ea"/>
                <a:cs typeface="+mn-cs"/>
              </a:defRPr>
            </a:lvl1pPr>
            <a:lvl2pPr indent="-228600" algn="l" defTabSz="914400" rtl="0" eaLnBrk="1" latinLnBrk="0" hangingPunct="1">
              <a:buFont typeface="Arial" pitchFamily="34" charset="0"/>
              <a:defRPr sz="1400" kern="1200">
                <a:solidFill>
                  <a:schemeClr val="tx1"/>
                </a:solidFill>
                <a:latin typeface="+mn-lt"/>
                <a:ea typeface="+mn-ea"/>
                <a:cs typeface="+mn-cs"/>
              </a:defRPr>
            </a:lvl2pPr>
            <a:lvl3pPr indent="-228600" algn="l" defTabSz="914400" rtl="0" eaLnBrk="1" latinLnBrk="0" hangingPunct="1">
              <a:buFont typeface="Wingdings" pitchFamily="2" charset="2"/>
              <a:buChar char="l"/>
              <a:defRPr sz="1400" kern="1200">
                <a:solidFill>
                  <a:schemeClr val="tx1"/>
                </a:solidFill>
                <a:latin typeface="+mn-lt"/>
                <a:ea typeface="+mn-ea"/>
                <a:cs typeface="+mn-cs"/>
              </a:defRPr>
            </a:lvl3pPr>
            <a:lvl4pPr indent="-228600" algn="l" defTabSz="914400" rtl="0" eaLnBrk="1" latinLnBrk="0" hangingPunct="1">
              <a:buFont typeface="Arial" pitchFamily="34" charset="0"/>
              <a:defRPr sz="1400" kern="1200">
                <a:solidFill>
                  <a:schemeClr val="tx1"/>
                </a:solidFill>
                <a:latin typeface="+mn-lt"/>
                <a:ea typeface="+mn-ea"/>
                <a:cs typeface="+mn-cs"/>
              </a:defRPr>
            </a:lvl4pPr>
            <a:lvl5pPr indent="-228600" algn="l" defTabSz="914400" rtl="0" eaLnBrk="1" latinLnBrk="0" hangingPunct="1">
              <a:buFont typeface="Wingdings" pitchFamily="2" charset="2"/>
              <a:buChar char="l"/>
              <a:defRPr sz="1400" kern="120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6681B660-8C38-42FF-91AD-5D0FBBF52E99}" type="datetimeFigureOut">
              <a:rPr lang="id-ID" smtClean="0"/>
              <a:pPr/>
              <a:t>21/09/2011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C4D5441-B1F0-4975-A07B-4823962F3167}" type="slidenum">
              <a:rPr lang="id-ID" smtClean="0"/>
              <a:pPr/>
              <a:t>‹#›</a:t>
            </a:fld>
            <a:endParaRPr lang="id-ID"/>
          </a:p>
        </p:txBody>
      </p:sp>
      <p:sp>
        <p:nvSpPr>
          <p:cNvPr id="2" name="Title 1"/>
          <p:cNvSpPr>
            <a:spLocks noGrp="1"/>
          </p:cNvSpPr>
          <p:nvPr>
            <p:ph type="title"/>
          </p:nvPr>
        </p:nvSpPr>
        <p:spPr>
          <a:xfrm>
            <a:off x="1447800" y="609600"/>
            <a:ext cx="6629400" cy="1143000"/>
          </a:xfrm>
        </p:spPr>
        <p:txBody>
          <a:bodyPr/>
          <a:lstStyle/>
          <a:p>
            <a:r>
              <a:rPr lang="en-US" smtClean="0"/>
              <a:t>Click to edit Master title style</a:t>
            </a:r>
            <a:endParaRPr/>
          </a:p>
        </p:txBody>
      </p:sp>
    </p:spTree>
  </p:cSld>
  <p:clrMapOvr>
    <a:overrideClrMapping bg1="dk1" tx1="lt1" bg2="dk2" tx2="lt2" accent1="accent1" accent2="accent2" accent3="accent3" accent4="accent4" accent5="accent5" accent6="accent6" hlink="hlink" folHlink="folHlink"/>
  </p:clrMapOvr>
  <p:transition>
    <p:wheel spokes="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rot="16200000">
            <a:off x="-870003" y="3147219"/>
            <a:ext cx="3429000" cy="639762"/>
          </a:xfrm>
          <a:prstGeom prst="rect">
            <a:avLst/>
          </a:prstGeom>
          <a:noFill/>
        </p:spPr>
        <p:txBody>
          <a:bodyPr anchor="ctr" anchorCtr="0">
            <a:scene3d>
              <a:camera prst="orthographicFront"/>
              <a:lightRig rig="threePt" dir="t"/>
            </a:scene3d>
            <a:sp3d extrusionH="25400">
              <a:bevelT w="12700" h="12700"/>
              <a:extrusionClr>
                <a:schemeClr val="bg1">
                  <a:lumMod val="10000"/>
                  <a:lumOff val="90000"/>
                </a:schemeClr>
              </a:extrusionClr>
            </a:sp3d>
          </a:bodyPr>
          <a:lstStyle>
            <a:lvl1pPr marL="0" indent="0" algn="ctr">
              <a:buNone/>
              <a:defRPr sz="1800" b="0">
                <a:effectLst/>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6800" y="1755648"/>
            <a:ext cx="3200400" cy="3429000"/>
          </a:xfrm>
        </p:spPr>
        <p:txBody>
          <a:bodyPr>
            <a:noAutofit/>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rot="16200000">
            <a:off x="3259278" y="3756819"/>
            <a:ext cx="3429000" cy="639762"/>
          </a:xfrm>
          <a:prstGeom prst="rect">
            <a:avLst/>
          </a:prstGeom>
          <a:noFill/>
        </p:spPr>
        <p:txBody>
          <a:bodyPr anchor="ctr" anchorCtr="0">
            <a:scene3d>
              <a:camera prst="orthographicFront"/>
              <a:lightRig rig="threePt" dir="t"/>
            </a:scene3d>
            <a:sp3d extrusionH="25400">
              <a:bevelT w="12700" h="12700"/>
              <a:extrusionClr>
                <a:schemeClr val="bg1">
                  <a:lumMod val="10000"/>
                  <a:lumOff val="90000"/>
                </a:schemeClr>
              </a:extrusionClr>
            </a:sp3d>
          </a:bodyPr>
          <a:lstStyle>
            <a:lvl1pPr marL="0" indent="0" algn="ctr">
              <a:buNone/>
              <a:defRPr sz="1800" b="0">
                <a:effectLst/>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81600" y="2359152"/>
            <a:ext cx="3200400" cy="3429000"/>
          </a:xfrm>
        </p:spPr>
        <p:txBody>
          <a:bodyPr>
            <a:noAutofit/>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6681B660-8C38-42FF-91AD-5D0FBBF52E99}" type="datetimeFigureOut">
              <a:rPr lang="id-ID" smtClean="0"/>
              <a:pPr/>
              <a:t>21/09/2011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CC4D5441-B1F0-4975-A07B-4823962F3167}"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transition>
    <p:wheel spokes="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681B660-8C38-42FF-91AD-5D0FBBF52E99}" type="datetimeFigureOut">
              <a:rPr lang="id-ID" smtClean="0"/>
              <a:pPr/>
              <a:t>21/09/2011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CC4D5441-B1F0-4975-A07B-4823962F3167}"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transition>
    <p:wheel spokes="1"/>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Ref idx="1003">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81B660-8C38-42FF-91AD-5D0FBBF52E99}" type="datetimeFigureOut">
              <a:rPr lang="id-ID" smtClean="0"/>
              <a:pPr/>
              <a:t>21/09/2011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CC4D5441-B1F0-4975-A07B-4823962F3167}"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transition>
    <p:wheel spokes="1"/>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84048"/>
            <a:ext cx="2130552" cy="3044952"/>
          </a:xfrm>
          <a:noFill/>
          <a:ln>
            <a:noFill/>
          </a:ln>
          <a:scene3d>
            <a:camera prst="orthographicFront"/>
            <a:lightRig rig="threePt" dir="t"/>
          </a:scene3d>
          <a:sp3d>
            <a:bevelT w="12700" h="12700"/>
          </a:sp3d>
        </p:spPr>
        <p:txBody>
          <a:bodyPr vert="horz" lIns="91440" tIns="45720" rIns="91440" bIns="45720" rtlCol="0" anchor="b">
            <a:noAutofit/>
            <a:scene3d>
              <a:camera prst="orthographicFront"/>
              <a:lightRig rig="threePt" dir="t"/>
            </a:scene3d>
            <a:sp3d extrusionH="25400">
              <a:bevelT w="12700" h="12700"/>
              <a:extrusionClr>
                <a:schemeClr val="bg1">
                  <a:lumMod val="10000"/>
                  <a:lumOff val="90000"/>
                </a:schemeClr>
              </a:extrusionClr>
            </a:sp3d>
          </a:bodyPr>
          <a:lstStyle>
            <a:lvl1pPr algn="l" defTabSz="914400" rtl="0" eaLnBrk="1" latinLnBrk="0" hangingPunct="1">
              <a:spcBef>
                <a:spcPct val="0"/>
              </a:spcBef>
              <a:buNone/>
              <a:defRPr sz="4000" kern="1200" spc="200" baseline="0">
                <a:solidFill>
                  <a:schemeClr val="tx1"/>
                </a:solidFill>
                <a:effectLst/>
                <a:latin typeface="+mj-lt"/>
                <a:ea typeface="+mj-ea"/>
                <a:cs typeface="+mj-cs"/>
              </a:defRPr>
            </a:lvl1pPr>
          </a:lstStyle>
          <a:p>
            <a:r>
              <a:rPr lang="en-US" smtClean="0"/>
              <a:t>Click to edit Master title style</a:t>
            </a:r>
            <a:endParaRPr/>
          </a:p>
        </p:txBody>
      </p:sp>
      <p:sp>
        <p:nvSpPr>
          <p:cNvPr id="5" name="Date Placeholder 4"/>
          <p:cNvSpPr>
            <a:spLocks noGrp="1"/>
          </p:cNvSpPr>
          <p:nvPr>
            <p:ph type="dt" sz="half" idx="10"/>
          </p:nvPr>
        </p:nvSpPr>
        <p:spPr/>
        <p:txBody>
          <a:bodyPr/>
          <a:lstStyle/>
          <a:p>
            <a:fld id="{6681B660-8C38-42FF-91AD-5D0FBBF52E99}" type="datetimeFigureOut">
              <a:rPr lang="id-ID" smtClean="0"/>
              <a:pPr/>
              <a:t>21/09/2011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C4D5441-B1F0-4975-A07B-4823962F3167}" type="slidenum">
              <a:rPr lang="id-ID" smtClean="0"/>
              <a:pPr/>
              <a:t>‹#›</a:t>
            </a:fld>
            <a:endParaRPr lang="id-ID"/>
          </a:p>
        </p:txBody>
      </p:sp>
      <p:grpSp>
        <p:nvGrpSpPr>
          <p:cNvPr id="8" name="Group 22"/>
          <p:cNvGrpSpPr/>
          <p:nvPr/>
        </p:nvGrpSpPr>
        <p:grpSpPr>
          <a:xfrm>
            <a:off x="4695702" y="2133600"/>
            <a:ext cx="4448298" cy="4018808"/>
            <a:chOff x="4695702" y="2133600"/>
            <a:chExt cx="4448298" cy="4018808"/>
          </a:xfrm>
        </p:grpSpPr>
        <p:sp>
          <p:nvSpPr>
            <p:cNvPr id="10" name="Oval 9"/>
            <p:cNvSpPr/>
            <p:nvPr/>
          </p:nvSpPr>
          <p:spPr>
            <a:xfrm>
              <a:off x="4695702" y="5048003"/>
              <a:ext cx="1104405" cy="1104405"/>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Oval 10"/>
            <p:cNvSpPr/>
            <p:nvPr/>
          </p:nvSpPr>
          <p:spPr>
            <a:xfrm>
              <a:off x="7065818" y="4572000"/>
              <a:ext cx="858982" cy="858982"/>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2" name="Oval 11"/>
            <p:cNvSpPr/>
            <p:nvPr/>
          </p:nvSpPr>
          <p:spPr>
            <a:xfrm>
              <a:off x="5339938" y="4894613"/>
              <a:ext cx="1043049" cy="1043049"/>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3" name="Oval 12"/>
            <p:cNvSpPr/>
            <p:nvPr/>
          </p:nvSpPr>
          <p:spPr>
            <a:xfrm>
              <a:off x="6693725" y="3048000"/>
              <a:ext cx="1840675" cy="1840675"/>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Oval 13"/>
            <p:cNvSpPr/>
            <p:nvPr/>
          </p:nvSpPr>
          <p:spPr>
            <a:xfrm>
              <a:off x="7916883" y="2133600"/>
              <a:ext cx="858982" cy="858982"/>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7824849" y="2685803"/>
              <a:ext cx="1043049" cy="1043049"/>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6" name="Oval 15"/>
            <p:cNvSpPr/>
            <p:nvPr/>
          </p:nvSpPr>
          <p:spPr>
            <a:xfrm>
              <a:off x="8653153" y="2869870"/>
              <a:ext cx="490847" cy="490847"/>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8" name="Oval 17"/>
            <p:cNvSpPr/>
            <p:nvPr/>
          </p:nvSpPr>
          <p:spPr>
            <a:xfrm>
              <a:off x="6552210" y="5120244"/>
              <a:ext cx="306779" cy="306779"/>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Oval 19"/>
            <p:cNvSpPr/>
            <p:nvPr/>
          </p:nvSpPr>
          <p:spPr>
            <a:xfrm>
              <a:off x="6781800" y="5562600"/>
              <a:ext cx="306779" cy="306779"/>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Oval 20"/>
            <p:cNvSpPr/>
            <p:nvPr/>
          </p:nvSpPr>
          <p:spPr>
            <a:xfrm>
              <a:off x="6705600" y="5181600"/>
              <a:ext cx="306779" cy="306779"/>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2" name="Oval 21"/>
            <p:cNvSpPr/>
            <p:nvPr/>
          </p:nvSpPr>
          <p:spPr>
            <a:xfrm>
              <a:off x="7073735" y="5120244"/>
              <a:ext cx="306779" cy="306779"/>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Content Placeholder 2"/>
          <p:cNvSpPr>
            <a:spLocks noGrp="1"/>
          </p:cNvSpPr>
          <p:nvPr>
            <p:ph idx="1"/>
          </p:nvPr>
        </p:nvSpPr>
        <p:spPr>
          <a:xfrm>
            <a:off x="2895600" y="927847"/>
            <a:ext cx="4114800" cy="4114800"/>
          </a:xfrm>
          <a:solidFill>
            <a:schemeClr val="bg1"/>
          </a:solidFill>
          <a:ln w="101600">
            <a:solidFill>
              <a:schemeClr val="tx2">
                <a:alpha val="50000"/>
              </a:schemeClr>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vert="horz" lIns="45720" tIns="91440" rIns="45720" bIns="45720" rtlCol="0" anchor="t" anchorCtr="0">
            <a:normAutofit/>
            <a:scene3d>
              <a:camera prst="orthographicFront"/>
              <a:lightRig rig="threePt" dir="t"/>
            </a:scene3d>
            <a:sp3d extrusionH="25400"/>
          </a:bodyPr>
          <a:lstStyle>
            <a:lvl1pPr marL="228600" indent="-228600" algn="l" defTabSz="914400" rtl="0" eaLnBrk="1" latinLnBrk="0" hangingPunct="1">
              <a:spcBef>
                <a:spcPts val="1800"/>
              </a:spcBef>
              <a:buFont typeface="Wingdings" pitchFamily="2" charset="2"/>
              <a:buChar char="l"/>
              <a:defRPr sz="1800" kern="1200">
                <a:solidFill>
                  <a:schemeClr val="lt1"/>
                </a:solidFill>
                <a:latin typeface="+mn-lt"/>
                <a:ea typeface="+mn-ea"/>
                <a:cs typeface="+mn-cs"/>
              </a:defRPr>
            </a:lvl1pPr>
            <a:lvl2pPr marL="511175" indent="-228600" algn="l" defTabSz="914400" rtl="0" eaLnBrk="1" latinLnBrk="0" hangingPunct="1">
              <a:spcBef>
                <a:spcPts val="1800"/>
              </a:spcBef>
              <a:buFont typeface="Arial" pitchFamily="34" charset="0"/>
              <a:buChar char="•"/>
              <a:defRPr sz="1600" kern="1200">
                <a:solidFill>
                  <a:schemeClr val="lt1"/>
                </a:solidFill>
                <a:latin typeface="+mn-lt"/>
                <a:ea typeface="+mn-ea"/>
                <a:cs typeface="+mn-cs"/>
              </a:defRPr>
            </a:lvl2pPr>
            <a:lvl3pPr marL="806450" indent="-228600" algn="l" defTabSz="914400" rtl="0" eaLnBrk="1" latinLnBrk="0" hangingPunct="1">
              <a:spcBef>
                <a:spcPts val="1800"/>
              </a:spcBef>
              <a:buFont typeface="Wingdings" pitchFamily="2" charset="2"/>
              <a:buChar char="l"/>
              <a:defRPr sz="1600" kern="1200">
                <a:solidFill>
                  <a:schemeClr val="lt1"/>
                </a:solidFill>
                <a:latin typeface="+mn-lt"/>
                <a:ea typeface="+mn-ea"/>
                <a:cs typeface="+mn-cs"/>
              </a:defRPr>
            </a:lvl3pPr>
            <a:lvl4pPr marL="1089025" indent="-228600" algn="l" defTabSz="914400" rtl="0" eaLnBrk="1" latinLnBrk="0" hangingPunct="1">
              <a:spcBef>
                <a:spcPts val="1800"/>
              </a:spcBef>
              <a:buFont typeface="Arial" pitchFamily="34" charset="0"/>
              <a:buChar char="•"/>
              <a:defRPr sz="1600" kern="1200">
                <a:solidFill>
                  <a:schemeClr val="lt1"/>
                </a:solidFill>
                <a:latin typeface="+mn-lt"/>
                <a:ea typeface="+mn-ea"/>
                <a:cs typeface="+mn-cs"/>
              </a:defRPr>
            </a:lvl4pPr>
            <a:lvl5pPr marL="1371600" indent="-228600" algn="l" defTabSz="914400" rtl="0" eaLnBrk="1" latinLnBrk="0" hangingPunct="1">
              <a:spcBef>
                <a:spcPts val="1800"/>
              </a:spcBef>
              <a:buFont typeface="Wingdings" pitchFamily="2" charset="2"/>
              <a:buChar char="l"/>
              <a:defRPr sz="1600" kern="1200">
                <a:solidFill>
                  <a:schemeClr val="lt1"/>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5" name="Oval 24"/>
          <p:cNvSpPr/>
          <p:nvPr/>
        </p:nvSpPr>
        <p:spPr>
          <a:xfrm>
            <a:off x="3886200" y="5638800"/>
            <a:ext cx="304800" cy="3048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Text Placeholder 3"/>
          <p:cNvSpPr>
            <a:spLocks noGrp="1"/>
          </p:cNvSpPr>
          <p:nvPr>
            <p:ph type="body" sz="half" idx="2"/>
          </p:nvPr>
        </p:nvSpPr>
        <p:spPr>
          <a:xfrm>
            <a:off x="457199" y="4645152"/>
            <a:ext cx="2514600" cy="1600200"/>
          </a:xfrm>
          <a:solidFill>
            <a:schemeClr val="tx2">
              <a:alpha val="20000"/>
            </a:schemeClr>
          </a:solidFill>
          <a:ln>
            <a:noFill/>
          </a:ln>
        </p:spPr>
        <p:txBody>
          <a:bodyPr vert="horz" lIns="0" tIns="45720" rIns="0" bIns="45720" rtlCol="0" anchor="t" anchorCtr="0">
            <a:normAutofit/>
            <a:scene3d>
              <a:camera prst="orthographicFront"/>
              <a:lightRig rig="threePt" dir="t"/>
            </a:scene3d>
            <a:sp3d extrusionH="25400"/>
          </a:bodyPr>
          <a:lstStyle>
            <a:lvl1pPr marL="0" indent="0" algn="ctr">
              <a:buNone/>
              <a:defRPr sz="1400" kern="120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1800"/>
              </a:spcBef>
              <a:buFont typeface="Wingdings" pitchFamily="2" charset="2"/>
              <a:buNone/>
            </a:pPr>
            <a:r>
              <a:rPr lang="en-US" smtClean="0"/>
              <a:t>Click to edit Master text styles</a:t>
            </a:r>
          </a:p>
        </p:txBody>
      </p:sp>
      <p:sp>
        <p:nvSpPr>
          <p:cNvPr id="26" name="Oval 25"/>
          <p:cNvSpPr/>
          <p:nvPr/>
        </p:nvSpPr>
        <p:spPr>
          <a:xfrm>
            <a:off x="3319153" y="5147953"/>
            <a:ext cx="186047" cy="186047"/>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4" name="Oval 23"/>
          <p:cNvSpPr/>
          <p:nvPr/>
        </p:nvSpPr>
        <p:spPr>
          <a:xfrm>
            <a:off x="3225024" y="5103129"/>
            <a:ext cx="186047" cy="186047"/>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Tree>
  </p:cSld>
  <p:clrMapOvr>
    <a:overrideClrMapping bg1="dk1" tx1="lt1" bg2="dk2" tx2="lt2" accent1="accent1" accent2="accent2" accent3="accent3" accent4="accent4" accent5="accent5" accent6="accent6" hlink="hlink" folHlink="folHlink"/>
  </p:clrMapOvr>
  <p:transition>
    <p:wheel spokes="1"/>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2133600" cy="3048000"/>
          </a:xfrm>
          <a:noFill/>
          <a:ln>
            <a:noFill/>
          </a:ln>
          <a:scene3d>
            <a:camera prst="orthographicFront"/>
            <a:lightRig rig="threePt" dir="t"/>
          </a:scene3d>
          <a:sp3d>
            <a:bevelT w="12700" h="12700"/>
          </a:sp3d>
        </p:spPr>
        <p:txBody>
          <a:bodyPr anchor="b">
            <a:noAutofit/>
          </a:bodyPr>
          <a:lstStyle>
            <a:lvl1pPr algn="l">
              <a:defRPr sz="4000" kern="1200" spc="200" baseline="0">
                <a:solidFill>
                  <a:schemeClr val="tx1"/>
                </a:solidFill>
                <a:effectLst/>
                <a:latin typeface="+mj-lt"/>
                <a:ea typeface="+mj-ea"/>
                <a:cs typeface="+mj-cs"/>
              </a:defRPr>
            </a:lvl1pPr>
          </a:lstStyle>
          <a:p>
            <a:r>
              <a:rPr lang="en-US" smtClean="0"/>
              <a:t>Click to edit Master title style</a:t>
            </a:r>
            <a:endParaRPr/>
          </a:p>
        </p:txBody>
      </p:sp>
      <p:sp>
        <p:nvSpPr>
          <p:cNvPr id="4" name="Text Placeholder 3"/>
          <p:cNvSpPr>
            <a:spLocks noGrp="1"/>
          </p:cNvSpPr>
          <p:nvPr>
            <p:ph type="body" sz="half" idx="2"/>
          </p:nvPr>
        </p:nvSpPr>
        <p:spPr>
          <a:xfrm>
            <a:off x="457200" y="4648200"/>
            <a:ext cx="3200400" cy="1524000"/>
          </a:xfrm>
        </p:spPr>
        <p:txBody>
          <a:bodyPr lIns="0" rIns="0">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81B660-8C38-42FF-91AD-5D0FBBF52E99}" type="datetimeFigureOut">
              <a:rPr lang="id-ID" smtClean="0"/>
              <a:pPr/>
              <a:t>21/09/2011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C4D5441-B1F0-4975-A07B-4823962F3167}" type="slidenum">
              <a:rPr lang="id-ID" smtClean="0"/>
              <a:pPr/>
              <a:t>‹#›</a:t>
            </a:fld>
            <a:endParaRPr lang="id-ID"/>
          </a:p>
        </p:txBody>
      </p:sp>
      <p:grpSp>
        <p:nvGrpSpPr>
          <p:cNvPr id="22" name="Group 21"/>
          <p:cNvGrpSpPr/>
          <p:nvPr/>
        </p:nvGrpSpPr>
        <p:grpSpPr>
          <a:xfrm>
            <a:off x="3775364" y="2133600"/>
            <a:ext cx="5368636" cy="4724400"/>
            <a:chOff x="0" y="0"/>
            <a:chExt cx="2222500" cy="1955800"/>
          </a:xfrm>
        </p:grpSpPr>
        <p:sp>
          <p:nvSpPr>
            <p:cNvPr id="8" name="Oval 7"/>
            <p:cNvSpPr/>
            <p:nvPr/>
          </p:nvSpPr>
          <p:spPr>
            <a:xfrm>
              <a:off x="685800" y="152400"/>
              <a:ext cx="914400" cy="9144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9" name="Oval 8"/>
            <p:cNvSpPr/>
            <p:nvPr/>
          </p:nvSpPr>
          <p:spPr>
            <a:xfrm>
              <a:off x="381000" y="1206500"/>
              <a:ext cx="457200" cy="4572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Oval 9"/>
            <p:cNvSpPr/>
            <p:nvPr/>
          </p:nvSpPr>
          <p:spPr>
            <a:xfrm>
              <a:off x="685800" y="914400"/>
              <a:ext cx="355600" cy="3556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1" name="Oval 10"/>
            <p:cNvSpPr/>
            <p:nvPr/>
          </p:nvSpPr>
          <p:spPr>
            <a:xfrm>
              <a:off x="647700" y="1143000"/>
              <a:ext cx="431800" cy="4318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2" name="Oval 11"/>
            <p:cNvSpPr/>
            <p:nvPr/>
          </p:nvSpPr>
          <p:spPr>
            <a:xfrm>
              <a:off x="457200" y="0"/>
              <a:ext cx="762000" cy="7620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Oval 12"/>
            <p:cNvSpPr/>
            <p:nvPr/>
          </p:nvSpPr>
          <p:spPr>
            <a:xfrm>
              <a:off x="1714500" y="0"/>
              <a:ext cx="355600" cy="3556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Oval 13"/>
            <p:cNvSpPr/>
            <p:nvPr/>
          </p:nvSpPr>
          <p:spPr>
            <a:xfrm>
              <a:off x="1676400" y="228600"/>
              <a:ext cx="431800" cy="4318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Oval 14"/>
            <p:cNvSpPr/>
            <p:nvPr/>
          </p:nvSpPr>
          <p:spPr>
            <a:xfrm>
              <a:off x="2019300" y="304800"/>
              <a:ext cx="203200" cy="2032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6" name="Oval 15"/>
            <p:cNvSpPr/>
            <p:nvPr/>
          </p:nvSpPr>
          <p:spPr>
            <a:xfrm>
              <a:off x="1028700" y="1524000"/>
              <a:ext cx="203200" cy="2032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Oval 16"/>
            <p:cNvSpPr/>
            <p:nvPr/>
          </p:nvSpPr>
          <p:spPr>
            <a:xfrm>
              <a:off x="88900" y="1066800"/>
              <a:ext cx="127000" cy="1270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Oval 17"/>
            <p:cNvSpPr/>
            <p:nvPr/>
          </p:nvSpPr>
          <p:spPr>
            <a:xfrm>
              <a:off x="914400" y="1752600"/>
              <a:ext cx="203200" cy="2032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Oval 18"/>
            <p:cNvSpPr/>
            <p:nvPr/>
          </p:nvSpPr>
          <p:spPr>
            <a:xfrm>
              <a:off x="0" y="1244600"/>
              <a:ext cx="127000" cy="1270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Oval 19"/>
            <p:cNvSpPr/>
            <p:nvPr/>
          </p:nvSpPr>
          <p:spPr>
            <a:xfrm>
              <a:off x="152400" y="1092200"/>
              <a:ext cx="127000" cy="1270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1" name="Oval 20"/>
            <p:cNvSpPr/>
            <p:nvPr/>
          </p:nvSpPr>
          <p:spPr>
            <a:xfrm>
              <a:off x="304800" y="1066800"/>
              <a:ext cx="127000" cy="1270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Picture Placeholder 2"/>
          <p:cNvSpPr>
            <a:spLocks noGrp="1"/>
          </p:cNvSpPr>
          <p:nvPr>
            <p:ph type="pic" idx="1"/>
          </p:nvPr>
        </p:nvSpPr>
        <p:spPr>
          <a:xfrm>
            <a:off x="2514600" y="685800"/>
            <a:ext cx="4572000" cy="4572000"/>
          </a:xfrm>
          <a:prstGeom prst="ellipse">
            <a:avLst/>
          </a:prstGeom>
          <a:solidFill>
            <a:schemeClr val="bg1"/>
          </a:solidFill>
          <a:ln w="101600">
            <a:solidFill>
              <a:schemeClr val="tx2">
                <a:alpha val="50000"/>
              </a:schemeClr>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25400"/>
          </a:bodyPr>
          <a:lstStyle>
            <a:lvl1pPr marL="0" indent="0" algn="ctr" defTabSz="914400" rtl="0" eaLnBrk="1" latinLnBrk="0" hangingPunct="1">
              <a:buNone/>
              <a:defRPr sz="1800" kern="120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cSld>
  <p:clrMapOvr>
    <a:masterClrMapping/>
  </p:clrMapOvr>
  <p:transition>
    <p:wheel spokes="1"/>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47800" y="609600"/>
            <a:ext cx="6629400" cy="1143000"/>
          </a:xfrm>
          <a:prstGeom prst="rect">
            <a:avLst/>
          </a:prstGeom>
        </p:spPr>
        <p:txBody>
          <a:bodyPr vert="horz" lIns="91440" tIns="45720" rIns="91440" bIns="45720" rtlCol="0" anchor="ctr">
            <a:normAutofit/>
            <a:scene3d>
              <a:camera prst="orthographicFront"/>
              <a:lightRig rig="threePt" dir="t"/>
            </a:scene3d>
            <a:sp3d extrusionH="25400">
              <a:bevelT w="12700" h="12700"/>
              <a:extrusionClr>
                <a:schemeClr val="bg1">
                  <a:lumMod val="10000"/>
                  <a:lumOff val="90000"/>
                </a:schemeClr>
              </a:extrusionClr>
            </a:sp3d>
          </a:bodyPr>
          <a:lstStyle/>
          <a:p>
            <a:r>
              <a:rPr lang="en-US" smtClean="0"/>
              <a:t>Click to edit Master title style</a:t>
            </a:r>
            <a:endParaRPr/>
          </a:p>
        </p:txBody>
      </p:sp>
      <p:sp>
        <p:nvSpPr>
          <p:cNvPr id="3" name="Text Placeholder 2"/>
          <p:cNvSpPr>
            <a:spLocks noGrp="1"/>
          </p:cNvSpPr>
          <p:nvPr>
            <p:ph type="body" idx="1"/>
          </p:nvPr>
        </p:nvSpPr>
        <p:spPr>
          <a:xfrm>
            <a:off x="1447800" y="1901952"/>
            <a:ext cx="6629400" cy="4224528"/>
          </a:xfrm>
          <a:prstGeom prst="ellipse">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p:style>
        <p:txBody>
          <a:bodyPr vert="horz" lIns="45720" tIns="45720" rIns="45720" bIns="45720" rtlCol="0" anchor="t" anchorCtr="0">
            <a:normAutofit/>
            <a:scene3d>
              <a:camera prst="orthographicFront"/>
              <a:lightRig rig="threePt" dir="t"/>
            </a:scene3d>
            <a:sp3d extrusionH="25400"/>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457200" y="6521824"/>
            <a:ext cx="2133600" cy="259976"/>
          </a:xfrm>
          <a:prstGeom prst="rect">
            <a:avLst/>
          </a:prstGeom>
        </p:spPr>
        <p:txBody>
          <a:bodyPr vert="horz" lIns="91440" tIns="45720" rIns="91440" bIns="45720" rtlCol="0" anchor="ctr"/>
          <a:lstStyle>
            <a:lvl1pPr algn="l">
              <a:defRPr sz="1100">
                <a:solidFill>
                  <a:schemeClr val="tx1">
                    <a:tint val="75000"/>
                  </a:schemeClr>
                </a:solidFill>
              </a:defRPr>
            </a:lvl1pPr>
          </a:lstStyle>
          <a:p>
            <a:fld id="{6681B660-8C38-42FF-91AD-5D0FBBF52E99}" type="datetimeFigureOut">
              <a:rPr lang="id-ID" smtClean="0"/>
              <a:pPr/>
              <a:t>21/09/2011</a:t>
            </a:fld>
            <a:endParaRPr lang="id-ID"/>
          </a:p>
        </p:txBody>
      </p:sp>
      <p:sp>
        <p:nvSpPr>
          <p:cNvPr id="5" name="Footer Placeholder 4"/>
          <p:cNvSpPr>
            <a:spLocks noGrp="1"/>
          </p:cNvSpPr>
          <p:nvPr>
            <p:ph type="ftr" sz="quarter" idx="3"/>
          </p:nvPr>
        </p:nvSpPr>
        <p:spPr>
          <a:xfrm>
            <a:off x="3124200" y="6521824"/>
            <a:ext cx="2895600" cy="259976"/>
          </a:xfrm>
          <a:prstGeom prst="rect">
            <a:avLst/>
          </a:prstGeom>
        </p:spPr>
        <p:txBody>
          <a:bodyPr vert="horz" lIns="91440" tIns="45720" rIns="91440" bIns="45720" rtlCol="0" anchor="ctr"/>
          <a:lstStyle>
            <a:lvl1pPr algn="ctr">
              <a:defRPr sz="11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521824"/>
            <a:ext cx="2133600" cy="259976"/>
          </a:xfrm>
          <a:prstGeom prst="rect">
            <a:avLst/>
          </a:prstGeom>
        </p:spPr>
        <p:txBody>
          <a:bodyPr vert="horz" lIns="91440" tIns="45720" rIns="91440" bIns="45720" rtlCol="0" anchor="ctr"/>
          <a:lstStyle>
            <a:lvl1pPr algn="r">
              <a:defRPr sz="1100">
                <a:solidFill>
                  <a:schemeClr val="tx1">
                    <a:tint val="75000"/>
                  </a:schemeClr>
                </a:solidFill>
              </a:defRPr>
            </a:lvl1pPr>
          </a:lstStyle>
          <a:p>
            <a:fld id="{CC4D5441-B1F0-4975-A07B-4823962F3167}" type="slidenum">
              <a:rPr lang="id-ID" smtClean="0"/>
              <a:pPr/>
              <a:t>‹#›</a:t>
            </a:fld>
            <a:endParaRPr lang="id-ID"/>
          </a:p>
        </p:txBody>
      </p:sp>
      <p:sp>
        <p:nvSpPr>
          <p:cNvPr id="59" name="Oval 58"/>
          <p:cNvSpPr/>
          <p:nvPr/>
        </p:nvSpPr>
        <p:spPr>
          <a:xfrm>
            <a:off x="685800" y="152400"/>
            <a:ext cx="914400" cy="9144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62" name="Oval 61"/>
          <p:cNvSpPr/>
          <p:nvPr/>
        </p:nvSpPr>
        <p:spPr>
          <a:xfrm>
            <a:off x="381000" y="1206500"/>
            <a:ext cx="457200" cy="4572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3" name="Oval 62"/>
          <p:cNvSpPr/>
          <p:nvPr/>
        </p:nvSpPr>
        <p:spPr>
          <a:xfrm>
            <a:off x="685800" y="914400"/>
            <a:ext cx="355600" cy="3556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64" name="Oval 63"/>
          <p:cNvSpPr/>
          <p:nvPr/>
        </p:nvSpPr>
        <p:spPr>
          <a:xfrm>
            <a:off x="647700" y="1143000"/>
            <a:ext cx="431800" cy="4318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65" name="Oval 64"/>
          <p:cNvSpPr/>
          <p:nvPr/>
        </p:nvSpPr>
        <p:spPr>
          <a:xfrm>
            <a:off x="457200" y="0"/>
            <a:ext cx="762000" cy="7620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6" name="Oval 65"/>
          <p:cNvSpPr/>
          <p:nvPr/>
        </p:nvSpPr>
        <p:spPr>
          <a:xfrm>
            <a:off x="1714500" y="0"/>
            <a:ext cx="355600" cy="3556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7" name="Oval 66"/>
          <p:cNvSpPr/>
          <p:nvPr/>
        </p:nvSpPr>
        <p:spPr>
          <a:xfrm>
            <a:off x="1676400" y="228600"/>
            <a:ext cx="431800" cy="4318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68" name="Oval 67"/>
          <p:cNvSpPr/>
          <p:nvPr/>
        </p:nvSpPr>
        <p:spPr>
          <a:xfrm>
            <a:off x="2019300" y="304800"/>
            <a:ext cx="203200" cy="2032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69" name="Oval 68"/>
          <p:cNvSpPr/>
          <p:nvPr/>
        </p:nvSpPr>
        <p:spPr>
          <a:xfrm>
            <a:off x="1028700" y="1524000"/>
            <a:ext cx="203200" cy="2032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0" name="Oval 69"/>
          <p:cNvSpPr/>
          <p:nvPr/>
        </p:nvSpPr>
        <p:spPr>
          <a:xfrm>
            <a:off x="88900" y="1066800"/>
            <a:ext cx="127000" cy="1270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1" name="Oval 70"/>
          <p:cNvSpPr/>
          <p:nvPr/>
        </p:nvSpPr>
        <p:spPr>
          <a:xfrm>
            <a:off x="914400" y="1752600"/>
            <a:ext cx="203200" cy="2032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2" name="Oval 71"/>
          <p:cNvSpPr/>
          <p:nvPr/>
        </p:nvSpPr>
        <p:spPr>
          <a:xfrm>
            <a:off x="0" y="1244600"/>
            <a:ext cx="127000" cy="1270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3" name="Oval 72"/>
          <p:cNvSpPr/>
          <p:nvPr/>
        </p:nvSpPr>
        <p:spPr>
          <a:xfrm>
            <a:off x="152400" y="1092200"/>
            <a:ext cx="127000" cy="1270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74" name="Oval 73"/>
          <p:cNvSpPr/>
          <p:nvPr/>
        </p:nvSpPr>
        <p:spPr>
          <a:xfrm>
            <a:off x="304800" y="1066800"/>
            <a:ext cx="127000" cy="1270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7" name="Oval 76"/>
          <p:cNvSpPr/>
          <p:nvPr/>
        </p:nvSpPr>
        <p:spPr>
          <a:xfrm rot="6197586" flipV="1">
            <a:off x="7932464" y="5568366"/>
            <a:ext cx="914400" cy="914400"/>
          </a:xfrm>
          <a:prstGeom prst="ellipse">
            <a:avLst/>
          </a:prstGeom>
          <a:solidFill>
            <a:schemeClr val="tx2">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0" name="Oval 79"/>
          <p:cNvSpPr/>
          <p:nvPr/>
        </p:nvSpPr>
        <p:spPr>
          <a:xfrm rot="6197586" flipV="1">
            <a:off x="8633992" y="4734233"/>
            <a:ext cx="457200" cy="4572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81" name="Oval 80"/>
          <p:cNvSpPr/>
          <p:nvPr/>
        </p:nvSpPr>
        <p:spPr>
          <a:xfrm rot="6197586" flipV="1">
            <a:off x="8292676" y="4953384"/>
            <a:ext cx="355600" cy="3556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2" name="Oval 81"/>
          <p:cNvSpPr/>
          <p:nvPr/>
        </p:nvSpPr>
        <p:spPr>
          <a:xfrm rot="6197586" flipV="1">
            <a:off x="8514131" y="4976607"/>
            <a:ext cx="431800" cy="4318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3" name="Oval 82"/>
          <p:cNvSpPr/>
          <p:nvPr/>
        </p:nvSpPr>
        <p:spPr>
          <a:xfrm rot="6197586" flipV="1">
            <a:off x="7856272" y="5295370"/>
            <a:ext cx="762000" cy="7620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84" name="Oval 83"/>
          <p:cNvSpPr/>
          <p:nvPr/>
        </p:nvSpPr>
        <p:spPr>
          <a:xfrm rot="6197586" flipV="1">
            <a:off x="199818" y="5914818"/>
            <a:ext cx="216774" cy="216774"/>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5" name="Oval 84"/>
          <p:cNvSpPr/>
          <p:nvPr/>
        </p:nvSpPr>
        <p:spPr>
          <a:xfrm rot="6197586" flipV="1">
            <a:off x="7387699" y="5767494"/>
            <a:ext cx="431800" cy="4318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6" name="Oval 85"/>
          <p:cNvSpPr/>
          <p:nvPr/>
        </p:nvSpPr>
        <p:spPr>
          <a:xfrm rot="6197586" flipV="1">
            <a:off x="7412357" y="6095509"/>
            <a:ext cx="203200" cy="2032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87" name="Oval 86"/>
          <p:cNvSpPr/>
          <p:nvPr/>
        </p:nvSpPr>
        <p:spPr>
          <a:xfrm rot="6197586" flipV="1">
            <a:off x="7638907" y="6462226"/>
            <a:ext cx="203200" cy="2032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8" name="Oval 87"/>
          <p:cNvSpPr/>
          <p:nvPr/>
        </p:nvSpPr>
        <p:spPr>
          <a:xfrm rot="6197586" flipV="1">
            <a:off x="8607584" y="4384300"/>
            <a:ext cx="127000" cy="1270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9" name="Oval 88"/>
          <p:cNvSpPr/>
          <p:nvPr/>
        </p:nvSpPr>
        <p:spPr>
          <a:xfrm rot="6197586" flipV="1">
            <a:off x="7887663" y="6403551"/>
            <a:ext cx="203200" cy="2032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0" name="Oval 89"/>
          <p:cNvSpPr/>
          <p:nvPr/>
        </p:nvSpPr>
        <p:spPr>
          <a:xfrm rot="6197586" flipV="1">
            <a:off x="8801061" y="4338664"/>
            <a:ext cx="127000" cy="1270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91" name="Oval 90"/>
          <p:cNvSpPr/>
          <p:nvPr/>
        </p:nvSpPr>
        <p:spPr>
          <a:xfrm rot="6197586" flipV="1">
            <a:off x="8617702" y="4451939"/>
            <a:ext cx="127000" cy="1270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92" name="Oval 91"/>
          <p:cNvSpPr/>
          <p:nvPr/>
        </p:nvSpPr>
        <p:spPr>
          <a:xfrm rot="6197586" flipV="1">
            <a:off x="8557941" y="4594415"/>
            <a:ext cx="127000" cy="1270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5" name="Oval 94"/>
          <p:cNvSpPr/>
          <p:nvPr/>
        </p:nvSpPr>
        <p:spPr>
          <a:xfrm rot="6197586" flipV="1">
            <a:off x="243115" y="6241508"/>
            <a:ext cx="127000" cy="1270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6" name="Oval 95"/>
          <p:cNvSpPr/>
          <p:nvPr/>
        </p:nvSpPr>
        <p:spPr>
          <a:xfrm rot="6197586" flipV="1">
            <a:off x="436592" y="6195872"/>
            <a:ext cx="127000" cy="1270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97" name="Oval 96"/>
          <p:cNvSpPr/>
          <p:nvPr/>
        </p:nvSpPr>
        <p:spPr>
          <a:xfrm rot="6197586" flipV="1">
            <a:off x="253233" y="6309147"/>
            <a:ext cx="127000" cy="127000"/>
          </a:xfrm>
          <a:prstGeom prst="ellipse">
            <a:avLst/>
          </a:prstGeom>
          <a:gradFill>
            <a:gsLst>
              <a:gs pos="0">
                <a:schemeClr val="accent1">
                  <a:tint val="66000"/>
                  <a:satMod val="160000"/>
                  <a:alpha val="60000"/>
                </a:schemeClr>
              </a:gs>
              <a:gs pos="50000">
                <a:schemeClr val="accent1">
                  <a:tint val="44500"/>
                  <a:satMod val="160000"/>
                  <a:alpha val="60000"/>
                </a:schemeClr>
              </a:gs>
              <a:gs pos="100000">
                <a:schemeClr val="accent1">
                  <a:tint val="23500"/>
                  <a:satMod val="160000"/>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98" name="Oval 97"/>
          <p:cNvSpPr/>
          <p:nvPr/>
        </p:nvSpPr>
        <p:spPr>
          <a:xfrm rot="6197586" flipV="1">
            <a:off x="193472" y="6451623"/>
            <a:ext cx="127000" cy="127000"/>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dk1" tx1="lt1" bg2="dk2" tx2="lt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Lst>
  <p:transition>
    <p:wheel spokes="1"/>
  </p:transition>
  <p:timing>
    <p:tnLst>
      <p:par>
        <p:cTn id="1" dur="indefinite" restart="never" nodeType="tmRoot"/>
      </p:par>
    </p:tnLst>
  </p:timing>
  <p:txStyles>
    <p:titleStyle>
      <a:lvl1pPr algn="l" defTabSz="914400" rtl="0" eaLnBrk="1" latinLnBrk="0" hangingPunct="1">
        <a:spcBef>
          <a:spcPct val="0"/>
        </a:spcBef>
        <a:buNone/>
        <a:defRPr sz="4000" kern="1200" spc="200" baseline="0">
          <a:solidFill>
            <a:schemeClr val="tx1"/>
          </a:solidFill>
          <a:effectLst/>
          <a:latin typeface="+mj-lt"/>
          <a:ea typeface="+mj-ea"/>
          <a:cs typeface="+mj-cs"/>
        </a:defRPr>
      </a:lvl1pPr>
    </p:titleStyle>
    <p:bodyStyle>
      <a:lvl1pPr marL="228600" indent="-228600" algn="l" defTabSz="914400" rtl="0" eaLnBrk="1" latinLnBrk="0" hangingPunct="1">
        <a:spcBef>
          <a:spcPts val="1800"/>
        </a:spcBef>
        <a:buFont typeface="Wingdings" pitchFamily="2" charset="2"/>
        <a:buChar char=""/>
        <a:defRPr sz="1800" kern="1200">
          <a:solidFill>
            <a:schemeClr val="tx1"/>
          </a:solidFill>
          <a:effectLst>
            <a:outerShdw blurRad="76200" sx="101000" sy="101000" algn="ctr" rotWithShape="0">
              <a:schemeClr val="tx1">
                <a:lumMod val="85000"/>
                <a:alpha val="40000"/>
              </a:schemeClr>
            </a:outerShdw>
          </a:effectLst>
          <a:latin typeface="+mn-lt"/>
          <a:ea typeface="+mn-ea"/>
          <a:cs typeface="+mn-cs"/>
        </a:defRPr>
      </a:lvl1pPr>
      <a:lvl2pPr marL="514350" indent="-228600" algn="l" defTabSz="914400" rtl="0" eaLnBrk="1" latinLnBrk="0" hangingPunct="1">
        <a:spcBef>
          <a:spcPts val="1000"/>
        </a:spcBef>
        <a:buFont typeface="Arial" pitchFamily="34" charset="0"/>
        <a:buChar char="•"/>
        <a:defRPr sz="1800" kern="1200">
          <a:solidFill>
            <a:schemeClr val="tx1"/>
          </a:solidFill>
          <a:effectLst>
            <a:outerShdw blurRad="76200" sx="101000" sy="101000" algn="ctr" rotWithShape="0">
              <a:schemeClr val="tx1">
                <a:lumMod val="85000"/>
                <a:alpha val="40000"/>
              </a:schemeClr>
            </a:outerShdw>
          </a:effectLst>
          <a:latin typeface="+mn-lt"/>
          <a:ea typeface="+mn-ea"/>
          <a:cs typeface="+mn-cs"/>
        </a:defRPr>
      </a:lvl2pPr>
      <a:lvl3pPr marL="806450" indent="-228600" algn="l" defTabSz="914400" rtl="0" eaLnBrk="1" latinLnBrk="0" hangingPunct="1">
        <a:spcBef>
          <a:spcPts val="1000"/>
        </a:spcBef>
        <a:buFont typeface="Wingdings" pitchFamily="2" charset="2"/>
        <a:buChar char=""/>
        <a:defRPr sz="1800" kern="1200">
          <a:solidFill>
            <a:schemeClr val="tx1"/>
          </a:solidFill>
          <a:effectLst>
            <a:outerShdw blurRad="76200" sx="101000" sy="101000" algn="ctr" rotWithShape="0">
              <a:schemeClr val="tx1">
                <a:lumMod val="85000"/>
                <a:alpha val="40000"/>
              </a:schemeClr>
            </a:outerShdw>
          </a:effectLst>
          <a:latin typeface="+mn-lt"/>
          <a:ea typeface="+mn-ea"/>
          <a:cs typeface="+mn-cs"/>
        </a:defRPr>
      </a:lvl3pPr>
      <a:lvl4pPr marL="1089025" indent="-228600" algn="l" defTabSz="914400" rtl="0" eaLnBrk="1" latinLnBrk="0" hangingPunct="1">
        <a:spcBef>
          <a:spcPts val="1000"/>
        </a:spcBef>
        <a:buFont typeface="Arial" pitchFamily="34" charset="0"/>
        <a:buChar char="•"/>
        <a:defRPr sz="1800" kern="1200">
          <a:solidFill>
            <a:schemeClr val="tx1"/>
          </a:solidFill>
          <a:effectLst>
            <a:outerShdw blurRad="76200" sx="101000" sy="101000" algn="ctr" rotWithShape="0">
              <a:schemeClr val="tx1">
                <a:lumMod val="85000"/>
                <a:alpha val="40000"/>
              </a:schemeClr>
            </a:outerShdw>
          </a:effectLst>
          <a:latin typeface="+mn-lt"/>
          <a:ea typeface="+mn-ea"/>
          <a:cs typeface="+mn-cs"/>
        </a:defRPr>
      </a:lvl4pPr>
      <a:lvl5pPr marL="1371600" indent="-228600" algn="l" defTabSz="914400" rtl="0" eaLnBrk="1" latinLnBrk="0" hangingPunct="1">
        <a:spcBef>
          <a:spcPts val="1000"/>
        </a:spcBef>
        <a:buFont typeface="Wingdings" pitchFamily="2" charset="2"/>
        <a:buChar char="l"/>
        <a:defRPr sz="1800" kern="1200">
          <a:solidFill>
            <a:schemeClr val="tx1"/>
          </a:solidFill>
          <a:effectLst>
            <a:outerShdw blurRad="76200" sx="101000" sy="101000" algn="ctr" rotWithShape="0">
              <a:schemeClr val="tx1">
                <a:lumMod val="85000"/>
                <a:alpha val="40000"/>
              </a:schemeClr>
            </a:outerShdw>
          </a:effectLst>
          <a:latin typeface="+mn-lt"/>
          <a:ea typeface="+mn-ea"/>
          <a:cs typeface="+mn-cs"/>
        </a:defRPr>
      </a:lvl5pPr>
      <a:lvl6pPr marL="1600200" indent="-228600" algn="l" defTabSz="914400" rtl="0" eaLnBrk="1" latinLnBrk="0" hangingPunct="1">
        <a:spcBef>
          <a:spcPts val="1000"/>
        </a:spcBef>
        <a:buFont typeface="Arial" pitchFamily="34" charset="0"/>
        <a:buChar char="•"/>
        <a:defRPr sz="1800" kern="1200">
          <a:solidFill>
            <a:schemeClr val="tx1"/>
          </a:solidFill>
          <a:latin typeface="+mn-lt"/>
          <a:ea typeface="+mn-ea"/>
          <a:cs typeface="+mn-cs"/>
        </a:defRPr>
      </a:lvl6pPr>
      <a:lvl7pPr marL="1828800" indent="-228600" algn="l" defTabSz="914400" rtl="0" eaLnBrk="1" latinLnBrk="0" hangingPunct="1">
        <a:spcBef>
          <a:spcPts val="1000"/>
        </a:spcBef>
        <a:buFont typeface="Wingdings" pitchFamily="2" charset="2"/>
        <a:buChar char=""/>
        <a:defRPr sz="1800" kern="1200">
          <a:solidFill>
            <a:schemeClr val="tx1"/>
          </a:solidFill>
          <a:latin typeface="+mn-lt"/>
          <a:ea typeface="+mn-ea"/>
          <a:cs typeface="+mn-cs"/>
        </a:defRPr>
      </a:lvl7pPr>
      <a:lvl8pPr marL="2057400" indent="-228600" algn="l" defTabSz="914400" rtl="0" eaLnBrk="1" latinLnBrk="0" hangingPunct="1">
        <a:spcBef>
          <a:spcPts val="1000"/>
        </a:spcBef>
        <a:buFont typeface="Arial" pitchFamily="34" charset="0"/>
        <a:buChar char="•"/>
        <a:defRPr sz="1800" kern="1200">
          <a:solidFill>
            <a:schemeClr val="tx1"/>
          </a:solidFill>
          <a:latin typeface="+mn-lt"/>
          <a:ea typeface="+mn-ea"/>
          <a:cs typeface="+mn-cs"/>
        </a:defRPr>
      </a:lvl8pPr>
      <a:lvl9pPr marL="2286000" indent="-228600" algn="l" defTabSz="914400" rtl="0" eaLnBrk="1" latinLnBrk="0" hangingPunct="1">
        <a:spcBef>
          <a:spcPts val="1000"/>
        </a:spcBef>
        <a:buFont typeface="Wingdings" pitchFamily="2" charset="2"/>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000232" y="714356"/>
            <a:ext cx="5000660" cy="1371600"/>
          </a:xfrm>
        </p:spPr>
        <p:txBody>
          <a:bodyPr>
            <a:noAutofit/>
          </a:bodyPr>
          <a:lstStyle/>
          <a:p>
            <a:r>
              <a:rPr lang="id-ID" sz="8000" dirty="0" smtClean="0">
                <a:solidFill>
                  <a:srgbClr val="FFFF00"/>
                </a:solidFill>
                <a:latin typeface="Jokerman" pitchFamily="82" charset="0"/>
              </a:rPr>
              <a:t>GEANY</a:t>
            </a:r>
            <a:endParaRPr lang="id-ID" sz="8000" dirty="0">
              <a:solidFill>
                <a:srgbClr val="FFFF00"/>
              </a:solidFill>
              <a:latin typeface="Jokerman" pitchFamily="82" charset="0"/>
            </a:endParaRPr>
          </a:p>
        </p:txBody>
      </p:sp>
      <p:pic>
        <p:nvPicPr>
          <p:cNvPr id="1026" name="Picture 2"/>
          <p:cNvPicPr>
            <a:picLocks noChangeAspect="1" noChangeArrowheads="1"/>
          </p:cNvPicPr>
          <p:nvPr/>
        </p:nvPicPr>
        <p:blipFill>
          <a:blip r:embed="rId2"/>
          <a:srcRect/>
          <a:stretch>
            <a:fillRect/>
          </a:stretch>
        </p:blipFill>
        <p:spPr bwMode="auto">
          <a:xfrm>
            <a:off x="1500166" y="2428868"/>
            <a:ext cx="3176095" cy="2500330"/>
          </a:xfrm>
          <a:prstGeom prst="rect">
            <a:avLst/>
          </a:prstGeom>
          <a:noFill/>
          <a:ln w="9525">
            <a:noFill/>
            <a:miter lim="800000"/>
            <a:headEnd/>
            <a:tailEnd/>
          </a:ln>
          <a:effectLst/>
        </p:spPr>
      </p:pic>
    </p:spTree>
  </p:cSld>
  <p:clrMapOvr>
    <a:masterClrMapping/>
  </p:clrMapOvr>
  <p:transition>
    <p:wheel spokes="2"/>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9"/>
                                        </p:tgtEl>
                                        <p:attrNameLst>
                                          <p:attrName>ppt_y</p:attrName>
                                        </p:attrNameLst>
                                      </p:cBhvr>
                                      <p:tavLst>
                                        <p:tav tm="0">
                                          <p:val>
                                            <p:strVal val="#ppt_y"/>
                                          </p:val>
                                        </p:tav>
                                        <p:tav tm="100000">
                                          <p:val>
                                            <p:strVal val="#ppt_y"/>
                                          </p:val>
                                        </p:tav>
                                      </p:tavLst>
                                    </p:anim>
                                    <p:anim calcmode="lin" valueType="num">
                                      <p:cBhvr>
                                        <p:cTn id="9" dur="10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9"/>
                                        </p:tgtEl>
                                      </p:cBhvr>
                                    </p:animEffect>
                                  </p:childTnLst>
                                </p:cTn>
                              </p:par>
                            </p:childTnLst>
                          </p:cTn>
                        </p:par>
                        <p:par>
                          <p:cTn id="12" fill="hold">
                            <p:stCondLst>
                              <p:cond delay="1400"/>
                            </p:stCondLst>
                            <p:childTnLst>
                              <p:par>
                                <p:cTn id="13" presetID="21" presetClass="entr" presetSubtype="4" fill="hold" nodeType="after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wheel(4)">
                                      <p:cBhvr>
                                        <p:cTn id="15" dur="3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14290"/>
            <a:ext cx="8229600" cy="6429420"/>
          </a:xfrm>
        </p:spPr>
        <p:txBody>
          <a:bodyPr>
            <a:normAutofit/>
          </a:bodyPr>
          <a:lstStyle/>
          <a:p>
            <a:pPr algn="ctr">
              <a:buNone/>
            </a:pPr>
            <a:r>
              <a:rPr lang="id-ID" dirty="0" smtClean="0">
                <a:latin typeface="Agency FB" pitchFamily="34" charset="0"/>
              </a:rPr>
              <a:t>	</a:t>
            </a:r>
          </a:p>
          <a:p>
            <a:pPr algn="ctr">
              <a:buNone/>
            </a:pPr>
            <a:r>
              <a:rPr lang="id-ID" sz="2800" dirty="0" smtClean="0">
                <a:solidFill>
                  <a:srgbClr val="002060"/>
                </a:solidFill>
              </a:rPr>
              <a:t>Ada plugin lain dapat Anda temukan di repositori SVN Geany-Plugin yang tidak didistribusikan dengan proyek Geany-Plugin. Anda juga bisa mengajukan permintaan bug atau fitur di Sourceforge.net pelacak yang disebutkan di atas. </a:t>
            </a:r>
            <a:endParaRPr lang="id-ID" sz="2800" dirty="0">
              <a:solidFill>
                <a:srgbClr val="002060"/>
              </a:solidFill>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heel(4)">
                                      <p:cBhvr>
                                        <p:cTn id="7" dur="2000"/>
                                        <p:tgtEl>
                                          <p:spTgt spid="2">
                                            <p:txEl>
                                              <p:pRg st="0" end="0"/>
                                            </p:txEl>
                                          </p:spTgt>
                                        </p:tgtEl>
                                      </p:cBhvr>
                                    </p:animEffect>
                                  </p:childTnLst>
                                </p:cTn>
                              </p:par>
                            </p:childTnLst>
                          </p:cTn>
                        </p:par>
                        <p:par>
                          <p:cTn id="8" fill="hold">
                            <p:stCondLst>
                              <p:cond delay="2000"/>
                            </p:stCondLst>
                            <p:childTnLst>
                              <p:par>
                                <p:cTn id="9" presetID="21" presetClass="entr" presetSubtype="4"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heel(4)">
                                      <p:cBhvr>
                                        <p:cTn id="11"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214290"/>
            <a:ext cx="8286808" cy="6286544"/>
          </a:xfrm>
        </p:spPr>
        <p:txBody>
          <a:bodyPr>
            <a:noAutofit/>
          </a:bodyPr>
          <a:lstStyle/>
          <a:p>
            <a:pPr>
              <a:buNone/>
            </a:pPr>
            <a:r>
              <a:rPr lang="id-ID" sz="2000" dirty="0" smtClean="0">
                <a:solidFill>
                  <a:srgbClr val="002060"/>
                </a:solidFill>
              </a:rPr>
              <a:t>    Akses SVN dan browsing juga mungkin di link yang disebutkan di atas.</a:t>
            </a:r>
            <a:br>
              <a:rPr lang="id-ID" sz="2000" dirty="0" smtClean="0">
                <a:solidFill>
                  <a:srgbClr val="002060"/>
                </a:solidFill>
              </a:rPr>
            </a:br>
            <a:r>
              <a:rPr lang="id-ID" sz="2000" dirty="0" smtClean="0">
                <a:solidFill>
                  <a:srgbClr val="002060"/>
                </a:solidFill>
              </a:rPr>
              <a:t/>
            </a:r>
            <a:br>
              <a:rPr lang="id-ID" sz="2000" dirty="0" smtClean="0">
                <a:solidFill>
                  <a:srgbClr val="002060"/>
                </a:solidFill>
              </a:rPr>
            </a:br>
            <a:r>
              <a:rPr lang="id-ID" sz="2000" dirty="0" smtClean="0">
                <a:solidFill>
                  <a:srgbClr val="002060"/>
                </a:solidFill>
              </a:rPr>
              <a:t>    * Externdbg - lihat http://plugins.geany.org/</a:t>
            </a:r>
            <a:br>
              <a:rPr lang="id-ID" sz="2000" dirty="0" smtClean="0">
                <a:solidFill>
                  <a:srgbClr val="002060"/>
                </a:solidFill>
              </a:rPr>
            </a:br>
            <a:r>
              <a:rPr lang="id-ID" sz="2000" dirty="0" smtClean="0">
                <a:solidFill>
                  <a:srgbClr val="002060"/>
                </a:solidFill>
              </a:rPr>
              <a:t>    * Geany-mini-script - pipa dokumen teks melalui program eksternal - lihat http://plugins.geany.org/</a:t>
            </a:r>
            <a:br>
              <a:rPr lang="id-ID" sz="2000" dirty="0" smtClean="0">
                <a:solidFill>
                  <a:srgbClr val="002060"/>
                </a:solidFill>
              </a:rPr>
            </a:br>
            <a:r>
              <a:rPr lang="id-ID" sz="2000" dirty="0" smtClean="0">
                <a:solidFill>
                  <a:srgbClr val="002060"/>
                </a:solidFill>
              </a:rPr>
              <a:t>    * GeanyEmbrace</a:t>
            </a:r>
            <a:br>
              <a:rPr lang="id-ID" sz="2000" dirty="0" smtClean="0">
                <a:solidFill>
                  <a:srgbClr val="002060"/>
                </a:solidFill>
              </a:rPr>
            </a:br>
            <a:r>
              <a:rPr lang="id-ID" sz="2000" dirty="0" smtClean="0">
                <a:solidFill>
                  <a:srgbClr val="002060"/>
                </a:solidFill>
              </a:rPr>
              <a:t/>
            </a:r>
            <a:br>
              <a:rPr lang="id-ID" sz="2000" dirty="0" smtClean="0">
                <a:solidFill>
                  <a:srgbClr val="002060"/>
                </a:solidFill>
              </a:rPr>
            </a:br>
            <a:r>
              <a:rPr lang="id-ID" sz="2000" dirty="0" smtClean="0">
                <a:solidFill>
                  <a:srgbClr val="002060"/>
                </a:solidFill>
              </a:rPr>
              <a:t>GeanyLaTeX, GeanyLipsum, GeanySendMail dan GeanyVC tersedia secara terpisah dan dalam proyek Geany-Plugin gabungan.</a:t>
            </a:r>
            <a:br>
              <a:rPr lang="id-ID" sz="2000" dirty="0" smtClean="0">
                <a:solidFill>
                  <a:srgbClr val="002060"/>
                </a:solidFill>
              </a:rPr>
            </a:br>
            <a:r>
              <a:rPr lang="id-ID" sz="2000" dirty="0" smtClean="0">
                <a:solidFill>
                  <a:srgbClr val="002060"/>
                </a:solidFill>
              </a:rPr>
              <a:t>Lainnya Plugin</a:t>
            </a:r>
            <a:br>
              <a:rPr lang="id-ID" sz="2000" dirty="0" smtClean="0">
                <a:solidFill>
                  <a:srgbClr val="002060"/>
                </a:solidFill>
              </a:rPr>
            </a:br>
            <a:endParaRPr lang="id-ID" sz="2000" dirty="0"/>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28"/>
            <a:ext cx="8229600" cy="6357982"/>
          </a:xfrm>
        </p:spPr>
        <p:txBody>
          <a:bodyPr>
            <a:normAutofit lnSpcReduction="10000"/>
          </a:bodyPr>
          <a:lstStyle/>
          <a:p>
            <a:pPr>
              <a:buNone/>
            </a:pPr>
            <a:r>
              <a:rPr lang="id-ID" dirty="0" smtClean="0">
                <a:latin typeface="Agency FB" pitchFamily="34" charset="0"/>
              </a:rPr>
              <a:t>	</a:t>
            </a:r>
          </a:p>
          <a:p>
            <a:pPr>
              <a:buNone/>
            </a:pPr>
            <a:r>
              <a:rPr lang="id-ID" dirty="0" smtClean="0">
                <a:latin typeface="Agency FB" pitchFamily="34" charset="0"/>
              </a:rPr>
              <a:t>   </a:t>
            </a:r>
            <a:r>
              <a:rPr lang="id-ID" sz="2400" dirty="0" smtClean="0">
                <a:solidFill>
                  <a:srgbClr val="002060"/>
                </a:solidFill>
              </a:rPr>
              <a:t>Jika Anda menulis sebuah plugin dan   itu harus terdaftar di sini, silakan email admin proyek.</a:t>
            </a:r>
            <a:br>
              <a:rPr lang="id-ID" sz="2400" dirty="0" smtClean="0">
                <a:solidFill>
                  <a:srgbClr val="002060"/>
                </a:solidFill>
              </a:rPr>
            </a:br>
            <a:r>
              <a:rPr lang="id-ID" sz="2400" dirty="0" smtClean="0">
                <a:solidFill>
                  <a:srgbClr val="002060"/>
                </a:solidFill>
              </a:rPr>
              <a:t>Plugin Daftar Keinginan</a:t>
            </a:r>
            <a:br>
              <a:rPr lang="id-ID" sz="2400" dirty="0" smtClean="0">
                <a:solidFill>
                  <a:srgbClr val="002060"/>
                </a:solidFill>
              </a:rPr>
            </a:br>
            <a:r>
              <a:rPr lang="id-ID" sz="2400" dirty="0" smtClean="0">
                <a:solidFill>
                  <a:srgbClr val="002060"/>
                </a:solidFill>
              </a:rPr>
              <a:t/>
            </a:r>
            <a:br>
              <a:rPr lang="id-ID" sz="2400" dirty="0" smtClean="0">
                <a:solidFill>
                  <a:srgbClr val="002060"/>
                </a:solidFill>
              </a:rPr>
            </a:br>
            <a:r>
              <a:rPr lang="id-ID" sz="2400" dirty="0" smtClean="0">
                <a:solidFill>
                  <a:srgbClr val="002060"/>
                </a:solidFill>
              </a:rPr>
              <a:t>  Ada halaman plugin diedit daftar harapan, tetapi harus menyadari ini mungkin berisi link berbahaya.</a:t>
            </a:r>
            <a:br>
              <a:rPr lang="id-ID" sz="2400" dirty="0" smtClean="0">
                <a:solidFill>
                  <a:srgbClr val="002060"/>
                </a:solidFill>
              </a:rPr>
            </a:br>
            <a:r>
              <a:rPr lang="id-ID" sz="2400" dirty="0" smtClean="0">
                <a:solidFill>
                  <a:srgbClr val="002060"/>
                </a:solidFill>
              </a:rPr>
              <a:t>Informasi Pengembang</a:t>
            </a:r>
            <a:br>
              <a:rPr lang="id-ID" sz="2400" dirty="0" smtClean="0">
                <a:solidFill>
                  <a:srgbClr val="002060"/>
                </a:solidFill>
              </a:rPr>
            </a:br>
            <a:r>
              <a:rPr lang="id-ID" sz="2400" dirty="0" smtClean="0">
                <a:solidFill>
                  <a:srgbClr val="002060"/>
                </a:solidFill>
              </a:rPr>
              <a:t/>
            </a:r>
            <a:br>
              <a:rPr lang="id-ID" sz="2400" dirty="0" smtClean="0">
                <a:solidFill>
                  <a:srgbClr val="002060"/>
                </a:solidFill>
              </a:rPr>
            </a:br>
            <a:endParaRPr lang="id-ID" sz="2400" dirty="0">
              <a:solidFill>
                <a:srgbClr val="002060"/>
              </a:solidFill>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p:cTn id="13"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28604"/>
            <a:ext cx="8929718" cy="6072230"/>
          </a:xfrm>
        </p:spPr>
        <p:txBody>
          <a:bodyPr>
            <a:normAutofit/>
          </a:bodyPr>
          <a:lstStyle/>
          <a:p>
            <a:pPr algn="ctr">
              <a:buNone/>
            </a:pPr>
            <a:r>
              <a:rPr lang="id-ID" sz="2000" dirty="0" smtClean="0">
                <a:solidFill>
                  <a:srgbClr val="002060"/>
                </a:solidFill>
              </a:rPr>
              <a:t>      Dokumentasi Plugin API saat ini tidak lengkap, tetapi sudah berisi informasi yang bermanfaat. Silakan baca file HACKING untuk instruksi bagaimana untuk menghasilkan dan informasi yang berkaitan. Dokumentasi API yang dihasilkan juga dapat dilihat secara online di http://www.geany.org/manual/reference/. Dalam kasus pertanyaan, jangan ragu untuk bertanya kepada kami di milis.</a:t>
            </a:r>
            <a:br>
              <a:rPr lang="id-ID" sz="2000" dirty="0" smtClean="0">
                <a:solidFill>
                  <a:srgbClr val="002060"/>
                </a:solidFill>
              </a:rPr>
            </a:br>
            <a:r>
              <a:rPr lang="id-ID" sz="2000" dirty="0" smtClean="0">
                <a:solidFill>
                  <a:srgbClr val="002060"/>
                </a:solidFill>
              </a:rPr>
              <a:t/>
            </a:r>
            <a:br>
              <a:rPr lang="id-ID" sz="2000" dirty="0" smtClean="0">
                <a:solidFill>
                  <a:srgbClr val="002060"/>
                </a:solidFill>
              </a:rPr>
            </a:br>
            <a:r>
              <a:rPr lang="id-ID" sz="2000" dirty="0" smtClean="0">
                <a:solidFill>
                  <a:srgbClr val="002060"/>
                </a:solidFill>
              </a:rPr>
              <a:t>Plugin Setiap penulis yang ingin mengakses repositori SVN untuk Geany-plugin harus melihat pengumuman dan kontak admin proyek.</a:t>
            </a:r>
          </a:p>
          <a:p>
            <a:pPr>
              <a:buNone/>
            </a:pPr>
            <a:endParaRPr lang="id-ID" sz="2000" dirty="0"/>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7356" y="357166"/>
            <a:ext cx="5572164" cy="500066"/>
          </a:xfrm>
        </p:spPr>
        <p:txBody>
          <a:bodyPr>
            <a:normAutofit fontScale="90000"/>
          </a:bodyPr>
          <a:lstStyle/>
          <a:p>
            <a:r>
              <a:rPr lang="id-ID" dirty="0" smtClean="0">
                <a:solidFill>
                  <a:schemeClr val="accent1">
                    <a:lumMod val="75000"/>
                  </a:schemeClr>
                </a:solidFill>
                <a:latin typeface="+mn-lt"/>
              </a:rPr>
              <a:t>Cara instal di Linux</a:t>
            </a:r>
            <a:endParaRPr lang="id-ID" dirty="0">
              <a:solidFill>
                <a:schemeClr val="accent1">
                  <a:lumMod val="75000"/>
                </a:schemeClr>
              </a:solidFill>
              <a:latin typeface="+mn-lt"/>
            </a:endParaRPr>
          </a:p>
        </p:txBody>
      </p:sp>
      <p:sp>
        <p:nvSpPr>
          <p:cNvPr id="3" name="Content Placeholder 2"/>
          <p:cNvSpPr>
            <a:spLocks noGrp="1"/>
          </p:cNvSpPr>
          <p:nvPr>
            <p:ph idx="1"/>
          </p:nvPr>
        </p:nvSpPr>
        <p:spPr>
          <a:xfrm>
            <a:off x="571472" y="1000108"/>
            <a:ext cx="7929618" cy="5010346"/>
          </a:xfrm>
        </p:spPr>
        <p:txBody>
          <a:bodyPr>
            <a:normAutofit fontScale="70000" lnSpcReduction="20000"/>
          </a:bodyPr>
          <a:lstStyle/>
          <a:p>
            <a:r>
              <a:rPr lang="id-ID" sz="2600" dirty="0" smtClean="0">
                <a:solidFill>
                  <a:schemeClr val="accent1">
                    <a:lumMod val="75000"/>
                  </a:schemeClr>
                </a:solidFill>
                <a:latin typeface="Comic Sans MS" pitchFamily="66" charset="0"/>
              </a:rPr>
              <a:t>download aplikasi geany terlebih dahulu. Jika sudah didownload, lakukan langkah-langkah dibawah ini :</a:t>
            </a:r>
          </a:p>
          <a:p>
            <a:r>
              <a:rPr lang="id-ID" sz="2600" dirty="0" smtClean="0">
                <a:solidFill>
                  <a:schemeClr val="accent1">
                    <a:lumMod val="75000"/>
                  </a:schemeClr>
                </a:solidFill>
                <a:latin typeface="Comic Sans MS" pitchFamily="66" charset="0"/>
              </a:rPr>
              <a:t>&gt;  masuk ke terminal linux</a:t>
            </a:r>
          </a:p>
          <a:p>
            <a:r>
              <a:rPr lang="id-ID" sz="2600" dirty="0" smtClean="0">
                <a:solidFill>
                  <a:schemeClr val="accent1">
                    <a:lumMod val="75000"/>
                  </a:schemeClr>
                </a:solidFill>
                <a:latin typeface="Comic Sans MS" pitchFamily="66" charset="0"/>
              </a:rPr>
              <a:t>&gt;  kemudian masuk sebagai root : </a:t>
            </a:r>
            <a:r>
              <a:rPr lang="id-ID" sz="2600" i="1" dirty="0" smtClean="0">
                <a:solidFill>
                  <a:schemeClr val="accent1">
                    <a:lumMod val="75000"/>
                  </a:schemeClr>
                </a:solidFill>
                <a:latin typeface="Comic Sans MS" pitchFamily="66" charset="0"/>
              </a:rPr>
              <a:t>#sudo -i</a:t>
            </a:r>
            <a:endParaRPr lang="id-ID" sz="2600" dirty="0" smtClean="0">
              <a:solidFill>
                <a:schemeClr val="accent1">
                  <a:lumMod val="75000"/>
                </a:schemeClr>
              </a:solidFill>
              <a:latin typeface="Comic Sans MS" pitchFamily="66" charset="0"/>
            </a:endParaRPr>
          </a:p>
          <a:p>
            <a:r>
              <a:rPr lang="id-ID" sz="2600" dirty="0" smtClean="0">
                <a:solidFill>
                  <a:schemeClr val="accent1">
                    <a:lumMod val="75000"/>
                  </a:schemeClr>
                </a:solidFill>
                <a:latin typeface="Comic Sans MS" pitchFamily="66" charset="0"/>
              </a:rPr>
              <a:t>&gt;  pindah ke direktori tempat kita download tadi</a:t>
            </a:r>
          </a:p>
          <a:p>
            <a:r>
              <a:rPr lang="id-ID" sz="2600" dirty="0" smtClean="0">
                <a:solidFill>
                  <a:schemeClr val="accent1">
                    <a:lumMod val="75000"/>
                  </a:schemeClr>
                </a:solidFill>
                <a:latin typeface="Comic Sans MS" pitchFamily="66" charset="0"/>
              </a:rPr>
              <a:t>&gt;  ketik perintah </a:t>
            </a:r>
            <a:r>
              <a:rPr lang="id-ID" sz="2600" i="1" dirty="0" smtClean="0">
                <a:solidFill>
                  <a:schemeClr val="accent1">
                    <a:lumMod val="75000"/>
                  </a:schemeClr>
                </a:solidFill>
                <a:latin typeface="Comic Sans MS" pitchFamily="66" charset="0"/>
              </a:rPr>
              <a:t>#dpkg -i geany......deb</a:t>
            </a:r>
            <a:r>
              <a:rPr lang="id-ID" sz="2600" dirty="0" smtClean="0">
                <a:solidFill>
                  <a:schemeClr val="accent1">
                    <a:lumMod val="75000"/>
                  </a:schemeClr>
                </a:solidFill>
                <a:latin typeface="Comic Sans MS" pitchFamily="66" charset="0"/>
              </a:rPr>
              <a:t> (gunakan tab agar lebih mudah).</a:t>
            </a:r>
          </a:p>
          <a:p>
            <a:r>
              <a:rPr lang="id-ID" sz="2600" dirty="0" smtClean="0">
                <a:solidFill>
                  <a:schemeClr val="accent1">
                    <a:lumMod val="75000"/>
                  </a:schemeClr>
                </a:solidFill>
                <a:latin typeface="Comic Sans MS" pitchFamily="66" charset="0"/>
              </a:rPr>
              <a:t>&gt;  Maka proses instalasi akan berjalan</a:t>
            </a:r>
          </a:p>
          <a:p>
            <a:endParaRPr lang="id-ID" dirty="0"/>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par>
                          <p:cTn id="8" fill="hold">
                            <p:stCondLst>
                              <p:cond delay="500"/>
                            </p:stCondLst>
                            <p:childTnLst>
                              <p:par>
                                <p:cTn id="9" presetID="43" presetClass="entr" presetSubtype="0" fill="hold" grpId="0" nodeType="afterEffect">
                                  <p:stCondLst>
                                    <p:cond delay="0"/>
                                  </p:stCondLst>
                                  <p:childTnLst>
                                    <p:set>
                                      <p:cBhvr>
                                        <p:cTn id="10" dur="1" fill="hold">
                                          <p:stCondLst>
                                            <p:cond delay="0"/>
                                          </p:stCondLst>
                                        </p:cTn>
                                        <p:tgtEl>
                                          <p:spTgt spid="3">
                                            <p:bg/>
                                          </p:spTgt>
                                        </p:tgtEl>
                                        <p:attrNameLst>
                                          <p:attrName>style.visibility</p:attrName>
                                        </p:attrNameLst>
                                      </p:cBhvr>
                                      <p:to>
                                        <p:strVal val="visible"/>
                                      </p:to>
                                    </p:set>
                                    <p:animEffect transition="in" filter="fade">
                                      <p:cBhvr>
                                        <p:cTn id="11" dur="100"/>
                                        <p:tgtEl>
                                          <p:spTgt spid="3">
                                            <p:bg/>
                                          </p:spTgt>
                                        </p:tgtEl>
                                      </p:cBhvr>
                                    </p:animEffect>
                                    <p:anim calcmode="lin" valueType="num">
                                      <p:cBhvr>
                                        <p:cTn id="12" dur="400" fill="hold"/>
                                        <p:tgtEl>
                                          <p:spTgt spid="3">
                                            <p:bg/>
                                          </p:spTgt>
                                        </p:tgtEl>
                                        <p:attrNameLst>
                                          <p:attrName>ppt_x</p:attrName>
                                        </p:attrNameLst>
                                      </p:cBhvr>
                                      <p:tavLst>
                                        <p:tav tm="0">
                                          <p:val>
                                            <p:strVal val="#ppt_x"/>
                                          </p:val>
                                        </p:tav>
                                        <p:tav tm="100000">
                                          <p:val>
                                            <p:strVal val="#ppt_x"/>
                                          </p:val>
                                        </p:tav>
                                      </p:tavLst>
                                    </p:anim>
                                    <p:anim calcmode="lin" valueType="num">
                                      <p:cBhvr>
                                        <p:cTn id="13" dur="400" fill="hold"/>
                                        <p:tgtEl>
                                          <p:spTgt spid="3">
                                            <p:bg/>
                                          </p:spTgt>
                                        </p:tgtEl>
                                        <p:attrNameLst>
                                          <p:attrName>ppt_y</p:attrName>
                                        </p:attrNameLst>
                                      </p:cBhvr>
                                      <p:tavLst>
                                        <p:tav tm="0">
                                          <p:val>
                                            <p:strVal val="#ppt_y+0.31"/>
                                          </p:val>
                                        </p:tav>
                                        <p:tav tm="100000">
                                          <p:val>
                                            <p:strVal val="#ppt_y+0.31"/>
                                          </p:val>
                                        </p:tav>
                                      </p:tavLst>
                                    </p:anim>
                                    <p:anim calcmode="lin" valueType="num">
                                      <p:cBhvr>
                                        <p:cTn id="14" dur="600" decel="50000" fill="hold">
                                          <p:stCondLst>
                                            <p:cond delay="400"/>
                                          </p:stCondLst>
                                        </p:cTn>
                                        <p:tgtEl>
                                          <p:spTgt spid="3">
                                            <p:bg/>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5" dur="600" decel="50000" fill="hold">
                                          <p:stCondLst>
                                            <p:cond delay="400"/>
                                          </p:stCondLst>
                                        </p:cTn>
                                        <p:tgtEl>
                                          <p:spTgt spid="3">
                                            <p:bg/>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6" fill="hold">
                            <p:stCondLst>
                              <p:cond delay="1500"/>
                            </p:stCondLst>
                            <p:childTnLst>
                              <p:par>
                                <p:cTn id="17" presetID="43" presetClass="entr" presetSubtype="0" fill="hold" grpId="0" nodeType="after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
                                        <p:tgtEl>
                                          <p:spTgt spid="3">
                                            <p:txEl>
                                              <p:pRg st="0" end="0"/>
                                            </p:txEl>
                                          </p:spTgt>
                                        </p:tgtEl>
                                      </p:cBhvr>
                                    </p:animEffect>
                                    <p:anim calcmode="lin" valueType="num">
                                      <p:cBhvr>
                                        <p:cTn id="20" dur="4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400" fill="hold"/>
                                        <p:tgtEl>
                                          <p:spTgt spid="3">
                                            <p:txEl>
                                              <p:pRg st="0" end="0"/>
                                            </p:txEl>
                                          </p:spTgt>
                                        </p:tgtEl>
                                        <p:attrNameLst>
                                          <p:attrName>ppt_y</p:attrName>
                                        </p:attrNameLst>
                                      </p:cBhvr>
                                      <p:tavLst>
                                        <p:tav tm="0">
                                          <p:val>
                                            <p:strVal val="#ppt_y+0.31"/>
                                          </p:val>
                                        </p:tav>
                                        <p:tav tm="100000">
                                          <p:val>
                                            <p:strVal val="#ppt_y+0.31"/>
                                          </p:val>
                                        </p:tav>
                                      </p:tavLst>
                                    </p:anim>
                                    <p:anim calcmode="lin" valueType="num">
                                      <p:cBhvr>
                                        <p:cTn id="22" dur="600" decel="50000" fill="hold">
                                          <p:stCondLst>
                                            <p:cond delay="400"/>
                                          </p:stCondLst>
                                        </p:cTn>
                                        <p:tgtEl>
                                          <p:spTgt spid="3">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3" dur="600" decel="50000" fill="hold">
                                          <p:stCondLst>
                                            <p:cond delay="400"/>
                                          </p:stCondLst>
                                        </p:cTn>
                                        <p:tgtEl>
                                          <p:spTgt spid="3">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24" fill="hold">
                            <p:stCondLst>
                              <p:cond delay="2500"/>
                            </p:stCondLst>
                            <p:childTnLst>
                              <p:par>
                                <p:cTn id="25" presetID="43" presetClass="entr" presetSubtype="0" fill="hold" grpId="0" nodeType="after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100"/>
                                        <p:tgtEl>
                                          <p:spTgt spid="3">
                                            <p:txEl>
                                              <p:pRg st="1" end="1"/>
                                            </p:txEl>
                                          </p:spTgt>
                                        </p:tgtEl>
                                      </p:cBhvr>
                                    </p:animEffect>
                                    <p:anim calcmode="lin" valueType="num">
                                      <p:cBhvr>
                                        <p:cTn id="28" dur="4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9" dur="400" fill="hold"/>
                                        <p:tgtEl>
                                          <p:spTgt spid="3">
                                            <p:txEl>
                                              <p:pRg st="1" end="1"/>
                                            </p:txEl>
                                          </p:spTgt>
                                        </p:tgtEl>
                                        <p:attrNameLst>
                                          <p:attrName>ppt_y</p:attrName>
                                        </p:attrNameLst>
                                      </p:cBhvr>
                                      <p:tavLst>
                                        <p:tav tm="0">
                                          <p:val>
                                            <p:strVal val="#ppt_y+0.31"/>
                                          </p:val>
                                        </p:tav>
                                        <p:tav tm="100000">
                                          <p:val>
                                            <p:strVal val="#ppt_y+0.31"/>
                                          </p:val>
                                        </p:tav>
                                      </p:tavLst>
                                    </p:anim>
                                    <p:anim calcmode="lin" valueType="num">
                                      <p:cBhvr>
                                        <p:cTn id="30" dur="600" decel="50000" fill="hold">
                                          <p:stCondLst>
                                            <p:cond delay="400"/>
                                          </p:stCondLst>
                                        </p:cTn>
                                        <p:tgtEl>
                                          <p:spTgt spid="3">
                                            <p:txEl>
                                              <p:pRg st="1" end="1"/>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1" dur="600" decel="50000" fill="hold">
                                          <p:stCondLst>
                                            <p:cond delay="400"/>
                                          </p:stCondLst>
                                        </p:cTn>
                                        <p:tgtEl>
                                          <p:spTgt spid="3">
                                            <p:txEl>
                                              <p:pRg st="1" end="1"/>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32" fill="hold">
                            <p:stCondLst>
                              <p:cond delay="3500"/>
                            </p:stCondLst>
                            <p:childTnLst>
                              <p:par>
                                <p:cTn id="33" presetID="43" presetClass="entr" presetSubtype="0" fill="hold" grpId="0" nodeType="after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
                                        <p:tgtEl>
                                          <p:spTgt spid="3">
                                            <p:txEl>
                                              <p:pRg st="2" end="2"/>
                                            </p:txEl>
                                          </p:spTgt>
                                        </p:tgtEl>
                                      </p:cBhvr>
                                    </p:animEffect>
                                    <p:anim calcmode="lin" valueType="num">
                                      <p:cBhvr>
                                        <p:cTn id="36" dur="4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400" fill="hold"/>
                                        <p:tgtEl>
                                          <p:spTgt spid="3">
                                            <p:txEl>
                                              <p:pRg st="2" end="2"/>
                                            </p:txEl>
                                          </p:spTgt>
                                        </p:tgtEl>
                                        <p:attrNameLst>
                                          <p:attrName>ppt_y</p:attrName>
                                        </p:attrNameLst>
                                      </p:cBhvr>
                                      <p:tavLst>
                                        <p:tav tm="0">
                                          <p:val>
                                            <p:strVal val="#ppt_y+0.31"/>
                                          </p:val>
                                        </p:tav>
                                        <p:tav tm="100000">
                                          <p:val>
                                            <p:strVal val="#ppt_y+0.31"/>
                                          </p:val>
                                        </p:tav>
                                      </p:tavLst>
                                    </p:anim>
                                    <p:anim calcmode="lin" valueType="num">
                                      <p:cBhvr>
                                        <p:cTn id="38" dur="600" decel="50000" fill="hold">
                                          <p:stCondLst>
                                            <p:cond delay="400"/>
                                          </p:stCondLst>
                                        </p:cTn>
                                        <p:tgtEl>
                                          <p:spTgt spid="3">
                                            <p:txEl>
                                              <p:pRg st="2" end="2"/>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9" dur="600" decel="50000" fill="hold">
                                          <p:stCondLst>
                                            <p:cond delay="400"/>
                                          </p:stCondLst>
                                        </p:cTn>
                                        <p:tgtEl>
                                          <p:spTgt spid="3">
                                            <p:txEl>
                                              <p:pRg st="2" end="2"/>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40" fill="hold">
                            <p:stCondLst>
                              <p:cond delay="4500"/>
                            </p:stCondLst>
                            <p:childTnLst>
                              <p:par>
                                <p:cTn id="41" presetID="43" presetClass="entr" presetSubtype="0" fill="hold" grpId="0" nodeType="after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fade">
                                      <p:cBhvr>
                                        <p:cTn id="43" dur="100"/>
                                        <p:tgtEl>
                                          <p:spTgt spid="3">
                                            <p:txEl>
                                              <p:pRg st="3" end="3"/>
                                            </p:txEl>
                                          </p:spTgt>
                                        </p:tgtEl>
                                      </p:cBhvr>
                                    </p:animEffect>
                                    <p:anim calcmode="lin" valueType="num">
                                      <p:cBhvr>
                                        <p:cTn id="44" dur="4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5" dur="400" fill="hold"/>
                                        <p:tgtEl>
                                          <p:spTgt spid="3">
                                            <p:txEl>
                                              <p:pRg st="3" end="3"/>
                                            </p:txEl>
                                          </p:spTgt>
                                        </p:tgtEl>
                                        <p:attrNameLst>
                                          <p:attrName>ppt_y</p:attrName>
                                        </p:attrNameLst>
                                      </p:cBhvr>
                                      <p:tavLst>
                                        <p:tav tm="0">
                                          <p:val>
                                            <p:strVal val="#ppt_y+0.31"/>
                                          </p:val>
                                        </p:tav>
                                        <p:tav tm="100000">
                                          <p:val>
                                            <p:strVal val="#ppt_y+0.31"/>
                                          </p:val>
                                        </p:tav>
                                      </p:tavLst>
                                    </p:anim>
                                    <p:anim calcmode="lin" valueType="num">
                                      <p:cBhvr>
                                        <p:cTn id="46" dur="600" decel="50000" fill="hold">
                                          <p:stCondLst>
                                            <p:cond delay="400"/>
                                          </p:stCondLst>
                                        </p:cTn>
                                        <p:tgtEl>
                                          <p:spTgt spid="3">
                                            <p:txEl>
                                              <p:pRg st="3" end="3"/>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7" dur="600" decel="50000" fill="hold">
                                          <p:stCondLst>
                                            <p:cond delay="400"/>
                                          </p:stCondLst>
                                        </p:cTn>
                                        <p:tgtEl>
                                          <p:spTgt spid="3">
                                            <p:txEl>
                                              <p:pRg st="3" end="3"/>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48" fill="hold">
                            <p:stCondLst>
                              <p:cond delay="5500"/>
                            </p:stCondLst>
                            <p:childTnLst>
                              <p:par>
                                <p:cTn id="49" presetID="43" presetClass="entr" presetSubtype="0" fill="hold" grpId="0" nodeType="after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animEffect transition="in" filter="fade">
                                      <p:cBhvr>
                                        <p:cTn id="51" dur="100"/>
                                        <p:tgtEl>
                                          <p:spTgt spid="3">
                                            <p:txEl>
                                              <p:pRg st="4" end="4"/>
                                            </p:txEl>
                                          </p:spTgt>
                                        </p:tgtEl>
                                      </p:cBhvr>
                                    </p:animEffect>
                                    <p:anim calcmode="lin" valueType="num">
                                      <p:cBhvr>
                                        <p:cTn id="52" dur="4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3" dur="400" fill="hold"/>
                                        <p:tgtEl>
                                          <p:spTgt spid="3">
                                            <p:txEl>
                                              <p:pRg st="4" end="4"/>
                                            </p:txEl>
                                          </p:spTgt>
                                        </p:tgtEl>
                                        <p:attrNameLst>
                                          <p:attrName>ppt_y</p:attrName>
                                        </p:attrNameLst>
                                      </p:cBhvr>
                                      <p:tavLst>
                                        <p:tav tm="0">
                                          <p:val>
                                            <p:strVal val="#ppt_y+0.31"/>
                                          </p:val>
                                        </p:tav>
                                        <p:tav tm="100000">
                                          <p:val>
                                            <p:strVal val="#ppt_y+0.31"/>
                                          </p:val>
                                        </p:tav>
                                      </p:tavLst>
                                    </p:anim>
                                    <p:anim calcmode="lin" valueType="num">
                                      <p:cBhvr>
                                        <p:cTn id="54" dur="600" decel="50000" fill="hold">
                                          <p:stCondLst>
                                            <p:cond delay="400"/>
                                          </p:stCondLst>
                                        </p:cTn>
                                        <p:tgtEl>
                                          <p:spTgt spid="3">
                                            <p:txEl>
                                              <p:pRg st="4" end="4"/>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5" dur="600" decel="50000" fill="hold">
                                          <p:stCondLst>
                                            <p:cond delay="400"/>
                                          </p:stCondLst>
                                        </p:cTn>
                                        <p:tgtEl>
                                          <p:spTgt spid="3">
                                            <p:txEl>
                                              <p:pRg st="4" end="4"/>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56" fill="hold">
                            <p:stCondLst>
                              <p:cond delay="6500"/>
                            </p:stCondLst>
                            <p:childTnLst>
                              <p:par>
                                <p:cTn id="57" presetID="43" presetClass="entr" presetSubtype="0" fill="hold" grpId="0" nodeType="afterEffect">
                                  <p:stCondLst>
                                    <p:cond delay="0"/>
                                  </p:stCondLst>
                                  <p:childTnLst>
                                    <p:set>
                                      <p:cBhvr>
                                        <p:cTn id="58" dur="1" fill="hold">
                                          <p:stCondLst>
                                            <p:cond delay="0"/>
                                          </p:stCondLst>
                                        </p:cTn>
                                        <p:tgtEl>
                                          <p:spTgt spid="3">
                                            <p:txEl>
                                              <p:pRg st="5" end="5"/>
                                            </p:txEl>
                                          </p:spTgt>
                                        </p:tgtEl>
                                        <p:attrNameLst>
                                          <p:attrName>style.visibility</p:attrName>
                                        </p:attrNameLst>
                                      </p:cBhvr>
                                      <p:to>
                                        <p:strVal val="visible"/>
                                      </p:to>
                                    </p:set>
                                    <p:animEffect transition="in" filter="fade">
                                      <p:cBhvr>
                                        <p:cTn id="59" dur="100"/>
                                        <p:tgtEl>
                                          <p:spTgt spid="3">
                                            <p:txEl>
                                              <p:pRg st="5" end="5"/>
                                            </p:txEl>
                                          </p:spTgt>
                                        </p:tgtEl>
                                      </p:cBhvr>
                                    </p:animEffect>
                                    <p:anim calcmode="lin" valueType="num">
                                      <p:cBhvr>
                                        <p:cTn id="60" dur="4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61" dur="400" fill="hold"/>
                                        <p:tgtEl>
                                          <p:spTgt spid="3">
                                            <p:txEl>
                                              <p:pRg st="5" end="5"/>
                                            </p:txEl>
                                          </p:spTgt>
                                        </p:tgtEl>
                                        <p:attrNameLst>
                                          <p:attrName>ppt_y</p:attrName>
                                        </p:attrNameLst>
                                      </p:cBhvr>
                                      <p:tavLst>
                                        <p:tav tm="0">
                                          <p:val>
                                            <p:strVal val="#ppt_y+0.31"/>
                                          </p:val>
                                        </p:tav>
                                        <p:tav tm="100000">
                                          <p:val>
                                            <p:strVal val="#ppt_y+0.31"/>
                                          </p:val>
                                        </p:tav>
                                      </p:tavLst>
                                    </p:anim>
                                    <p:anim calcmode="lin" valueType="num">
                                      <p:cBhvr>
                                        <p:cTn id="62" dur="600" decel="50000" fill="hold">
                                          <p:stCondLst>
                                            <p:cond delay="400"/>
                                          </p:stCondLst>
                                        </p:cTn>
                                        <p:tgtEl>
                                          <p:spTgt spid="3">
                                            <p:txEl>
                                              <p:pRg st="5" end="5"/>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3" dur="600" decel="50000" fill="hold">
                                          <p:stCondLst>
                                            <p:cond delay="400"/>
                                          </p:stCondLst>
                                        </p:cTn>
                                        <p:tgtEl>
                                          <p:spTgt spid="3">
                                            <p:txEl>
                                              <p:pRg st="5" end="5"/>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85918" y="285728"/>
            <a:ext cx="6629400" cy="1143000"/>
          </a:xfrm>
        </p:spPr>
        <p:txBody>
          <a:bodyPr/>
          <a:lstStyle/>
          <a:p>
            <a:r>
              <a:rPr lang="id-ID" dirty="0" smtClean="0">
                <a:latin typeface="Jokerman" pitchFamily="82" charset="0"/>
              </a:rPr>
              <a:t>ABOUT GEANY :</a:t>
            </a:r>
            <a:endParaRPr lang="id-ID" dirty="0">
              <a:latin typeface="Jokerman" pitchFamily="82" charset="0"/>
            </a:endParaRPr>
          </a:p>
        </p:txBody>
      </p:sp>
      <p:sp>
        <p:nvSpPr>
          <p:cNvPr id="5" name="Content Placeholder 4"/>
          <p:cNvSpPr>
            <a:spLocks noGrp="1"/>
          </p:cNvSpPr>
          <p:nvPr>
            <p:ph idx="1"/>
          </p:nvPr>
        </p:nvSpPr>
        <p:spPr>
          <a:xfrm>
            <a:off x="0" y="500042"/>
            <a:ext cx="9144000" cy="5357850"/>
          </a:xfrm>
        </p:spPr>
        <p:txBody>
          <a:bodyPr>
            <a:noAutofit/>
          </a:bodyPr>
          <a:lstStyle/>
          <a:p>
            <a:pPr>
              <a:buNone/>
            </a:pPr>
            <a:r>
              <a:rPr lang="id-ID" sz="2000" dirty="0" smtClean="0">
                <a:solidFill>
                  <a:srgbClr val="002060"/>
                </a:solidFill>
                <a:cs typeface="MV Boli" pitchFamily="2" charset="0"/>
              </a:rPr>
              <a:t>Pengertian :</a:t>
            </a:r>
          </a:p>
          <a:p>
            <a:pPr>
              <a:buNone/>
            </a:pPr>
            <a:r>
              <a:rPr lang="id-ID" sz="2000" dirty="0" smtClean="0">
                <a:solidFill>
                  <a:srgbClr val="002060"/>
                </a:solidFill>
                <a:cs typeface="MV Boli" pitchFamily="2" charset="0"/>
              </a:rPr>
              <a:t>		Geany adalah editor teks menggunakan toolkit GTK2 dengan fitur dasar dari sebuah lingkungan pengembangan terintegrasi. Hal ini dikembangkan untuk memberikan IDE kecil dan cepat, yang hanya memiliki beberapa dependensi dari paket lain</a:t>
            </a:r>
            <a:r>
              <a:rPr lang="id-ID" sz="2000" dirty="0" smtClean="0">
                <a:solidFill>
                  <a:srgbClr val="002060"/>
                </a:solidFill>
                <a:cs typeface="MV Boli" pitchFamily="2" charset="0"/>
              </a:rPr>
              <a:t>.</a:t>
            </a:r>
            <a:endParaRPr lang="en-US" sz="2000" dirty="0" smtClean="0">
              <a:solidFill>
                <a:srgbClr val="002060"/>
              </a:solidFill>
              <a:cs typeface="MV Boli" pitchFamily="2" charset="0"/>
            </a:endParaRPr>
          </a:p>
          <a:p>
            <a:pPr>
              <a:buNone/>
            </a:pPr>
            <a:r>
              <a:rPr lang="en-US" sz="2000" dirty="0" smtClean="0">
                <a:solidFill>
                  <a:srgbClr val="002060"/>
                </a:solidFill>
                <a:cs typeface="MV Boli" pitchFamily="2" charset="0"/>
              </a:rPr>
              <a:t>	</a:t>
            </a:r>
            <a:r>
              <a:rPr lang="id-ID" sz="2000" dirty="0" smtClean="0">
                <a:solidFill>
                  <a:srgbClr val="002060"/>
                </a:solidFill>
                <a:cs typeface="MV Boli" pitchFamily="2" charset="0"/>
              </a:rPr>
              <a:t>Mendukung </a:t>
            </a:r>
            <a:r>
              <a:rPr lang="id-ID" sz="2000" dirty="0" smtClean="0">
                <a:solidFill>
                  <a:srgbClr val="002060"/>
                </a:solidFill>
                <a:cs typeface="MV Boli" pitchFamily="2" charset="0"/>
              </a:rPr>
              <a:t>banyak tipe file dan memiliki beberapa fitur yang bagus. </a:t>
            </a:r>
            <a:endParaRPr lang="en-US" sz="2000" dirty="0" smtClean="0">
              <a:solidFill>
                <a:srgbClr val="002060"/>
              </a:solidFill>
              <a:cs typeface="MV Boli" pitchFamily="2" charset="0"/>
            </a:endParaRPr>
          </a:p>
          <a:p>
            <a:pPr>
              <a:buNone/>
            </a:pPr>
            <a:r>
              <a:rPr lang="en-US" sz="2000" dirty="0" smtClean="0">
                <a:solidFill>
                  <a:srgbClr val="002060"/>
                </a:solidFill>
                <a:cs typeface="MV Boli" pitchFamily="2" charset="0"/>
              </a:rPr>
              <a:t>	</a:t>
            </a:r>
            <a:r>
              <a:rPr lang="id-ID" sz="2000" dirty="0" smtClean="0">
                <a:solidFill>
                  <a:srgbClr val="002060"/>
                </a:solidFill>
                <a:cs typeface="MV Boli" pitchFamily="2" charset="0"/>
              </a:rPr>
              <a:t>Editor untuk </a:t>
            </a:r>
            <a:r>
              <a:rPr lang="id-ID" sz="2000" dirty="0" smtClean="0">
                <a:solidFill>
                  <a:srgbClr val="002060"/>
                </a:solidFill>
                <a:cs typeface="MV Boli" pitchFamily="2" charset="0"/>
              </a:rPr>
              <a:t>belajar C. Selain itu,geany juga bisa </a:t>
            </a:r>
            <a:r>
              <a:rPr lang="id-ID" sz="2000" dirty="0" smtClean="0">
                <a:solidFill>
                  <a:srgbClr val="002060"/>
                </a:solidFill>
                <a:cs typeface="MV Boli" pitchFamily="2" charset="0"/>
              </a:rPr>
              <a:t>dipak</a:t>
            </a:r>
            <a:r>
              <a:rPr lang="en-US" sz="2000" dirty="0" err="1" smtClean="0">
                <a:solidFill>
                  <a:srgbClr val="002060"/>
                </a:solidFill>
                <a:cs typeface="MV Boli" pitchFamily="2" charset="0"/>
              </a:rPr>
              <a:t>ai</a:t>
            </a:r>
            <a:r>
              <a:rPr lang="id-ID" sz="2000" dirty="0" smtClean="0">
                <a:solidFill>
                  <a:srgbClr val="002060"/>
                </a:solidFill>
                <a:cs typeface="MV Boli" pitchFamily="2" charset="0"/>
              </a:rPr>
              <a:t> </a:t>
            </a:r>
            <a:r>
              <a:rPr lang="id-ID" sz="2000" dirty="0" smtClean="0">
                <a:solidFill>
                  <a:srgbClr val="002060"/>
                </a:solidFill>
                <a:cs typeface="MV Boli" pitchFamily="2" charset="0"/>
              </a:rPr>
              <a:t>buat macam2, untuk nulis, ngedit, ngompile berbagai </a:t>
            </a:r>
            <a:r>
              <a:rPr lang="id-ID" sz="2000" dirty="0" smtClean="0">
                <a:solidFill>
                  <a:srgbClr val="002060"/>
                </a:solidFill>
                <a:cs typeface="MV Boli" pitchFamily="2" charset="0"/>
              </a:rPr>
              <a:t>macam</a:t>
            </a:r>
            <a:r>
              <a:rPr lang="en-US" sz="2000" dirty="0" smtClean="0">
                <a:solidFill>
                  <a:srgbClr val="002060"/>
                </a:solidFill>
                <a:cs typeface="MV Boli" pitchFamily="2" charset="0"/>
              </a:rPr>
              <a:t> </a:t>
            </a:r>
            <a:r>
              <a:rPr lang="id-ID" sz="2000" dirty="0" smtClean="0">
                <a:solidFill>
                  <a:srgbClr val="002060"/>
                </a:solidFill>
                <a:cs typeface="MV Boli" pitchFamily="2" charset="0"/>
              </a:rPr>
              <a:t>bahasa </a:t>
            </a:r>
            <a:r>
              <a:rPr lang="id-ID" sz="2000" dirty="0" smtClean="0">
                <a:solidFill>
                  <a:srgbClr val="002060"/>
                </a:solidFill>
                <a:cs typeface="MV Boli" pitchFamily="2" charset="0"/>
              </a:rPr>
              <a:t>pemrograman, namun tentunya geany tidak menyertakan compilernya,biar fast dan lightweight.</a:t>
            </a:r>
          </a:p>
          <a:p>
            <a:endParaRPr lang="id-ID" sz="2000" dirty="0">
              <a:cs typeface="MV Boli" pitchFamily="2"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 calcmode="lin" valueType="num">
                                      <p:cBhvr>
                                        <p:cTn id="9" dur="10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4"/>
                                        </p:tgtEl>
                                      </p:cBhvr>
                                    </p:animEffect>
                                  </p:childTnLst>
                                </p:cTn>
                              </p:par>
                            </p:childTnLst>
                          </p:cTn>
                        </p:par>
                        <p:par>
                          <p:cTn id="12" fill="hold">
                            <p:stCondLst>
                              <p:cond delay="2000"/>
                            </p:stCondLst>
                            <p:childTnLst>
                              <p:par>
                                <p:cTn id="13" presetID="8" presetClass="entr" presetSubtype="16" fill="hold"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diamond(in)">
                                      <p:cBhvr>
                                        <p:cTn id="15" dur="2000"/>
                                        <p:tgtEl>
                                          <p:spTgt spid="5">
                                            <p:txEl>
                                              <p:pRg st="0" end="0"/>
                                            </p:txEl>
                                          </p:spTgt>
                                        </p:tgtEl>
                                      </p:cBhvr>
                                    </p:animEffect>
                                  </p:childTnLst>
                                </p:cTn>
                              </p:par>
                            </p:childTnLst>
                          </p:cTn>
                        </p:par>
                        <p:par>
                          <p:cTn id="16" fill="hold">
                            <p:stCondLst>
                              <p:cond delay="4000"/>
                            </p:stCondLst>
                            <p:childTnLst>
                              <p:par>
                                <p:cTn id="17" presetID="51" presetClass="entr" presetSubtype="0" fill="hold" nodeType="after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770" decel="100000"/>
                                        <p:tgtEl>
                                          <p:spTgt spid="5">
                                            <p:txEl>
                                              <p:pRg st="1" end="1"/>
                                            </p:txEl>
                                          </p:spTgt>
                                        </p:tgtEl>
                                      </p:cBhvr>
                                    </p:animEffect>
                                    <p:animScale>
                                      <p:cBhvr>
                                        <p:cTn id="20" dur="770" decel="100000"/>
                                        <p:tgtEl>
                                          <p:spTgt spid="5">
                                            <p:txEl>
                                              <p:pRg st="1" end="1"/>
                                            </p:txEl>
                                          </p:spTgt>
                                        </p:tgtEl>
                                      </p:cBhvr>
                                      <p:from x="10000" y="10000"/>
                                      <p:to x="200000" y="450000"/>
                                    </p:animScale>
                                    <p:animScale>
                                      <p:cBhvr>
                                        <p:cTn id="21" dur="1230" accel="100000" fill="hold">
                                          <p:stCondLst>
                                            <p:cond delay="770"/>
                                          </p:stCondLst>
                                        </p:cTn>
                                        <p:tgtEl>
                                          <p:spTgt spid="5">
                                            <p:txEl>
                                              <p:pRg st="1" end="1"/>
                                            </p:txEl>
                                          </p:spTgt>
                                        </p:tgtEl>
                                      </p:cBhvr>
                                      <p:from x="200000" y="450000"/>
                                      <p:to x="100000" y="100000"/>
                                    </p:animScale>
                                    <p:set>
                                      <p:cBhvr>
                                        <p:cTn id="22" dur="770" fill="hold"/>
                                        <p:tgtEl>
                                          <p:spTgt spid="5">
                                            <p:txEl>
                                              <p:pRg st="1" end="1"/>
                                            </p:txEl>
                                          </p:spTgt>
                                        </p:tgtEl>
                                        <p:attrNameLst>
                                          <p:attrName>ppt_x</p:attrName>
                                        </p:attrNameLst>
                                      </p:cBhvr>
                                      <p:to>
                                        <p:strVal val="(0.5)"/>
                                      </p:to>
                                    </p:set>
                                    <p:anim from="(0.5)" to="(#ppt_x)" calcmode="lin" valueType="num">
                                      <p:cBhvr>
                                        <p:cTn id="23" dur="1230" accel="100000" fill="hold">
                                          <p:stCondLst>
                                            <p:cond delay="770"/>
                                          </p:stCondLst>
                                        </p:cTn>
                                        <p:tgtEl>
                                          <p:spTgt spid="5">
                                            <p:txEl>
                                              <p:pRg st="1" end="1"/>
                                            </p:txEl>
                                          </p:spTgt>
                                        </p:tgtEl>
                                        <p:attrNameLst>
                                          <p:attrName>ppt_x</p:attrName>
                                        </p:attrNameLst>
                                      </p:cBhvr>
                                    </p:anim>
                                    <p:set>
                                      <p:cBhvr>
                                        <p:cTn id="24" dur="770" fill="hold"/>
                                        <p:tgtEl>
                                          <p:spTgt spid="5">
                                            <p:txEl>
                                              <p:pRg st="1" end="1"/>
                                            </p:txEl>
                                          </p:spTgt>
                                        </p:tgtEl>
                                        <p:attrNameLst>
                                          <p:attrName>ppt_y</p:attrName>
                                        </p:attrNameLst>
                                      </p:cBhvr>
                                      <p:to>
                                        <p:strVal val="(#ppt_y+0.4)"/>
                                      </p:to>
                                    </p:set>
                                    <p:anim from="(#ppt_y+0.4)" to="(#ppt_y)" calcmode="lin" valueType="num">
                                      <p:cBhvr>
                                        <p:cTn id="25" dur="1230" accel="100000" fill="hold">
                                          <p:stCondLst>
                                            <p:cond delay="770"/>
                                          </p:stCondLst>
                                        </p:cTn>
                                        <p:tgtEl>
                                          <p:spTgt spid="5">
                                            <p:txEl>
                                              <p:pRg st="1" end="1"/>
                                            </p:txEl>
                                          </p:spTgt>
                                        </p:tgtEl>
                                        <p:attrNameLst>
                                          <p:attrName>ppt_y</p:attrName>
                                        </p:attrNameLst>
                                      </p:cBhvr>
                                    </p:anim>
                                  </p:childTnLst>
                                </p:cTn>
                              </p:par>
                            </p:childTnLst>
                          </p:cTn>
                        </p:par>
                        <p:par>
                          <p:cTn id="26" fill="hold">
                            <p:stCondLst>
                              <p:cond delay="6000"/>
                            </p:stCondLst>
                            <p:childTnLst>
                              <p:par>
                                <p:cTn id="27" presetID="51" presetClass="entr" presetSubtype="0" fill="hold" nodeType="after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fade">
                                      <p:cBhvr>
                                        <p:cTn id="29" dur="770" decel="100000"/>
                                        <p:tgtEl>
                                          <p:spTgt spid="5">
                                            <p:txEl>
                                              <p:pRg st="2" end="2"/>
                                            </p:txEl>
                                          </p:spTgt>
                                        </p:tgtEl>
                                      </p:cBhvr>
                                    </p:animEffect>
                                    <p:animScale>
                                      <p:cBhvr>
                                        <p:cTn id="30" dur="770" decel="100000"/>
                                        <p:tgtEl>
                                          <p:spTgt spid="5">
                                            <p:txEl>
                                              <p:pRg st="2" end="2"/>
                                            </p:txEl>
                                          </p:spTgt>
                                        </p:tgtEl>
                                      </p:cBhvr>
                                      <p:from x="10000" y="10000"/>
                                      <p:to x="200000" y="450000"/>
                                    </p:animScale>
                                    <p:animScale>
                                      <p:cBhvr>
                                        <p:cTn id="31" dur="1230" accel="100000" fill="hold">
                                          <p:stCondLst>
                                            <p:cond delay="770"/>
                                          </p:stCondLst>
                                        </p:cTn>
                                        <p:tgtEl>
                                          <p:spTgt spid="5">
                                            <p:txEl>
                                              <p:pRg st="2" end="2"/>
                                            </p:txEl>
                                          </p:spTgt>
                                        </p:tgtEl>
                                      </p:cBhvr>
                                      <p:from x="200000" y="450000"/>
                                      <p:to x="100000" y="100000"/>
                                    </p:animScale>
                                    <p:set>
                                      <p:cBhvr>
                                        <p:cTn id="32" dur="770" fill="hold"/>
                                        <p:tgtEl>
                                          <p:spTgt spid="5">
                                            <p:txEl>
                                              <p:pRg st="2" end="2"/>
                                            </p:txEl>
                                          </p:spTgt>
                                        </p:tgtEl>
                                        <p:attrNameLst>
                                          <p:attrName>ppt_x</p:attrName>
                                        </p:attrNameLst>
                                      </p:cBhvr>
                                      <p:to>
                                        <p:strVal val="(0.5)"/>
                                      </p:to>
                                    </p:set>
                                    <p:anim from="(0.5)" to="(#ppt_x)" calcmode="lin" valueType="num">
                                      <p:cBhvr>
                                        <p:cTn id="33" dur="1230" accel="100000" fill="hold">
                                          <p:stCondLst>
                                            <p:cond delay="770"/>
                                          </p:stCondLst>
                                        </p:cTn>
                                        <p:tgtEl>
                                          <p:spTgt spid="5">
                                            <p:txEl>
                                              <p:pRg st="2" end="2"/>
                                            </p:txEl>
                                          </p:spTgt>
                                        </p:tgtEl>
                                        <p:attrNameLst>
                                          <p:attrName>ppt_x</p:attrName>
                                        </p:attrNameLst>
                                      </p:cBhvr>
                                    </p:anim>
                                    <p:set>
                                      <p:cBhvr>
                                        <p:cTn id="34" dur="770" fill="hold"/>
                                        <p:tgtEl>
                                          <p:spTgt spid="5">
                                            <p:txEl>
                                              <p:pRg st="2" end="2"/>
                                            </p:txEl>
                                          </p:spTgt>
                                        </p:tgtEl>
                                        <p:attrNameLst>
                                          <p:attrName>ppt_y</p:attrName>
                                        </p:attrNameLst>
                                      </p:cBhvr>
                                      <p:to>
                                        <p:strVal val="(#ppt_y+0.4)"/>
                                      </p:to>
                                    </p:set>
                                    <p:anim from="(#ppt_y+0.4)" to="(#ppt_y)" calcmode="lin" valueType="num">
                                      <p:cBhvr>
                                        <p:cTn id="35" dur="1230" accel="100000" fill="hold">
                                          <p:stCondLst>
                                            <p:cond delay="770"/>
                                          </p:stCondLst>
                                        </p:cTn>
                                        <p:tgtEl>
                                          <p:spTgt spid="5">
                                            <p:txEl>
                                              <p:pRg st="2" end="2"/>
                                            </p:txEl>
                                          </p:spTgt>
                                        </p:tgtEl>
                                        <p:attrNameLst>
                                          <p:attrName>ppt_y</p:attrName>
                                        </p:attrNameLst>
                                      </p:cBhvr>
                                    </p:anim>
                                  </p:childTnLst>
                                </p:cTn>
                              </p:par>
                            </p:childTnLst>
                          </p:cTn>
                        </p:par>
                        <p:par>
                          <p:cTn id="36" fill="hold">
                            <p:stCondLst>
                              <p:cond delay="8000"/>
                            </p:stCondLst>
                            <p:childTnLst>
                              <p:par>
                                <p:cTn id="37" presetID="51" presetClass="entr" presetSubtype="0" fill="hold" nodeType="after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animEffect transition="in" filter="fade">
                                      <p:cBhvr>
                                        <p:cTn id="39" dur="770" decel="100000"/>
                                        <p:tgtEl>
                                          <p:spTgt spid="5">
                                            <p:txEl>
                                              <p:pRg st="3" end="3"/>
                                            </p:txEl>
                                          </p:spTgt>
                                        </p:tgtEl>
                                      </p:cBhvr>
                                    </p:animEffect>
                                    <p:animScale>
                                      <p:cBhvr>
                                        <p:cTn id="40" dur="770" decel="100000"/>
                                        <p:tgtEl>
                                          <p:spTgt spid="5">
                                            <p:txEl>
                                              <p:pRg st="3" end="3"/>
                                            </p:txEl>
                                          </p:spTgt>
                                        </p:tgtEl>
                                      </p:cBhvr>
                                      <p:from x="10000" y="10000"/>
                                      <p:to x="200000" y="450000"/>
                                    </p:animScale>
                                    <p:animScale>
                                      <p:cBhvr>
                                        <p:cTn id="41" dur="1230" accel="100000" fill="hold">
                                          <p:stCondLst>
                                            <p:cond delay="770"/>
                                          </p:stCondLst>
                                        </p:cTn>
                                        <p:tgtEl>
                                          <p:spTgt spid="5">
                                            <p:txEl>
                                              <p:pRg st="3" end="3"/>
                                            </p:txEl>
                                          </p:spTgt>
                                        </p:tgtEl>
                                      </p:cBhvr>
                                      <p:from x="200000" y="450000"/>
                                      <p:to x="100000" y="100000"/>
                                    </p:animScale>
                                    <p:set>
                                      <p:cBhvr>
                                        <p:cTn id="42" dur="770" fill="hold"/>
                                        <p:tgtEl>
                                          <p:spTgt spid="5">
                                            <p:txEl>
                                              <p:pRg st="3" end="3"/>
                                            </p:txEl>
                                          </p:spTgt>
                                        </p:tgtEl>
                                        <p:attrNameLst>
                                          <p:attrName>ppt_x</p:attrName>
                                        </p:attrNameLst>
                                      </p:cBhvr>
                                      <p:to>
                                        <p:strVal val="(0.5)"/>
                                      </p:to>
                                    </p:set>
                                    <p:anim from="(0.5)" to="(#ppt_x)" calcmode="lin" valueType="num">
                                      <p:cBhvr>
                                        <p:cTn id="43" dur="1230" accel="100000" fill="hold">
                                          <p:stCondLst>
                                            <p:cond delay="770"/>
                                          </p:stCondLst>
                                        </p:cTn>
                                        <p:tgtEl>
                                          <p:spTgt spid="5">
                                            <p:txEl>
                                              <p:pRg st="3" end="3"/>
                                            </p:txEl>
                                          </p:spTgt>
                                        </p:tgtEl>
                                        <p:attrNameLst>
                                          <p:attrName>ppt_x</p:attrName>
                                        </p:attrNameLst>
                                      </p:cBhvr>
                                    </p:anim>
                                    <p:set>
                                      <p:cBhvr>
                                        <p:cTn id="44" dur="770" fill="hold"/>
                                        <p:tgtEl>
                                          <p:spTgt spid="5">
                                            <p:txEl>
                                              <p:pRg st="3" end="3"/>
                                            </p:txEl>
                                          </p:spTgt>
                                        </p:tgtEl>
                                        <p:attrNameLst>
                                          <p:attrName>ppt_y</p:attrName>
                                        </p:attrNameLst>
                                      </p:cBhvr>
                                      <p:to>
                                        <p:strVal val="(#ppt_y+0.4)"/>
                                      </p:to>
                                    </p:set>
                                    <p:anim from="(#ppt_y+0.4)" to="(#ppt_y)" calcmode="lin" valueType="num">
                                      <p:cBhvr>
                                        <p:cTn id="45" dur="1230" accel="100000" fill="hold">
                                          <p:stCondLst>
                                            <p:cond delay="770"/>
                                          </p:stCondLst>
                                        </p:cTn>
                                        <p:tgtEl>
                                          <p:spTgt spid="5">
                                            <p:txEl>
                                              <p:pRg st="3" end="3"/>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28604"/>
            <a:ext cx="8229600" cy="6000792"/>
          </a:xfrm>
        </p:spPr>
        <p:txBody>
          <a:bodyPr/>
          <a:lstStyle/>
          <a:p>
            <a:pPr>
              <a:buNone/>
            </a:pPr>
            <a:r>
              <a:rPr lang="id-ID" dirty="0" smtClean="0"/>
              <a:t> </a:t>
            </a:r>
            <a:endParaRPr lang="id-ID" dirty="0"/>
          </a:p>
        </p:txBody>
      </p:sp>
      <p:sp>
        <p:nvSpPr>
          <p:cNvPr id="5" name="Rectangle 4"/>
          <p:cNvSpPr/>
          <p:nvPr/>
        </p:nvSpPr>
        <p:spPr>
          <a:xfrm>
            <a:off x="642910" y="500042"/>
            <a:ext cx="7715304" cy="5139869"/>
          </a:xfrm>
          <a:prstGeom prst="rect">
            <a:avLst/>
          </a:prstGeom>
        </p:spPr>
        <p:txBody>
          <a:bodyPr wrap="square">
            <a:spAutoFit/>
          </a:bodyPr>
          <a:lstStyle/>
          <a:p>
            <a:endParaRPr lang="id-ID" sz="3600" dirty="0" smtClean="0">
              <a:latin typeface="Agency FB" pitchFamily="34" charset="0"/>
            </a:endParaRPr>
          </a:p>
          <a:p>
            <a:endParaRPr lang="id-ID" sz="3600" dirty="0">
              <a:latin typeface="Agency FB" pitchFamily="34" charset="0"/>
            </a:endParaRPr>
          </a:p>
          <a:p>
            <a:pPr lvl="1"/>
            <a:r>
              <a:rPr lang="id-ID" sz="3200" dirty="0" smtClean="0">
                <a:solidFill>
                  <a:srgbClr val="002060"/>
                </a:solidFill>
              </a:rPr>
              <a:t>Geany dapat dijalankan dibanyak OS diantaranya : Linux, FreeBSD, NetBSD, OpenBSD, MacOS X, AIX v5.3, Solaris Express and Windows .Lebih umum, harus berjalan pada setiap platform, yang didukung oleh perpustakaan GTK. hanya di windows ada bbrp fitur yang tidak bisa.</a:t>
            </a:r>
            <a:endParaRPr lang="id-ID" sz="3200" dirty="0">
              <a:solidFill>
                <a:srgbClr val="002060"/>
              </a:solidFill>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2844" y="142852"/>
            <a:ext cx="8729666" cy="6715148"/>
          </a:xfrm>
        </p:spPr>
        <p:txBody>
          <a:bodyPr>
            <a:noAutofit/>
          </a:bodyPr>
          <a:lstStyle/>
          <a:p>
            <a:pPr>
              <a:lnSpc>
                <a:spcPct val="120000"/>
              </a:lnSpc>
              <a:buNone/>
            </a:pPr>
            <a:r>
              <a:rPr lang="id-ID" sz="2400" dirty="0" smtClean="0">
                <a:solidFill>
                  <a:srgbClr val="002060"/>
                </a:solidFill>
              </a:rPr>
              <a:t>Beberapa fitur dasar Geany:</a:t>
            </a:r>
            <a:br>
              <a:rPr lang="id-ID" sz="2400" dirty="0" smtClean="0">
                <a:solidFill>
                  <a:srgbClr val="002060"/>
                </a:solidFill>
              </a:rPr>
            </a:br>
            <a:r>
              <a:rPr lang="id-ID" sz="2400" dirty="0" smtClean="0">
                <a:solidFill>
                  <a:srgbClr val="002060"/>
                </a:solidFill>
              </a:rPr>
              <a:t/>
            </a:r>
            <a:br>
              <a:rPr lang="id-ID" sz="2400" dirty="0" smtClean="0">
                <a:solidFill>
                  <a:srgbClr val="002060"/>
                </a:solidFill>
              </a:rPr>
            </a:br>
            <a:r>
              <a:rPr lang="id-ID" sz="2400" dirty="0" smtClean="0">
                <a:solidFill>
                  <a:srgbClr val="002060"/>
                </a:solidFill>
              </a:rPr>
              <a:t>     * Sintaks menyoroti</a:t>
            </a:r>
            <a:br>
              <a:rPr lang="id-ID" sz="2400" dirty="0" smtClean="0">
                <a:solidFill>
                  <a:srgbClr val="002060"/>
                </a:solidFill>
              </a:rPr>
            </a:br>
            <a:r>
              <a:rPr lang="id-ID" sz="2400" dirty="0" smtClean="0">
                <a:solidFill>
                  <a:srgbClr val="002060"/>
                </a:solidFill>
              </a:rPr>
              <a:t>     * Kode lipat</a:t>
            </a:r>
            <a:br>
              <a:rPr lang="id-ID" sz="2400" dirty="0" smtClean="0">
                <a:solidFill>
                  <a:srgbClr val="002060"/>
                </a:solidFill>
              </a:rPr>
            </a:br>
            <a:r>
              <a:rPr lang="id-ID" sz="2400" dirty="0" smtClean="0">
                <a:solidFill>
                  <a:srgbClr val="002060"/>
                </a:solidFill>
              </a:rPr>
              <a:t>     * Nama Simbol auto-completion</a:t>
            </a:r>
            <a:br>
              <a:rPr lang="id-ID" sz="2400" dirty="0" smtClean="0">
                <a:solidFill>
                  <a:srgbClr val="002060"/>
                </a:solidFill>
              </a:rPr>
            </a:br>
            <a:r>
              <a:rPr lang="id-ID" sz="2400" dirty="0" smtClean="0">
                <a:solidFill>
                  <a:srgbClr val="002060"/>
                </a:solidFill>
              </a:rPr>
              <a:t>     * Buatlah penyelesaian / potongan</a:t>
            </a:r>
            <a:br>
              <a:rPr lang="id-ID" sz="2400" dirty="0" smtClean="0">
                <a:solidFill>
                  <a:srgbClr val="002060"/>
                </a:solidFill>
              </a:rPr>
            </a:br>
            <a:r>
              <a:rPr lang="id-ID" sz="2400" dirty="0" smtClean="0">
                <a:solidFill>
                  <a:srgbClr val="002060"/>
                </a:solidFill>
              </a:rPr>
              <a:t>     * Auto-menutup XML dan HTML tag</a:t>
            </a:r>
            <a:br>
              <a:rPr lang="id-ID" sz="2400" dirty="0" smtClean="0">
                <a:solidFill>
                  <a:srgbClr val="002060"/>
                </a:solidFill>
              </a:rPr>
            </a:br>
            <a:r>
              <a:rPr lang="id-ID" sz="2400" dirty="0" smtClean="0">
                <a:solidFill>
                  <a:srgbClr val="002060"/>
                </a:solidFill>
              </a:rPr>
              <a:t>     * Panggil Tips</a:t>
            </a:r>
            <a:br>
              <a:rPr lang="id-ID" sz="2400" dirty="0" smtClean="0">
                <a:solidFill>
                  <a:srgbClr val="002060"/>
                </a:solidFill>
              </a:rPr>
            </a:br>
            <a:r>
              <a:rPr lang="id-ID" sz="2400" dirty="0" smtClean="0">
                <a:solidFill>
                  <a:srgbClr val="002060"/>
                </a:solidFill>
              </a:rPr>
              <a:t>     </a:t>
            </a:r>
            <a:endParaRPr lang="id-ID" sz="2400" dirty="0">
              <a:solidFill>
                <a:srgbClr val="002060"/>
              </a:solidFill>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285728"/>
            <a:ext cx="8143932" cy="6286544"/>
          </a:xfrm>
        </p:spPr>
        <p:txBody>
          <a:bodyPr>
            <a:noAutofit/>
          </a:bodyPr>
          <a:lstStyle/>
          <a:p>
            <a:pPr>
              <a:buNone/>
            </a:pPr>
            <a:r>
              <a:rPr lang="en-US" sz="2400" dirty="0" smtClean="0">
                <a:solidFill>
                  <a:srgbClr val="002060"/>
                </a:solidFill>
              </a:rPr>
              <a:t>	    *</a:t>
            </a:r>
            <a:r>
              <a:rPr lang="id-ID" sz="2400" dirty="0" smtClean="0">
                <a:solidFill>
                  <a:srgbClr val="002060"/>
                </a:solidFill>
              </a:rPr>
              <a:t>Banyak </a:t>
            </a:r>
            <a:r>
              <a:rPr lang="id-ID" sz="2400" dirty="0" smtClean="0">
                <a:solidFill>
                  <a:srgbClr val="002060"/>
                </a:solidFill>
              </a:rPr>
              <a:t>tipe file yang </a:t>
            </a:r>
            <a:r>
              <a:rPr lang="id-ID" sz="2400" dirty="0" smtClean="0">
                <a:solidFill>
                  <a:srgbClr val="002060"/>
                </a:solidFill>
              </a:rPr>
              <a:t>didukung</a:t>
            </a:r>
            <a:r>
              <a:rPr lang="en-US" sz="2400" dirty="0" smtClean="0">
                <a:solidFill>
                  <a:srgbClr val="002060"/>
                </a:solidFill>
              </a:rPr>
              <a:t> 	</a:t>
            </a:r>
            <a:r>
              <a:rPr lang="id-ID" sz="2400" dirty="0" smtClean="0">
                <a:solidFill>
                  <a:srgbClr val="002060"/>
                </a:solidFill>
              </a:rPr>
              <a:t>termasuk </a:t>
            </a:r>
            <a:r>
              <a:rPr lang="id-ID" sz="2400" dirty="0" smtClean="0">
                <a:solidFill>
                  <a:srgbClr val="002060"/>
                </a:solidFill>
              </a:rPr>
              <a:t>C, Java, </a:t>
            </a:r>
            <a:r>
              <a:rPr lang="id-ID" sz="2400" dirty="0" smtClean="0">
                <a:solidFill>
                  <a:srgbClr val="002060"/>
                </a:solidFill>
              </a:rPr>
              <a:t>PHP</a:t>
            </a:r>
            <a:r>
              <a:rPr lang="id-ID" sz="2400" dirty="0" smtClean="0">
                <a:solidFill>
                  <a:srgbClr val="002060"/>
                </a:solidFill>
              </a:rPr>
              <a:t>, </a:t>
            </a:r>
            <a:r>
              <a:rPr lang="id-ID" sz="2400" dirty="0" smtClean="0">
                <a:solidFill>
                  <a:srgbClr val="002060"/>
                </a:solidFill>
              </a:rPr>
              <a:t>HTML,</a:t>
            </a:r>
            <a:r>
              <a:rPr lang="en-US" sz="2400" dirty="0" smtClean="0">
                <a:solidFill>
                  <a:srgbClr val="002060"/>
                </a:solidFill>
              </a:rPr>
              <a:t> 	</a:t>
            </a:r>
            <a:r>
              <a:rPr lang="id-ID" sz="2400" dirty="0" smtClean="0">
                <a:solidFill>
                  <a:srgbClr val="002060"/>
                </a:solidFill>
              </a:rPr>
              <a:t>Python</a:t>
            </a:r>
            <a:r>
              <a:rPr lang="id-ID" sz="2400" dirty="0" smtClean="0">
                <a:solidFill>
                  <a:srgbClr val="002060"/>
                </a:solidFill>
              </a:rPr>
              <a:t>, Perl, Pascal (daftar </a:t>
            </a:r>
            <a:r>
              <a:rPr lang="en-US" sz="2400" dirty="0" smtClean="0">
                <a:solidFill>
                  <a:srgbClr val="002060"/>
                </a:solidFill>
              </a:rPr>
              <a:t>	</a:t>
            </a:r>
            <a:r>
              <a:rPr lang="id-ID" sz="2400" dirty="0" smtClean="0">
                <a:solidFill>
                  <a:srgbClr val="002060"/>
                </a:solidFill>
              </a:rPr>
              <a:t>lengkap</a:t>
            </a:r>
            <a:r>
              <a:rPr lang="id-ID" sz="2400" dirty="0" smtClean="0">
                <a:solidFill>
                  <a:srgbClr val="002060"/>
                </a:solidFill>
              </a:rPr>
              <a:t>)</a:t>
            </a:r>
            <a:br>
              <a:rPr lang="id-ID" sz="2400" dirty="0" smtClean="0">
                <a:solidFill>
                  <a:srgbClr val="002060"/>
                </a:solidFill>
              </a:rPr>
            </a:br>
            <a:r>
              <a:rPr lang="id-ID" sz="2400" dirty="0" smtClean="0">
                <a:solidFill>
                  <a:srgbClr val="002060"/>
                </a:solidFill>
              </a:rPr>
              <a:t>     * Simbol daftar</a:t>
            </a:r>
            <a:br>
              <a:rPr lang="id-ID" sz="2400" dirty="0" smtClean="0">
                <a:solidFill>
                  <a:srgbClr val="002060"/>
                </a:solidFill>
              </a:rPr>
            </a:br>
            <a:r>
              <a:rPr lang="id-ID" sz="2400" dirty="0" smtClean="0">
                <a:solidFill>
                  <a:srgbClr val="002060"/>
                </a:solidFill>
              </a:rPr>
              <a:t>     * Kode navigasi</a:t>
            </a:r>
            <a:br>
              <a:rPr lang="id-ID" sz="2400" dirty="0" smtClean="0">
                <a:solidFill>
                  <a:srgbClr val="002060"/>
                </a:solidFill>
              </a:rPr>
            </a:br>
            <a:r>
              <a:rPr lang="id-ID" sz="2400" dirty="0" smtClean="0">
                <a:solidFill>
                  <a:srgbClr val="002060"/>
                </a:solidFill>
              </a:rPr>
              <a:t>     * Membangun sistem untuk </a:t>
            </a:r>
            <a:r>
              <a:rPr lang="en-US" sz="2400" dirty="0" smtClean="0">
                <a:solidFill>
                  <a:srgbClr val="002060"/>
                </a:solidFill>
              </a:rPr>
              <a:t>		</a:t>
            </a:r>
            <a:r>
              <a:rPr lang="id-ID" sz="2400" dirty="0" smtClean="0">
                <a:solidFill>
                  <a:srgbClr val="002060"/>
                </a:solidFill>
              </a:rPr>
              <a:t>mengkompilasi </a:t>
            </a:r>
            <a:r>
              <a:rPr lang="id-ID" sz="2400" dirty="0" smtClean="0">
                <a:solidFill>
                  <a:srgbClr val="002060"/>
                </a:solidFill>
              </a:rPr>
              <a:t>dan mengeksekusi </a:t>
            </a:r>
            <a:r>
              <a:rPr lang="en-US" sz="2400" dirty="0" smtClean="0">
                <a:solidFill>
                  <a:srgbClr val="002060"/>
                </a:solidFill>
              </a:rPr>
              <a:t>	</a:t>
            </a:r>
            <a:r>
              <a:rPr lang="id-ID" sz="2400" dirty="0" smtClean="0">
                <a:solidFill>
                  <a:srgbClr val="002060"/>
                </a:solidFill>
              </a:rPr>
              <a:t>kode </a:t>
            </a:r>
            <a:r>
              <a:rPr lang="id-ID" sz="2400" dirty="0" smtClean="0">
                <a:solidFill>
                  <a:srgbClr val="002060"/>
                </a:solidFill>
              </a:rPr>
              <a:t>Anda</a:t>
            </a:r>
            <a:br>
              <a:rPr lang="id-ID" sz="2400" dirty="0" smtClean="0">
                <a:solidFill>
                  <a:srgbClr val="002060"/>
                </a:solidFill>
              </a:rPr>
            </a:br>
            <a:r>
              <a:rPr lang="id-ID" sz="2400" dirty="0" smtClean="0">
                <a:solidFill>
                  <a:srgbClr val="002060"/>
                </a:solidFill>
              </a:rPr>
              <a:t>     * Manajemen proyek sederhana</a:t>
            </a:r>
            <a:br>
              <a:rPr lang="id-ID" sz="2400" dirty="0" smtClean="0">
                <a:solidFill>
                  <a:srgbClr val="002060"/>
                </a:solidFill>
              </a:rPr>
            </a:br>
            <a:r>
              <a:rPr lang="id-ID" sz="2400" dirty="0" smtClean="0">
                <a:solidFill>
                  <a:srgbClr val="002060"/>
                </a:solidFill>
              </a:rPr>
              <a:t>     * Plugin antarmuka (lihat Plugin)</a:t>
            </a:r>
            <a:br>
              <a:rPr lang="id-ID" sz="2400" dirty="0" smtClean="0">
                <a:solidFill>
                  <a:srgbClr val="002060"/>
                </a:solidFill>
              </a:rPr>
            </a:br>
            <a:endParaRPr lang="id-ID" sz="2400" dirty="0"/>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70" decel="100000"/>
                                        <p:tgtEl>
                                          <p:spTgt spid="3">
                                            <p:txEl>
                                              <p:pRg st="0" end="0"/>
                                            </p:txEl>
                                          </p:spTgt>
                                        </p:tgtEl>
                                      </p:cBhvr>
                                    </p:animEffect>
                                    <p:animScale>
                                      <p:cBhvr>
                                        <p:cTn id="8" dur="770" decel="100000"/>
                                        <p:tgtEl>
                                          <p:spTgt spid="3">
                                            <p:txEl>
                                              <p:pRg st="0" end="0"/>
                                            </p:txEl>
                                          </p:spTgt>
                                        </p:tgtEl>
                                      </p:cBhvr>
                                      <p:from x="10000" y="10000"/>
                                      <p:to x="200000" y="450000"/>
                                    </p:animScale>
                                    <p:animScale>
                                      <p:cBhvr>
                                        <p:cTn id="9" dur="1230" accel="100000" fill="hold">
                                          <p:stCondLst>
                                            <p:cond delay="770"/>
                                          </p:stCondLst>
                                        </p:cTn>
                                        <p:tgtEl>
                                          <p:spTgt spid="3">
                                            <p:txEl>
                                              <p:pRg st="0" end="0"/>
                                            </p:txEl>
                                          </p:spTgt>
                                        </p:tgtEl>
                                      </p:cBhvr>
                                      <p:from x="200000" y="450000"/>
                                      <p:to x="100000" y="100000"/>
                                    </p:animScale>
                                    <p:set>
                                      <p:cBhvr>
                                        <p:cTn id="10" dur="770" fill="hold"/>
                                        <p:tgtEl>
                                          <p:spTgt spid="3">
                                            <p:txEl>
                                              <p:pRg st="0" end="0"/>
                                            </p:txEl>
                                          </p:spTgt>
                                        </p:tgtEl>
                                        <p:attrNameLst>
                                          <p:attrName>ppt_x</p:attrName>
                                        </p:attrNameLst>
                                      </p:cBhvr>
                                      <p:to>
                                        <p:strVal val="(0.5)"/>
                                      </p:to>
                                    </p:set>
                                    <p:anim from="(0.5)" to="(#ppt_x)" calcmode="lin" valueType="num">
                                      <p:cBhvr>
                                        <p:cTn id="11" dur="1230" accel="100000" fill="hold">
                                          <p:stCondLst>
                                            <p:cond delay="770"/>
                                          </p:stCondLst>
                                        </p:cTn>
                                        <p:tgtEl>
                                          <p:spTgt spid="3">
                                            <p:txEl>
                                              <p:pRg st="0" end="0"/>
                                            </p:txEl>
                                          </p:spTgt>
                                        </p:tgtEl>
                                        <p:attrNameLst>
                                          <p:attrName>ppt_x</p:attrName>
                                        </p:attrNameLst>
                                      </p:cBhvr>
                                    </p:anim>
                                    <p:set>
                                      <p:cBhvr>
                                        <p:cTn id="12" dur="770" fill="hold"/>
                                        <p:tgtEl>
                                          <p:spTgt spid="3">
                                            <p:txEl>
                                              <p:pRg st="0" end="0"/>
                                            </p:txEl>
                                          </p:spTgt>
                                        </p:tgtEl>
                                        <p:attrNameLst>
                                          <p:attrName>ppt_y</p:attrName>
                                        </p:attrNameLst>
                                      </p:cBhvr>
                                      <p:to>
                                        <p:strVal val="(#ppt_y+0.4)"/>
                                      </p:to>
                                    </p:set>
                                    <p:anim from="(#ppt_y+0.4)" to="(#ppt_y)" calcmode="lin" valueType="num">
                                      <p:cBhvr>
                                        <p:cTn id="13" dur="1230" accel="100000" fill="hold">
                                          <p:stCondLst>
                                            <p:cond delay="770"/>
                                          </p:stCondLst>
                                        </p:cTn>
                                        <p:tgtEl>
                                          <p:spTgt spid="3">
                                            <p:txEl>
                                              <p:pRg st="0" end="0"/>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idx="1"/>
          </p:nvPr>
        </p:nvSpPr>
        <p:spPr>
          <a:xfrm>
            <a:off x="457200" y="214313"/>
            <a:ext cx="8229600" cy="6357959"/>
          </a:xfrm>
        </p:spPr>
        <p:txBody>
          <a:bodyPr>
            <a:normAutofit fontScale="77500" lnSpcReduction="20000"/>
          </a:bodyPr>
          <a:lstStyle/>
          <a:p>
            <a:pPr>
              <a:buNone/>
            </a:pPr>
            <a:endParaRPr lang="id-ID" sz="2800" dirty="0" smtClean="0">
              <a:solidFill>
                <a:srgbClr val="002060"/>
              </a:solidFill>
            </a:endParaRPr>
          </a:p>
          <a:p>
            <a:pPr>
              <a:buFont typeface="Wingdings" pitchFamily="2" charset="2"/>
              <a:buChar char="v"/>
            </a:pPr>
            <a:r>
              <a:rPr lang="id-ID" sz="2800" dirty="0" smtClean="0">
                <a:solidFill>
                  <a:srgbClr val="002060"/>
                </a:solidFill>
              </a:rPr>
              <a:t>daftar lengkap  tipe file untuk </a:t>
            </a:r>
            <a:r>
              <a:rPr lang="id-ID" sz="2800" dirty="0" smtClean="0">
                <a:solidFill>
                  <a:srgbClr val="002060"/>
                </a:solidFill>
              </a:rPr>
              <a:t>fiture </a:t>
            </a:r>
            <a:r>
              <a:rPr lang="id-ID" sz="2800" dirty="0" smtClean="0">
                <a:solidFill>
                  <a:srgbClr val="002060"/>
                </a:solidFill>
              </a:rPr>
              <a:t>Geany :</a:t>
            </a:r>
          </a:p>
          <a:p>
            <a:pPr>
              <a:lnSpc>
                <a:spcPct val="120000"/>
              </a:lnSpc>
              <a:buNone/>
            </a:pPr>
            <a:r>
              <a:rPr lang="id-ID" sz="2800" dirty="0" smtClean="0">
                <a:solidFill>
                  <a:srgbClr val="002060"/>
                </a:solidFill>
              </a:rPr>
              <a:t>    Sejak Geany 0,12 ada sistem plugin dasar. Anda bisa mendapatkan fitur lebih ke Geany dan pengembang dapat dengan mudah menambahkan fitur baru dan / atau meningkatkan yang sudah ada.</a:t>
            </a:r>
            <a:br>
              <a:rPr lang="id-ID" sz="2800" dirty="0" smtClean="0">
                <a:solidFill>
                  <a:srgbClr val="002060"/>
                </a:solidFill>
              </a:rPr>
            </a:br>
            <a:r>
              <a:rPr lang="id-ID" sz="2800" dirty="0" smtClean="0">
                <a:solidFill>
                  <a:srgbClr val="002060"/>
                </a:solidFill>
              </a:rPr>
              <a:t>Plugin dikirim dengan Geany</a:t>
            </a:r>
            <a:br>
              <a:rPr lang="id-ID" sz="2800" dirty="0" smtClean="0">
                <a:solidFill>
                  <a:srgbClr val="002060"/>
                </a:solidFill>
              </a:rPr>
            </a:br>
            <a:r>
              <a:rPr lang="id-ID" sz="2600" dirty="0" smtClean="0">
                <a:solidFill>
                  <a:srgbClr val="002060"/>
                </a:solidFill>
              </a:rPr>
              <a:t/>
            </a:r>
            <a:br>
              <a:rPr lang="id-ID" sz="2600" dirty="0" smtClean="0">
                <a:solidFill>
                  <a:srgbClr val="002060"/>
                </a:solidFill>
              </a:rPr>
            </a:br>
            <a:r>
              <a:rPr lang="id-ID" sz="2600" dirty="0" smtClean="0">
                <a:solidFill>
                  <a:srgbClr val="002060"/>
                </a:solidFill>
              </a:rPr>
              <a:t>   </a:t>
            </a:r>
            <a:endParaRPr lang="id-ID" sz="2600" dirty="0">
              <a:solidFill>
                <a:srgbClr val="002060"/>
              </a:solidFill>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Effect transition="in" filter="blinds(horizontal)">
                                      <p:cBhvr>
                                        <p:cTn id="11"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357166"/>
            <a:ext cx="8429684" cy="6072230"/>
          </a:xfrm>
        </p:spPr>
        <p:txBody>
          <a:bodyPr/>
          <a:lstStyle/>
          <a:p>
            <a:pPr>
              <a:buNone/>
            </a:pPr>
            <a:r>
              <a:rPr lang="id-ID" dirty="0" smtClean="0">
                <a:solidFill>
                  <a:srgbClr val="002060"/>
                </a:solidFill>
              </a:rPr>
              <a:t>	     * Classbuilder - Membuat file source untuk jenis     	kelas baru</a:t>
            </a:r>
            <a:br>
              <a:rPr lang="id-ID" dirty="0" smtClean="0">
                <a:solidFill>
                  <a:srgbClr val="002060"/>
                </a:solidFill>
              </a:rPr>
            </a:br>
            <a:r>
              <a:rPr lang="id-ID" dirty="0" smtClean="0">
                <a:solidFill>
                  <a:srgbClr val="002060"/>
                </a:solidFill>
              </a:rPr>
              <a:t>    * Ekspor - Ekspor file saat ini ke format yang 	berbeda</a:t>
            </a:r>
            <a:br>
              <a:rPr lang="id-ID" dirty="0" smtClean="0">
                <a:solidFill>
                  <a:srgbClr val="002060"/>
                </a:solidFill>
              </a:rPr>
            </a:br>
            <a:r>
              <a:rPr lang="id-ID" dirty="0" smtClean="0">
                <a:solidFill>
                  <a:srgbClr val="002060"/>
                </a:solidFill>
              </a:rPr>
              <a:t>    * Filebrowser - Menambahkan tab file browser 	untuk sidebar</a:t>
            </a:r>
            <a:br>
              <a:rPr lang="id-ID" dirty="0" smtClean="0">
                <a:solidFill>
                  <a:srgbClr val="002060"/>
                </a:solidFill>
              </a:rPr>
            </a:br>
            <a:r>
              <a:rPr lang="id-ID" dirty="0" smtClean="0">
                <a:solidFill>
                  <a:srgbClr val="002060"/>
                </a:solidFill>
              </a:rPr>
              <a:t>    * HTML Karakter - karakter entitas HTML 	Sisipan seperti '&amp;'</a:t>
            </a:r>
            <a:br>
              <a:rPr lang="id-ID" dirty="0" smtClean="0">
                <a:solidFill>
                  <a:srgbClr val="002060"/>
                </a:solidFill>
              </a:rPr>
            </a:br>
            <a:r>
              <a:rPr lang="id-ID" dirty="0" smtClean="0">
                <a:solidFill>
                  <a:srgbClr val="002060"/>
                </a:solidFill>
              </a:rPr>
              <a:t>    * Simpan Tindakan - Menyediakan berbagai 	tindakan yang berkaitan dengan menyimpan 	file (autosave, instantsave, backupcopy)</a:t>
            </a:r>
            <a:br>
              <a:rPr lang="id-ID" dirty="0" smtClean="0">
                <a:solidFill>
                  <a:srgbClr val="002060"/>
                </a:solidFill>
              </a:rPr>
            </a:br>
            <a:r>
              <a:rPr lang="id-ID" dirty="0" smtClean="0">
                <a:solidFill>
                  <a:srgbClr val="002060"/>
                </a:solidFill>
              </a:rPr>
              <a:t>    * Split Window - Splits tampilan editor menjadi 	dua jendela</a:t>
            </a:r>
            <a:br>
              <a:rPr lang="id-ID" dirty="0" smtClean="0">
                <a:solidFill>
                  <a:srgbClr val="002060"/>
                </a:solidFill>
              </a:rPr>
            </a:br>
            <a:r>
              <a:rPr lang="id-ID" dirty="0" smtClean="0">
                <a:solidFill>
                  <a:srgbClr val="002060"/>
                </a:solidFill>
              </a:rPr>
              <a:t/>
            </a:r>
            <a:br>
              <a:rPr lang="id-ID" dirty="0" smtClean="0">
                <a:solidFill>
                  <a:srgbClr val="002060"/>
                </a:solidFill>
              </a:rPr>
            </a:br>
            <a:endParaRPr lang="id-ID" dirty="0"/>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style.rotation</p:attrName>
                                        </p:attrNameLst>
                                      </p:cBhvr>
                                      <p:tavLst>
                                        <p:tav tm="0">
                                          <p:val>
                                            <p:fltVal val="720"/>
                                          </p:val>
                                        </p:tav>
                                        <p:tav tm="100000">
                                          <p:val>
                                            <p:fltVal val="0"/>
                                          </p:val>
                                        </p:tav>
                                      </p:tavLst>
                                    </p:anim>
                                    <p:anim calcmode="lin" valueType="num">
                                      <p:cBhvr>
                                        <p:cTn id="9" dur="2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0" dur="2000" fill="hold"/>
                                        <p:tgtEl>
                                          <p:spTgt spid="3">
                                            <p:txEl>
                                              <p:pRg st="0" end="0"/>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57166"/>
            <a:ext cx="8229600" cy="6286544"/>
          </a:xfrm>
        </p:spPr>
        <p:txBody>
          <a:bodyPr>
            <a:normAutofit/>
          </a:bodyPr>
          <a:lstStyle/>
          <a:p>
            <a:pPr marL="514350" indent="-514350">
              <a:buFont typeface="Wingdings" pitchFamily="2" charset="2"/>
              <a:buChar char="v"/>
            </a:pPr>
            <a:r>
              <a:rPr lang="id-ID" sz="2000" dirty="0" smtClean="0">
                <a:solidFill>
                  <a:srgbClr val="002060"/>
                </a:solidFill>
              </a:rPr>
              <a:t>Proyek Geany- untuk Plugin :</a:t>
            </a:r>
            <a:br>
              <a:rPr lang="id-ID" sz="2000" dirty="0" smtClean="0">
                <a:solidFill>
                  <a:srgbClr val="002060"/>
                </a:solidFill>
              </a:rPr>
            </a:br>
            <a:r>
              <a:rPr lang="id-ID" sz="2000" dirty="0" smtClean="0">
                <a:solidFill>
                  <a:srgbClr val="002060"/>
                </a:solidFill>
              </a:rPr>
              <a:t/>
            </a:r>
            <a:br>
              <a:rPr lang="id-ID" sz="2000" dirty="0" smtClean="0">
                <a:solidFill>
                  <a:srgbClr val="002060"/>
                </a:solidFill>
              </a:rPr>
            </a:br>
            <a:r>
              <a:rPr lang="id-ID" sz="2000" dirty="0" smtClean="0">
                <a:solidFill>
                  <a:srgbClr val="002060"/>
                </a:solidFill>
              </a:rPr>
              <a:t>Proyek Geany-Plugin adalah rilis gabungan untuk setiap rilis Geany cocok, dimulai dengan versi 0,17. Ini termasuk Addons, GeanyDoc, GeanyGDB, GeanyLaTeX, GeanyLipsum, GeanyLua, GeanySendMail, GeanyVC, Shiftcolumn, Periksa Ejaan.</a:t>
            </a:r>
            <a:br>
              <a:rPr lang="id-ID" sz="2000" dirty="0" smtClean="0">
                <a:solidFill>
                  <a:srgbClr val="002060"/>
                </a:solidFill>
              </a:rPr>
            </a:br>
            <a:r>
              <a:rPr lang="id-ID" sz="2000" dirty="0" smtClean="0">
                <a:solidFill>
                  <a:srgbClr val="002060"/>
                </a:solidFill>
              </a:rPr>
              <a:t/>
            </a:r>
            <a:br>
              <a:rPr lang="id-ID" sz="2000" dirty="0" smtClean="0">
                <a:solidFill>
                  <a:srgbClr val="002060"/>
                </a:solidFill>
              </a:rPr>
            </a:br>
            <a:r>
              <a:rPr lang="id-ID" sz="2000" dirty="0" smtClean="0">
                <a:solidFill>
                  <a:srgbClr val="002060"/>
                </a:solidFill>
              </a:rPr>
              <a:t>Silakan lihat di http://plugins.geany.org/ untuk informasi lebih lanjut.</a:t>
            </a:r>
            <a:br>
              <a:rPr lang="id-ID" sz="2000" dirty="0" smtClean="0">
                <a:solidFill>
                  <a:srgbClr val="002060"/>
                </a:solidFill>
              </a:rPr>
            </a:br>
            <a:r>
              <a:rPr lang="id-ID" sz="2000" dirty="0" smtClean="0">
                <a:solidFill>
                  <a:srgbClr val="002060"/>
                </a:solidFill>
              </a:rPr>
              <a:t/>
            </a:r>
            <a:br>
              <a:rPr lang="id-ID" sz="2000" dirty="0" smtClean="0">
                <a:solidFill>
                  <a:srgbClr val="002060"/>
                </a:solidFill>
              </a:rPr>
            </a:br>
            <a:endParaRPr lang="id-ID" sz="2000" dirty="0">
              <a:solidFill>
                <a:srgbClr val="002060"/>
              </a:solidFill>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42852"/>
            <a:ext cx="8572560" cy="6715148"/>
          </a:xfrm>
        </p:spPr>
        <p:txBody>
          <a:bodyPr>
            <a:normAutofit fontScale="92500"/>
          </a:bodyPr>
          <a:lstStyle/>
          <a:p>
            <a:pPr>
              <a:buNone/>
            </a:pPr>
            <a:r>
              <a:rPr lang="id-ID" sz="2000" dirty="0" smtClean="0">
                <a:solidFill>
                  <a:srgbClr val="002060"/>
                </a:solidFill>
              </a:rPr>
              <a:t>   Anda dapat mengajukan bug untuk proyek Geany-Plugin di [1] dan juga permintaan fitur pada [2]. Akses SVN dan browsing juga mungkin, kita lihat batang / Geany-plugin folder pada [3].</a:t>
            </a:r>
            <a:br>
              <a:rPr lang="id-ID" sz="2000" dirty="0" smtClean="0">
                <a:solidFill>
                  <a:srgbClr val="002060"/>
                </a:solidFill>
              </a:rPr>
            </a:br>
            <a:r>
              <a:rPr lang="id-ID" sz="2000" dirty="0" smtClean="0">
                <a:solidFill>
                  <a:srgbClr val="002060"/>
                </a:solidFill>
              </a:rPr>
              <a:t/>
            </a:r>
            <a:br>
              <a:rPr lang="id-ID" sz="2000" dirty="0" smtClean="0">
                <a:solidFill>
                  <a:srgbClr val="002060"/>
                </a:solidFill>
              </a:rPr>
            </a:br>
            <a:r>
              <a:rPr lang="id-ID" sz="2000" dirty="0" smtClean="0">
                <a:solidFill>
                  <a:srgbClr val="002060"/>
                </a:solidFill>
              </a:rPr>
              <a:t>[1] http://sourceforge.net/tracker/?atid=1056532&amp;group_id=222729&amp;func=browse</a:t>
            </a:r>
            <a:br>
              <a:rPr lang="id-ID" sz="2000" dirty="0" smtClean="0">
                <a:solidFill>
                  <a:srgbClr val="002060"/>
                </a:solidFill>
              </a:rPr>
            </a:br>
            <a:r>
              <a:rPr lang="id-ID" sz="2000" dirty="0" smtClean="0">
                <a:solidFill>
                  <a:srgbClr val="002060"/>
                </a:solidFill>
              </a:rPr>
              <a:t>[2] http://sourceforge.net/tracker/?atid=1056535&amp;group_id=222729&amp;func=browse</a:t>
            </a:r>
            <a:br>
              <a:rPr lang="id-ID" sz="2000" dirty="0" smtClean="0">
                <a:solidFill>
                  <a:srgbClr val="002060"/>
                </a:solidFill>
              </a:rPr>
            </a:br>
            <a:r>
              <a:rPr lang="id-ID" sz="2000" dirty="0" smtClean="0">
                <a:solidFill>
                  <a:srgbClr val="002060"/>
                </a:solidFill>
              </a:rPr>
              <a:t>[3] https://sourceforge.net/svn/?group_id=222729</a:t>
            </a:r>
            <a:br>
              <a:rPr lang="id-ID" sz="2000" dirty="0" smtClean="0">
                <a:solidFill>
                  <a:srgbClr val="002060"/>
                </a:solidFill>
              </a:rPr>
            </a:br>
            <a:r>
              <a:rPr lang="id-ID" sz="2000" dirty="0" smtClean="0">
                <a:solidFill>
                  <a:srgbClr val="002060"/>
                </a:solidFill>
              </a:rPr>
              <a:t>Plugin lainnya menggunakan Geany-Plugin SVN</a:t>
            </a:r>
            <a:br>
              <a:rPr lang="id-ID" sz="2000" dirty="0" smtClean="0">
                <a:solidFill>
                  <a:srgbClr val="002060"/>
                </a:solidFill>
              </a:rPr>
            </a:br>
            <a:r>
              <a:rPr lang="id-ID" sz="2000" dirty="0" smtClean="0">
                <a:solidFill>
                  <a:srgbClr val="002060"/>
                </a:solidFill>
              </a:rPr>
              <a:t/>
            </a:r>
            <a:br>
              <a:rPr lang="id-ID" sz="2000" dirty="0" smtClean="0">
                <a:solidFill>
                  <a:srgbClr val="002060"/>
                </a:solidFill>
              </a:rPr>
            </a:br>
            <a:endParaRPr lang="id-ID" sz="2000" dirty="0" smtClean="0">
              <a:solidFill>
                <a:srgbClr val="002060"/>
              </a:solidFill>
            </a:endParaRPr>
          </a:p>
          <a:p>
            <a:pPr>
              <a:buNone/>
            </a:pPr>
            <a:endParaRPr lang="id-ID" dirty="0"/>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4)">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ubbles">
  <a:themeElements>
    <a:clrScheme name="Custom 3">
      <a:dk1>
        <a:srgbClr val="58C55D"/>
      </a:dk1>
      <a:lt1>
        <a:srgbClr val="8FD893"/>
      </a:lt1>
      <a:dk2>
        <a:srgbClr val="58C55D"/>
      </a:dk2>
      <a:lt2>
        <a:srgbClr val="AA3D94"/>
      </a:lt2>
      <a:accent1>
        <a:srgbClr val="8558FB"/>
      </a:accent1>
      <a:accent2>
        <a:srgbClr val="CA6CB7"/>
      </a:accent2>
      <a:accent3>
        <a:srgbClr val="7532A8"/>
      </a:accent3>
      <a:accent4>
        <a:srgbClr val="F7A107"/>
      </a:accent4>
      <a:accent5>
        <a:srgbClr val="C86DCF"/>
      </a:accent5>
      <a:accent6>
        <a:srgbClr val="A93AB2"/>
      </a:accent6>
      <a:hlink>
        <a:srgbClr val="FFDE66"/>
      </a:hlink>
      <a:folHlink>
        <a:srgbClr val="246927"/>
      </a:folHlink>
    </a:clrScheme>
    <a:fontScheme name="Bubbles">
      <a:majorFont>
        <a:latin typeface="Impact"/>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mic Sans M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Bubbles">
      <a:fillStyleLst>
        <a:solidFill>
          <a:schemeClr val="phClr"/>
        </a:solidFill>
        <a:gradFill rotWithShape="1">
          <a:gsLst>
            <a:gs pos="0">
              <a:schemeClr val="phClr">
                <a:tint val="50000"/>
                <a:alpha val="85000"/>
                <a:satMod val="150000"/>
              </a:schemeClr>
            </a:gs>
            <a:gs pos="35000">
              <a:schemeClr val="phClr">
                <a:tint val="70000"/>
                <a:shade val="90000"/>
                <a:alpha val="85000"/>
                <a:satMod val="200000"/>
              </a:schemeClr>
            </a:gs>
            <a:gs pos="100000">
              <a:schemeClr val="phClr">
                <a:tint val="90000"/>
                <a:shade val="100000"/>
                <a:alpha val="85000"/>
                <a:satMod val="250000"/>
              </a:schemeClr>
            </a:gs>
          </a:gsLst>
          <a:lin ang="0" scaled="1"/>
        </a:gradFill>
        <a:gradFill rotWithShape="1">
          <a:gsLst>
            <a:gs pos="0">
              <a:schemeClr val="phClr">
                <a:shade val="40000"/>
                <a:satMod val="115000"/>
              </a:schemeClr>
            </a:gs>
            <a:gs pos="80000">
              <a:schemeClr val="phClr">
                <a:shade val="90000"/>
                <a:satMod val="130000"/>
              </a:schemeClr>
            </a:gs>
            <a:gs pos="100000">
              <a:schemeClr val="phClr">
                <a:shade val="100000"/>
                <a:satMod val="150000"/>
              </a:schemeClr>
            </a:gs>
          </a:gsLst>
          <a:lin ang="7800000" scaled="0"/>
        </a:gradFill>
      </a:fillStyleLst>
      <a:lnStyleLst>
        <a:ln w="25400" cap="flat" cmpd="sng" algn="ctr">
          <a:solidFill>
            <a:schemeClr val="phClr">
              <a:shade val="95000"/>
              <a:satMod val="105000"/>
            </a:schemeClr>
          </a:solidFill>
          <a:prstDash val="solid"/>
        </a:ln>
        <a:ln w="44450" cap="flat" cmpd="sng" algn="ctr">
          <a:solidFill>
            <a:schemeClr val="phClr">
              <a:alpha val="80000"/>
              <a:satMod val="110000"/>
            </a:schemeClr>
          </a:solidFill>
          <a:prstDash val="solid"/>
        </a:ln>
        <a:ln w="63500" cap="flat" cmpd="sng" algn="ctr">
          <a:solidFill>
            <a:schemeClr val="phClr">
              <a:alpha val="80000"/>
              <a:satMod val="115000"/>
            </a:schemeClr>
          </a:solidFill>
          <a:prstDash val="solid"/>
        </a:ln>
      </a:lnStyleLst>
      <a:effectStyleLst>
        <a:effectStyle>
          <a:effectLst>
            <a:innerShdw blurRad="50800" dist="25400" dir="13500000">
              <a:srgbClr val="FFFFFF">
                <a:alpha val="75000"/>
              </a:srgbClr>
            </a:innerShdw>
          </a:effectLst>
        </a:effectStyle>
        <a:effectStyle>
          <a:effectLst>
            <a:innerShdw blurRad="76200" dist="25400" dir="13500000">
              <a:srgbClr val="FFFFFF">
                <a:alpha val="75000"/>
              </a:srgbClr>
            </a:innerShdw>
            <a:reflection blurRad="63500" stA="35000" endPos="35000" dist="12700" dir="5400000" sy="-100000" rotWithShape="0"/>
          </a:effectLst>
        </a:effectStyle>
        <a:effectStyle>
          <a:effectLst>
            <a:reflection blurRad="63500" stA="35000" endPos="35000" dist="12700" dir="5400000" sy="-100000" rotWithShape="0"/>
          </a:effectLst>
          <a:scene3d>
            <a:camera prst="orthographicFront">
              <a:rot lat="0" lon="0" rev="0"/>
            </a:camera>
            <a:lightRig rig="balanced" dir="bl">
              <a:rot lat="0" lon="0" rev="7800000"/>
            </a:lightRig>
          </a:scene3d>
          <a:sp3d prstMaterial="translucentPowder">
            <a:bevelT h="50800"/>
          </a:sp3d>
        </a:effectStyle>
      </a:effectStyleLst>
      <a:bgFillStyleLst>
        <a:solidFill>
          <a:schemeClr val="phClr"/>
        </a:solidFill>
        <a:gradFill>
          <a:gsLst>
            <a:gs pos="0">
              <a:schemeClr val="phClr">
                <a:shade val="80000"/>
                <a:satMod val="125000"/>
              </a:schemeClr>
            </a:gs>
            <a:gs pos="100000">
              <a:schemeClr val="phClr">
                <a:tint val="100000"/>
                <a:satMod val="125000"/>
                <a:lumOff val="40000"/>
                <a:lumMod val="100000"/>
              </a:schemeClr>
            </a:gs>
          </a:gsLst>
          <a:lin ang="7800000" scaled="1"/>
        </a:gradFill>
        <a:gradFill rotWithShape="1">
          <a:gsLst>
            <a:gs pos="0">
              <a:schemeClr val="phClr">
                <a:shade val="95000"/>
                <a:lumMod val="95000"/>
              </a:schemeClr>
            </a:gs>
            <a:gs pos="60000">
              <a:schemeClr val="phClr">
                <a:satMod val="125000"/>
                <a:lumOff val="10000"/>
                <a:lumMod val="100000"/>
              </a:schemeClr>
            </a:gs>
            <a:gs pos="100000">
              <a:schemeClr val="phClr">
                <a:shade val="95000"/>
                <a:satMod val="135000"/>
                <a:lumOff val="50000"/>
                <a:lumMod val="100000"/>
              </a:schemeClr>
            </a:gs>
          </a:gsLst>
          <a:lin ang="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Bubbles</Template>
  <TotalTime>248</TotalTime>
  <Words>237</Words>
  <Application>Microsoft Office PowerPoint</Application>
  <PresentationFormat>On-screen Show (4:3)</PresentationFormat>
  <Paragraphs>32</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Bubbles</vt:lpstr>
      <vt:lpstr>GEANY</vt:lpstr>
      <vt:lpstr>ABOUT GEANY :</vt:lpstr>
      <vt:lpstr>Slide 3</vt:lpstr>
      <vt:lpstr>Slide 4</vt:lpstr>
      <vt:lpstr>Slide 5</vt:lpstr>
      <vt:lpstr>Slide 6</vt:lpstr>
      <vt:lpstr>Slide 7</vt:lpstr>
      <vt:lpstr>Slide 8</vt:lpstr>
      <vt:lpstr>Slide 9</vt:lpstr>
      <vt:lpstr>Slide 10</vt:lpstr>
      <vt:lpstr>Slide 11</vt:lpstr>
      <vt:lpstr>Slide 12</vt:lpstr>
      <vt:lpstr>Slide 13</vt:lpstr>
      <vt:lpstr>Cara instal di Linux</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GEANY</dc:title>
  <dc:creator>yahya</dc:creator>
  <cp:lastModifiedBy>WILIS</cp:lastModifiedBy>
  <cp:revision>33</cp:revision>
  <dcterms:created xsi:type="dcterms:W3CDTF">2011-07-14T04:51:59Z</dcterms:created>
  <dcterms:modified xsi:type="dcterms:W3CDTF">2011-09-22T05:13:51Z</dcterms:modified>
</cp:coreProperties>
</file>