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60" r:id="rId7"/>
    <p:sldId id="267" r:id="rId8"/>
    <p:sldId id="268" r:id="rId9"/>
    <p:sldId id="269" r:id="rId10"/>
    <p:sldId id="270" r:id="rId11"/>
    <p:sldId id="261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A59B-A5DD-4715-A6A4-5E0925DA508C}" type="datetimeFigureOut">
              <a:rPr lang="en-US" smtClean="0"/>
              <a:pPr/>
              <a:t>03/05/2018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59B06-C37F-4ACA-9B4D-27CE6AB7C8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A59B-A5DD-4715-A6A4-5E0925DA508C}" type="datetimeFigureOut">
              <a:rPr lang="en-US" smtClean="0"/>
              <a:pPr/>
              <a:t>03/05/2018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59B06-C37F-4ACA-9B4D-27CE6AB7C8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A59B-A5DD-4715-A6A4-5E0925DA508C}" type="datetimeFigureOut">
              <a:rPr lang="en-US" smtClean="0"/>
              <a:pPr/>
              <a:t>03/05/2018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59B06-C37F-4ACA-9B4D-27CE6AB7C8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A59B-A5DD-4715-A6A4-5E0925DA508C}" type="datetimeFigureOut">
              <a:rPr lang="en-US" smtClean="0"/>
              <a:pPr/>
              <a:t>03/05/2018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59B06-C37F-4ACA-9B4D-27CE6AB7C8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A59B-A5DD-4715-A6A4-5E0925DA508C}" type="datetimeFigureOut">
              <a:rPr lang="en-US" smtClean="0"/>
              <a:pPr/>
              <a:t>03/05/2018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59B06-C37F-4ACA-9B4D-27CE6AB7C8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A59B-A5DD-4715-A6A4-5E0925DA508C}" type="datetimeFigureOut">
              <a:rPr lang="en-US" smtClean="0"/>
              <a:pPr/>
              <a:t>03/05/2018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59B06-C37F-4ACA-9B4D-27CE6AB7C8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A59B-A5DD-4715-A6A4-5E0925DA508C}" type="datetimeFigureOut">
              <a:rPr lang="en-US" smtClean="0"/>
              <a:pPr/>
              <a:t>03/05/2018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59B06-C37F-4ACA-9B4D-27CE6AB7C8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A59B-A5DD-4715-A6A4-5E0925DA508C}" type="datetimeFigureOut">
              <a:rPr lang="en-US" smtClean="0"/>
              <a:pPr/>
              <a:t>03/05/2018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59B06-C37F-4ACA-9B4D-27CE6AB7C8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A59B-A5DD-4715-A6A4-5E0925DA508C}" type="datetimeFigureOut">
              <a:rPr lang="en-US" smtClean="0"/>
              <a:pPr/>
              <a:t>03/05/2018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59B06-C37F-4ACA-9B4D-27CE6AB7C8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A59B-A5DD-4715-A6A4-5E0925DA508C}" type="datetimeFigureOut">
              <a:rPr lang="en-US" smtClean="0"/>
              <a:pPr/>
              <a:t>03/05/2018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59B06-C37F-4ACA-9B4D-27CE6AB7C8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A59B-A5DD-4715-A6A4-5E0925DA508C}" type="datetimeFigureOut">
              <a:rPr lang="en-US" smtClean="0"/>
              <a:pPr/>
              <a:t>03/05/2018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59B06-C37F-4ACA-9B4D-27CE6AB7C8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EA59B-A5DD-4715-A6A4-5E0925DA508C}" type="datetimeFigureOut">
              <a:rPr lang="en-US" smtClean="0"/>
              <a:pPr/>
              <a:t>03/05/2018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59B06-C37F-4ACA-9B4D-27CE6AB7C88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470025"/>
          </a:xfrm>
        </p:spPr>
        <p:txBody>
          <a:bodyPr/>
          <a:lstStyle/>
          <a:p>
            <a:r>
              <a:rPr lang="en-US" dirty="0" smtClean="0"/>
              <a:t>DIGITAL DIVIDE</a:t>
            </a:r>
            <a:endParaRPr lang="en-US" dirty="0"/>
          </a:p>
        </p:txBody>
      </p:sp>
      <p:pic>
        <p:nvPicPr>
          <p:cNvPr id="4" name="Picture 3" descr="digital divide 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771650"/>
            <a:ext cx="6781800" cy="50863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Kurangnya</a:t>
            </a:r>
            <a:r>
              <a:rPr lang="en-US" dirty="0" smtClean="0"/>
              <a:t> </a:t>
            </a:r>
            <a:r>
              <a:rPr lang="en-US" dirty="0" err="1" smtClean="0"/>
              <a:t>Pemanfaatan</a:t>
            </a:r>
            <a:r>
              <a:rPr lang="en-US" dirty="0" smtClean="0"/>
              <a:t> Internet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Berbicara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kesenjangan</a:t>
            </a:r>
            <a:r>
              <a:rPr lang="en-US" dirty="0" smtClean="0"/>
              <a:t> digital, </a:t>
            </a:r>
            <a:r>
              <a:rPr lang="en-US" dirty="0" err="1" smtClean="0"/>
              <a:t>bukanlah</a:t>
            </a:r>
            <a:r>
              <a:rPr lang="en-US" dirty="0" smtClean="0"/>
              <a:t> </a:t>
            </a:r>
            <a:r>
              <a:rPr lang="en-US" dirty="0" err="1" smtClean="0"/>
              <a:t>semata-mata</a:t>
            </a:r>
            <a:r>
              <a:rPr lang="en-US" dirty="0" smtClean="0"/>
              <a:t> </a:t>
            </a:r>
            <a:r>
              <a:rPr lang="en-US" dirty="0" err="1" smtClean="0"/>
              <a:t>persoalan</a:t>
            </a:r>
            <a:r>
              <a:rPr lang="en-US" dirty="0" smtClean="0"/>
              <a:t> </a:t>
            </a:r>
            <a:r>
              <a:rPr lang="en-US" dirty="0" err="1" smtClean="0"/>
              <a:t>infrastuktur</a:t>
            </a:r>
            <a:r>
              <a:rPr lang="en-US" dirty="0" smtClean="0"/>
              <a:t>.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, </a:t>
            </a:r>
            <a:r>
              <a:rPr lang="en-US" dirty="0" err="1" smtClean="0"/>
              <a:t>bahkan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hari</a:t>
            </a:r>
            <a:r>
              <a:rPr lang="en-US" dirty="0" smtClean="0"/>
              <a:t>, </a:t>
            </a:r>
            <a:r>
              <a:rPr lang="en-US" dirty="0" err="1" smtClean="0"/>
              <a:t>setiap</a:t>
            </a:r>
            <a:r>
              <a:rPr lang="en-US" dirty="0" smtClean="0"/>
              <a:t> jam-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mengakses</a:t>
            </a:r>
            <a:r>
              <a:rPr lang="en-US" dirty="0" smtClean="0"/>
              <a:t> Internet </a:t>
            </a:r>
            <a:r>
              <a:rPr lang="en-US" dirty="0" err="1" smtClean="0"/>
              <a:t>tetapi</a:t>
            </a:r>
            <a:r>
              <a:rPr lang="en-US" dirty="0" smtClean="0"/>
              <a:t> "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apapun</a:t>
            </a:r>
            <a:r>
              <a:rPr lang="en-US" dirty="0" smtClean="0"/>
              <a:t>".</a:t>
            </a:r>
          </a:p>
          <a:p>
            <a:r>
              <a:rPr lang="en-US" dirty="0" err="1" smtClean="0"/>
              <a:t>Misal</a:t>
            </a:r>
            <a:r>
              <a:rPr lang="en-US" dirty="0" smtClean="0"/>
              <a:t>,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remaja</a:t>
            </a:r>
            <a:r>
              <a:rPr lang="en-US" dirty="0" smtClean="0"/>
              <a:t> </a:t>
            </a:r>
            <a:r>
              <a:rPr lang="en-US" dirty="0" err="1" smtClean="0"/>
              <a:t>punya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Internet. </a:t>
            </a:r>
            <a:r>
              <a:rPr lang="en-US" dirty="0" err="1" smtClean="0"/>
              <a:t>Tapi</a:t>
            </a:r>
            <a:r>
              <a:rPr lang="en-US" dirty="0" smtClean="0"/>
              <a:t> yang </a:t>
            </a:r>
            <a:r>
              <a:rPr lang="en-US" dirty="0" err="1" smtClean="0"/>
              <a:t>dia</a:t>
            </a:r>
            <a:r>
              <a:rPr lang="en-US" dirty="0" smtClean="0"/>
              <a:t> </a:t>
            </a:r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chatting yang </a:t>
            </a:r>
            <a:r>
              <a:rPr lang="en-US" dirty="0" err="1" smtClean="0"/>
              <a:t>biasa-biasa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. </a:t>
            </a:r>
            <a:r>
              <a:rPr lang="en-US" dirty="0" err="1" smtClean="0"/>
              <a:t>Tentu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, </a:t>
            </a:r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menikmati</a:t>
            </a:r>
            <a:r>
              <a:rPr lang="en-US" dirty="0" smtClean="0"/>
              <a:t> </a:t>
            </a:r>
            <a:r>
              <a:rPr lang="en-US" dirty="0" err="1" smtClean="0"/>
              <a:t>keuntungan-keuntungan</a:t>
            </a:r>
            <a:r>
              <a:rPr lang="en-US" dirty="0" smtClean="0"/>
              <a:t> yang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digital.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artinya</a:t>
            </a:r>
            <a:r>
              <a:rPr lang="en-US" dirty="0" smtClean="0"/>
              <a:t>, </a:t>
            </a:r>
            <a:r>
              <a:rPr lang="en-US" dirty="0" err="1" smtClean="0"/>
              <a:t>kesenjangan</a:t>
            </a:r>
            <a:r>
              <a:rPr lang="en-US" dirty="0" smtClean="0"/>
              <a:t> digital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dijawab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penyediaan</a:t>
            </a:r>
            <a:r>
              <a:rPr lang="en-US" dirty="0" smtClean="0"/>
              <a:t> </a:t>
            </a:r>
            <a:r>
              <a:rPr lang="en-US" dirty="0" err="1" smtClean="0"/>
              <a:t>infrastruktur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. </a:t>
            </a:r>
            <a:r>
              <a:rPr lang="en-US" dirty="0" err="1" smtClean="0"/>
              <a:t>Infrastruktur</a:t>
            </a:r>
            <a:r>
              <a:rPr lang="en-US" dirty="0" smtClean="0"/>
              <a:t> </a:t>
            </a:r>
            <a:r>
              <a:rPr lang="en-US" dirty="0" err="1" smtClean="0"/>
              <a:t>tentu</a:t>
            </a:r>
            <a:r>
              <a:rPr lang="en-US" dirty="0" smtClean="0"/>
              <a:t> </a:t>
            </a:r>
            <a:r>
              <a:rPr lang="en-US" dirty="0" err="1" smtClean="0"/>
              <a:t>dibutuhkan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persoalannya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punya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mengakses</a:t>
            </a:r>
            <a:r>
              <a:rPr lang="en-US" dirty="0" smtClean="0"/>
              <a:t> Internet, </a:t>
            </a:r>
            <a:r>
              <a:rPr lang="en-US" dirty="0" err="1" smtClean="0"/>
              <a:t>pertanyaan</a:t>
            </a:r>
            <a:r>
              <a:rPr lang="en-US" dirty="0" smtClean="0"/>
              <a:t> </a:t>
            </a:r>
            <a:r>
              <a:rPr lang="en-US" dirty="0" err="1" smtClean="0"/>
              <a:t>berikutnya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, "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mau</a:t>
            </a:r>
            <a:r>
              <a:rPr lang="en-US" dirty="0" smtClean="0"/>
              <a:t> </a:t>
            </a:r>
            <a:r>
              <a:rPr lang="en-US" dirty="0" err="1" smtClean="0"/>
              <a:t>diakses</a:t>
            </a:r>
            <a:r>
              <a:rPr lang="en-US" dirty="0" smtClean="0"/>
              <a:t>?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mau</a:t>
            </a:r>
            <a:r>
              <a:rPr lang="en-US" dirty="0" smtClean="0"/>
              <a:t> </a:t>
            </a:r>
            <a:r>
              <a:rPr lang="en-US" dirty="0" err="1" smtClean="0"/>
              <a:t>dia</a:t>
            </a:r>
            <a:r>
              <a:rPr lang="en-US" dirty="0" smtClean="0"/>
              <a:t> </a:t>
            </a:r>
            <a:r>
              <a:rPr lang="en-US" dirty="0" err="1" smtClean="0"/>
              <a:t>kerjakan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peralatan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,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keunggulan-keunggulan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Solusi</a:t>
            </a:r>
            <a:r>
              <a:rPr lang="en-US" dirty="0" smtClean="0"/>
              <a:t> </a:t>
            </a:r>
            <a:r>
              <a:rPr lang="en-US" dirty="0" err="1" smtClean="0"/>
              <a:t>mengurangi</a:t>
            </a:r>
            <a:r>
              <a:rPr lang="en-US" dirty="0" smtClean="0"/>
              <a:t> </a:t>
            </a:r>
            <a:r>
              <a:rPr lang="en-US" dirty="0" err="1" smtClean="0"/>
              <a:t>kesenjangan</a:t>
            </a:r>
            <a:r>
              <a:rPr lang="en-US" dirty="0" smtClean="0"/>
              <a:t> digital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Penyedian</a:t>
            </a:r>
            <a:r>
              <a:rPr lang="en-US" dirty="0" smtClean="0"/>
              <a:t> </a:t>
            </a:r>
            <a:r>
              <a:rPr lang="en-US" dirty="0" err="1" smtClean="0"/>
              <a:t>infrastruktur</a:t>
            </a:r>
            <a:r>
              <a:rPr lang="en-US" dirty="0" smtClean="0"/>
              <a:t> yang </a:t>
            </a:r>
            <a:r>
              <a:rPr lang="en-US" dirty="0" err="1" smtClean="0"/>
              <a:t>memadai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penyuluhan</a:t>
            </a:r>
            <a:r>
              <a:rPr lang="en-US" dirty="0" smtClean="0"/>
              <a:t> </a:t>
            </a:r>
            <a:r>
              <a:rPr lang="en-US" dirty="0" err="1" smtClean="0"/>
              <a:t>tenteng</a:t>
            </a:r>
            <a:r>
              <a:rPr lang="en-US" dirty="0" smtClean="0"/>
              <a:t> </a:t>
            </a:r>
            <a:r>
              <a:rPr lang="en-US" dirty="0" err="1" smtClean="0"/>
              <a:t>kemajuan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, </a:t>
            </a:r>
            <a:r>
              <a:rPr lang="en-US" dirty="0" err="1" smtClean="0"/>
              <a:t>tentang</a:t>
            </a:r>
            <a:r>
              <a:rPr lang="en-US" dirty="0" smtClean="0"/>
              <a:t> :</a:t>
            </a:r>
          </a:p>
          <a:p>
            <a:pPr marL="914400" lvl="1" indent="-404813">
              <a:buFont typeface="Wingdings" pitchFamily="2" charset="2"/>
              <a:buChar char="§"/>
            </a:pPr>
            <a:r>
              <a:rPr lang="en-US" dirty="0" err="1" smtClean="0"/>
              <a:t>menyiapkan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menangani</a:t>
            </a:r>
            <a:r>
              <a:rPr lang="en-US" dirty="0" smtClean="0"/>
              <a:t>, </a:t>
            </a:r>
            <a:r>
              <a:rPr lang="en-US" dirty="0" err="1" smtClean="0"/>
              <a:t>menerima</a:t>
            </a:r>
            <a:r>
              <a:rPr lang="en-US" dirty="0" smtClean="0"/>
              <a:t>, </a:t>
            </a:r>
            <a:r>
              <a:rPr lang="en-US" dirty="0" err="1" smtClean="0"/>
              <a:t>menilai</a:t>
            </a:r>
            <a:r>
              <a:rPr lang="en-US" dirty="0" smtClean="0"/>
              <a:t>, </a:t>
            </a:r>
            <a:r>
              <a:rPr lang="en-US" dirty="0" err="1" smtClean="0"/>
              <a:t>memutuskan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tersedia</a:t>
            </a:r>
            <a:r>
              <a:rPr lang="en-US" dirty="0" smtClean="0"/>
              <a:t>. </a:t>
            </a:r>
          </a:p>
          <a:p>
            <a:pPr marL="914400" lvl="1" indent="-404813">
              <a:buFont typeface="Wingdings" pitchFamily="2" charset="2"/>
              <a:buChar char="§"/>
            </a:pPr>
            <a:r>
              <a:rPr lang="en-US" dirty="0" err="1" smtClean="0"/>
              <a:t>Penyiapan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psikologis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menerima</a:t>
            </a:r>
            <a:r>
              <a:rPr lang="en-US" dirty="0" smtClean="0"/>
              <a:t>, </a:t>
            </a:r>
            <a:r>
              <a:rPr lang="en-US" dirty="0" err="1" smtClean="0"/>
              <a:t>menilai</a:t>
            </a:r>
            <a:r>
              <a:rPr lang="en-US" dirty="0" smtClean="0"/>
              <a:t>, </a:t>
            </a:r>
            <a:r>
              <a:rPr lang="en-US" dirty="0" err="1" smtClean="0"/>
              <a:t>memutuskan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efektif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</a:p>
          <a:p>
            <a:pPr marL="914400" lvl="1" indent="-404813">
              <a:buFont typeface="Wingdings" pitchFamily="2" charset="2"/>
              <a:buChar char="§"/>
            </a:pPr>
            <a:r>
              <a:rPr lang="en-US" dirty="0" err="1" smtClean="0"/>
              <a:t>mendewasakan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mengelola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Pembangunan </a:t>
            </a:r>
            <a:r>
              <a:rPr lang="en-US" dirty="0" err="1" smtClean="0"/>
              <a:t>fasilitas</a:t>
            </a:r>
            <a:r>
              <a:rPr lang="en-US" dirty="0" smtClean="0"/>
              <a:t> </a:t>
            </a:r>
            <a:r>
              <a:rPr lang="en-US" dirty="0" err="1" smtClean="0"/>
              <a:t>telekomunikasi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kota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desa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yang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mengakses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tercapai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tersedianya</a:t>
            </a:r>
            <a:r>
              <a:rPr lang="en-US" dirty="0" smtClean="0"/>
              <a:t> </a:t>
            </a:r>
            <a:r>
              <a:rPr lang="en-US" dirty="0" err="1" smtClean="0"/>
              <a:t>fasilitas</a:t>
            </a:r>
            <a:r>
              <a:rPr lang="en-US" dirty="0" smtClean="0"/>
              <a:t> </a:t>
            </a:r>
            <a:r>
              <a:rPr lang="en-US" dirty="0" err="1" smtClean="0"/>
              <a:t>telekomunikasi</a:t>
            </a:r>
            <a:r>
              <a:rPr lang="en-US" dirty="0" smtClean="0"/>
              <a:t> yang </a:t>
            </a:r>
            <a:r>
              <a:rPr lang="en-US" dirty="0" err="1" smtClean="0"/>
              <a:t>memadai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Dampak</a:t>
            </a:r>
            <a:r>
              <a:rPr lang="en-US" dirty="0" smtClean="0"/>
              <a:t> </a:t>
            </a:r>
            <a:r>
              <a:rPr lang="en-US" dirty="0" err="1" smtClean="0"/>
              <a:t>Positif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Dampak</a:t>
            </a:r>
            <a:r>
              <a:rPr lang="en-US" dirty="0" smtClean="0"/>
              <a:t> </a:t>
            </a:r>
            <a:r>
              <a:rPr lang="en-US" dirty="0" err="1" smtClean="0"/>
              <a:t>positif</a:t>
            </a:r>
            <a:r>
              <a:rPr lang="en-US" dirty="0" smtClean="0"/>
              <a:t> </a:t>
            </a:r>
            <a:r>
              <a:rPr lang="en-US" dirty="0" err="1" smtClean="0"/>
              <a:t>kesenjangan</a:t>
            </a:r>
            <a:r>
              <a:rPr lang="en-US" dirty="0" smtClean="0"/>
              <a:t> digital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sebagian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yang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mengenal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menerapkan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termotifasi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ambil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peningkatan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Kemajuan</a:t>
            </a:r>
            <a:r>
              <a:rPr lang="en-US" dirty="0" smtClean="0"/>
              <a:t> </a:t>
            </a:r>
            <a:r>
              <a:rPr lang="en-US" dirty="0" err="1" smtClean="0"/>
              <a:t>peradaban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pengetahuan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abad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memudahkan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berkomunikasi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Dampak</a:t>
            </a:r>
            <a:r>
              <a:rPr lang="en-US" dirty="0" smtClean="0"/>
              <a:t> </a:t>
            </a:r>
            <a:r>
              <a:rPr lang="en-US" dirty="0" err="1" smtClean="0"/>
              <a:t>Negatif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yang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sekaligus</a:t>
            </a:r>
            <a:r>
              <a:rPr lang="en-US" dirty="0" smtClean="0"/>
              <a:t> </a:t>
            </a:r>
            <a:r>
              <a:rPr lang="en-US" dirty="0" err="1" smtClean="0"/>
              <a:t>memanfaatkan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peluang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mengelola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ekonomi</a:t>
            </a:r>
            <a:r>
              <a:rPr lang="en-US" dirty="0" smtClean="0"/>
              <a:t>, </a:t>
            </a:r>
            <a:r>
              <a:rPr lang="en-US" dirty="0" err="1" smtClean="0"/>
              <a:t>sementara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puas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penonton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. </a:t>
            </a:r>
            <a:r>
              <a:rPr lang="en-US" dirty="0" err="1" smtClean="0"/>
              <a:t>Akibatnya</a:t>
            </a:r>
            <a:r>
              <a:rPr lang="en-US" dirty="0" smtClean="0"/>
              <a:t> yang </a:t>
            </a:r>
            <a:r>
              <a:rPr lang="en-US" dirty="0" err="1" smtClean="0"/>
              <a:t>kaya</a:t>
            </a:r>
            <a:r>
              <a:rPr lang="en-US" dirty="0" smtClean="0"/>
              <a:t> </a:t>
            </a:r>
            <a:r>
              <a:rPr lang="en-US" dirty="0" err="1" smtClean="0"/>
              <a:t>semakin</a:t>
            </a:r>
            <a:r>
              <a:rPr lang="en-US" dirty="0" smtClean="0"/>
              <a:t> </a:t>
            </a:r>
            <a:r>
              <a:rPr lang="en-US" dirty="0" err="1" smtClean="0"/>
              <a:t>kaya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yang </a:t>
            </a:r>
            <a:r>
              <a:rPr lang="en-US" dirty="0" err="1" smtClean="0"/>
              <a:t>miskin</a:t>
            </a:r>
            <a:r>
              <a:rPr lang="en-US" dirty="0" smtClean="0"/>
              <a:t> </a:t>
            </a:r>
            <a:r>
              <a:rPr lang="en-US" dirty="0" err="1" smtClean="0"/>
              <a:t>tetap</a:t>
            </a:r>
            <a:r>
              <a:rPr lang="en-US" dirty="0" smtClean="0"/>
              <a:t> </a:t>
            </a:r>
            <a:r>
              <a:rPr lang="en-US" dirty="0" err="1" smtClean="0"/>
              <a:t>miskin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Kemajuan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terlahir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kemajuan</a:t>
            </a:r>
            <a:r>
              <a:rPr lang="en-US" dirty="0" smtClean="0"/>
              <a:t> </a:t>
            </a:r>
            <a:r>
              <a:rPr lang="en-US" dirty="0" err="1" smtClean="0"/>
              <a:t>zaman</a:t>
            </a:r>
            <a:r>
              <a:rPr lang="en-US" dirty="0" smtClean="0"/>
              <a:t>, </a:t>
            </a:r>
            <a:r>
              <a:rPr lang="en-US" dirty="0" err="1" smtClean="0"/>
              <a:t>bahkan</a:t>
            </a:r>
            <a:r>
              <a:rPr lang="en-US" dirty="0" smtClean="0"/>
              <a:t>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yang </a:t>
            </a:r>
            <a:r>
              <a:rPr lang="en-US" dirty="0" err="1" smtClean="0"/>
              <a:t>menolak</a:t>
            </a:r>
            <a:r>
              <a:rPr lang="en-US" dirty="0" smtClean="0"/>
              <a:t> </a:t>
            </a:r>
            <a:r>
              <a:rPr lang="en-US" dirty="0" err="1" smtClean="0"/>
              <a:t>anggapan</a:t>
            </a:r>
            <a:r>
              <a:rPr lang="en-US" dirty="0" smtClean="0"/>
              <a:t>, </a:t>
            </a:r>
            <a:r>
              <a:rPr lang="en-US" dirty="0" err="1" smtClean="0"/>
              <a:t>semakin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kemajuan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, </a:t>
            </a:r>
            <a:r>
              <a:rPr lang="en-US" dirty="0" err="1" smtClean="0"/>
              <a:t>semakin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pula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kriminalitas</a:t>
            </a:r>
            <a:r>
              <a:rPr lang="en-US" dirty="0" smtClean="0"/>
              <a:t> yang </a:t>
            </a:r>
            <a:r>
              <a:rPr lang="en-US" dirty="0" err="1" smtClean="0"/>
              <a:t>terjadi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Contoh</a:t>
            </a:r>
            <a:r>
              <a:rPr lang="en-US" dirty="0" smtClean="0"/>
              <a:t>: </a:t>
            </a:r>
            <a:r>
              <a:rPr lang="en-US" dirty="0" err="1" smtClean="0"/>
              <a:t>Kehadiran</a:t>
            </a:r>
            <a:r>
              <a:rPr lang="en-US" dirty="0" smtClean="0"/>
              <a:t> internet </a:t>
            </a:r>
            <a:r>
              <a:rPr lang="en-US" dirty="0" err="1" smtClean="0"/>
              <a:t>ditengah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</a:t>
            </a:r>
            <a:r>
              <a:rPr lang="en-US" dirty="0" err="1" smtClean="0"/>
              <a:t>menimbulkan</a:t>
            </a:r>
            <a:r>
              <a:rPr lang="en-US" dirty="0" smtClean="0"/>
              <a:t> </a:t>
            </a:r>
            <a:r>
              <a:rPr lang="en-US" dirty="0" err="1" smtClean="0"/>
              <a:t>dampak</a:t>
            </a:r>
            <a:r>
              <a:rPr lang="en-US" dirty="0" smtClean="0"/>
              <a:t> </a:t>
            </a:r>
            <a:r>
              <a:rPr lang="en-US" dirty="0" err="1" smtClean="0"/>
              <a:t>positif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Negatif</a:t>
            </a:r>
            <a:r>
              <a:rPr lang="en-US" dirty="0" smtClean="0"/>
              <a:t>, </a:t>
            </a:r>
            <a:r>
              <a:rPr lang="en-US" dirty="0" err="1" smtClean="0"/>
              <a:t>ibarat</a:t>
            </a:r>
            <a:r>
              <a:rPr lang="en-US" dirty="0" smtClean="0"/>
              <a:t> </a:t>
            </a:r>
            <a:r>
              <a:rPr lang="en-US" dirty="0" err="1" smtClean="0"/>
              <a:t>sebilah</a:t>
            </a:r>
            <a:r>
              <a:rPr lang="en-US" dirty="0" smtClean="0"/>
              <a:t> </a:t>
            </a:r>
            <a:r>
              <a:rPr lang="en-US" dirty="0" err="1" smtClean="0"/>
              <a:t>pisau</a:t>
            </a:r>
            <a:r>
              <a:rPr lang="en-US" dirty="0" smtClean="0"/>
              <a:t>, </a:t>
            </a:r>
            <a:r>
              <a:rPr lang="en-US" dirty="0" err="1" smtClean="0"/>
              <a:t>tergantung</a:t>
            </a:r>
            <a:r>
              <a:rPr lang="en-US" dirty="0" smtClean="0"/>
              <a:t> </a:t>
            </a:r>
            <a:r>
              <a:rPr lang="en-US" dirty="0" err="1" smtClean="0"/>
              <a:t>pemakainnya</a:t>
            </a:r>
            <a:r>
              <a:rPr lang="en-US" dirty="0" smtClean="0"/>
              <a:t>. 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hal-hal</a:t>
            </a:r>
            <a:r>
              <a:rPr lang="en-US" dirty="0" smtClean="0"/>
              <a:t> yang 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bermanfaat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</a:t>
            </a:r>
            <a:r>
              <a:rPr lang="en-US" dirty="0" err="1" smtClean="0"/>
              <a:t>pekerjaan</a:t>
            </a:r>
            <a:r>
              <a:rPr lang="en-US" dirty="0" smtClean="0"/>
              <a:t>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jatuh</a:t>
            </a:r>
            <a:r>
              <a:rPr lang="en-US" dirty="0" smtClean="0"/>
              <a:t> </a:t>
            </a:r>
            <a:r>
              <a:rPr lang="en-US" dirty="0" err="1" smtClean="0"/>
              <a:t>ditangan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jahat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membahayakan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lain. </a:t>
            </a:r>
            <a:r>
              <a:rPr lang="en-US" dirty="0" err="1" smtClean="0"/>
              <a:t>Misalnya</a:t>
            </a:r>
            <a:r>
              <a:rPr lang="en-US" dirty="0" smtClean="0"/>
              <a:t> ; </a:t>
            </a:r>
            <a:r>
              <a:rPr lang="en-US" b="1" dirty="0" err="1" smtClean="0"/>
              <a:t>Pembobolan</a:t>
            </a:r>
            <a:r>
              <a:rPr lang="en-US" b="1" dirty="0" smtClean="0"/>
              <a:t> </a:t>
            </a:r>
            <a:r>
              <a:rPr lang="en-US" b="1" dirty="0" err="1" smtClean="0"/>
              <a:t>Kartu</a:t>
            </a:r>
            <a:r>
              <a:rPr lang="en-US" b="1" dirty="0" smtClean="0"/>
              <a:t> </a:t>
            </a:r>
            <a:r>
              <a:rPr lang="en-US" b="1" dirty="0" err="1" smtClean="0"/>
              <a:t>Kredit</a:t>
            </a:r>
            <a:r>
              <a:rPr lang="en-US" dirty="0" smtClean="0"/>
              <a:t>, </a:t>
            </a:r>
            <a:r>
              <a:rPr lang="en-US" dirty="0" err="1" smtClean="0"/>
              <a:t>pembobolan</a:t>
            </a:r>
            <a:r>
              <a:rPr lang="en-US" dirty="0" smtClean="0"/>
              <a:t> </a:t>
            </a:r>
            <a:r>
              <a:rPr lang="en-US" dirty="0" err="1" smtClean="0"/>
              <a:t>kartu</a:t>
            </a:r>
            <a:r>
              <a:rPr lang="en-US" dirty="0" smtClean="0"/>
              <a:t> </a:t>
            </a:r>
            <a:r>
              <a:rPr lang="en-US" dirty="0" err="1" smtClean="0"/>
              <a:t>kredit</a:t>
            </a:r>
            <a:r>
              <a:rPr lang="en-US" dirty="0" smtClean="0"/>
              <a:t> (Credit Card Fraud) </a:t>
            </a:r>
            <a:r>
              <a:rPr lang="en-US" dirty="0" err="1" smtClean="0"/>
              <a:t>dengan</a:t>
            </a:r>
            <a:r>
              <a:rPr lang="en-US" dirty="0" smtClean="0"/>
              <a:t> modus </a:t>
            </a:r>
            <a:r>
              <a:rPr lang="en-US" dirty="0" err="1" smtClean="0"/>
              <a:t>mencuri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memalsukan</a:t>
            </a:r>
            <a:r>
              <a:rPr lang="en-US" dirty="0" smtClean="0"/>
              <a:t> </a:t>
            </a:r>
            <a:r>
              <a:rPr lang="en-US" dirty="0" err="1" smtClean="0"/>
              <a:t>kartu</a:t>
            </a:r>
            <a:r>
              <a:rPr lang="en-US" dirty="0" smtClean="0"/>
              <a:t> </a:t>
            </a:r>
            <a:r>
              <a:rPr lang="en-US" dirty="0" err="1" smtClean="0"/>
              <a:t>kredit</a:t>
            </a:r>
            <a:r>
              <a:rPr lang="en-US" dirty="0" smtClean="0"/>
              <a:t>. </a:t>
            </a:r>
            <a:r>
              <a:rPr lang="en-US" dirty="0" err="1" smtClean="0"/>
              <a:t>Perbuatan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menimbulkan</a:t>
            </a:r>
            <a:r>
              <a:rPr lang="en-US" dirty="0" smtClean="0"/>
              <a:t> </a:t>
            </a:r>
            <a:r>
              <a:rPr lang="en-US" dirty="0" err="1" smtClean="0"/>
              <a:t>kerugian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pemilik</a:t>
            </a:r>
            <a:r>
              <a:rPr lang="en-US" dirty="0" smtClean="0"/>
              <a:t> </a:t>
            </a:r>
            <a:r>
              <a:rPr lang="en-US" dirty="0" err="1" smtClean="0"/>
              <a:t>kartu</a:t>
            </a:r>
            <a:r>
              <a:rPr lang="en-US" dirty="0" smtClean="0"/>
              <a:t> Bank </a:t>
            </a:r>
            <a:r>
              <a:rPr lang="en-US" dirty="0" err="1" smtClean="0"/>
              <a:t>penerbit</a:t>
            </a:r>
            <a:r>
              <a:rPr lang="en-US" dirty="0" smtClean="0"/>
              <a:t> </a:t>
            </a:r>
            <a:r>
              <a:rPr lang="en-US" dirty="0" err="1" smtClean="0"/>
              <a:t>bahkan</a:t>
            </a:r>
            <a:r>
              <a:rPr lang="en-US" dirty="0" smtClean="0"/>
              <a:t> </a:t>
            </a:r>
            <a:r>
              <a:rPr lang="en-US" dirty="0" err="1" smtClean="0"/>
              <a:t>merugikan</a:t>
            </a:r>
            <a:r>
              <a:rPr lang="en-US" dirty="0" smtClean="0"/>
              <a:t> Negara.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Pengertian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Digital divide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kesenjangan</a:t>
            </a:r>
            <a:r>
              <a:rPr lang="en-US" dirty="0" smtClean="0"/>
              <a:t> (gap)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individu</a:t>
            </a:r>
            <a:r>
              <a:rPr lang="en-US" dirty="0" smtClean="0"/>
              <a:t>, </a:t>
            </a:r>
            <a:r>
              <a:rPr lang="en-US" dirty="0" err="1" smtClean="0"/>
              <a:t>rumah-tangga</a:t>
            </a:r>
            <a:r>
              <a:rPr lang="en-US" dirty="0" smtClean="0"/>
              <a:t>, </a:t>
            </a:r>
            <a:r>
              <a:rPr lang="en-US" dirty="0" err="1" smtClean="0"/>
              <a:t>bisnis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) </a:t>
            </a:r>
            <a:r>
              <a:rPr lang="en-US" dirty="0" err="1" smtClean="0"/>
              <a:t>dan</a:t>
            </a:r>
            <a:r>
              <a:rPr lang="en-US" dirty="0" smtClean="0"/>
              <a:t> area </a:t>
            </a:r>
            <a:r>
              <a:rPr lang="en-US" dirty="0" err="1" smtClean="0"/>
              <a:t>geografis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ekonomi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kesempatan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telematika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internet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beragam</a:t>
            </a:r>
            <a:r>
              <a:rPr lang="en-US" dirty="0" smtClean="0"/>
              <a:t> </a:t>
            </a:r>
            <a:r>
              <a:rPr lang="en-US" dirty="0" err="1" smtClean="0"/>
              <a:t>aktifitas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Pengertian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Digital divide </a:t>
            </a:r>
            <a:r>
              <a:rPr lang="en-US" dirty="0" err="1" smtClean="0"/>
              <a:t>atau</a:t>
            </a:r>
            <a:r>
              <a:rPr lang="en-US" dirty="0" smtClean="0"/>
              <a:t> “</a:t>
            </a:r>
            <a:r>
              <a:rPr lang="en-US" dirty="0" err="1" smtClean="0"/>
              <a:t>kesenjangan</a:t>
            </a:r>
            <a:r>
              <a:rPr lang="en-US" dirty="0" smtClean="0"/>
              <a:t> digital” </a:t>
            </a:r>
            <a:r>
              <a:rPr lang="en-US" dirty="0" err="1" smtClean="0"/>
              <a:t>sebenarnya</a:t>
            </a:r>
            <a:r>
              <a:rPr lang="en-US" dirty="0" smtClean="0"/>
              <a:t> </a:t>
            </a:r>
            <a:r>
              <a:rPr lang="en-US" dirty="0" err="1" smtClean="0"/>
              <a:t>mencerminkan</a:t>
            </a:r>
            <a:r>
              <a:rPr lang="en-US" dirty="0" smtClean="0"/>
              <a:t> </a:t>
            </a:r>
            <a:r>
              <a:rPr lang="en-US" dirty="0" err="1" smtClean="0"/>
              <a:t>beragam</a:t>
            </a:r>
            <a:r>
              <a:rPr lang="en-US" dirty="0" smtClean="0"/>
              <a:t> </a:t>
            </a:r>
            <a:r>
              <a:rPr lang="en-US" dirty="0" err="1" smtClean="0"/>
              <a:t>kesenjangan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pemanfaatan</a:t>
            </a:r>
            <a:r>
              <a:rPr lang="en-US" dirty="0" smtClean="0"/>
              <a:t> </a:t>
            </a:r>
            <a:r>
              <a:rPr lang="en-US" dirty="0" err="1" smtClean="0"/>
              <a:t>telematika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akibat</a:t>
            </a:r>
            <a:r>
              <a:rPr lang="en-US" dirty="0" smtClean="0"/>
              <a:t> </a:t>
            </a:r>
            <a:r>
              <a:rPr lang="en-US" dirty="0" err="1" smtClean="0"/>
              <a:t>perbedaan</a:t>
            </a:r>
            <a:r>
              <a:rPr lang="en-US" dirty="0" smtClean="0"/>
              <a:t> </a:t>
            </a:r>
            <a:r>
              <a:rPr lang="en-US" dirty="0" err="1" smtClean="0"/>
              <a:t>pemanfaatannya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/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Negara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Mengapa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tentu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ditanggapi</a:t>
            </a:r>
            <a:r>
              <a:rPr lang="en-US" dirty="0" smtClean="0"/>
              <a:t> </a:t>
            </a:r>
            <a:r>
              <a:rPr lang="en-US" dirty="0" err="1" smtClean="0"/>
              <a:t>sedini</a:t>
            </a:r>
            <a:r>
              <a:rPr lang="en-US" dirty="0" smtClean="0"/>
              <a:t>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penuh</a:t>
            </a:r>
            <a:r>
              <a:rPr lang="en-US" dirty="0" smtClean="0"/>
              <a:t> </a:t>
            </a:r>
            <a:r>
              <a:rPr lang="en-US" dirty="0" err="1" smtClean="0"/>
              <a:t>kesungguhan</a:t>
            </a:r>
            <a:r>
              <a:rPr lang="en-US" dirty="0" smtClean="0"/>
              <a:t>, </a:t>
            </a: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jarak</a:t>
            </a:r>
            <a:r>
              <a:rPr lang="en-US" dirty="0" smtClean="0"/>
              <a:t> </a:t>
            </a:r>
            <a:r>
              <a:rPr lang="en-US" dirty="0" err="1" smtClean="0"/>
              <a:t>kesenjangan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semakin</a:t>
            </a:r>
            <a:r>
              <a:rPr lang="en-US" dirty="0" smtClean="0"/>
              <a:t> </a:t>
            </a:r>
            <a:r>
              <a:rPr lang="en-US" dirty="0" err="1" smtClean="0"/>
              <a:t>melebar</a:t>
            </a:r>
            <a:r>
              <a:rPr lang="en-US" dirty="0" smtClean="0"/>
              <a:t>. </a:t>
            </a:r>
            <a:r>
              <a:rPr lang="en-US" dirty="0" err="1" smtClean="0"/>
              <a:t>Upaya</a:t>
            </a:r>
            <a:r>
              <a:rPr lang="en-US" dirty="0" smtClean="0"/>
              <a:t> </a:t>
            </a:r>
            <a:r>
              <a:rPr lang="en-US" dirty="0" err="1" smtClean="0"/>
              <a:t>antisipasi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perkembangan</a:t>
            </a:r>
            <a:r>
              <a:rPr lang="en-US" dirty="0" smtClean="0"/>
              <a:t>/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masa</a:t>
            </a:r>
            <a:r>
              <a:rPr lang="en-US" dirty="0" smtClean="0"/>
              <a:t> </a:t>
            </a:r>
            <a:r>
              <a:rPr lang="en-US" dirty="0" err="1" smtClean="0"/>
              <a:t>datang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dikembangkan</a:t>
            </a:r>
            <a:r>
              <a:rPr lang="en-US" dirty="0" smtClean="0"/>
              <a:t>, </a:t>
            </a:r>
            <a:r>
              <a:rPr lang="en-US" dirty="0" err="1" smtClean="0"/>
              <a:t>mengingat</a:t>
            </a:r>
            <a:r>
              <a:rPr lang="en-US" dirty="0" smtClean="0"/>
              <a:t> </a:t>
            </a:r>
            <a:r>
              <a:rPr lang="en-US" dirty="0" err="1" smtClean="0"/>
              <a:t>kecepatan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kompleksitas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yang </a:t>
            </a:r>
            <a:r>
              <a:rPr lang="en-US" dirty="0" err="1" smtClean="0"/>
              <a:t>cenderung</a:t>
            </a:r>
            <a:r>
              <a:rPr lang="en-US" dirty="0" smtClean="0"/>
              <a:t> </a:t>
            </a:r>
            <a:r>
              <a:rPr lang="en-US" dirty="0" err="1" smtClean="0"/>
              <a:t>meningkat</a:t>
            </a:r>
            <a:r>
              <a:rPr lang="en-US" dirty="0" smtClean="0"/>
              <a:t>,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perkembangan</a:t>
            </a:r>
            <a:r>
              <a:rPr lang="en-US" dirty="0" smtClean="0"/>
              <a:t> </a:t>
            </a:r>
            <a:r>
              <a:rPr lang="en-US" dirty="0" err="1" smtClean="0"/>
              <a:t>telematika</a:t>
            </a:r>
            <a:r>
              <a:rPr lang="en-US" dirty="0" smtClean="0"/>
              <a:t> yang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dinilai</a:t>
            </a:r>
            <a:r>
              <a:rPr lang="en-US" dirty="0" smtClean="0"/>
              <a:t> </a:t>
            </a:r>
            <a:r>
              <a:rPr lang="en-US" dirty="0" err="1" smtClean="0"/>
              <a:t>penuh</a:t>
            </a:r>
            <a:r>
              <a:rPr lang="en-US" dirty="0" smtClean="0"/>
              <a:t> </a:t>
            </a:r>
            <a:r>
              <a:rPr lang="en-US" dirty="0" err="1" smtClean="0"/>
              <a:t>kejutan</a:t>
            </a:r>
            <a:r>
              <a:rPr lang="en-US" dirty="0" smtClean="0"/>
              <a:t> yang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sulit</a:t>
            </a:r>
            <a:r>
              <a:rPr lang="en-US" dirty="0" smtClean="0"/>
              <a:t> </a:t>
            </a:r>
            <a:r>
              <a:rPr lang="en-US" dirty="0" err="1" smtClean="0"/>
              <a:t>diperkirakan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Aspek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fisik</a:t>
            </a:r>
            <a:r>
              <a:rPr lang="en-US" dirty="0" smtClean="0"/>
              <a:t>,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smtClean="0"/>
              <a:t>IT lain.</a:t>
            </a:r>
          </a:p>
          <a:p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ketrampilan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berperan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warga</a:t>
            </a:r>
            <a:r>
              <a:rPr lang="en-US" dirty="0" smtClean="0"/>
              <a:t> digital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Penyebab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Infrastruktur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fasilitas</a:t>
            </a:r>
            <a:r>
              <a:rPr lang="en-US" dirty="0" smtClean="0"/>
              <a:t> </a:t>
            </a:r>
            <a:r>
              <a:rPr lang="en-US" dirty="0" err="1" smtClean="0"/>
              <a:t>pendukung</a:t>
            </a:r>
            <a:r>
              <a:rPr lang="en-US" dirty="0" smtClean="0"/>
              <a:t>, </a:t>
            </a:r>
            <a:r>
              <a:rPr lang="en-US" dirty="0" err="1" smtClean="0"/>
              <a:t>infrastruktur</a:t>
            </a:r>
            <a:r>
              <a:rPr lang="en-US" dirty="0" smtClean="0"/>
              <a:t> </a:t>
            </a:r>
            <a:r>
              <a:rPr lang="en-US" dirty="0" err="1" smtClean="0"/>
              <a:t>listrik</a:t>
            </a:r>
            <a:r>
              <a:rPr lang="en-US" dirty="0" smtClean="0"/>
              <a:t>, internet,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lain-lain.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Kekurangan</a:t>
            </a:r>
            <a:r>
              <a:rPr lang="en-US" dirty="0" smtClean="0"/>
              <a:t> Skill (SDM)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Kekurangan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 (</a:t>
            </a:r>
            <a:r>
              <a:rPr lang="en-US" dirty="0" err="1" smtClean="0"/>
              <a:t>konten</a:t>
            </a:r>
            <a:r>
              <a:rPr lang="en-US" dirty="0" smtClean="0"/>
              <a:t>) </a:t>
            </a:r>
            <a:r>
              <a:rPr lang="en-US" dirty="0" err="1" smtClean="0"/>
              <a:t>materi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Indonesia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Kurangnya</a:t>
            </a:r>
            <a:r>
              <a:rPr lang="en-US" dirty="0" smtClean="0"/>
              <a:t> </a:t>
            </a:r>
            <a:r>
              <a:rPr lang="en-US" dirty="0" err="1" smtClean="0"/>
              <a:t>pemanfaatan</a:t>
            </a:r>
            <a:r>
              <a:rPr lang="en-US" dirty="0" smtClean="0"/>
              <a:t> internet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Infrastruktur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Infrastruktur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fasilitas</a:t>
            </a:r>
            <a:r>
              <a:rPr lang="en-US" dirty="0" smtClean="0"/>
              <a:t> </a:t>
            </a:r>
            <a:r>
              <a:rPr lang="en-US" dirty="0" err="1" smtClean="0"/>
              <a:t>pendukung</a:t>
            </a:r>
            <a:r>
              <a:rPr lang="en-US" dirty="0" smtClean="0"/>
              <a:t>,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infrastruktur</a:t>
            </a:r>
            <a:r>
              <a:rPr lang="en-US" dirty="0" smtClean="0"/>
              <a:t> </a:t>
            </a:r>
            <a:r>
              <a:rPr lang="en-US" dirty="0" err="1" smtClean="0"/>
              <a:t>listrik</a:t>
            </a:r>
            <a:r>
              <a:rPr lang="en-US" dirty="0" smtClean="0"/>
              <a:t>, internet,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lain.Contoh</a:t>
            </a:r>
            <a:r>
              <a:rPr lang="en-US" dirty="0" smtClean="0"/>
              <a:t> </a:t>
            </a:r>
            <a:r>
              <a:rPr lang="en-US" dirty="0" err="1" smtClean="0"/>
              <a:t>gampang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kesenjangan</a:t>
            </a:r>
            <a:r>
              <a:rPr lang="en-US" dirty="0" smtClean="0"/>
              <a:t> </a:t>
            </a:r>
            <a:r>
              <a:rPr lang="en-US" dirty="0" err="1" smtClean="0"/>
              <a:t>infrastruktur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orang</a:t>
            </a:r>
            <a:r>
              <a:rPr lang="en-US" dirty="0" smtClean="0"/>
              <a:t> yang </a:t>
            </a:r>
            <a:r>
              <a:rPr lang="en-US" dirty="0" err="1" smtClean="0"/>
              <a:t>punya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r>
              <a:rPr lang="en-US" dirty="0" smtClean="0"/>
              <a:t>. </a:t>
            </a:r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menulis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r>
              <a:rPr lang="en-US" dirty="0" smtClean="0"/>
              <a:t> </a:t>
            </a:r>
            <a:r>
              <a:rPr lang="en-US" dirty="0" err="1" smtClean="0"/>
              <a:t>ketimbang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yang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ketik</a:t>
            </a:r>
            <a:r>
              <a:rPr lang="en-US" dirty="0" smtClean="0"/>
              <a:t> manual.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smtClean="0"/>
              <a:t>: </a:t>
            </a:r>
            <a:r>
              <a:rPr lang="en-US" dirty="0" err="1" smtClean="0"/>
              <a:t>gampang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kesenjangan</a:t>
            </a:r>
            <a:r>
              <a:rPr lang="en-US" dirty="0" smtClean="0"/>
              <a:t> </a:t>
            </a:r>
            <a:r>
              <a:rPr lang="en-US" dirty="0" err="1" smtClean="0"/>
              <a:t>infrastruktur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orang</a:t>
            </a:r>
            <a:r>
              <a:rPr lang="en-US" dirty="0" smtClean="0"/>
              <a:t> yang </a:t>
            </a:r>
            <a:r>
              <a:rPr lang="en-US" dirty="0" err="1" smtClean="0"/>
              <a:t>punya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r>
              <a:rPr lang="en-US" dirty="0" smtClean="0"/>
              <a:t>. </a:t>
            </a:r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menulis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r>
              <a:rPr lang="en-US" dirty="0" smtClean="0"/>
              <a:t> </a:t>
            </a:r>
            <a:r>
              <a:rPr lang="en-US" dirty="0" err="1" smtClean="0"/>
              <a:t>ketimbang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yang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ketik</a:t>
            </a:r>
            <a:r>
              <a:rPr lang="en-US" dirty="0" smtClean="0"/>
              <a:t> manual.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 lain :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Internet, </a:t>
            </a:r>
            <a:r>
              <a:rPr lang="en-US" dirty="0" err="1" smtClean="0"/>
              <a:t>otomatis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wawasan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luas</a:t>
            </a:r>
            <a:r>
              <a:rPr lang="en-US" dirty="0" smtClean="0"/>
              <a:t> </a:t>
            </a:r>
            <a:r>
              <a:rPr lang="en-US" dirty="0" err="1" smtClean="0"/>
              <a:t>ketimbang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sekali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punya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Internet yang </a:t>
            </a:r>
            <a:r>
              <a:rPr lang="en-US" dirty="0" err="1" smtClean="0"/>
              <a:t>serba</a:t>
            </a:r>
            <a:r>
              <a:rPr lang="en-US" dirty="0" smtClean="0"/>
              <a:t> </a:t>
            </a:r>
            <a:r>
              <a:rPr lang="en-US" dirty="0" err="1" smtClean="0"/>
              <a:t>luas</a:t>
            </a: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Kekurangan</a:t>
            </a:r>
            <a:r>
              <a:rPr lang="en-US" dirty="0" smtClean="0"/>
              <a:t> Skill/SDM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berpengaruh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dunia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SDM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biasa</a:t>
            </a:r>
            <a:r>
              <a:rPr lang="en-US" dirty="0" smtClean="0"/>
              <a:t> </a:t>
            </a:r>
            <a:r>
              <a:rPr lang="en-US" dirty="0" err="1" smtClean="0"/>
              <a:t>tidaknya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mengoperasikan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mengakses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Kekurangan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/</a:t>
            </a:r>
            <a:r>
              <a:rPr lang="en-US" dirty="0" err="1" smtClean="0"/>
              <a:t>konten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Content </a:t>
            </a:r>
            <a:r>
              <a:rPr lang="en-US" dirty="0" err="1" smtClean="0"/>
              <a:t>berbahasa</a:t>
            </a:r>
            <a:r>
              <a:rPr lang="en-US" dirty="0" smtClean="0"/>
              <a:t> </a:t>
            </a:r>
            <a:r>
              <a:rPr lang="en-US" dirty="0" smtClean="0"/>
              <a:t>Indonesia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tidaknya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mengerti</a:t>
            </a:r>
            <a:r>
              <a:rPr lang="en-US" dirty="0" smtClean="0"/>
              <a:t> </a:t>
            </a:r>
            <a:r>
              <a:rPr lang="en-US" dirty="0" err="1" smtClean="0"/>
              <a:t>mengakses</a:t>
            </a:r>
            <a:r>
              <a:rPr lang="en-US" dirty="0" smtClean="0"/>
              <a:t> Internet, </a:t>
            </a:r>
            <a:r>
              <a:rPr lang="en-US" dirty="0" err="1" smtClean="0"/>
              <a:t>di</a:t>
            </a:r>
            <a:r>
              <a:rPr lang="en-US" dirty="0" smtClean="0"/>
              <a:t> Indonesia </a:t>
            </a:r>
            <a:r>
              <a:rPr lang="en-US" dirty="0" err="1" smtClean="0"/>
              <a:t>terutama</a:t>
            </a:r>
            <a:r>
              <a:rPr lang="en-US" dirty="0" smtClean="0"/>
              <a:t> </a:t>
            </a:r>
            <a:r>
              <a:rPr lang="en-US" dirty="0" err="1" smtClean="0"/>
              <a:t>kota-kota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. </a:t>
            </a:r>
            <a:r>
              <a:rPr lang="en-US" dirty="0" err="1" smtClean="0"/>
              <a:t>Jadi</a:t>
            </a:r>
            <a:r>
              <a:rPr lang="en-US" dirty="0" smtClean="0"/>
              <a:t>, </a:t>
            </a:r>
            <a:r>
              <a:rPr lang="en-US" dirty="0" err="1" smtClean="0"/>
              <a:t>sedikit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mengerti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Inggris</a:t>
            </a:r>
            <a:r>
              <a:rPr lang="en-US" dirty="0" smtClean="0"/>
              <a:t>. </a:t>
            </a:r>
            <a:r>
              <a:rPr lang="en-US" dirty="0" err="1" smtClean="0"/>
              <a:t>Sedangkan</a:t>
            </a:r>
            <a:r>
              <a:rPr lang="en-US" dirty="0" smtClean="0"/>
              <a:t> yang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desa</a:t>
            </a:r>
            <a:r>
              <a:rPr lang="en-US" dirty="0" smtClean="0"/>
              <a:t>,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petani-petani</a:t>
            </a:r>
            <a:r>
              <a:rPr lang="en-US" dirty="0" smtClean="0"/>
              <a:t>,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kurang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asing</a:t>
            </a:r>
            <a:r>
              <a:rPr lang="en-US" dirty="0" smtClean="0"/>
              <a:t> (</a:t>
            </a:r>
            <a:r>
              <a:rPr lang="en-US" dirty="0" err="1" smtClean="0"/>
              <a:t>Inggris</a:t>
            </a:r>
            <a:r>
              <a:rPr lang="en-US" dirty="0" smtClean="0"/>
              <a:t>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632</Words>
  <Application>Microsoft Office PowerPoint</Application>
  <PresentationFormat>On-screen Show (4:3)</PresentationFormat>
  <Paragraphs>41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DIGITAL DIVIDE</vt:lpstr>
      <vt:lpstr>Pengertian </vt:lpstr>
      <vt:lpstr>Pengertian…</vt:lpstr>
      <vt:lpstr>Mengapa ?</vt:lpstr>
      <vt:lpstr>Aspek</vt:lpstr>
      <vt:lpstr>Penyebab</vt:lpstr>
      <vt:lpstr>Infrastruktur</vt:lpstr>
      <vt:lpstr>Kekurangan Skill/SDM</vt:lpstr>
      <vt:lpstr>Kekurangan Isi/konten</vt:lpstr>
      <vt:lpstr>Kurangnya Pemanfaatan Internet itu sendiri</vt:lpstr>
      <vt:lpstr>Solusi mengurangi kesenjangan digital</vt:lpstr>
      <vt:lpstr>Dampak Positif</vt:lpstr>
      <vt:lpstr>Dampak Negatif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DIVIDE</dc:title>
  <dc:creator>Yuli Fauziah</dc:creator>
  <cp:lastModifiedBy>Yuli Fauziah</cp:lastModifiedBy>
  <cp:revision>11</cp:revision>
  <dcterms:created xsi:type="dcterms:W3CDTF">2014-04-27T18:47:10Z</dcterms:created>
  <dcterms:modified xsi:type="dcterms:W3CDTF">2018-03-05T15:07:37Z</dcterms:modified>
</cp:coreProperties>
</file>