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74" r:id="rId5"/>
    <p:sldId id="275" r:id="rId6"/>
    <p:sldId id="276" r:id="rId7"/>
    <p:sldId id="280" r:id="rId8"/>
    <p:sldId id="258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64D98F0-2DB7-44C8-B476-804DDFF34454}" type="datetimeFigureOut">
              <a:rPr lang="en-US" smtClean="0"/>
              <a:pPr/>
              <a:t>06/09/2014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4942B4F-8931-4FD4-960C-9CC750C9D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omisatriawahono.net/2008/09/08/romi-satria-wahono-euniversit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omisatriawahono.net/2008/11/24/10-kiat-personal-branding-lewat-blogg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GREEN COMPUTING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675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GREEN COMPUTING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80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Laptop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10% </a:t>
            </a:r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Desktop. Flat screen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30% </a:t>
            </a:r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Monitor </a:t>
            </a:r>
            <a:r>
              <a:rPr lang="en-US" dirty="0" smtClean="0"/>
              <a:t>CRT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Coba</a:t>
            </a:r>
            <a:r>
              <a:rPr lang="en-US" dirty="0"/>
              <a:t> upgrade RAM,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kotornya</a:t>
            </a:r>
            <a:r>
              <a:rPr lang="en-US" dirty="0"/>
              <a:t> registry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background services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matikan</a:t>
            </a:r>
            <a:r>
              <a:rPr lang="en-US" dirty="0"/>
              <a:t> services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 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Windows </a:t>
            </a:r>
            <a:r>
              <a:rPr lang="en-US" dirty="0" err="1"/>
              <a:t>jalankan</a:t>
            </a:r>
            <a:r>
              <a:rPr lang="en-US" dirty="0"/>
              <a:t> </a:t>
            </a:r>
            <a:r>
              <a:rPr lang="en-US" i="1" dirty="0"/>
              <a:t>Start &gt; Run &gt; type “</a:t>
            </a:r>
            <a:r>
              <a:rPr lang="en-US" i="1" dirty="0" err="1"/>
              <a:t>msconfig</a:t>
            </a:r>
            <a:r>
              <a:rPr lang="en-US" i="1" dirty="0" smtClean="0"/>
              <a:t>”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Menggunakan</a:t>
            </a:r>
            <a:r>
              <a:rPr lang="en-US" dirty="0"/>
              <a:t> PC </a:t>
            </a:r>
            <a:r>
              <a:rPr lang="en-US" dirty="0" err="1"/>
              <a:t>dan</a:t>
            </a:r>
            <a:r>
              <a:rPr lang="en-US" dirty="0"/>
              <a:t> printer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kanibalisme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i="1" dirty="0" smtClean="0"/>
              <a:t>recycle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Green Computing on PC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078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).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mitos</a:t>
            </a:r>
            <a:r>
              <a:rPr lang="en-US" dirty="0"/>
              <a:t> yang </a:t>
            </a:r>
            <a:r>
              <a:rPr lang="en-US" dirty="0" err="1" smtClean="0"/>
              <a:t>salah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/>
              <a:t>Screen saver is not energy saver</a:t>
            </a:r>
            <a:r>
              <a:rPr lang="en-US" dirty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matikan</a:t>
            </a:r>
            <a:r>
              <a:rPr lang="en-US" dirty="0"/>
              <a:t> monitor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screen </a:t>
            </a:r>
            <a:r>
              <a:rPr lang="en-US" dirty="0" smtClean="0"/>
              <a:t>saver</a:t>
            </a:r>
          </a:p>
          <a:p>
            <a:endParaRPr lang="en-US" dirty="0"/>
          </a:p>
          <a:p>
            <a:pPr algn="just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virtualisasi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hardware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hemat</a:t>
            </a:r>
            <a:r>
              <a:rPr lang="en-US" dirty="0"/>
              <a:t> 70% </a:t>
            </a:r>
            <a:r>
              <a:rPr lang="en-US" dirty="0" err="1"/>
              <a:t>energi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Pilih</a:t>
            </a:r>
            <a:r>
              <a:rPr lang="en-US" dirty="0"/>
              <a:t> peripheral </a:t>
            </a:r>
            <a:r>
              <a:rPr lang="en-US" dirty="0" err="1"/>
              <a:t>berlogo</a:t>
            </a:r>
            <a:r>
              <a:rPr lang="en-US" dirty="0"/>
              <a:t> energy star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5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 power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(</a:t>
            </a:r>
            <a:r>
              <a:rPr lang="en-US" i="1" dirty="0"/>
              <a:t>Sleep mode</a:t>
            </a:r>
            <a:r>
              <a:rPr lang="en-US" dirty="0"/>
              <a:t> – </a:t>
            </a:r>
            <a:r>
              <a:rPr lang="en-US" dirty="0" err="1"/>
              <a:t>hemat</a:t>
            </a:r>
            <a:r>
              <a:rPr lang="en-US" dirty="0"/>
              <a:t> 70%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i="1" dirty="0"/>
              <a:t>Standby mode</a:t>
            </a:r>
            <a:r>
              <a:rPr lang="en-US" dirty="0"/>
              <a:t> – </a:t>
            </a:r>
            <a:r>
              <a:rPr lang="en-US" dirty="0" err="1"/>
              <a:t>hemat</a:t>
            </a:r>
            <a:r>
              <a:rPr lang="en-US" dirty="0"/>
              <a:t> 90%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i="1" dirty="0"/>
              <a:t>Hibernate mode</a:t>
            </a:r>
            <a:r>
              <a:rPr lang="en-US" dirty="0"/>
              <a:t> – </a:t>
            </a:r>
            <a:r>
              <a:rPr lang="en-US" dirty="0" err="1"/>
              <a:t>hemat</a:t>
            </a:r>
            <a:r>
              <a:rPr lang="en-US" dirty="0"/>
              <a:t> 98% </a:t>
            </a:r>
            <a:r>
              <a:rPr lang="en-US" dirty="0" err="1"/>
              <a:t>energi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PC, </a:t>
            </a:r>
            <a:r>
              <a:rPr lang="en-US" dirty="0" err="1"/>
              <a:t>lakukan</a:t>
            </a:r>
            <a:r>
              <a:rPr lang="en-US" dirty="0"/>
              <a:t> recycle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07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/>
              <a:t>Gunakan</a:t>
            </a:r>
            <a:r>
              <a:rPr lang="en-US" dirty="0"/>
              <a:t> power saving </a:t>
            </a:r>
            <a:r>
              <a:rPr lang="en-US" dirty="0" smtClean="0"/>
              <a:t>setting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backlight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 sleep/off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Matikan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MMC, SD, USB Flash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Green Computing on Laptop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95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Kecilkan</a:t>
            </a:r>
            <a:r>
              <a:rPr lang="en-US" dirty="0"/>
              <a:t> volume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kontras</a:t>
            </a:r>
            <a:r>
              <a:rPr lang="en-US" dirty="0"/>
              <a:t> </a:t>
            </a:r>
            <a:r>
              <a:rPr lang="en-US" dirty="0" err="1" smtClean="0"/>
              <a:t>layar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Minimalisir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IrDA (infrared) </a:t>
            </a:r>
            <a:r>
              <a:rPr lang="en-US" dirty="0" err="1"/>
              <a:t>atau</a:t>
            </a:r>
            <a:r>
              <a:rPr lang="en-US" dirty="0"/>
              <a:t> serial communication,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boros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Upgrade </a:t>
            </a:r>
            <a:r>
              <a:rPr lang="en-US" dirty="0"/>
              <a:t>RAM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laptop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Laptop, </a:t>
            </a:r>
            <a:r>
              <a:rPr lang="en-US" dirty="0" err="1"/>
              <a:t>lakukan</a:t>
            </a:r>
            <a:r>
              <a:rPr lang="en-US" dirty="0"/>
              <a:t> recycle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donasi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01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Usahakan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paperless method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carbon footprint.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terapkan</a:t>
            </a:r>
            <a:r>
              <a:rPr lang="en-US" dirty="0"/>
              <a:t> </a:t>
            </a:r>
            <a:r>
              <a:rPr lang="en-US" i="1" dirty="0"/>
              <a:t>Document Management System</a:t>
            </a:r>
            <a:r>
              <a:rPr lang="en-US" dirty="0"/>
              <a:t>, </a:t>
            </a:r>
            <a:r>
              <a:rPr lang="en-US" i="1" dirty="0"/>
              <a:t>Electronic Invoicing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Electronic Business Process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Green Computing on Paperless Method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0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file </a:t>
            </a:r>
            <a:r>
              <a:rPr lang="en-US" dirty="0" err="1"/>
              <a:t>elektronik</a:t>
            </a:r>
            <a:r>
              <a:rPr lang="en-US" dirty="0"/>
              <a:t> or blog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 err="1"/>
              <a:t>Lupakan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gunakan</a:t>
            </a:r>
            <a:r>
              <a:rPr lang="en-US" dirty="0">
                <a:hlinkClick r:id="rId2"/>
              </a:rPr>
              <a:t> </a:t>
            </a:r>
            <a:r>
              <a:rPr lang="en-US" i="1" dirty="0">
                <a:hlinkClick r:id="rId2"/>
              </a:rPr>
              <a:t>eLearning System</a:t>
            </a:r>
            <a:r>
              <a:rPr lang="en-US" dirty="0">
                <a:hlinkClick r:id="rId2"/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ajar, forum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 smtClean="0"/>
              <a:t>assesment</a:t>
            </a:r>
            <a:endParaRPr lang="en-US" i="1" dirty="0" smtClean="0"/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i="1" dirty="0"/>
              <a:t>Chatting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Social Networking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Green Computing on Paperless Education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208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en-US" dirty="0" err="1"/>
              <a:t>Lupakan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CV, </a:t>
            </a:r>
            <a:r>
              <a:rPr lang="en-US" dirty="0" err="1"/>
              <a:t>koran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personal </a:t>
            </a:r>
            <a:r>
              <a:rPr lang="en-US" dirty="0" smtClean="0"/>
              <a:t>branding</a:t>
            </a:r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blogging </a:t>
            </a:r>
            <a:r>
              <a:rPr lang="en-US" dirty="0" err="1">
                <a:hlinkClick r:id="rId2"/>
              </a:rPr>
              <a:t>untuk</a:t>
            </a:r>
            <a:r>
              <a:rPr lang="en-US" dirty="0">
                <a:hlinkClick r:id="rId2"/>
              </a:rPr>
              <a:t> personal branding</a:t>
            </a:r>
            <a:r>
              <a:rPr lang="en-US" dirty="0"/>
              <a:t>, marketing,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influencing </a:t>
            </a:r>
            <a:r>
              <a:rPr lang="en-US" dirty="0" smtClean="0"/>
              <a:t>people</a:t>
            </a:r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kurir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salesman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marketing </a:t>
            </a:r>
            <a:r>
              <a:rPr lang="en-US" dirty="0" err="1"/>
              <a:t>dan</a:t>
            </a:r>
            <a:r>
              <a:rPr lang="en-US" dirty="0"/>
              <a:t> branding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Green Computing on Paperless Branding and Marketing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6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blackle.com</a:t>
            </a:r>
            <a:r>
              <a:rPr lang="en-US" dirty="0" smtClean="0"/>
              <a:t>: server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smtClean="0"/>
              <a:t>Google</a:t>
            </a:r>
          </a:p>
          <a:p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produktif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Penggunaan</a:t>
            </a:r>
            <a:r>
              <a:rPr lang="en-US" b="1" dirty="0"/>
              <a:t> di </a:t>
            </a:r>
            <a:r>
              <a:rPr lang="en-US" b="1" dirty="0" err="1"/>
              <a:t>dunia</a:t>
            </a:r>
            <a:r>
              <a:rPr lang="en-US" b="1" dirty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8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8686"/>
            <a:ext cx="4968552" cy="669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61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0" y="5589240"/>
            <a:ext cx="9143998" cy="126876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GREEN TECHNOLOGY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29966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Green computing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perilaku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daya</a:t>
            </a:r>
            <a:r>
              <a:rPr lang="en-US" sz="3200" dirty="0" smtClean="0"/>
              <a:t> </a:t>
            </a:r>
            <a:r>
              <a:rPr lang="en-US" sz="3200" dirty="0" err="1" smtClean="0"/>
              <a:t>komputasi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efisien</a:t>
            </a:r>
            <a:r>
              <a:rPr lang="en-US" sz="3200" dirty="0" smtClean="0"/>
              <a:t>,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</a:t>
            </a:r>
            <a:r>
              <a:rPr lang="en-US" sz="3200" dirty="0" err="1" smtClean="0"/>
              <a:t>memaksimalkan</a:t>
            </a:r>
            <a:r>
              <a:rPr lang="en-US" sz="3200" dirty="0" smtClean="0"/>
              <a:t> </a:t>
            </a:r>
            <a:r>
              <a:rPr lang="en-US" sz="3200" dirty="0" err="1" smtClean="0"/>
              <a:t>efisiensi</a:t>
            </a:r>
            <a:r>
              <a:rPr lang="en-US" sz="3200" dirty="0" smtClean="0"/>
              <a:t> </a:t>
            </a:r>
            <a:r>
              <a:rPr lang="en-US" sz="3200" dirty="0" err="1" smtClean="0"/>
              <a:t>energi</a:t>
            </a:r>
            <a:r>
              <a:rPr lang="en-US" sz="3200" dirty="0" smtClean="0"/>
              <a:t>, </a:t>
            </a:r>
            <a:r>
              <a:rPr lang="en-US" sz="3200" dirty="0" err="1" smtClean="0"/>
              <a:t>memperpanjang</a:t>
            </a:r>
            <a:r>
              <a:rPr lang="en-US" sz="3200" dirty="0" smtClean="0"/>
              <a:t> </a:t>
            </a:r>
            <a:r>
              <a:rPr lang="en-US" sz="3200" dirty="0" err="1" smtClean="0"/>
              <a:t>masa</a:t>
            </a:r>
            <a:r>
              <a:rPr lang="en-US" sz="3200" dirty="0" smtClean="0"/>
              <a:t> </a:t>
            </a:r>
            <a:r>
              <a:rPr lang="en-US" sz="3200" dirty="0" err="1" smtClean="0"/>
              <a:t>pakai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keras</a:t>
            </a:r>
            <a:r>
              <a:rPr lang="en-US" sz="3200" dirty="0" smtClean="0"/>
              <a:t>, </a:t>
            </a:r>
            <a:r>
              <a:rPr lang="en-US" sz="3200" dirty="0" err="1" smtClean="0"/>
              <a:t>meminimalkan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dirty="0" err="1" smtClean="0"/>
              <a:t>kertas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hal</a:t>
            </a:r>
            <a:r>
              <a:rPr lang="en-US" sz="3200" dirty="0" smtClean="0"/>
              <a:t> </a:t>
            </a:r>
            <a:r>
              <a:rPr lang="en-US" sz="3200" dirty="0" err="1" smtClean="0"/>
              <a:t>teknis</a:t>
            </a:r>
            <a:r>
              <a:rPr lang="en-US" sz="3200" dirty="0" smtClean="0"/>
              <a:t> </a:t>
            </a:r>
            <a:r>
              <a:rPr lang="en-US" sz="3200" dirty="0" err="1" smtClean="0"/>
              <a:t>lainnya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Elemen-elemen</a:t>
            </a:r>
            <a:r>
              <a:rPr lang="en-US" sz="2800" dirty="0" smtClean="0"/>
              <a:t> green computing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1. Sustainability,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daur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2. Ramah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3.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energi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efisien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4.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efisien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5. </a:t>
            </a:r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berguna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Elemen-elemen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0"/>
            <a:ext cx="8407893" cy="4876800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err="1" smtClean="0"/>
              <a:t>Fenomena</a:t>
            </a:r>
            <a:r>
              <a:rPr lang="en-US" sz="2900" dirty="0" smtClean="0"/>
              <a:t> green computing </a:t>
            </a:r>
            <a:r>
              <a:rPr lang="en-US" sz="2900" dirty="0" err="1" smtClean="0"/>
              <a:t>ini</a:t>
            </a:r>
            <a:r>
              <a:rPr lang="en-US" sz="2900" dirty="0" smtClean="0"/>
              <a:t> </a:t>
            </a:r>
            <a:r>
              <a:rPr lang="en-US" sz="2900" dirty="0" err="1" smtClean="0"/>
              <a:t>mulai</a:t>
            </a:r>
            <a:r>
              <a:rPr lang="en-US" sz="2900" dirty="0" smtClean="0"/>
              <a:t> </a:t>
            </a:r>
            <a:r>
              <a:rPr lang="en-US" sz="2900" dirty="0" err="1" smtClean="0"/>
              <a:t>muncul</a:t>
            </a:r>
            <a:r>
              <a:rPr lang="en-US" sz="2900" dirty="0" smtClean="0"/>
              <a:t> </a:t>
            </a:r>
            <a:r>
              <a:rPr lang="en-US" sz="2900" dirty="0" err="1" smtClean="0"/>
              <a:t>tahun</a:t>
            </a:r>
            <a:r>
              <a:rPr lang="en-US" sz="2900" dirty="0" smtClean="0"/>
              <a:t> 1992. </a:t>
            </a:r>
          </a:p>
          <a:p>
            <a:r>
              <a:rPr lang="en-US" sz="2900" dirty="0" smtClean="0"/>
              <a:t>Energy Star</a:t>
            </a:r>
          </a:p>
          <a:p>
            <a:r>
              <a:rPr lang="en-US" sz="2900" dirty="0" err="1" smtClean="0"/>
              <a:t>Asal</a:t>
            </a:r>
            <a:r>
              <a:rPr lang="en-US" sz="2900" dirty="0" smtClean="0"/>
              <a:t> </a:t>
            </a:r>
            <a:r>
              <a:rPr lang="en-US" sz="2900" dirty="0" err="1" smtClean="0"/>
              <a:t>mulanya</a:t>
            </a:r>
            <a:r>
              <a:rPr lang="en-US" sz="2900" dirty="0" smtClean="0"/>
              <a:t> </a:t>
            </a:r>
            <a:r>
              <a:rPr lang="en-US" sz="2900" dirty="0" err="1" smtClean="0"/>
              <a:t>dengan</a:t>
            </a:r>
            <a:r>
              <a:rPr lang="en-US" sz="2900" dirty="0" smtClean="0"/>
              <a:t> </a:t>
            </a:r>
            <a:r>
              <a:rPr lang="en-US" sz="2900" dirty="0" err="1" smtClean="0"/>
              <a:t>munculnya</a:t>
            </a:r>
            <a:r>
              <a:rPr lang="en-US" sz="2900" dirty="0" smtClean="0"/>
              <a:t> </a:t>
            </a:r>
            <a:r>
              <a:rPr lang="en-US" sz="2900" dirty="0" err="1" smtClean="0"/>
              <a:t>teknologi</a:t>
            </a:r>
            <a:r>
              <a:rPr lang="en-US" sz="2900" dirty="0" smtClean="0"/>
              <a:t> sleep mode, yang </a:t>
            </a:r>
            <a:r>
              <a:rPr lang="en-US" sz="2900" dirty="0" err="1" smtClean="0"/>
              <a:t>berfungsi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meminimalkan</a:t>
            </a:r>
            <a:r>
              <a:rPr lang="en-US" sz="2900" dirty="0" smtClean="0"/>
              <a:t> </a:t>
            </a:r>
            <a:r>
              <a:rPr lang="en-US" sz="2900" dirty="0" err="1" smtClean="0"/>
              <a:t>energi</a:t>
            </a:r>
            <a:r>
              <a:rPr lang="en-US" sz="2900" dirty="0" smtClean="0"/>
              <a:t> </a:t>
            </a:r>
            <a:r>
              <a:rPr lang="en-US" sz="2900" dirty="0" err="1" smtClean="0"/>
              <a:t>komputer</a:t>
            </a:r>
            <a:r>
              <a:rPr lang="en-US" sz="2900" dirty="0" smtClean="0"/>
              <a:t> </a:t>
            </a:r>
            <a:r>
              <a:rPr lang="en-US" sz="2900" dirty="0" err="1" smtClean="0"/>
              <a:t>ketika</a:t>
            </a:r>
            <a:r>
              <a:rPr lang="en-US" sz="2900" dirty="0" smtClean="0"/>
              <a:t> </a:t>
            </a:r>
            <a:r>
              <a:rPr lang="en-US" sz="2900" dirty="0" err="1" smtClean="0"/>
              <a:t>komputer</a:t>
            </a:r>
            <a:r>
              <a:rPr lang="en-US" sz="2900" dirty="0" smtClean="0"/>
              <a:t> </a:t>
            </a:r>
            <a:r>
              <a:rPr lang="en-US" sz="2900" dirty="0" err="1" smtClean="0"/>
              <a:t>sedang</a:t>
            </a:r>
            <a:r>
              <a:rPr lang="en-US" sz="2900" dirty="0" smtClean="0"/>
              <a:t> </a:t>
            </a:r>
            <a:r>
              <a:rPr lang="en-US" sz="2900" dirty="0" err="1" smtClean="0"/>
              <a:t>tidak</a:t>
            </a:r>
            <a:r>
              <a:rPr lang="en-US" sz="2900" dirty="0" smtClean="0"/>
              <a:t> </a:t>
            </a:r>
            <a:r>
              <a:rPr lang="en-US" sz="2900" dirty="0" err="1" smtClean="0"/>
              <a:t>digunakan</a:t>
            </a:r>
            <a:r>
              <a:rPr lang="en-US" sz="2900" dirty="0" smtClean="0"/>
              <a:t>.</a:t>
            </a:r>
          </a:p>
          <a:p>
            <a:r>
              <a:rPr lang="en-US" sz="2900" dirty="0" err="1" smtClean="0"/>
              <a:t>Pada</a:t>
            </a:r>
            <a:r>
              <a:rPr lang="en-US" sz="2900" dirty="0" smtClean="0"/>
              <a:t> </a:t>
            </a:r>
            <a:r>
              <a:rPr lang="en-US" sz="2900" dirty="0" err="1" smtClean="0"/>
              <a:t>tahun</a:t>
            </a:r>
            <a:r>
              <a:rPr lang="en-US" sz="2900" dirty="0" smtClean="0"/>
              <a:t> 1992, TCO (</a:t>
            </a:r>
            <a:r>
              <a:rPr lang="en-US" sz="2900" dirty="0" err="1" smtClean="0"/>
              <a:t>Tjänstermännens</a:t>
            </a:r>
            <a:r>
              <a:rPr lang="en-US" sz="2900" dirty="0" smtClean="0"/>
              <a:t> Central Organization) yang </a:t>
            </a:r>
            <a:r>
              <a:rPr lang="en-US" sz="2900" dirty="0" err="1" smtClean="0"/>
              <a:t>berada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Swedia</a:t>
            </a:r>
            <a:r>
              <a:rPr lang="en-US" sz="2900" dirty="0" smtClean="0"/>
              <a:t>, </a:t>
            </a:r>
            <a:r>
              <a:rPr lang="en-US" sz="2900" dirty="0" err="1" smtClean="0"/>
              <a:t>merupakan</a:t>
            </a:r>
            <a:r>
              <a:rPr lang="en-US" sz="2900" dirty="0" smtClean="0"/>
              <a:t> </a:t>
            </a:r>
            <a:r>
              <a:rPr lang="en-US" sz="2900" dirty="0" err="1" smtClean="0"/>
              <a:t>suatu</a:t>
            </a:r>
            <a:r>
              <a:rPr lang="en-US" sz="2900" dirty="0" smtClean="0"/>
              <a:t> </a:t>
            </a:r>
            <a:r>
              <a:rPr lang="en-US" sz="2900" dirty="0" err="1" smtClean="0"/>
              <a:t>lembaga</a:t>
            </a:r>
            <a:r>
              <a:rPr lang="en-US" sz="2900" dirty="0" smtClean="0"/>
              <a:t> yang </a:t>
            </a:r>
            <a:r>
              <a:rPr lang="en-US" sz="2900" dirty="0" err="1" smtClean="0"/>
              <a:t>berhak</a:t>
            </a:r>
            <a:r>
              <a:rPr lang="en-US" sz="2900" dirty="0" smtClean="0"/>
              <a:t> </a:t>
            </a:r>
            <a:r>
              <a:rPr lang="en-US" sz="2900" dirty="0" err="1" smtClean="0"/>
              <a:t>mengeluarkan</a:t>
            </a:r>
            <a:r>
              <a:rPr lang="en-US" sz="2900" dirty="0" smtClean="0"/>
              <a:t> </a:t>
            </a:r>
            <a:r>
              <a:rPr lang="en-US" sz="2900" dirty="0" err="1" smtClean="0"/>
              <a:t>sertifikasi</a:t>
            </a:r>
            <a:r>
              <a:rPr lang="en-US" sz="2900" dirty="0" smtClean="0"/>
              <a:t> </a:t>
            </a:r>
            <a:r>
              <a:rPr lang="en-US" sz="2900" dirty="0" err="1" smtClean="0"/>
              <a:t>atasi</a:t>
            </a:r>
            <a:r>
              <a:rPr lang="en-US" sz="2900" dirty="0" smtClean="0"/>
              <a:t> </a:t>
            </a:r>
            <a:r>
              <a:rPr lang="en-US" sz="2900" dirty="0" err="1" smtClean="0"/>
              <a:t>emisi</a:t>
            </a:r>
            <a:r>
              <a:rPr lang="en-US" sz="2900" dirty="0" smtClean="0"/>
              <a:t>, </a:t>
            </a:r>
            <a:r>
              <a:rPr lang="en-US" sz="2900" dirty="0" err="1" smtClean="0"/>
              <a:t>ergonomi</a:t>
            </a:r>
            <a:r>
              <a:rPr lang="en-US" sz="2900" dirty="0" smtClean="0"/>
              <a:t>, </a:t>
            </a:r>
            <a:r>
              <a:rPr lang="en-US" sz="2900" dirty="0" err="1" smtClean="0"/>
              <a:t>ecologi</a:t>
            </a:r>
            <a:r>
              <a:rPr lang="en-US" sz="2900" dirty="0" smtClean="0"/>
              <a:t>,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energi</a:t>
            </a:r>
            <a:r>
              <a:rPr lang="en-US" sz="2900" dirty="0" smtClean="0"/>
              <a:t> </a:t>
            </a:r>
            <a:r>
              <a:rPr lang="en-US" sz="2900" dirty="0" err="1" smtClean="0"/>
              <a:t>pada</a:t>
            </a:r>
            <a:r>
              <a:rPr lang="en-US" sz="2900" dirty="0" smtClean="0"/>
              <a:t>: </a:t>
            </a:r>
            <a:r>
              <a:rPr lang="en-US" sz="2900" dirty="0" err="1" smtClean="0"/>
              <a:t>komputer</a:t>
            </a:r>
            <a:r>
              <a:rPr lang="en-US" sz="2900" dirty="0" smtClean="0"/>
              <a:t>, monitor, printer, </a:t>
            </a:r>
            <a:r>
              <a:rPr lang="en-US" sz="2900" dirty="0" err="1" smtClean="0"/>
              <a:t>cellphone</a:t>
            </a:r>
            <a:r>
              <a:rPr lang="en-US" sz="2900" dirty="0" smtClean="0"/>
              <a:t>, </a:t>
            </a:r>
            <a:r>
              <a:rPr lang="en-US" sz="2900" dirty="0" err="1" smtClean="0"/>
              <a:t>hingga</a:t>
            </a:r>
            <a:r>
              <a:rPr lang="en-US" sz="2900" dirty="0" smtClean="0"/>
              <a:t> furniture. Apple </a:t>
            </a:r>
            <a:r>
              <a:rPr lang="en-US" sz="2900" dirty="0" err="1" smtClean="0"/>
              <a:t>juga</a:t>
            </a:r>
            <a:r>
              <a:rPr lang="en-US" sz="2900" dirty="0" smtClean="0"/>
              <a:t> </a:t>
            </a:r>
            <a:r>
              <a:rPr lang="en-US" sz="2900" dirty="0" err="1" smtClean="0"/>
              <a:t>semakin</a:t>
            </a:r>
            <a:r>
              <a:rPr lang="en-US" sz="2900" dirty="0" smtClean="0"/>
              <a:t> </a:t>
            </a:r>
            <a:r>
              <a:rPr lang="en-US" sz="2900" dirty="0" err="1" smtClean="0"/>
              <a:t>ramah</a:t>
            </a:r>
            <a:r>
              <a:rPr lang="en-US" sz="2900" dirty="0" smtClean="0"/>
              <a:t> </a:t>
            </a:r>
            <a:r>
              <a:rPr lang="en-US" sz="2900" dirty="0" err="1" smtClean="0"/>
              <a:t>lingkungan</a:t>
            </a:r>
            <a:r>
              <a:rPr lang="en-US" sz="2900" dirty="0" smtClean="0"/>
              <a:t> </a:t>
            </a:r>
            <a:r>
              <a:rPr lang="en-US" sz="2900" dirty="0" err="1" smtClean="0"/>
              <a:t>dengan</a:t>
            </a:r>
            <a:r>
              <a:rPr lang="en-US" sz="2900" dirty="0" smtClean="0"/>
              <a:t> </a:t>
            </a:r>
            <a:r>
              <a:rPr lang="en-US" sz="2900" dirty="0" err="1" smtClean="0"/>
              <a:t>produk-produknya</a:t>
            </a:r>
            <a:r>
              <a:rPr lang="en-US" sz="2900" dirty="0" smtClean="0"/>
              <a:t>, </a:t>
            </a:r>
            <a:r>
              <a:rPr lang="en-US" sz="2900" dirty="0" err="1" smtClean="0"/>
              <a:t>salah</a:t>
            </a:r>
            <a:r>
              <a:rPr lang="en-US" sz="2900" dirty="0" smtClean="0"/>
              <a:t> </a:t>
            </a:r>
            <a:r>
              <a:rPr lang="en-US" sz="2900" dirty="0" err="1" smtClean="0"/>
              <a:t>satunya</a:t>
            </a:r>
            <a:r>
              <a:rPr lang="en-US" sz="2900" dirty="0" smtClean="0"/>
              <a:t> </a:t>
            </a:r>
            <a:r>
              <a:rPr lang="en-US" sz="2900" dirty="0" err="1" smtClean="0"/>
              <a:t>adalah</a:t>
            </a:r>
            <a:r>
              <a:rPr lang="en-US" sz="2900" dirty="0" smtClean="0"/>
              <a:t> </a:t>
            </a:r>
            <a:r>
              <a:rPr lang="en-US" sz="2900" dirty="0" err="1" smtClean="0"/>
              <a:t>Macbook</a:t>
            </a:r>
            <a:r>
              <a:rPr lang="en-US" sz="2900" dirty="0" smtClean="0"/>
              <a:t>. SAP (</a:t>
            </a:r>
            <a:r>
              <a:rPr lang="en-US" sz="2900" dirty="0" err="1" smtClean="0"/>
              <a:t>suatu</a:t>
            </a:r>
            <a:r>
              <a:rPr lang="en-US" sz="2900" dirty="0" smtClean="0"/>
              <a:t> ERP, yang </a:t>
            </a:r>
            <a:r>
              <a:rPr lang="en-US" sz="2900" dirty="0" err="1" smtClean="0"/>
              <a:t>digunakan</a:t>
            </a:r>
            <a:r>
              <a:rPr lang="en-US" sz="2900" dirty="0" smtClean="0"/>
              <a:t> </a:t>
            </a:r>
            <a:r>
              <a:rPr lang="en-US" sz="2900" dirty="0" err="1" smtClean="0"/>
              <a:t>pada</a:t>
            </a:r>
            <a:r>
              <a:rPr lang="en-US" sz="2900" dirty="0" smtClean="0"/>
              <a:t> </a:t>
            </a:r>
            <a:r>
              <a:rPr lang="en-US" sz="2900" dirty="0" err="1" smtClean="0"/>
              <a:t>perusahaan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pengelolaan</a:t>
            </a:r>
            <a:r>
              <a:rPr lang="en-US" sz="2900" dirty="0" smtClean="0"/>
              <a:t> </a:t>
            </a:r>
            <a:r>
              <a:rPr lang="en-US" sz="2900" dirty="0" err="1" smtClean="0"/>
              <a:t>datanya</a:t>
            </a:r>
            <a:r>
              <a:rPr lang="en-US" sz="2900" dirty="0" smtClean="0"/>
              <a:t> </a:t>
            </a:r>
            <a:r>
              <a:rPr lang="en-US" sz="2900" dirty="0" err="1" smtClean="0"/>
              <a:t>secara</a:t>
            </a:r>
            <a:r>
              <a:rPr lang="en-US" sz="2900" dirty="0" smtClean="0"/>
              <a:t> detail, </a:t>
            </a:r>
            <a:r>
              <a:rPr lang="en-US" sz="2900" dirty="0" err="1" smtClean="0"/>
              <a:t>merupakan</a:t>
            </a:r>
            <a:r>
              <a:rPr lang="en-US" sz="2900" dirty="0" smtClean="0"/>
              <a:t> vendor </a:t>
            </a:r>
            <a:r>
              <a:rPr lang="en-US" sz="2900" dirty="0" err="1" smtClean="0"/>
              <a:t>nomer</a:t>
            </a:r>
            <a:r>
              <a:rPr lang="en-US" sz="2900" dirty="0" smtClean="0"/>
              <a:t> 1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dunia</a:t>
            </a:r>
            <a:r>
              <a:rPr lang="en-US" sz="2900" dirty="0" smtClean="0"/>
              <a:t> </a:t>
            </a:r>
            <a:r>
              <a:rPr lang="en-US" sz="2900" dirty="0" err="1" smtClean="0"/>
              <a:t>saat</a:t>
            </a:r>
            <a:r>
              <a:rPr lang="en-US" sz="2900" dirty="0" smtClean="0"/>
              <a:t> </a:t>
            </a:r>
            <a:r>
              <a:rPr lang="en-US" sz="2900" dirty="0" err="1" smtClean="0"/>
              <a:t>ini</a:t>
            </a:r>
            <a:r>
              <a:rPr lang="en-US" sz="2900" dirty="0" smtClean="0"/>
              <a:t>) </a:t>
            </a:r>
            <a:r>
              <a:rPr lang="en-US" sz="2900" dirty="0" err="1" smtClean="0"/>
              <a:t>mengklaim</a:t>
            </a:r>
            <a:r>
              <a:rPr lang="en-US" sz="2900" dirty="0" smtClean="0"/>
              <a:t> </a:t>
            </a:r>
            <a:r>
              <a:rPr lang="en-US" sz="2900" dirty="0" err="1" smtClean="0"/>
              <a:t>akan</a:t>
            </a:r>
            <a:r>
              <a:rPr lang="en-US" sz="2900" dirty="0" smtClean="0"/>
              <a:t> </a:t>
            </a:r>
            <a:r>
              <a:rPr lang="en-US" sz="2900" dirty="0" err="1" smtClean="0"/>
              <a:t>mengurangi</a:t>
            </a:r>
            <a:r>
              <a:rPr lang="en-US" sz="2900" dirty="0" smtClean="0"/>
              <a:t> </a:t>
            </a:r>
            <a:r>
              <a:rPr lang="en-US" sz="2900" dirty="0" err="1" smtClean="0"/>
              <a:t>emisi</a:t>
            </a:r>
            <a:r>
              <a:rPr lang="en-US" sz="2900" dirty="0" smtClean="0"/>
              <a:t> </a:t>
            </a:r>
            <a:r>
              <a:rPr lang="en-US" sz="2900" dirty="0" err="1" smtClean="0"/>
              <a:t>karbon</a:t>
            </a:r>
            <a:r>
              <a:rPr lang="en-US" sz="2900" dirty="0" smtClean="0"/>
              <a:t> </a:t>
            </a:r>
            <a:r>
              <a:rPr lang="en-US" sz="2900" dirty="0" err="1" smtClean="0"/>
              <a:t>hingga</a:t>
            </a:r>
            <a:r>
              <a:rPr lang="en-US" sz="2900" dirty="0" smtClean="0"/>
              <a:t> 61% </a:t>
            </a:r>
            <a:r>
              <a:rPr lang="en-US" sz="2900" dirty="0" err="1" smtClean="0"/>
              <a:t>pada</a:t>
            </a:r>
            <a:r>
              <a:rPr lang="en-US" sz="2900" dirty="0" smtClean="0"/>
              <a:t> </a:t>
            </a:r>
            <a:r>
              <a:rPr lang="en-US" sz="2900" dirty="0" err="1" smtClean="0"/>
              <a:t>tahun</a:t>
            </a:r>
            <a:r>
              <a:rPr lang="en-US" sz="2900" dirty="0" smtClean="0"/>
              <a:t> 2020.</a:t>
            </a:r>
          </a:p>
          <a:p>
            <a:r>
              <a:rPr lang="en-US" sz="2900" dirty="0" smtClean="0"/>
              <a:t>E-waste</a:t>
            </a:r>
          </a:p>
          <a:p>
            <a:r>
              <a:rPr lang="en-US" sz="2900" dirty="0" err="1" smtClean="0"/>
              <a:t>Consorsium</a:t>
            </a:r>
            <a:r>
              <a:rPr lang="en-US" sz="2900" dirty="0" smtClean="0"/>
              <a:t> the Green Grid, </a:t>
            </a:r>
            <a:r>
              <a:rPr lang="en-US" sz="2900" dirty="0" err="1" smtClean="0"/>
              <a:t>merupakan</a:t>
            </a:r>
            <a:r>
              <a:rPr lang="en-US" sz="2900" dirty="0" smtClean="0"/>
              <a:t> </a:t>
            </a:r>
            <a:r>
              <a:rPr lang="en-US" sz="2900" dirty="0" err="1" smtClean="0"/>
              <a:t>aliansi</a:t>
            </a:r>
            <a:r>
              <a:rPr lang="en-US" sz="2900" dirty="0" smtClean="0"/>
              <a:t> </a:t>
            </a:r>
            <a:r>
              <a:rPr lang="en-US" sz="2900" dirty="0" err="1" smtClean="0"/>
              <a:t>dari</a:t>
            </a:r>
            <a:r>
              <a:rPr lang="en-US" sz="2900" dirty="0" smtClean="0"/>
              <a:t> </a:t>
            </a:r>
            <a:r>
              <a:rPr lang="en-US" sz="2900" dirty="0" err="1" smtClean="0"/>
              <a:t>perusahaan-perusahan</a:t>
            </a:r>
            <a:r>
              <a:rPr lang="en-US" sz="2900" dirty="0" smtClean="0"/>
              <a:t> </a:t>
            </a:r>
            <a:r>
              <a:rPr lang="en-US" sz="2900" dirty="0" err="1" smtClean="0"/>
              <a:t>besar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dunia</a:t>
            </a:r>
            <a:r>
              <a:rPr lang="en-US" sz="2900" dirty="0" smtClean="0"/>
              <a:t> (</a:t>
            </a:r>
            <a:r>
              <a:rPr lang="en-US" sz="2900" dirty="0" err="1" smtClean="0"/>
              <a:t>contoh</a:t>
            </a:r>
            <a:r>
              <a:rPr lang="en-US" sz="2900" dirty="0" smtClean="0"/>
              <a:t>: AMD, Dell, HP, IBM, Intel, Microsoft, </a:t>
            </a:r>
            <a:r>
              <a:rPr lang="en-US" sz="2900" dirty="0" err="1" smtClean="0"/>
              <a:t>RackubloSys</a:t>
            </a:r>
            <a:r>
              <a:rPr lang="en-US" sz="2900" dirty="0" smtClean="0"/>
              <a:t>) </a:t>
            </a:r>
            <a:r>
              <a:rPr lang="en-US" sz="2900" dirty="0" err="1" smtClean="0"/>
              <a:t>merumuskan</a:t>
            </a:r>
            <a:r>
              <a:rPr lang="en-US" sz="2900" dirty="0" smtClean="0"/>
              <a:t> </a:t>
            </a:r>
            <a:r>
              <a:rPr lang="en-US" sz="2900" dirty="0" err="1" smtClean="0"/>
              <a:t>standar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pembuatan</a:t>
            </a:r>
            <a:r>
              <a:rPr lang="en-US" sz="2900" dirty="0" smtClean="0"/>
              <a:t> </a:t>
            </a:r>
            <a:r>
              <a:rPr lang="en-US" sz="2900" dirty="0" err="1" smtClean="0"/>
              <a:t>suatu</a:t>
            </a:r>
            <a:r>
              <a:rPr lang="en-US" sz="2900" dirty="0" smtClean="0"/>
              <a:t> data center. </a:t>
            </a:r>
            <a:r>
              <a:rPr lang="en-US" sz="2900" dirty="0" err="1" smtClean="0"/>
              <a:t>Sebagai</a:t>
            </a:r>
            <a:r>
              <a:rPr lang="en-US" sz="2900" dirty="0" smtClean="0"/>
              <a:t> </a:t>
            </a:r>
            <a:r>
              <a:rPr lang="en-US" sz="2900" dirty="0" err="1" smtClean="0"/>
              <a:t>musuh</a:t>
            </a:r>
            <a:r>
              <a:rPr lang="en-US" sz="2900" dirty="0" smtClean="0"/>
              <a:t> </a:t>
            </a:r>
            <a:r>
              <a:rPr lang="en-US" sz="2900" dirty="0" err="1" smtClean="0"/>
              <a:t>dari</a:t>
            </a:r>
            <a:r>
              <a:rPr lang="en-US" sz="2900" dirty="0" smtClean="0"/>
              <a:t> green computing </a:t>
            </a:r>
            <a:r>
              <a:rPr lang="en-US" sz="2900" dirty="0" err="1" smtClean="0"/>
              <a:t>yaitu</a:t>
            </a:r>
            <a:r>
              <a:rPr lang="en-US" sz="2900" dirty="0" smtClean="0"/>
              <a:t> </a:t>
            </a:r>
            <a:r>
              <a:rPr lang="en-US" sz="2900" dirty="0" err="1" smtClean="0"/>
              <a:t>trojan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malware, </a:t>
            </a:r>
            <a:r>
              <a:rPr lang="en-US" sz="2900" dirty="0" err="1" smtClean="0"/>
              <a:t>karena</a:t>
            </a:r>
            <a:r>
              <a:rPr lang="en-US" sz="2900" dirty="0" smtClean="0"/>
              <a:t> </a:t>
            </a:r>
            <a:r>
              <a:rPr lang="en-US" sz="2900" dirty="0" err="1" smtClean="0"/>
              <a:t>dua</a:t>
            </a:r>
            <a:r>
              <a:rPr lang="en-US" sz="2900" dirty="0" smtClean="0"/>
              <a:t> </a:t>
            </a:r>
            <a:r>
              <a:rPr lang="en-US" sz="2900" dirty="0" err="1" smtClean="0"/>
              <a:t>hal</a:t>
            </a:r>
            <a:r>
              <a:rPr lang="en-US" sz="2900" dirty="0" smtClean="0"/>
              <a:t> </a:t>
            </a:r>
            <a:r>
              <a:rPr lang="en-US" sz="2900" dirty="0" err="1" smtClean="0"/>
              <a:t>tersebut</a:t>
            </a:r>
            <a:r>
              <a:rPr lang="en-US" sz="2900" dirty="0" smtClean="0"/>
              <a:t> </a:t>
            </a:r>
            <a:r>
              <a:rPr lang="en-US" sz="2900" dirty="0" err="1" smtClean="0"/>
              <a:t>menyedot</a:t>
            </a:r>
            <a:r>
              <a:rPr lang="en-US" sz="2900" dirty="0" smtClean="0"/>
              <a:t> resource/</a:t>
            </a:r>
            <a:r>
              <a:rPr lang="en-US" sz="2900" dirty="0" err="1" smtClean="0"/>
              <a:t>sumber</a:t>
            </a:r>
            <a:r>
              <a:rPr lang="en-US" sz="2900" dirty="0" smtClean="0"/>
              <a:t> </a:t>
            </a:r>
            <a:r>
              <a:rPr lang="en-US" sz="2900" dirty="0" err="1" smtClean="0"/>
              <a:t>daya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hal-hal</a:t>
            </a:r>
            <a:r>
              <a:rPr lang="en-US" sz="2900" dirty="0" smtClean="0"/>
              <a:t> yang </a:t>
            </a:r>
            <a:r>
              <a:rPr lang="en-US" sz="2900" dirty="0" err="1" smtClean="0"/>
              <a:t>tidak</a:t>
            </a:r>
            <a:r>
              <a:rPr lang="en-US" sz="2900" dirty="0" smtClean="0"/>
              <a:t> </a:t>
            </a:r>
            <a:r>
              <a:rPr lang="en-US" sz="2900" dirty="0" err="1" smtClean="0"/>
              <a:t>penting</a:t>
            </a:r>
            <a:r>
              <a:rPr lang="en-US" sz="2900" dirty="0" smtClean="0"/>
              <a:t>.</a:t>
            </a:r>
          </a:p>
          <a:p>
            <a:pPr fontAlgn="base"/>
            <a:r>
              <a:rPr lang="en-US" sz="2900" dirty="0" err="1" smtClean="0"/>
              <a:t>Virtualisasi</a:t>
            </a:r>
            <a:r>
              <a:rPr lang="en-US" sz="2900" dirty="0" smtClean="0"/>
              <a:t> </a:t>
            </a:r>
            <a:r>
              <a:rPr lang="en-US" sz="2900" i="1" dirty="0" smtClean="0"/>
              <a:t>resource </a:t>
            </a:r>
            <a:r>
              <a:rPr lang="en-US" sz="2900" dirty="0" err="1" smtClean="0"/>
              <a:t>sejumlah</a:t>
            </a:r>
            <a:r>
              <a:rPr lang="en-US" sz="2900" i="1" dirty="0" smtClean="0"/>
              <a:t> server</a:t>
            </a:r>
          </a:p>
          <a:p>
            <a:pPr fontAlgn="base"/>
            <a:r>
              <a:rPr lang="en-US" sz="2900" dirty="0" err="1" smtClean="0"/>
              <a:t>pendataan</a:t>
            </a:r>
            <a:r>
              <a:rPr lang="en-US" sz="2900" dirty="0" smtClean="0"/>
              <a:t> </a:t>
            </a:r>
            <a:r>
              <a:rPr lang="en-US" sz="2900" dirty="0" err="1" smtClean="0"/>
              <a:t>biaya</a:t>
            </a:r>
            <a:r>
              <a:rPr lang="en-US" sz="2900" dirty="0" smtClean="0"/>
              <a:t> </a:t>
            </a:r>
            <a:r>
              <a:rPr lang="en-US" sz="2900" dirty="0" err="1" smtClean="0"/>
              <a:t>pemakaian</a:t>
            </a:r>
            <a:r>
              <a:rPr lang="en-US" sz="2900" dirty="0" smtClean="0"/>
              <a:t> </a:t>
            </a:r>
            <a:r>
              <a:rPr lang="en-US" sz="2900" dirty="0" err="1" smtClean="0"/>
              <a:t>energi</a:t>
            </a:r>
            <a:endParaRPr lang="en-US" sz="2900" i="1" dirty="0" smtClean="0"/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Cikal</a:t>
            </a:r>
            <a:r>
              <a:rPr lang="en-US" dirty="0"/>
              <a:t> </a:t>
            </a:r>
            <a:r>
              <a:rPr lang="en-US" dirty="0" err="1"/>
              <a:t>bakal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31840" y="3483206"/>
            <a:ext cx="2592288" cy="73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Energy Star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1700808"/>
            <a:ext cx="1728192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80248" y="2501071"/>
            <a:ext cx="3240360" cy="5678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Environmental Protection Agency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79712" y="4500945"/>
            <a:ext cx="5328592" cy="15923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viability (</a:t>
            </a:r>
            <a:r>
              <a:rPr lang="en-US" dirty="0" err="1" smtClean="0"/>
              <a:t>keberlangsungan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), </a:t>
            </a:r>
          </a:p>
          <a:p>
            <a:pPr algn="ctr"/>
            <a:r>
              <a:rPr lang="en-US" dirty="0" smtClean="0"/>
              <a:t>social responsibility (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environmental impact (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5580"/>
            <a:ext cx="2247876" cy="229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399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How to use your computer more </a:t>
            </a:r>
            <a:r>
              <a:rPr lang="en-US" b="1" i="1" dirty="0">
                <a:solidFill>
                  <a:srgbClr val="C00000"/>
                </a:solidFill>
              </a:rPr>
              <a:t>sustainably</a:t>
            </a:r>
            <a:r>
              <a:rPr lang="en-US" i="1" dirty="0"/>
              <a:t> (</a:t>
            </a:r>
            <a:r>
              <a:rPr lang="en-US" b="1" i="1" dirty="0"/>
              <a:t>Young Yi</a:t>
            </a:r>
            <a:r>
              <a:rPr lang="en-US" i="1" dirty="0" smtClean="0"/>
              <a:t>)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i="1" dirty="0"/>
              <a:t>Information technology that is </a:t>
            </a:r>
            <a:r>
              <a:rPr lang="en-US" b="1" i="1" dirty="0">
                <a:solidFill>
                  <a:srgbClr val="C00000"/>
                </a:solidFill>
              </a:rPr>
              <a:t>environmental friendly </a:t>
            </a:r>
            <a:r>
              <a:rPr lang="en-US" i="1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energy efficient </a:t>
            </a:r>
            <a:r>
              <a:rPr lang="en-US" i="1" dirty="0"/>
              <a:t>(</a:t>
            </a:r>
            <a:r>
              <a:rPr lang="en-US" b="1" i="1" dirty="0" err="1"/>
              <a:t>Wachara</a:t>
            </a:r>
            <a:r>
              <a:rPr lang="en-US" b="1" i="1" dirty="0"/>
              <a:t> </a:t>
            </a:r>
            <a:r>
              <a:rPr lang="en-US" b="1" i="1" dirty="0" err="1"/>
              <a:t>Chantatub</a:t>
            </a:r>
            <a:r>
              <a:rPr lang="en-US" i="1" dirty="0" smtClean="0"/>
              <a:t>)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i="1" dirty="0"/>
              <a:t>The study and practice of using computing </a:t>
            </a:r>
            <a:r>
              <a:rPr lang="en-US" b="1" i="1" dirty="0">
                <a:solidFill>
                  <a:srgbClr val="C00000"/>
                </a:solidFill>
              </a:rPr>
              <a:t>resources efficiently </a:t>
            </a:r>
            <a:r>
              <a:rPr lang="en-US" i="1" dirty="0"/>
              <a:t>(</a:t>
            </a:r>
            <a:r>
              <a:rPr lang="en-US" b="1" i="1" dirty="0" err="1"/>
              <a:t>Rawan</a:t>
            </a:r>
            <a:r>
              <a:rPr lang="en-US" b="1" i="1" dirty="0"/>
              <a:t> M. Al-</a:t>
            </a:r>
            <a:r>
              <a:rPr lang="en-US" b="1" i="1" dirty="0" err="1"/>
              <a:t>Ghofaili</a:t>
            </a:r>
            <a:r>
              <a:rPr lang="en-US" i="1" dirty="0" smtClean="0"/>
              <a:t>)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Reduce</a:t>
            </a:r>
            <a:r>
              <a:rPr lang="en-US" i="1" dirty="0"/>
              <a:t> the increasing amount of </a:t>
            </a:r>
            <a:r>
              <a:rPr lang="en-US" b="1" i="1" dirty="0">
                <a:solidFill>
                  <a:srgbClr val="C00000"/>
                </a:solidFill>
              </a:rPr>
              <a:t>useless data/work </a:t>
            </a:r>
            <a:r>
              <a:rPr lang="en-US" i="1" dirty="0"/>
              <a:t>(</a:t>
            </a:r>
            <a:r>
              <a:rPr lang="en-US" b="1" i="1" dirty="0" err="1"/>
              <a:t>Jordi</a:t>
            </a:r>
            <a:r>
              <a:rPr lang="en-US" b="1" i="1" dirty="0"/>
              <a:t> Torres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28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i="1" dirty="0" smtClean="0"/>
              <a:t>green </a:t>
            </a:r>
            <a:r>
              <a:rPr lang="en-US" i="1" dirty="0"/>
              <a:t>computing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5616" y="2852936"/>
            <a:ext cx="288032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perangkat keras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52120" y="2852936"/>
            <a:ext cx="288032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perangkat </a:t>
            </a:r>
            <a:r>
              <a:rPr lang="sv-SE" sz="2400" dirty="0"/>
              <a:t>lunak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79712" y="4509120"/>
            <a:ext cx="48965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 pengguna (individu dan organisasi)</a:t>
            </a:r>
            <a:endParaRPr lang="en-US" sz="2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939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174</TotalTime>
  <Words>705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GREEN COMPUTING</vt:lpstr>
      <vt:lpstr>Slide 2</vt:lpstr>
      <vt:lpstr>Slide 3</vt:lpstr>
      <vt:lpstr>pengertian</vt:lpstr>
      <vt:lpstr>Elemen-elemen</vt:lpstr>
      <vt:lpstr>sejarah</vt:lpstr>
      <vt:lpstr>Cikal bakal</vt:lpstr>
      <vt:lpstr>definisi</vt:lpstr>
      <vt:lpstr>tiga rangkaian entitas green computing</vt:lpstr>
      <vt:lpstr>TIPS GREEN COMPUTING</vt:lpstr>
      <vt:lpstr>1. Green Computing on PC</vt:lpstr>
      <vt:lpstr>Slide 12</vt:lpstr>
      <vt:lpstr>Slide 13</vt:lpstr>
      <vt:lpstr>2. Green Computing on Laptop</vt:lpstr>
      <vt:lpstr>Slide 15</vt:lpstr>
      <vt:lpstr>3. Green Computing on Paperless Method</vt:lpstr>
      <vt:lpstr>4. Green Computing on Paperless Education</vt:lpstr>
      <vt:lpstr>5. Green Computing on Paperless Branding and Marketing</vt:lpstr>
      <vt:lpstr>Penggunaan di dunia Internet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dc:creator>incarus</dc:creator>
  <cp:lastModifiedBy>Yuli Fauziah</cp:lastModifiedBy>
  <cp:revision>19</cp:revision>
  <dcterms:created xsi:type="dcterms:W3CDTF">2011-10-28T04:43:45Z</dcterms:created>
  <dcterms:modified xsi:type="dcterms:W3CDTF">2014-06-09T02:56:49Z</dcterms:modified>
</cp:coreProperties>
</file>