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92CB0-5135-4C62-ABE2-984E22963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FCF63-9D58-476D-AAEF-1C7418D0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21B4C-7F44-464D-A4EF-7E0A41E1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4F04-37D1-476D-AAC6-5D23A0423F83}" type="datetimeFigureOut">
              <a:rPr lang="en-ID" smtClean="0"/>
              <a:t>18/09/2019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BDC42-F802-4B8D-BC55-BC32E076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3BC72-C619-4816-AACB-9AA3C3E5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954E-2649-43D6-8EDC-0B420BFD8C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550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C3646-284A-4AA1-8764-D4D34272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C5F77-FE93-4585-9193-BA4FDC36F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AE08B-0D1E-4EFD-84CF-987979D11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4F04-37D1-476D-AAC6-5D23A0423F83}" type="datetimeFigureOut">
              <a:rPr lang="en-ID" smtClean="0"/>
              <a:t>18/09/2019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23145-B6BC-4E3C-A868-AB3FF76A6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CD58D-94F9-414D-9F5F-A712DB6F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954E-2649-43D6-8EDC-0B420BFD8C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418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69EE5A-44F3-44D1-9122-0074444E3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805A5-8A59-4202-ACC8-C3207D13E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E5F80-E157-4DB1-9644-70F117267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4F04-37D1-476D-AAC6-5D23A0423F83}" type="datetimeFigureOut">
              <a:rPr lang="en-ID" smtClean="0"/>
              <a:t>18/09/2019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21820-CACE-4B63-9AB5-9A5B042B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A5B87-C3E1-42E3-8643-2299A247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954E-2649-43D6-8EDC-0B420BFD8C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393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5D6ED-25F1-4E86-976F-50A9CAFA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DE1CE-15FC-4851-B740-3116214D3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4BDBA-8AD7-48EE-82D9-74460E16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4F04-37D1-476D-AAC6-5D23A0423F83}" type="datetimeFigureOut">
              <a:rPr lang="en-ID" smtClean="0"/>
              <a:t>18/09/2019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7373D-E8A6-4FD1-B7BD-DB44D6F2B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289F2-3546-43DC-B6F7-D6833E22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954E-2649-43D6-8EDC-0B420BFD8C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02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DFC1-2F67-41C5-991C-FCC193AF5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F327F-5B20-4AD2-B719-77ABB0CA4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7A44-0688-44C2-B280-FB9C9992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4F04-37D1-476D-AAC6-5D23A0423F83}" type="datetimeFigureOut">
              <a:rPr lang="en-ID" smtClean="0"/>
              <a:t>18/09/2019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1D854-B840-4623-8748-75B0F573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49BA3-DC0C-4373-B55E-549E18CF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954E-2649-43D6-8EDC-0B420BFD8C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671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F3781-F5E7-4A2B-898B-06AFB8B99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BDA3E-BB34-43CB-82B2-6CB3AAAB3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6C13D-D4C9-4691-B733-65612BD74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998AB-273B-466C-B9B8-3A785136C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4F04-37D1-476D-AAC6-5D23A0423F83}" type="datetimeFigureOut">
              <a:rPr lang="en-ID" smtClean="0"/>
              <a:t>18/09/2019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04F8C-FCFC-4F54-B144-E82A619C5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BADA8-2758-4AE9-9B33-9F63D044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954E-2649-43D6-8EDC-0B420BFD8C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287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85A35-1CC2-4E32-9BFA-1F6FC5C9E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B2584-99CB-4962-9E25-2123BB825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23584-3B1E-4712-B2FE-93AFA49D0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7BB69-BF43-46AC-B443-3F6FDD03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696776-2D4B-47E6-9B50-39AA2AA85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5F6A34-3FFB-4142-80BC-EEB23DBB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4F04-37D1-476D-AAC6-5D23A0423F83}" type="datetimeFigureOut">
              <a:rPr lang="en-ID" smtClean="0"/>
              <a:t>18/09/2019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CEE55-69C3-4327-9D74-5FE0F47F6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6267DC-E4F6-4469-9691-D34AEFAE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954E-2649-43D6-8EDC-0B420BFD8C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876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0C186-4398-43EB-9E1E-4609D75F2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AF208-9AC7-45CC-BB6C-1A95CE79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4F04-37D1-476D-AAC6-5D23A0423F83}" type="datetimeFigureOut">
              <a:rPr lang="en-ID" smtClean="0"/>
              <a:t>18/09/2019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2B188-8594-4AAE-9639-1D3790FD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96E48-055F-4B2F-B233-EAEAD3FE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954E-2649-43D6-8EDC-0B420BFD8C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559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BDD093-E94F-4A06-9EBF-718A556D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4F04-37D1-476D-AAC6-5D23A0423F83}" type="datetimeFigureOut">
              <a:rPr lang="en-ID" smtClean="0"/>
              <a:t>18/09/2019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19AF7F-5983-4ED2-9D45-08E96BA4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0234D-02C2-411F-A771-4B3D991D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954E-2649-43D6-8EDC-0B420BFD8C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806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18D41-8BE3-4A40-BEF0-C055819A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0F6B9-FDC9-4ECA-A946-3540D59A5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7B843-9BFB-4DF2-8A9B-86B9753D9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F95D4-21D5-4811-9F54-4DF3589C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4F04-37D1-476D-AAC6-5D23A0423F83}" type="datetimeFigureOut">
              <a:rPr lang="en-ID" smtClean="0"/>
              <a:t>18/09/2019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25797-8284-4433-98D4-410960B1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D551E-DE19-4EDB-A3A8-E51EA887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954E-2649-43D6-8EDC-0B420BFD8C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298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601AB-8E73-4B03-95FA-A0ADAD3DC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7A4DA5-5A39-47A9-A108-877E6345E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93343-A81E-4FC2-83AB-3892B6187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FC925-D026-4AF4-9FAA-97D30B8A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4F04-37D1-476D-AAC6-5D23A0423F83}" type="datetimeFigureOut">
              <a:rPr lang="en-ID" smtClean="0"/>
              <a:t>18/09/2019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1B653-DDAD-4E7C-9238-897BCC636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1D3B4-834D-4BEF-B9DF-FF9D0EE8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954E-2649-43D6-8EDC-0B420BFD8C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935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5621D0-11B6-451D-99C9-610752035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3A9FB-C057-4C38-8BA2-348CFB99F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11B84-588C-45DF-8DE4-183F7780A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94F04-37D1-476D-AAC6-5D23A0423F83}" type="datetimeFigureOut">
              <a:rPr lang="en-ID" smtClean="0"/>
              <a:t>18/09/2019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BBAD8-803A-4B7D-BE0F-9C93E3FA0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0D6D1-340A-4E18-8F5D-41C621BD6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4954E-2649-43D6-8EDC-0B420BFD8C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694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49AC-A1C0-4D9A-AA36-DB29CE88B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92354"/>
            <a:ext cx="4965053" cy="3564518"/>
          </a:xfrm>
        </p:spPr>
        <p:txBody>
          <a:bodyPr>
            <a:normAutofit/>
          </a:bodyPr>
          <a:lstStyle/>
          <a:p>
            <a:r>
              <a:rPr lang="en-ID" sz="4000" b="1" dirty="0"/>
              <a:t>Panduan </a:t>
            </a:r>
            <a:r>
              <a:rPr lang="en-ID" sz="4000" b="1" dirty="0" err="1"/>
              <a:t>Singkat</a:t>
            </a:r>
            <a:r>
              <a:rPr lang="en-ID" sz="4000" b="1" dirty="0"/>
              <a:t> </a:t>
            </a:r>
            <a:r>
              <a:rPr lang="en-ID" sz="4000" b="1" dirty="0" err="1"/>
              <a:t>Terbentuknya</a:t>
            </a:r>
            <a:r>
              <a:rPr lang="en-ID" sz="4000" b="1" dirty="0"/>
              <a:t> </a:t>
            </a:r>
            <a:r>
              <a:rPr lang="en-ID" sz="5400" b="1" dirty="0" err="1"/>
              <a:t>Emas</a:t>
            </a:r>
            <a:r>
              <a:rPr lang="en-ID" sz="4000" b="1" dirty="0"/>
              <a:t> dan Cara </a:t>
            </a:r>
            <a:r>
              <a:rPr lang="en-ID" sz="4000" b="1" dirty="0" err="1"/>
              <a:t>Mengeksplorasinya</a:t>
            </a:r>
            <a:br>
              <a:rPr lang="en-ID" sz="4000" dirty="0"/>
            </a:br>
            <a:endParaRPr lang="en-ID" sz="4000" dirty="0"/>
          </a:p>
        </p:txBody>
      </p:sp>
      <p:pic>
        <p:nvPicPr>
          <p:cNvPr id="1026" name="Picture 2" descr="Image result for tambang emas">
            <a:extLst>
              <a:ext uri="{FF2B5EF4-FFF2-40B4-BE49-F238E27FC236}">
                <a16:creationId xmlns:a16="http://schemas.microsoft.com/office/drawing/2014/main" id="{26C8CDE2-0F04-4367-99AE-83C2264C6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54" y="1316972"/>
            <a:ext cx="5346778" cy="356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59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C6D7-FDE1-4323-89BD-06CD1959A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/>
              <a:t> </a:t>
            </a:r>
            <a:br>
              <a:rPr lang="en-ID" dirty="0"/>
            </a:br>
            <a:r>
              <a:rPr lang="en-ID" b="1" dirty="0"/>
              <a:t>Cara </a:t>
            </a:r>
            <a:r>
              <a:rPr lang="en-ID" b="1" dirty="0" err="1"/>
              <a:t>Mengeksplorasinya</a:t>
            </a:r>
            <a:br>
              <a:rPr lang="en-ID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6FAB0-AFA1-4AD5-B97F-C9E53C020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D" dirty="0" err="1"/>
              <a:t>Menurut</a:t>
            </a:r>
            <a:r>
              <a:rPr lang="en-ID" dirty="0"/>
              <a:t> </a:t>
            </a:r>
            <a:r>
              <a:rPr lang="en-ID" dirty="0" err="1"/>
              <a:t>definisi</a:t>
            </a:r>
            <a:r>
              <a:rPr lang="en-ID" dirty="0"/>
              <a:t> </a:t>
            </a:r>
            <a:r>
              <a:rPr lang="en-ID" b="1" dirty="0" err="1"/>
              <a:t>Standar</a:t>
            </a:r>
            <a:r>
              <a:rPr lang="en-ID" b="1" dirty="0"/>
              <a:t> </a:t>
            </a:r>
            <a:r>
              <a:rPr lang="en-ID" b="1" dirty="0" err="1"/>
              <a:t>Nasional</a:t>
            </a:r>
            <a:r>
              <a:rPr lang="en-ID" b="1" dirty="0"/>
              <a:t> Indonesia (SNI)</a:t>
            </a:r>
            <a:r>
              <a:rPr lang="en-ID" dirty="0"/>
              <a:t> :</a:t>
            </a:r>
          </a:p>
          <a:p>
            <a:pPr algn="just"/>
            <a:r>
              <a:rPr lang="en-ID" dirty="0" err="1"/>
              <a:t>Eksplorasi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kegiatan</a:t>
            </a:r>
            <a:r>
              <a:rPr lang="en-ID" dirty="0"/>
              <a:t> </a:t>
            </a:r>
            <a:r>
              <a:rPr lang="en-ID" dirty="0" err="1"/>
              <a:t>penyelidikan</a:t>
            </a:r>
            <a:r>
              <a:rPr lang="en-ID" dirty="0"/>
              <a:t> </a:t>
            </a:r>
            <a:r>
              <a:rPr lang="en-ID" dirty="0" err="1"/>
              <a:t>geologi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mengidentifikasi</a:t>
            </a:r>
            <a:r>
              <a:rPr lang="en-ID" dirty="0"/>
              <a:t>,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lokasi</a:t>
            </a:r>
            <a:r>
              <a:rPr lang="en-ID" dirty="0"/>
              <a:t>, </a:t>
            </a:r>
            <a:r>
              <a:rPr lang="en-ID" dirty="0" err="1"/>
              <a:t>ukuran</a:t>
            </a:r>
            <a:r>
              <a:rPr lang="en-ID" dirty="0"/>
              <a:t>, </a:t>
            </a:r>
            <a:r>
              <a:rPr lang="en-ID" dirty="0" err="1"/>
              <a:t>bentuk</a:t>
            </a:r>
            <a:r>
              <a:rPr lang="en-ID" dirty="0"/>
              <a:t>, </a:t>
            </a:r>
            <a:r>
              <a:rPr lang="en-ID" dirty="0" err="1"/>
              <a:t>letak</a:t>
            </a:r>
            <a:r>
              <a:rPr lang="en-ID" dirty="0"/>
              <a:t>, </a:t>
            </a:r>
            <a:r>
              <a:rPr lang="en-ID" dirty="0" err="1"/>
              <a:t>sebaran</a:t>
            </a:r>
            <a:r>
              <a:rPr lang="en-ID" dirty="0"/>
              <a:t>, </a:t>
            </a:r>
            <a:r>
              <a:rPr lang="en-ID" dirty="0" err="1"/>
              <a:t>kuantitas</a:t>
            </a:r>
            <a:r>
              <a:rPr lang="en-ID" dirty="0"/>
              <a:t> dan </a:t>
            </a:r>
            <a:r>
              <a:rPr lang="en-ID" dirty="0" err="1"/>
              <a:t>kualitas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endapan</a:t>
            </a:r>
            <a:r>
              <a:rPr lang="en-ID" dirty="0"/>
              <a:t> </a:t>
            </a:r>
            <a:r>
              <a:rPr lang="en-ID" dirty="0" err="1"/>
              <a:t>bahan</a:t>
            </a:r>
            <a:r>
              <a:rPr lang="en-ID" dirty="0"/>
              <a:t> </a:t>
            </a:r>
            <a:r>
              <a:rPr lang="en-ID" dirty="0" err="1"/>
              <a:t>galian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/</a:t>
            </a:r>
            <a:r>
              <a:rPr lang="en-ID" dirty="0" err="1"/>
              <a:t>kajian</a:t>
            </a:r>
            <a:r>
              <a:rPr lang="en-ID" dirty="0"/>
              <a:t> </a:t>
            </a:r>
            <a:r>
              <a:rPr lang="en-ID" dirty="0" err="1"/>
              <a:t>kemungkinan</a:t>
            </a:r>
            <a:r>
              <a:rPr lang="en-ID" dirty="0"/>
              <a:t> </a:t>
            </a:r>
            <a:r>
              <a:rPr lang="en-ID" dirty="0" err="1"/>
              <a:t>dilakukannya</a:t>
            </a:r>
            <a:r>
              <a:rPr lang="en-ID" dirty="0"/>
              <a:t> </a:t>
            </a:r>
            <a:r>
              <a:rPr lang="en-ID" dirty="0" err="1"/>
              <a:t>penambangan</a:t>
            </a:r>
            <a:r>
              <a:rPr lang="en-ID" dirty="0"/>
              <a:t>.</a:t>
            </a:r>
          </a:p>
          <a:p>
            <a:pPr algn="just"/>
            <a:r>
              <a:rPr lang="en-ID" dirty="0" err="1"/>
              <a:t>Eksplorasi</a:t>
            </a:r>
            <a:r>
              <a:rPr lang="en-ID" dirty="0"/>
              <a:t> </a:t>
            </a:r>
            <a:r>
              <a:rPr lang="en-ID" dirty="0" err="1"/>
              <a:t>dimulai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pemilihan</a:t>
            </a:r>
            <a:r>
              <a:rPr lang="en-ID" dirty="0"/>
              <a:t> area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jangkauan</a:t>
            </a:r>
            <a:r>
              <a:rPr lang="en-ID" dirty="0"/>
              <a:t> yang </a:t>
            </a:r>
            <a:r>
              <a:rPr lang="en-ID" dirty="0" err="1"/>
              <a:t>luas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pemerintah</a:t>
            </a:r>
            <a:r>
              <a:rPr lang="en-ID" dirty="0"/>
              <a:t>. </a:t>
            </a:r>
            <a:r>
              <a:rPr lang="en-ID" dirty="0" err="1"/>
              <a:t>Metode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 </a:t>
            </a:r>
            <a:r>
              <a:rPr lang="en-ID" i="1" dirty="0"/>
              <a:t>satellite remote sensing</a:t>
            </a:r>
            <a:r>
              <a:rPr lang="en-ID" dirty="0"/>
              <a:t> 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pemetaan</a:t>
            </a:r>
            <a:r>
              <a:rPr lang="en-ID" dirty="0"/>
              <a:t> </a:t>
            </a:r>
            <a:r>
              <a:rPr lang="en-ID" dirty="0" err="1"/>
              <a:t>geologi</a:t>
            </a:r>
            <a:r>
              <a:rPr lang="en-ID" dirty="0"/>
              <a:t> dan </a:t>
            </a:r>
            <a:r>
              <a:rPr lang="en-ID" dirty="0" err="1"/>
              <a:t>survei</a:t>
            </a:r>
            <a:r>
              <a:rPr lang="en-ID" dirty="0"/>
              <a:t> </a:t>
            </a:r>
            <a:r>
              <a:rPr lang="en-ID" dirty="0" err="1"/>
              <a:t>geofisika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.</a:t>
            </a:r>
          </a:p>
          <a:p>
            <a:pPr algn="just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565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10922-A7C1-4C53-BBC8-EBC2D2482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48" y="182878"/>
            <a:ext cx="11645704" cy="5528603"/>
          </a:xfrm>
        </p:spPr>
        <p:txBody>
          <a:bodyPr>
            <a:noAutofit/>
          </a:bodyPr>
          <a:lstStyle/>
          <a:p>
            <a:pPr algn="just"/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Pemetaan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geologi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dilakukan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untuk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menganalisis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kondisi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geologi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lokal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. Setelah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dilakukan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pengamatan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maka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daerah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berpotensi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memiliki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cadangan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emas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pun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lebih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mudah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diidentifikasi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ID" dirty="0"/>
              <a:t> </a:t>
            </a:r>
            <a:r>
              <a:rPr lang="en-ID" i="1" dirty="0"/>
              <a:t>Geologist </a:t>
            </a:r>
            <a:r>
              <a:rPr lang="en-ID" dirty="0" err="1"/>
              <a:t>ini</a:t>
            </a:r>
            <a:r>
              <a:rPr lang="en-ID" dirty="0"/>
              <a:t> pun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diagnosis, </a:t>
            </a:r>
            <a:r>
              <a:rPr lang="en-ID" dirty="0" err="1"/>
              <a:t>tapi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batuan</a:t>
            </a:r>
            <a:r>
              <a:rPr lang="en-ID" dirty="0"/>
              <a:t> di </a:t>
            </a:r>
            <a:r>
              <a:rPr lang="en-ID" dirty="0" err="1"/>
              <a:t>dalamnya</a:t>
            </a:r>
            <a:r>
              <a:rPr lang="en-ID" dirty="0"/>
              <a:t>, mineral yang </a:t>
            </a:r>
            <a:r>
              <a:rPr lang="en-ID" dirty="0" err="1"/>
              <a:t>terendapkan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, </a:t>
            </a:r>
            <a:r>
              <a:rPr lang="en-ID" dirty="0" err="1"/>
              <a:t>berapa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cadangan</a:t>
            </a:r>
            <a:r>
              <a:rPr lang="en-ID" dirty="0"/>
              <a:t> mineral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dieksploitasi</a:t>
            </a:r>
            <a:r>
              <a:rPr lang="en-ID" dirty="0"/>
              <a:t>,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diketahui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diperlukan</a:t>
            </a:r>
            <a:r>
              <a:rPr lang="en-ID" dirty="0"/>
              <a:t> survey </a:t>
            </a:r>
            <a:r>
              <a:rPr lang="en-ID" dirty="0" err="1"/>
              <a:t>geofisika</a:t>
            </a:r>
            <a:r>
              <a:rPr lang="en-ID" dirty="0"/>
              <a:t>.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 </a:t>
            </a:r>
            <a:r>
              <a:rPr lang="en-ID" i="1" dirty="0"/>
              <a:t>geophysicist </a:t>
            </a:r>
            <a:r>
              <a:rPr lang="en-ID" dirty="0" err="1"/>
              <a:t>bertindak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 </a:t>
            </a:r>
            <a:r>
              <a:rPr lang="en-ID" i="1" dirty="0"/>
              <a:t>radiologist</a:t>
            </a:r>
            <a:r>
              <a:rPr lang="en-ID" dirty="0"/>
              <a:t>.</a:t>
            </a:r>
          </a:p>
          <a:p>
            <a:pPr algn="just"/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mengukur</a:t>
            </a:r>
            <a:r>
              <a:rPr lang="en-ID" dirty="0"/>
              <a:t> parameter </a:t>
            </a:r>
            <a:r>
              <a:rPr lang="en-ID" dirty="0" err="1"/>
              <a:t>fisis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area, </a:t>
            </a:r>
            <a:r>
              <a:rPr lang="en-ID" i="1" dirty="0"/>
              <a:t>geophysicist 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pemodelan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bumi</a:t>
            </a:r>
            <a:r>
              <a:rPr lang="en-ID" dirty="0"/>
              <a:t> pada area </a:t>
            </a:r>
            <a:r>
              <a:rPr lang="en-ID" dirty="0" err="1"/>
              <a:t>tersebut</a:t>
            </a:r>
            <a:r>
              <a:rPr lang="en-ID" dirty="0"/>
              <a:t>.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Untuk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menentukan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struktur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terdapat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di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bawah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bumi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itu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metode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seismik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dilakukan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dengan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cara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memancarkan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gelombang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buatan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lalu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merekam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responnya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algn="just"/>
            <a:r>
              <a:rPr lang="en-ID" dirty="0" err="1"/>
              <a:t>Sementara</a:t>
            </a:r>
            <a:r>
              <a:rPr lang="en-ID" dirty="0"/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untuk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menentukan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ada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atau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tidaknya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konsentrat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emas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pada area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tersebut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digunakanlah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metode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geolistrik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aeromagnetik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, dan/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atau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elektromagnetik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en-ID" dirty="0"/>
              <a:t>Pada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geolistrik</a:t>
            </a:r>
            <a:r>
              <a:rPr lang="en-ID" dirty="0"/>
              <a:t>, </a:t>
            </a:r>
            <a:r>
              <a:rPr lang="en-ID" dirty="0" err="1"/>
              <a:t>tahanan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resistivitas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batuan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mineral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diidentifikasi</a:t>
            </a:r>
            <a:r>
              <a:rPr lang="en-ID" dirty="0"/>
              <a:t>.</a:t>
            </a:r>
          </a:p>
          <a:p>
            <a:pPr algn="just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4997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D054-710A-47C5-B6B1-08F5AA7A2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302"/>
            <a:ext cx="10515600" cy="5698661"/>
          </a:xfrm>
        </p:spPr>
        <p:txBody>
          <a:bodyPr/>
          <a:lstStyle/>
          <a:p>
            <a:pPr algn="just"/>
            <a:r>
              <a:rPr lang="en-ID" dirty="0"/>
              <a:t>Setelah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pemodelan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geologi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dan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geofisika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dilakukan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pengeboran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dilakukan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di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beberapa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titik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/>
              <a:t>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ditentukan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pemodelan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. Dari </a:t>
            </a:r>
            <a:r>
              <a:rPr lang="en-ID" dirty="0" err="1"/>
              <a:t>pengeboran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batuan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yang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bor</a:t>
            </a:r>
            <a:r>
              <a:rPr lang="en-ID" dirty="0"/>
              <a:t> dan mineral yang </a:t>
            </a:r>
            <a:r>
              <a:rPr lang="en-ID" dirty="0" err="1"/>
              <a:t>terkandung</a:t>
            </a:r>
            <a:r>
              <a:rPr lang="en-ID" dirty="0"/>
              <a:t>.</a:t>
            </a:r>
          </a:p>
          <a:p>
            <a:pPr algn="just"/>
            <a:r>
              <a:rPr lang="en-ID" dirty="0" err="1"/>
              <a:t>Mengapa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pengeboran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? Karena </a:t>
            </a:r>
            <a:r>
              <a:rPr lang="en-ID" dirty="0" err="1"/>
              <a:t>biaya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pengeboran</a:t>
            </a:r>
            <a:r>
              <a:rPr lang="en-ID" dirty="0"/>
              <a:t> di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sangat</a:t>
            </a:r>
            <a:r>
              <a:rPr lang="en-ID" dirty="0"/>
              <a:t> mahal dan </a:t>
            </a:r>
            <a:r>
              <a:rPr lang="en-ID" dirty="0" err="1"/>
              <a:t>apabila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berdampak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pada </a:t>
            </a:r>
            <a:r>
              <a:rPr lang="en-ID" dirty="0" err="1"/>
              <a:t>biaya</a:t>
            </a:r>
            <a:r>
              <a:rPr lang="en-ID" dirty="0"/>
              <a:t> dan </a:t>
            </a:r>
            <a:r>
              <a:rPr lang="en-ID" dirty="0" err="1"/>
              <a:t>lingkungan</a:t>
            </a:r>
            <a:r>
              <a:rPr lang="en-ID" dirty="0"/>
              <a:t>. </a:t>
            </a:r>
            <a:r>
              <a:rPr lang="en-ID" dirty="0" err="1"/>
              <a:t>Survei</a:t>
            </a:r>
            <a:r>
              <a:rPr lang="en-ID" dirty="0"/>
              <a:t> </a:t>
            </a:r>
            <a:r>
              <a:rPr lang="en-ID" dirty="0" err="1"/>
              <a:t>geofisika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mempersempit</a:t>
            </a:r>
            <a:r>
              <a:rPr lang="en-ID" dirty="0"/>
              <a:t> area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teliti</a:t>
            </a:r>
            <a:r>
              <a:rPr lang="en-ID" dirty="0"/>
              <a:t> dan </a:t>
            </a:r>
            <a:r>
              <a:rPr lang="en-ID" dirty="0" err="1"/>
              <a:t>efisien</a:t>
            </a:r>
            <a:r>
              <a:rPr lang="en-ID" dirty="0"/>
              <a:t>. Setelah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eksplorasi</a:t>
            </a:r>
            <a:r>
              <a:rPr lang="en-ID" dirty="0"/>
              <a:t> dan </a:t>
            </a:r>
            <a:r>
              <a:rPr lang="en-ID" dirty="0" err="1"/>
              <a:t>evaluasi</a:t>
            </a:r>
            <a:r>
              <a:rPr lang="en-ID" dirty="0"/>
              <a:t> </a:t>
            </a:r>
            <a:r>
              <a:rPr lang="en-ID" dirty="0" err="1"/>
              <a:t>potensi</a:t>
            </a:r>
            <a:r>
              <a:rPr lang="en-ID" dirty="0"/>
              <a:t> </a:t>
            </a:r>
            <a:r>
              <a:rPr lang="en-ID" dirty="0" err="1"/>
              <a:t>ekonomi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produksi</a:t>
            </a:r>
            <a:r>
              <a:rPr lang="en-ID" dirty="0"/>
              <a:t> pun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mengambil</a:t>
            </a:r>
            <a:r>
              <a:rPr lang="en-ID" dirty="0"/>
              <a:t> dan </a:t>
            </a:r>
            <a:r>
              <a:rPr lang="en-ID" dirty="0" err="1"/>
              <a:t>mengekstrak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tambang</a:t>
            </a:r>
            <a:r>
              <a:rPr lang="en-ID" dirty="0"/>
              <a:t> yang </a:t>
            </a:r>
            <a:r>
              <a:rPr lang="en-ID" dirty="0" err="1"/>
              <a:t>diperlukan</a:t>
            </a:r>
            <a:r>
              <a:rPr lang="en-ID" dirty="0"/>
              <a:t>.</a:t>
            </a:r>
          </a:p>
          <a:p>
            <a:pPr algn="just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80692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148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Panduan Singkat Terbentuknya Emas dan Cara Mengeksplorasinya </vt:lpstr>
      <vt:lpstr>  Cara Mengeksplorasinya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Panduan Singkat Terbentuknya Emas dan Cara Mengeksplorasinya </dc:title>
  <dc:creator>Rama Tri Agung</dc:creator>
  <cp:lastModifiedBy>Rama Tri Agung</cp:lastModifiedBy>
  <cp:revision>4</cp:revision>
  <dcterms:created xsi:type="dcterms:W3CDTF">2019-09-18T01:01:03Z</dcterms:created>
  <dcterms:modified xsi:type="dcterms:W3CDTF">2019-09-18T01:36:30Z</dcterms:modified>
</cp:coreProperties>
</file>