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7"/>
  </p:notesMasterIdLst>
  <p:sldIdLst>
    <p:sldId id="256" r:id="rId2"/>
    <p:sldId id="257" r:id="rId3"/>
    <p:sldId id="259" r:id="rId4"/>
    <p:sldId id="261" r:id="rId5"/>
    <p:sldId id="292" r:id="rId6"/>
    <p:sldId id="262" r:id="rId7"/>
    <p:sldId id="263" r:id="rId8"/>
    <p:sldId id="264" r:id="rId9"/>
    <p:sldId id="293" r:id="rId10"/>
    <p:sldId id="294" r:id="rId11"/>
    <p:sldId id="295" r:id="rId12"/>
    <p:sldId id="265" r:id="rId13"/>
    <p:sldId id="266" r:id="rId14"/>
    <p:sldId id="296" r:id="rId15"/>
    <p:sldId id="297" r:id="rId16"/>
    <p:sldId id="298" r:id="rId17"/>
    <p:sldId id="268" r:id="rId18"/>
    <p:sldId id="269" r:id="rId19"/>
    <p:sldId id="270" r:id="rId20"/>
    <p:sldId id="271" r:id="rId21"/>
    <p:sldId id="272" r:id="rId22"/>
    <p:sldId id="273" r:id="rId23"/>
    <p:sldId id="274" r:id="rId24"/>
    <p:sldId id="275" r:id="rId25"/>
    <p:sldId id="276" r:id="rId26"/>
    <p:sldId id="299" r:id="rId27"/>
    <p:sldId id="277" r:id="rId28"/>
    <p:sldId id="278" r:id="rId29"/>
    <p:sldId id="279" r:id="rId30"/>
    <p:sldId id="280" r:id="rId31"/>
    <p:sldId id="281" r:id="rId32"/>
    <p:sldId id="304" r:id="rId33"/>
    <p:sldId id="282" r:id="rId34"/>
    <p:sldId id="300" r:id="rId35"/>
    <p:sldId id="283" r:id="rId36"/>
    <p:sldId id="284" r:id="rId37"/>
    <p:sldId id="285" r:id="rId38"/>
    <p:sldId id="286" r:id="rId39"/>
    <p:sldId id="287" r:id="rId40"/>
    <p:sldId id="288" r:id="rId41"/>
    <p:sldId id="301" r:id="rId42"/>
    <p:sldId id="303" r:id="rId43"/>
    <p:sldId id="289" r:id="rId44"/>
    <p:sldId id="290" r:id="rId45"/>
    <p:sldId id="291" r:id="rId4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8001"/>
    <a:srgbClr val="FF2549"/>
    <a:srgbClr val="007033"/>
    <a:srgbClr val="9EFF29"/>
    <a:srgbClr val="C33A1F"/>
    <a:srgbClr val="003635"/>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1086" y="174"/>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1" Type="http://schemas.openxmlformats.org/officeDocument/2006/relationships/image" Target="../media/image5.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96F86-E5AC-422B-A5A1-68221B14FE61}" type="doc">
      <dgm:prSet loTypeId="urn:microsoft.com/office/officeart/2005/8/layout/vList3" loCatId="picture" qsTypeId="urn:microsoft.com/office/officeart/2005/8/quickstyle/simple1" qsCatId="simple" csTypeId="urn:microsoft.com/office/officeart/2005/8/colors/accent1_2" csCatId="accent1" phldr="1"/>
      <dgm:spPr/>
      <dgm:t>
        <a:bodyPr/>
        <a:lstStyle/>
        <a:p>
          <a:endParaRPr lang="en-US"/>
        </a:p>
      </dgm:t>
    </dgm:pt>
    <dgm:pt modelId="{9C6EF3D2-ECBE-4C42-83A6-51D4A62D04EA}">
      <dgm:prSet phldrT="[Text]"/>
      <dgm:spPr/>
      <dgm:t>
        <a:bodyPr/>
        <a:lstStyle/>
        <a:p>
          <a:pPr algn="l"/>
          <a:r>
            <a:rPr lang="en-US" dirty="0" smtClean="0"/>
            <a:t>Pegang teguh konsistensi</a:t>
          </a:r>
          <a:endParaRPr lang="en-US" dirty="0"/>
        </a:p>
      </dgm:t>
    </dgm:pt>
    <dgm:pt modelId="{DA39A31C-6358-4932-929A-6AD751177395}" type="parTrans" cxnId="{6D7B103E-F149-4D83-AFB5-E125C84C1372}">
      <dgm:prSet/>
      <dgm:spPr/>
      <dgm:t>
        <a:bodyPr/>
        <a:lstStyle/>
        <a:p>
          <a:pPr algn="l"/>
          <a:endParaRPr lang="en-US"/>
        </a:p>
      </dgm:t>
    </dgm:pt>
    <dgm:pt modelId="{56124048-1EBA-4FB3-B774-D64F8B48DF37}" type="sibTrans" cxnId="{6D7B103E-F149-4D83-AFB5-E125C84C1372}">
      <dgm:prSet/>
      <dgm:spPr/>
      <dgm:t>
        <a:bodyPr/>
        <a:lstStyle/>
        <a:p>
          <a:pPr algn="l"/>
          <a:endParaRPr lang="en-US"/>
        </a:p>
      </dgm:t>
    </dgm:pt>
    <dgm:pt modelId="{CA9E6A7A-68DB-47D1-9561-A5BCBD7CF13F}">
      <dgm:prSet phldrT="[Text]"/>
      <dgm:spPr/>
      <dgm:t>
        <a:bodyPr/>
        <a:lstStyle/>
        <a:p>
          <a:pPr algn="l"/>
          <a:r>
            <a:rPr lang="en-US" dirty="0" smtClean="0"/>
            <a:t>Sediakan </a:t>
          </a:r>
          <a:r>
            <a:rPr lang="en-US" i="1" dirty="0" smtClean="0"/>
            <a:t>shortcut</a:t>
          </a:r>
          <a:r>
            <a:rPr lang="en-US" dirty="0" smtClean="0"/>
            <a:t> bagi pengguna aktif</a:t>
          </a:r>
          <a:endParaRPr lang="en-US" dirty="0"/>
        </a:p>
      </dgm:t>
    </dgm:pt>
    <dgm:pt modelId="{0A36B148-5DD7-4AC9-906D-4EAC51E39040}" type="parTrans" cxnId="{8A5ABCE6-044C-4AA8-BBB5-58B4F39FD331}">
      <dgm:prSet/>
      <dgm:spPr/>
      <dgm:t>
        <a:bodyPr/>
        <a:lstStyle/>
        <a:p>
          <a:pPr algn="l"/>
          <a:endParaRPr lang="en-US"/>
        </a:p>
      </dgm:t>
    </dgm:pt>
    <dgm:pt modelId="{8E6A499E-0C39-4E52-8499-3A7B2994756E}" type="sibTrans" cxnId="{8A5ABCE6-044C-4AA8-BBB5-58B4F39FD331}">
      <dgm:prSet/>
      <dgm:spPr/>
      <dgm:t>
        <a:bodyPr/>
        <a:lstStyle/>
        <a:p>
          <a:pPr algn="l"/>
          <a:endParaRPr lang="en-US"/>
        </a:p>
      </dgm:t>
    </dgm:pt>
    <dgm:pt modelId="{5D22B872-475B-41E5-A543-64A71D40F442}">
      <dgm:prSet phldrT="[Text]"/>
      <dgm:spPr/>
      <dgm:t>
        <a:bodyPr/>
        <a:lstStyle/>
        <a:p>
          <a:pPr algn="l"/>
          <a:r>
            <a:rPr lang="en-US" dirty="0" smtClean="0"/>
            <a:t>Sediakan </a:t>
          </a:r>
          <a:r>
            <a:rPr lang="en-US" i="1" dirty="0" smtClean="0"/>
            <a:t>feedback</a:t>
          </a:r>
          <a:r>
            <a:rPr lang="en-US" dirty="0" smtClean="0"/>
            <a:t> yang informatif</a:t>
          </a:r>
          <a:endParaRPr lang="en-US" dirty="0"/>
        </a:p>
      </dgm:t>
    </dgm:pt>
    <dgm:pt modelId="{C1A85081-4203-46A8-8A3C-E09A4BC8A623}" type="parTrans" cxnId="{B83C100D-0131-4F92-ABFF-52B61A6392D6}">
      <dgm:prSet/>
      <dgm:spPr/>
      <dgm:t>
        <a:bodyPr/>
        <a:lstStyle/>
        <a:p>
          <a:pPr algn="l"/>
          <a:endParaRPr lang="en-US"/>
        </a:p>
      </dgm:t>
    </dgm:pt>
    <dgm:pt modelId="{DC4C03F9-6FDB-4751-A8E8-E9501E941690}" type="sibTrans" cxnId="{B83C100D-0131-4F92-ABFF-52B61A6392D6}">
      <dgm:prSet/>
      <dgm:spPr/>
      <dgm:t>
        <a:bodyPr/>
        <a:lstStyle/>
        <a:p>
          <a:pPr algn="l"/>
          <a:endParaRPr lang="en-US"/>
        </a:p>
      </dgm:t>
    </dgm:pt>
    <dgm:pt modelId="{3E0B63BC-1476-4BBD-B5AA-C95B16468EBD}">
      <dgm:prSet phldrT="[Text]"/>
      <dgm:spPr/>
      <dgm:t>
        <a:bodyPr/>
        <a:lstStyle/>
        <a:p>
          <a:pPr algn="l"/>
          <a:r>
            <a:rPr lang="en-US" dirty="0" smtClean="0"/>
            <a:t>Sediakan </a:t>
          </a:r>
          <a:r>
            <a:rPr lang="en-US" i="1" dirty="0" smtClean="0"/>
            <a:t>error handling</a:t>
          </a:r>
          <a:r>
            <a:rPr lang="en-US" dirty="0" smtClean="0"/>
            <a:t> yang mudah</a:t>
          </a:r>
          <a:endParaRPr lang="en-US" dirty="0"/>
        </a:p>
      </dgm:t>
    </dgm:pt>
    <dgm:pt modelId="{840AF8A4-5E8D-4652-99E4-4074BB4C8C73}" type="parTrans" cxnId="{5BE51A9C-A7DD-4290-BA87-C0D481B92A64}">
      <dgm:prSet/>
      <dgm:spPr/>
      <dgm:t>
        <a:bodyPr/>
        <a:lstStyle/>
        <a:p>
          <a:pPr algn="l"/>
          <a:endParaRPr lang="en-US"/>
        </a:p>
      </dgm:t>
    </dgm:pt>
    <dgm:pt modelId="{6B0D7342-9827-45A2-8A07-61F23378FC16}" type="sibTrans" cxnId="{5BE51A9C-A7DD-4290-BA87-C0D481B92A64}">
      <dgm:prSet/>
      <dgm:spPr/>
      <dgm:t>
        <a:bodyPr/>
        <a:lstStyle/>
        <a:p>
          <a:pPr algn="l"/>
          <a:endParaRPr lang="en-US"/>
        </a:p>
      </dgm:t>
    </dgm:pt>
    <dgm:pt modelId="{77C008E5-11BF-4D19-B66C-93AF7983C434}">
      <dgm:prSet phldrT="[Text]"/>
      <dgm:spPr/>
      <dgm:t>
        <a:bodyPr/>
        <a:lstStyle/>
        <a:p>
          <a:pPr algn="l"/>
          <a:r>
            <a:rPr lang="en-US" dirty="0" smtClean="0"/>
            <a:t>Ijinkan pembatalan aksi</a:t>
          </a:r>
          <a:endParaRPr lang="en-US" dirty="0"/>
        </a:p>
      </dgm:t>
    </dgm:pt>
    <dgm:pt modelId="{9CD758D5-3823-4B4B-BE1C-1996DC0997BC}" type="parTrans" cxnId="{36C4DFCB-196C-421E-864E-5CEB73BC6A04}">
      <dgm:prSet/>
      <dgm:spPr/>
      <dgm:t>
        <a:bodyPr/>
        <a:lstStyle/>
        <a:p>
          <a:pPr algn="l"/>
          <a:endParaRPr lang="en-US"/>
        </a:p>
      </dgm:t>
    </dgm:pt>
    <dgm:pt modelId="{72079D19-978D-43F5-86E8-9193A4662E63}" type="sibTrans" cxnId="{36C4DFCB-196C-421E-864E-5CEB73BC6A04}">
      <dgm:prSet/>
      <dgm:spPr/>
      <dgm:t>
        <a:bodyPr/>
        <a:lstStyle/>
        <a:p>
          <a:pPr algn="l"/>
          <a:endParaRPr lang="en-US"/>
        </a:p>
      </dgm:t>
    </dgm:pt>
    <dgm:pt modelId="{9874A5E0-67F9-49CC-BB70-5A18AA64A1CD}">
      <dgm:prSet phldrT="[Text]"/>
      <dgm:spPr/>
      <dgm:t>
        <a:bodyPr/>
        <a:lstStyle/>
        <a:p>
          <a:pPr algn="l"/>
          <a:r>
            <a:rPr lang="en-US" dirty="0" smtClean="0"/>
            <a:t>Sediakan fasilitas bantuan (</a:t>
          </a:r>
          <a:r>
            <a:rPr lang="en-US" i="1" dirty="0" smtClean="0"/>
            <a:t>help</a:t>
          </a:r>
          <a:r>
            <a:rPr lang="en-US" dirty="0" smtClean="0"/>
            <a:t>)</a:t>
          </a:r>
          <a:endParaRPr lang="en-US" dirty="0"/>
        </a:p>
      </dgm:t>
    </dgm:pt>
    <dgm:pt modelId="{D00D3CA5-DEDE-4B2C-B5CF-FFABECD7BAA3}" type="parTrans" cxnId="{FBE30371-47D1-4881-BC10-C1EF86A10071}">
      <dgm:prSet/>
      <dgm:spPr/>
      <dgm:t>
        <a:bodyPr/>
        <a:lstStyle/>
        <a:p>
          <a:pPr algn="l"/>
          <a:endParaRPr lang="en-US"/>
        </a:p>
      </dgm:t>
    </dgm:pt>
    <dgm:pt modelId="{A3383410-9F7C-46AD-B76D-66CC3C6E5103}" type="sibTrans" cxnId="{FBE30371-47D1-4881-BC10-C1EF86A10071}">
      <dgm:prSet/>
      <dgm:spPr/>
      <dgm:t>
        <a:bodyPr/>
        <a:lstStyle/>
        <a:p>
          <a:pPr algn="l"/>
          <a:endParaRPr lang="en-US"/>
        </a:p>
      </dgm:t>
    </dgm:pt>
    <dgm:pt modelId="{680EFEE2-CE2F-433F-A7BC-D9D408AE39B5}">
      <dgm:prSet phldrT="[Text]"/>
      <dgm:spPr/>
      <dgm:t>
        <a:bodyPr/>
        <a:lstStyle/>
        <a:p>
          <a:pPr algn="l"/>
          <a:r>
            <a:rPr lang="en-US" dirty="0" smtClean="0"/>
            <a:t>Kurangi beban ingatan jangka pendek</a:t>
          </a:r>
          <a:endParaRPr lang="en-US" dirty="0"/>
        </a:p>
      </dgm:t>
    </dgm:pt>
    <dgm:pt modelId="{1C067672-502A-45B5-A96D-E2748F7476FC}" type="parTrans" cxnId="{9A2CCF9B-40D2-4D03-8144-4CA9E7750071}">
      <dgm:prSet/>
      <dgm:spPr/>
      <dgm:t>
        <a:bodyPr/>
        <a:lstStyle/>
        <a:p>
          <a:pPr algn="l"/>
          <a:endParaRPr lang="en-US"/>
        </a:p>
      </dgm:t>
    </dgm:pt>
    <dgm:pt modelId="{4923CF06-19F1-4750-BC95-CDB2D249046E}" type="sibTrans" cxnId="{9A2CCF9B-40D2-4D03-8144-4CA9E7750071}">
      <dgm:prSet/>
      <dgm:spPr/>
      <dgm:t>
        <a:bodyPr/>
        <a:lstStyle/>
        <a:p>
          <a:pPr algn="l"/>
          <a:endParaRPr lang="en-US"/>
        </a:p>
      </dgm:t>
    </dgm:pt>
    <dgm:pt modelId="{0BDC30BD-4C60-4595-A286-EC5ED951EDC9}" type="pres">
      <dgm:prSet presAssocID="{1D796F86-E5AC-422B-A5A1-68221B14FE61}" presName="linearFlow" presStyleCnt="0">
        <dgm:presLayoutVars>
          <dgm:dir/>
          <dgm:resizeHandles val="exact"/>
        </dgm:presLayoutVars>
      </dgm:prSet>
      <dgm:spPr/>
      <dgm:t>
        <a:bodyPr/>
        <a:lstStyle/>
        <a:p>
          <a:endParaRPr lang="en-US"/>
        </a:p>
      </dgm:t>
    </dgm:pt>
    <dgm:pt modelId="{48230726-D8A1-4E90-9001-B52BDC714103}" type="pres">
      <dgm:prSet presAssocID="{9C6EF3D2-ECBE-4C42-83A6-51D4A62D04EA}" presName="composite" presStyleCnt="0"/>
      <dgm:spPr/>
    </dgm:pt>
    <dgm:pt modelId="{71871C54-66A1-491F-A65B-AE461136CD2D}" type="pres">
      <dgm:prSet presAssocID="{9C6EF3D2-ECBE-4C42-83A6-51D4A62D04EA}" presName="imgShp" presStyleLbl="fgImgPlace1" presStyleIdx="0" presStyleCnt="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6E0575A9-CF0D-40D2-A477-6D6CFEDBB841}" type="pres">
      <dgm:prSet presAssocID="{9C6EF3D2-ECBE-4C42-83A6-51D4A62D04EA}" presName="txShp" presStyleLbl="node1" presStyleIdx="0" presStyleCnt="7">
        <dgm:presLayoutVars>
          <dgm:bulletEnabled val="1"/>
        </dgm:presLayoutVars>
      </dgm:prSet>
      <dgm:spPr/>
      <dgm:t>
        <a:bodyPr/>
        <a:lstStyle/>
        <a:p>
          <a:endParaRPr lang="en-US"/>
        </a:p>
      </dgm:t>
    </dgm:pt>
    <dgm:pt modelId="{5C2040A8-A400-40A8-B7F0-7C01BE1F5427}" type="pres">
      <dgm:prSet presAssocID="{56124048-1EBA-4FB3-B774-D64F8B48DF37}" presName="spacing" presStyleCnt="0"/>
      <dgm:spPr/>
    </dgm:pt>
    <dgm:pt modelId="{D403D268-AE8A-4CAC-8860-BCFE7F181D4E}" type="pres">
      <dgm:prSet presAssocID="{CA9E6A7A-68DB-47D1-9561-A5BCBD7CF13F}" presName="composite" presStyleCnt="0"/>
      <dgm:spPr/>
    </dgm:pt>
    <dgm:pt modelId="{CC3B70AE-26E9-408E-8B9B-A9CA8D929A3C}" type="pres">
      <dgm:prSet presAssocID="{CA9E6A7A-68DB-47D1-9561-A5BCBD7CF13F}" presName="imgShp" presStyleLbl="fgImgPlace1" presStyleIdx="1" presStyleCnt="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D92A0728-61C0-4228-BF07-D74B0AC4E204}" type="pres">
      <dgm:prSet presAssocID="{CA9E6A7A-68DB-47D1-9561-A5BCBD7CF13F}" presName="txShp" presStyleLbl="node1" presStyleIdx="1" presStyleCnt="7">
        <dgm:presLayoutVars>
          <dgm:bulletEnabled val="1"/>
        </dgm:presLayoutVars>
      </dgm:prSet>
      <dgm:spPr/>
      <dgm:t>
        <a:bodyPr/>
        <a:lstStyle/>
        <a:p>
          <a:endParaRPr lang="en-US"/>
        </a:p>
      </dgm:t>
    </dgm:pt>
    <dgm:pt modelId="{80E05690-592D-473A-AC46-6FFB22248029}" type="pres">
      <dgm:prSet presAssocID="{8E6A499E-0C39-4E52-8499-3A7B2994756E}" presName="spacing" presStyleCnt="0"/>
      <dgm:spPr/>
    </dgm:pt>
    <dgm:pt modelId="{2DC353D7-45AB-4185-89F6-058C953A9464}" type="pres">
      <dgm:prSet presAssocID="{5D22B872-475B-41E5-A543-64A71D40F442}" presName="composite" presStyleCnt="0"/>
      <dgm:spPr/>
    </dgm:pt>
    <dgm:pt modelId="{3EE73D5E-DE58-491F-A0E8-B98D4DCD5948}" type="pres">
      <dgm:prSet presAssocID="{5D22B872-475B-41E5-A543-64A71D40F442}" presName="imgShp" presStyleLbl="fgImgPlace1" presStyleIdx="2" presStyleCnt="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2A235E42-134E-4B28-9D71-F4D2345968BD}" type="pres">
      <dgm:prSet presAssocID="{5D22B872-475B-41E5-A543-64A71D40F442}" presName="txShp" presStyleLbl="node1" presStyleIdx="2" presStyleCnt="7">
        <dgm:presLayoutVars>
          <dgm:bulletEnabled val="1"/>
        </dgm:presLayoutVars>
      </dgm:prSet>
      <dgm:spPr/>
      <dgm:t>
        <a:bodyPr/>
        <a:lstStyle/>
        <a:p>
          <a:endParaRPr lang="en-US"/>
        </a:p>
      </dgm:t>
    </dgm:pt>
    <dgm:pt modelId="{DEE4A87A-3596-4039-AD28-00AEB092CD1F}" type="pres">
      <dgm:prSet presAssocID="{DC4C03F9-6FDB-4751-A8E8-E9501E941690}" presName="spacing" presStyleCnt="0"/>
      <dgm:spPr/>
    </dgm:pt>
    <dgm:pt modelId="{2AE7D1EA-BEE1-4964-9670-A25224097880}" type="pres">
      <dgm:prSet presAssocID="{3E0B63BC-1476-4BBD-B5AA-C95B16468EBD}" presName="composite" presStyleCnt="0"/>
      <dgm:spPr/>
    </dgm:pt>
    <dgm:pt modelId="{17C1EF69-DD99-4C35-A3EA-9B863A4AB863}" type="pres">
      <dgm:prSet presAssocID="{3E0B63BC-1476-4BBD-B5AA-C95B16468EBD}" presName="imgShp" presStyleLbl="fgImgPlace1" presStyleIdx="3" presStyleCnt="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A2705F10-60E9-4F97-BA61-584DC9FD1100}" type="pres">
      <dgm:prSet presAssocID="{3E0B63BC-1476-4BBD-B5AA-C95B16468EBD}" presName="txShp" presStyleLbl="node1" presStyleIdx="3" presStyleCnt="7">
        <dgm:presLayoutVars>
          <dgm:bulletEnabled val="1"/>
        </dgm:presLayoutVars>
      </dgm:prSet>
      <dgm:spPr/>
      <dgm:t>
        <a:bodyPr/>
        <a:lstStyle/>
        <a:p>
          <a:endParaRPr lang="en-US"/>
        </a:p>
      </dgm:t>
    </dgm:pt>
    <dgm:pt modelId="{60CCE02D-C278-405D-92F8-DDD7612E563B}" type="pres">
      <dgm:prSet presAssocID="{6B0D7342-9827-45A2-8A07-61F23378FC16}" presName="spacing" presStyleCnt="0"/>
      <dgm:spPr/>
    </dgm:pt>
    <dgm:pt modelId="{D5EA77D5-6ED9-4C7D-8F36-33BF63DE57E5}" type="pres">
      <dgm:prSet presAssocID="{77C008E5-11BF-4D19-B66C-93AF7983C434}" presName="composite" presStyleCnt="0"/>
      <dgm:spPr/>
    </dgm:pt>
    <dgm:pt modelId="{5C9E531A-8741-4B9F-B984-D24326F5A1D0}" type="pres">
      <dgm:prSet presAssocID="{77C008E5-11BF-4D19-B66C-93AF7983C434}" presName="imgShp" presStyleLbl="fgImgPlace1" presStyleIdx="4" presStyleCnt="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7871C3C4-9961-4AA8-937F-C0F4B2823057}" type="pres">
      <dgm:prSet presAssocID="{77C008E5-11BF-4D19-B66C-93AF7983C434}" presName="txShp" presStyleLbl="node1" presStyleIdx="4" presStyleCnt="7">
        <dgm:presLayoutVars>
          <dgm:bulletEnabled val="1"/>
        </dgm:presLayoutVars>
      </dgm:prSet>
      <dgm:spPr/>
      <dgm:t>
        <a:bodyPr/>
        <a:lstStyle/>
        <a:p>
          <a:endParaRPr lang="en-US"/>
        </a:p>
      </dgm:t>
    </dgm:pt>
    <dgm:pt modelId="{138BDD56-4E72-49E3-97E8-5960D265E2FC}" type="pres">
      <dgm:prSet presAssocID="{72079D19-978D-43F5-86E8-9193A4662E63}" presName="spacing" presStyleCnt="0"/>
      <dgm:spPr/>
    </dgm:pt>
    <dgm:pt modelId="{A245005A-0EF3-4F4C-9088-422921B22388}" type="pres">
      <dgm:prSet presAssocID="{9874A5E0-67F9-49CC-BB70-5A18AA64A1CD}" presName="composite" presStyleCnt="0"/>
      <dgm:spPr/>
    </dgm:pt>
    <dgm:pt modelId="{39F051B2-D276-4106-A9F6-20B869F36137}" type="pres">
      <dgm:prSet presAssocID="{9874A5E0-67F9-49CC-BB70-5A18AA64A1CD}" presName="imgShp" presStyleLbl="fgImgPlace1" presStyleIdx="5" presStyleCnt="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C74A4E4-A5FD-4D66-A75C-A16803BCCEC4}" type="pres">
      <dgm:prSet presAssocID="{9874A5E0-67F9-49CC-BB70-5A18AA64A1CD}" presName="txShp" presStyleLbl="node1" presStyleIdx="5" presStyleCnt="7">
        <dgm:presLayoutVars>
          <dgm:bulletEnabled val="1"/>
        </dgm:presLayoutVars>
      </dgm:prSet>
      <dgm:spPr/>
      <dgm:t>
        <a:bodyPr/>
        <a:lstStyle/>
        <a:p>
          <a:endParaRPr lang="en-US"/>
        </a:p>
      </dgm:t>
    </dgm:pt>
    <dgm:pt modelId="{D65D9E67-7A04-4A04-BC88-3E3C3222D178}" type="pres">
      <dgm:prSet presAssocID="{A3383410-9F7C-46AD-B76D-66CC3C6E5103}" presName="spacing" presStyleCnt="0"/>
      <dgm:spPr/>
    </dgm:pt>
    <dgm:pt modelId="{5E7CD41A-30C7-4587-BD86-40C3D05B20E1}" type="pres">
      <dgm:prSet presAssocID="{680EFEE2-CE2F-433F-A7BC-D9D408AE39B5}" presName="composite" presStyleCnt="0"/>
      <dgm:spPr/>
    </dgm:pt>
    <dgm:pt modelId="{48B7EA43-6EDF-42EB-878D-7B686E8D0A82}" type="pres">
      <dgm:prSet presAssocID="{680EFEE2-CE2F-433F-A7BC-D9D408AE39B5}" presName="imgShp" presStyleLbl="fgImgPlace1" presStyleIdx="6" presStyleCnt="7"/>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2897AE83-1256-4D67-B83A-457D11017487}" type="pres">
      <dgm:prSet presAssocID="{680EFEE2-CE2F-433F-A7BC-D9D408AE39B5}" presName="txShp" presStyleLbl="node1" presStyleIdx="6" presStyleCnt="7">
        <dgm:presLayoutVars>
          <dgm:bulletEnabled val="1"/>
        </dgm:presLayoutVars>
      </dgm:prSet>
      <dgm:spPr/>
      <dgm:t>
        <a:bodyPr/>
        <a:lstStyle/>
        <a:p>
          <a:endParaRPr lang="en-US"/>
        </a:p>
      </dgm:t>
    </dgm:pt>
  </dgm:ptLst>
  <dgm:cxnLst>
    <dgm:cxn modelId="{FBE30371-47D1-4881-BC10-C1EF86A10071}" srcId="{1D796F86-E5AC-422B-A5A1-68221B14FE61}" destId="{9874A5E0-67F9-49CC-BB70-5A18AA64A1CD}" srcOrd="5" destOrd="0" parTransId="{D00D3CA5-DEDE-4B2C-B5CF-FFABECD7BAA3}" sibTransId="{A3383410-9F7C-46AD-B76D-66CC3C6E5103}"/>
    <dgm:cxn modelId="{1E660702-DDC3-4B4C-BD72-E8FB0D83BA5B}" type="presOf" srcId="{CA9E6A7A-68DB-47D1-9561-A5BCBD7CF13F}" destId="{D92A0728-61C0-4228-BF07-D74B0AC4E204}" srcOrd="0" destOrd="0" presId="urn:microsoft.com/office/officeart/2005/8/layout/vList3"/>
    <dgm:cxn modelId="{E5F8D690-80EE-43AD-A71F-96EE6C594950}" type="presOf" srcId="{9874A5E0-67F9-49CC-BB70-5A18AA64A1CD}" destId="{FC74A4E4-A5FD-4D66-A75C-A16803BCCEC4}" srcOrd="0" destOrd="0" presId="urn:microsoft.com/office/officeart/2005/8/layout/vList3"/>
    <dgm:cxn modelId="{9A2CCF9B-40D2-4D03-8144-4CA9E7750071}" srcId="{1D796F86-E5AC-422B-A5A1-68221B14FE61}" destId="{680EFEE2-CE2F-433F-A7BC-D9D408AE39B5}" srcOrd="6" destOrd="0" parTransId="{1C067672-502A-45B5-A96D-E2748F7476FC}" sibTransId="{4923CF06-19F1-4750-BC95-CDB2D249046E}"/>
    <dgm:cxn modelId="{36C4DFCB-196C-421E-864E-5CEB73BC6A04}" srcId="{1D796F86-E5AC-422B-A5A1-68221B14FE61}" destId="{77C008E5-11BF-4D19-B66C-93AF7983C434}" srcOrd="4" destOrd="0" parTransId="{9CD758D5-3823-4B4B-BE1C-1996DC0997BC}" sibTransId="{72079D19-978D-43F5-86E8-9193A4662E63}"/>
    <dgm:cxn modelId="{385FA2B7-8534-4CF8-8450-077A1E28CBA3}" type="presOf" srcId="{680EFEE2-CE2F-433F-A7BC-D9D408AE39B5}" destId="{2897AE83-1256-4D67-B83A-457D11017487}" srcOrd="0" destOrd="0" presId="urn:microsoft.com/office/officeart/2005/8/layout/vList3"/>
    <dgm:cxn modelId="{8FA2EAE6-7D5A-4B51-BFDA-3BCFB98DF444}" type="presOf" srcId="{3E0B63BC-1476-4BBD-B5AA-C95B16468EBD}" destId="{A2705F10-60E9-4F97-BA61-584DC9FD1100}" srcOrd="0" destOrd="0" presId="urn:microsoft.com/office/officeart/2005/8/layout/vList3"/>
    <dgm:cxn modelId="{42DFD515-6616-4EFA-B18F-4CC310409DA7}" type="presOf" srcId="{1D796F86-E5AC-422B-A5A1-68221B14FE61}" destId="{0BDC30BD-4C60-4595-A286-EC5ED951EDC9}" srcOrd="0" destOrd="0" presId="urn:microsoft.com/office/officeart/2005/8/layout/vList3"/>
    <dgm:cxn modelId="{8A5ABCE6-044C-4AA8-BBB5-58B4F39FD331}" srcId="{1D796F86-E5AC-422B-A5A1-68221B14FE61}" destId="{CA9E6A7A-68DB-47D1-9561-A5BCBD7CF13F}" srcOrd="1" destOrd="0" parTransId="{0A36B148-5DD7-4AC9-906D-4EAC51E39040}" sibTransId="{8E6A499E-0C39-4E52-8499-3A7B2994756E}"/>
    <dgm:cxn modelId="{B83C100D-0131-4F92-ABFF-52B61A6392D6}" srcId="{1D796F86-E5AC-422B-A5A1-68221B14FE61}" destId="{5D22B872-475B-41E5-A543-64A71D40F442}" srcOrd="2" destOrd="0" parTransId="{C1A85081-4203-46A8-8A3C-E09A4BC8A623}" sibTransId="{DC4C03F9-6FDB-4751-A8E8-E9501E941690}"/>
    <dgm:cxn modelId="{6D7B103E-F149-4D83-AFB5-E125C84C1372}" srcId="{1D796F86-E5AC-422B-A5A1-68221B14FE61}" destId="{9C6EF3D2-ECBE-4C42-83A6-51D4A62D04EA}" srcOrd="0" destOrd="0" parTransId="{DA39A31C-6358-4932-929A-6AD751177395}" sibTransId="{56124048-1EBA-4FB3-B774-D64F8B48DF37}"/>
    <dgm:cxn modelId="{38F94CFD-1F91-4FA4-B8AF-C25C6DF8EFEF}" type="presOf" srcId="{77C008E5-11BF-4D19-B66C-93AF7983C434}" destId="{7871C3C4-9961-4AA8-937F-C0F4B2823057}" srcOrd="0" destOrd="0" presId="urn:microsoft.com/office/officeart/2005/8/layout/vList3"/>
    <dgm:cxn modelId="{B61C5027-132E-471A-B52D-F5E8BC43A910}" type="presOf" srcId="{5D22B872-475B-41E5-A543-64A71D40F442}" destId="{2A235E42-134E-4B28-9D71-F4D2345968BD}" srcOrd="0" destOrd="0" presId="urn:microsoft.com/office/officeart/2005/8/layout/vList3"/>
    <dgm:cxn modelId="{F647619D-AD5A-47FF-B100-745B654D7B66}" type="presOf" srcId="{9C6EF3D2-ECBE-4C42-83A6-51D4A62D04EA}" destId="{6E0575A9-CF0D-40D2-A477-6D6CFEDBB841}" srcOrd="0" destOrd="0" presId="urn:microsoft.com/office/officeart/2005/8/layout/vList3"/>
    <dgm:cxn modelId="{5BE51A9C-A7DD-4290-BA87-C0D481B92A64}" srcId="{1D796F86-E5AC-422B-A5A1-68221B14FE61}" destId="{3E0B63BC-1476-4BBD-B5AA-C95B16468EBD}" srcOrd="3" destOrd="0" parTransId="{840AF8A4-5E8D-4652-99E4-4074BB4C8C73}" sibTransId="{6B0D7342-9827-45A2-8A07-61F23378FC16}"/>
    <dgm:cxn modelId="{7B51BA92-05B6-4304-ADF8-6B9FC907BB6C}" type="presParOf" srcId="{0BDC30BD-4C60-4595-A286-EC5ED951EDC9}" destId="{48230726-D8A1-4E90-9001-B52BDC714103}" srcOrd="0" destOrd="0" presId="urn:microsoft.com/office/officeart/2005/8/layout/vList3"/>
    <dgm:cxn modelId="{11061C6A-B562-454C-886C-D50822B5762B}" type="presParOf" srcId="{48230726-D8A1-4E90-9001-B52BDC714103}" destId="{71871C54-66A1-491F-A65B-AE461136CD2D}" srcOrd="0" destOrd="0" presId="urn:microsoft.com/office/officeart/2005/8/layout/vList3"/>
    <dgm:cxn modelId="{CD2E744D-49C2-4D23-96A3-F2183E38B0A6}" type="presParOf" srcId="{48230726-D8A1-4E90-9001-B52BDC714103}" destId="{6E0575A9-CF0D-40D2-A477-6D6CFEDBB841}" srcOrd="1" destOrd="0" presId="urn:microsoft.com/office/officeart/2005/8/layout/vList3"/>
    <dgm:cxn modelId="{27A21C22-2CA3-4D31-BA6C-777DB92822A8}" type="presParOf" srcId="{0BDC30BD-4C60-4595-A286-EC5ED951EDC9}" destId="{5C2040A8-A400-40A8-B7F0-7C01BE1F5427}" srcOrd="1" destOrd="0" presId="urn:microsoft.com/office/officeart/2005/8/layout/vList3"/>
    <dgm:cxn modelId="{41790F8A-BF92-459E-938E-ADB037706B59}" type="presParOf" srcId="{0BDC30BD-4C60-4595-A286-EC5ED951EDC9}" destId="{D403D268-AE8A-4CAC-8860-BCFE7F181D4E}" srcOrd="2" destOrd="0" presId="urn:microsoft.com/office/officeart/2005/8/layout/vList3"/>
    <dgm:cxn modelId="{FF5E3454-42E5-4C00-B001-36CBCBEF2102}" type="presParOf" srcId="{D403D268-AE8A-4CAC-8860-BCFE7F181D4E}" destId="{CC3B70AE-26E9-408E-8B9B-A9CA8D929A3C}" srcOrd="0" destOrd="0" presId="urn:microsoft.com/office/officeart/2005/8/layout/vList3"/>
    <dgm:cxn modelId="{AA5A2E2B-3428-4DD0-A846-38DF4E385438}" type="presParOf" srcId="{D403D268-AE8A-4CAC-8860-BCFE7F181D4E}" destId="{D92A0728-61C0-4228-BF07-D74B0AC4E204}" srcOrd="1" destOrd="0" presId="urn:microsoft.com/office/officeart/2005/8/layout/vList3"/>
    <dgm:cxn modelId="{DE1D0322-9DEA-4C09-936F-1774F82F89F6}" type="presParOf" srcId="{0BDC30BD-4C60-4595-A286-EC5ED951EDC9}" destId="{80E05690-592D-473A-AC46-6FFB22248029}" srcOrd="3" destOrd="0" presId="urn:microsoft.com/office/officeart/2005/8/layout/vList3"/>
    <dgm:cxn modelId="{7308505E-5AAE-4581-BE82-36438DDC6843}" type="presParOf" srcId="{0BDC30BD-4C60-4595-A286-EC5ED951EDC9}" destId="{2DC353D7-45AB-4185-89F6-058C953A9464}" srcOrd="4" destOrd="0" presId="urn:microsoft.com/office/officeart/2005/8/layout/vList3"/>
    <dgm:cxn modelId="{452E006F-E912-4D4E-9140-B3ED84DBFAA9}" type="presParOf" srcId="{2DC353D7-45AB-4185-89F6-058C953A9464}" destId="{3EE73D5E-DE58-491F-A0E8-B98D4DCD5948}" srcOrd="0" destOrd="0" presId="urn:microsoft.com/office/officeart/2005/8/layout/vList3"/>
    <dgm:cxn modelId="{80E6AA29-689D-4315-A84C-FEB9EEB3E591}" type="presParOf" srcId="{2DC353D7-45AB-4185-89F6-058C953A9464}" destId="{2A235E42-134E-4B28-9D71-F4D2345968BD}" srcOrd="1" destOrd="0" presId="urn:microsoft.com/office/officeart/2005/8/layout/vList3"/>
    <dgm:cxn modelId="{79E32DFD-AAA3-4296-A45F-8B7558378996}" type="presParOf" srcId="{0BDC30BD-4C60-4595-A286-EC5ED951EDC9}" destId="{DEE4A87A-3596-4039-AD28-00AEB092CD1F}" srcOrd="5" destOrd="0" presId="urn:microsoft.com/office/officeart/2005/8/layout/vList3"/>
    <dgm:cxn modelId="{9339F633-3E1E-4BE3-966E-36F90475B20B}" type="presParOf" srcId="{0BDC30BD-4C60-4595-A286-EC5ED951EDC9}" destId="{2AE7D1EA-BEE1-4964-9670-A25224097880}" srcOrd="6" destOrd="0" presId="urn:microsoft.com/office/officeart/2005/8/layout/vList3"/>
    <dgm:cxn modelId="{8795FC8B-8E32-41FF-BDA7-C3ED9210050F}" type="presParOf" srcId="{2AE7D1EA-BEE1-4964-9670-A25224097880}" destId="{17C1EF69-DD99-4C35-A3EA-9B863A4AB863}" srcOrd="0" destOrd="0" presId="urn:microsoft.com/office/officeart/2005/8/layout/vList3"/>
    <dgm:cxn modelId="{820C8A1B-AE97-4483-8457-BEEF218FF3A6}" type="presParOf" srcId="{2AE7D1EA-BEE1-4964-9670-A25224097880}" destId="{A2705F10-60E9-4F97-BA61-584DC9FD1100}" srcOrd="1" destOrd="0" presId="urn:microsoft.com/office/officeart/2005/8/layout/vList3"/>
    <dgm:cxn modelId="{9A20AB88-E2F0-4E49-B8D0-45BD3880EF4C}" type="presParOf" srcId="{0BDC30BD-4C60-4595-A286-EC5ED951EDC9}" destId="{60CCE02D-C278-405D-92F8-DDD7612E563B}" srcOrd="7" destOrd="0" presId="urn:microsoft.com/office/officeart/2005/8/layout/vList3"/>
    <dgm:cxn modelId="{FFB7BB2E-F926-462A-AEFB-C0C6AE655BDF}" type="presParOf" srcId="{0BDC30BD-4C60-4595-A286-EC5ED951EDC9}" destId="{D5EA77D5-6ED9-4C7D-8F36-33BF63DE57E5}" srcOrd="8" destOrd="0" presId="urn:microsoft.com/office/officeart/2005/8/layout/vList3"/>
    <dgm:cxn modelId="{17A8F03E-388A-470D-ADB7-8C872643E1C9}" type="presParOf" srcId="{D5EA77D5-6ED9-4C7D-8F36-33BF63DE57E5}" destId="{5C9E531A-8741-4B9F-B984-D24326F5A1D0}" srcOrd="0" destOrd="0" presId="urn:microsoft.com/office/officeart/2005/8/layout/vList3"/>
    <dgm:cxn modelId="{C5D22C29-3F5F-41A9-82C8-D61891B6F9C9}" type="presParOf" srcId="{D5EA77D5-6ED9-4C7D-8F36-33BF63DE57E5}" destId="{7871C3C4-9961-4AA8-937F-C0F4B2823057}" srcOrd="1" destOrd="0" presId="urn:microsoft.com/office/officeart/2005/8/layout/vList3"/>
    <dgm:cxn modelId="{FF03D410-8138-416C-8BFC-6E2673321C9A}" type="presParOf" srcId="{0BDC30BD-4C60-4595-A286-EC5ED951EDC9}" destId="{138BDD56-4E72-49E3-97E8-5960D265E2FC}" srcOrd="9" destOrd="0" presId="urn:microsoft.com/office/officeart/2005/8/layout/vList3"/>
    <dgm:cxn modelId="{6CB09F9D-0E24-4801-A4BE-FEBF025C9CFC}" type="presParOf" srcId="{0BDC30BD-4C60-4595-A286-EC5ED951EDC9}" destId="{A245005A-0EF3-4F4C-9088-422921B22388}" srcOrd="10" destOrd="0" presId="urn:microsoft.com/office/officeart/2005/8/layout/vList3"/>
    <dgm:cxn modelId="{F9C04455-5E36-44D0-A4EF-192D6A6C5472}" type="presParOf" srcId="{A245005A-0EF3-4F4C-9088-422921B22388}" destId="{39F051B2-D276-4106-A9F6-20B869F36137}" srcOrd="0" destOrd="0" presId="urn:microsoft.com/office/officeart/2005/8/layout/vList3"/>
    <dgm:cxn modelId="{B5014F7E-001F-4FFD-9605-70301536E407}" type="presParOf" srcId="{A245005A-0EF3-4F4C-9088-422921B22388}" destId="{FC74A4E4-A5FD-4D66-A75C-A16803BCCEC4}" srcOrd="1" destOrd="0" presId="urn:microsoft.com/office/officeart/2005/8/layout/vList3"/>
    <dgm:cxn modelId="{AC382406-756F-4BC3-A6EA-308399ABC29D}" type="presParOf" srcId="{0BDC30BD-4C60-4595-A286-EC5ED951EDC9}" destId="{D65D9E67-7A04-4A04-BC88-3E3C3222D178}" srcOrd="11" destOrd="0" presId="urn:microsoft.com/office/officeart/2005/8/layout/vList3"/>
    <dgm:cxn modelId="{8EEB803A-5731-498E-99CF-E16F9C7A05E7}" type="presParOf" srcId="{0BDC30BD-4C60-4595-A286-EC5ED951EDC9}" destId="{5E7CD41A-30C7-4587-BD86-40C3D05B20E1}" srcOrd="12" destOrd="0" presId="urn:microsoft.com/office/officeart/2005/8/layout/vList3"/>
    <dgm:cxn modelId="{AD1DF854-7B94-459B-815B-29F7EDAA0F64}" type="presParOf" srcId="{5E7CD41A-30C7-4587-BD86-40C3D05B20E1}" destId="{48B7EA43-6EDF-42EB-878D-7B686E8D0A82}" srcOrd="0" destOrd="0" presId="urn:microsoft.com/office/officeart/2005/8/layout/vList3"/>
    <dgm:cxn modelId="{1FDA1827-DB07-4279-8328-D1053A2ACB4B}" type="presParOf" srcId="{5E7CD41A-30C7-4587-BD86-40C3D05B20E1}" destId="{2897AE83-1256-4D67-B83A-457D11017487}"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B689BC-EE2A-4AED-BE31-C918528DD305}"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en-US"/>
        </a:p>
      </dgm:t>
    </dgm:pt>
    <dgm:pt modelId="{888B15A1-4B9A-42F6-8938-D92245213672}">
      <dgm:prSet phldrT="[Text]"/>
      <dgm:spPr/>
      <dgm:t>
        <a:bodyPr/>
        <a:lstStyle/>
        <a:p>
          <a:r>
            <a:rPr lang="en-US" dirty="0" smtClean="0">
              <a:solidFill>
                <a:schemeClr val="tx1"/>
              </a:solidFill>
            </a:rPr>
            <a:t>Menghemat waktu</a:t>
          </a:r>
          <a:endParaRPr lang="en-US" dirty="0">
            <a:solidFill>
              <a:schemeClr val="tx1"/>
            </a:solidFill>
          </a:endParaRPr>
        </a:p>
      </dgm:t>
    </dgm:pt>
    <dgm:pt modelId="{80027949-99E4-4C2C-84E1-F9A0B6F65550}" type="parTrans" cxnId="{59589C11-3F2F-4275-A817-9DAE5F034B5A}">
      <dgm:prSet/>
      <dgm:spPr/>
      <dgm:t>
        <a:bodyPr/>
        <a:lstStyle/>
        <a:p>
          <a:endParaRPr lang="en-US"/>
        </a:p>
      </dgm:t>
    </dgm:pt>
    <dgm:pt modelId="{C7222463-D1F2-4A66-8AC7-DA52F8497F53}" type="sibTrans" cxnId="{59589C11-3F2F-4275-A817-9DAE5F034B5A}">
      <dgm:prSet/>
      <dgm:spPr/>
      <dgm:t>
        <a:bodyPr/>
        <a:lstStyle/>
        <a:p>
          <a:endParaRPr lang="en-US"/>
        </a:p>
      </dgm:t>
    </dgm:pt>
    <dgm:pt modelId="{A9A7D839-DF39-4456-A0B1-EEE26B2A9A61}">
      <dgm:prSet phldrT="[Text]"/>
      <dgm:spPr/>
      <dgm:t>
        <a:bodyPr/>
        <a:lstStyle/>
        <a:p>
          <a:r>
            <a:rPr lang="en-US" dirty="0" smtClean="0">
              <a:solidFill>
                <a:schemeClr val="tx1"/>
              </a:solidFill>
            </a:rPr>
            <a:t>User yang bekerja dengan satu aplikasi dalam seluruh waktunya akan menginginkan penghematan waktu dengan memanfaatkan </a:t>
          </a:r>
          <a:r>
            <a:rPr lang="en-US" i="1" dirty="0" smtClean="0">
              <a:solidFill>
                <a:schemeClr val="tx1"/>
              </a:solidFill>
            </a:rPr>
            <a:t>short cut</a:t>
          </a:r>
          <a:endParaRPr lang="en-US" dirty="0">
            <a:solidFill>
              <a:schemeClr val="tx1"/>
            </a:solidFill>
          </a:endParaRPr>
        </a:p>
      </dgm:t>
    </dgm:pt>
    <dgm:pt modelId="{3E66461D-F524-4F5A-A9E7-8A6378E872B8}" type="parTrans" cxnId="{0F1C363A-428D-4113-815D-86CB0F0F2F29}">
      <dgm:prSet/>
      <dgm:spPr/>
      <dgm:t>
        <a:bodyPr/>
        <a:lstStyle/>
        <a:p>
          <a:endParaRPr lang="en-US"/>
        </a:p>
      </dgm:t>
    </dgm:pt>
    <dgm:pt modelId="{2E3EC8A5-446E-4319-B28E-1FDD9089012A}" type="sibTrans" cxnId="{0F1C363A-428D-4113-815D-86CB0F0F2F29}">
      <dgm:prSet/>
      <dgm:spPr/>
      <dgm:t>
        <a:bodyPr/>
        <a:lstStyle/>
        <a:p>
          <a:endParaRPr lang="en-US"/>
        </a:p>
      </dgm:t>
    </dgm:pt>
    <dgm:pt modelId="{19CA7D06-EEAB-4907-B648-45755C2D2326}">
      <dgm:prSet phldrT="[Text]"/>
      <dgm:spPr/>
      <dgm:t>
        <a:bodyPr/>
        <a:lstStyle/>
        <a:p>
          <a:r>
            <a:rPr lang="en-US" dirty="0" smtClean="0">
              <a:solidFill>
                <a:schemeClr val="tx1"/>
              </a:solidFill>
            </a:rPr>
            <a:t>Efisien</a:t>
          </a:r>
          <a:endParaRPr lang="en-US" dirty="0">
            <a:solidFill>
              <a:schemeClr val="tx1"/>
            </a:solidFill>
          </a:endParaRPr>
        </a:p>
      </dgm:t>
    </dgm:pt>
    <dgm:pt modelId="{6C67C745-3B53-4BBF-BFC5-8ADD94FAA20F}" type="parTrans" cxnId="{031D320D-A9B2-4B9B-BE5E-91BD1CA8E6F4}">
      <dgm:prSet/>
      <dgm:spPr/>
      <dgm:t>
        <a:bodyPr/>
        <a:lstStyle/>
        <a:p>
          <a:endParaRPr lang="en-US"/>
        </a:p>
      </dgm:t>
    </dgm:pt>
    <dgm:pt modelId="{66DF9800-9999-4092-AF20-A6F153EA6364}" type="sibTrans" cxnId="{031D320D-A9B2-4B9B-BE5E-91BD1CA8E6F4}">
      <dgm:prSet/>
      <dgm:spPr/>
      <dgm:t>
        <a:bodyPr/>
        <a:lstStyle/>
        <a:p>
          <a:endParaRPr lang="en-US"/>
        </a:p>
      </dgm:t>
    </dgm:pt>
    <dgm:pt modelId="{A07D0CF4-9158-4D03-924D-69F150B0B2E6}">
      <dgm:prSet phldrT="[Text]"/>
      <dgm:spPr/>
      <dgm:t>
        <a:bodyPr/>
        <a:lstStyle/>
        <a:p>
          <a:r>
            <a:rPr lang="en-US" dirty="0" smtClean="0">
              <a:solidFill>
                <a:schemeClr val="tx1"/>
              </a:solidFill>
            </a:rPr>
            <a:t>User mulai hilang kesabaran dengan urutan menu panjang ketika mereka sudah tahu      pasti apa yang mereka kerjakan</a:t>
          </a:r>
          <a:endParaRPr lang="en-US" dirty="0">
            <a:solidFill>
              <a:schemeClr val="tx1"/>
            </a:solidFill>
          </a:endParaRPr>
        </a:p>
      </dgm:t>
    </dgm:pt>
    <dgm:pt modelId="{100A155C-8929-4730-803B-D61E59054A0E}" type="parTrans" cxnId="{C1161080-FCC5-454B-80F4-0678C805045C}">
      <dgm:prSet/>
      <dgm:spPr/>
      <dgm:t>
        <a:bodyPr/>
        <a:lstStyle/>
        <a:p>
          <a:endParaRPr lang="en-US"/>
        </a:p>
      </dgm:t>
    </dgm:pt>
    <dgm:pt modelId="{553B42EF-5A8A-4F8F-8826-81D0877C5CAB}" type="sibTrans" cxnId="{C1161080-FCC5-454B-80F4-0678C805045C}">
      <dgm:prSet/>
      <dgm:spPr/>
      <dgm:t>
        <a:bodyPr/>
        <a:lstStyle/>
        <a:p>
          <a:endParaRPr lang="en-US"/>
        </a:p>
      </dgm:t>
    </dgm:pt>
    <dgm:pt modelId="{2843E082-3AA0-43B4-9424-290E1E78A6AD}">
      <dgm:prSet phldrT="[Text]"/>
      <dgm:spPr/>
      <dgm:t>
        <a:bodyPr/>
        <a:lstStyle/>
        <a:p>
          <a:r>
            <a:rPr lang="en-US" dirty="0" smtClean="0">
              <a:solidFill>
                <a:schemeClr val="tx1"/>
              </a:solidFill>
            </a:rPr>
            <a:t>Meminimalisir interaksi</a:t>
          </a:r>
          <a:endParaRPr lang="en-US" dirty="0">
            <a:solidFill>
              <a:schemeClr val="tx1"/>
            </a:solidFill>
          </a:endParaRPr>
        </a:p>
      </dgm:t>
    </dgm:pt>
    <dgm:pt modelId="{C2DDACAD-B68A-49B1-B4BA-335B37908B50}" type="parTrans" cxnId="{D60518BD-938B-44BA-A53E-77C0D9CD4827}">
      <dgm:prSet/>
      <dgm:spPr/>
      <dgm:t>
        <a:bodyPr/>
        <a:lstStyle/>
        <a:p>
          <a:endParaRPr lang="en-US"/>
        </a:p>
      </dgm:t>
    </dgm:pt>
    <dgm:pt modelId="{E780655F-08FD-49BF-A89B-A937200BC126}" type="sibTrans" cxnId="{D60518BD-938B-44BA-A53E-77C0D9CD4827}">
      <dgm:prSet/>
      <dgm:spPr/>
      <dgm:t>
        <a:bodyPr/>
        <a:lstStyle/>
        <a:p>
          <a:endParaRPr lang="en-US"/>
        </a:p>
      </dgm:t>
    </dgm:pt>
    <dgm:pt modelId="{F446E6A2-8A64-4707-943E-2751CC97D896}">
      <dgm:prSet phldrT="[Text]"/>
      <dgm:spPr/>
      <dgm:t>
        <a:bodyPr/>
        <a:lstStyle/>
        <a:p>
          <a:r>
            <a:rPr lang="en-US" i="1" dirty="0" smtClean="0">
              <a:solidFill>
                <a:schemeClr val="tx1"/>
              </a:solidFill>
            </a:rPr>
            <a:t>Short cut keys</a:t>
          </a:r>
          <a:r>
            <a:rPr lang="en-US" dirty="0" smtClean="0">
              <a:solidFill>
                <a:schemeClr val="tx1"/>
              </a:solidFill>
            </a:rPr>
            <a:t> dapat mereduksi jumlah interaksi untuk tugas yang diberikan</a:t>
          </a:r>
          <a:endParaRPr lang="en-US" dirty="0">
            <a:solidFill>
              <a:schemeClr val="tx1"/>
            </a:solidFill>
          </a:endParaRPr>
        </a:p>
      </dgm:t>
    </dgm:pt>
    <dgm:pt modelId="{0841F55C-8DDF-4089-A000-CACFC768A4E9}" type="parTrans" cxnId="{00999C22-1373-43A5-9CFA-1CB6F17671A0}">
      <dgm:prSet/>
      <dgm:spPr/>
      <dgm:t>
        <a:bodyPr/>
        <a:lstStyle/>
        <a:p>
          <a:endParaRPr lang="en-US"/>
        </a:p>
      </dgm:t>
    </dgm:pt>
    <dgm:pt modelId="{832126A8-6C65-4EB9-B4D4-27CB457773D4}" type="sibTrans" cxnId="{00999C22-1373-43A5-9CFA-1CB6F17671A0}">
      <dgm:prSet/>
      <dgm:spPr/>
      <dgm:t>
        <a:bodyPr/>
        <a:lstStyle/>
        <a:p>
          <a:endParaRPr lang="en-US"/>
        </a:p>
      </dgm:t>
    </dgm:pt>
    <dgm:pt modelId="{791C4097-BB87-4C24-A560-95A2378ED2CF}">
      <dgm:prSet phldrT="[Text]"/>
      <dgm:spPr/>
      <dgm:t>
        <a:bodyPr/>
        <a:lstStyle/>
        <a:p>
          <a:r>
            <a:rPr lang="en-US" dirty="0" smtClean="0">
              <a:solidFill>
                <a:schemeClr val="tx1"/>
              </a:solidFill>
            </a:rPr>
            <a:t>Kebutuhan Personal</a:t>
          </a:r>
          <a:endParaRPr lang="en-US" dirty="0">
            <a:solidFill>
              <a:schemeClr val="tx1"/>
            </a:solidFill>
          </a:endParaRPr>
        </a:p>
      </dgm:t>
    </dgm:pt>
    <dgm:pt modelId="{7E7BD59F-45CF-441F-8640-3F9BF0654710}" type="parTrans" cxnId="{2BF07B01-F5F3-47C6-AC56-128F2625E7F6}">
      <dgm:prSet/>
      <dgm:spPr/>
      <dgm:t>
        <a:bodyPr/>
        <a:lstStyle/>
        <a:p>
          <a:endParaRPr lang="en-US"/>
        </a:p>
      </dgm:t>
    </dgm:pt>
    <dgm:pt modelId="{60D23E18-22ED-417B-8CA7-375FD7659D3C}" type="sibTrans" cxnId="{2BF07B01-F5F3-47C6-AC56-128F2625E7F6}">
      <dgm:prSet/>
      <dgm:spPr/>
      <dgm:t>
        <a:bodyPr/>
        <a:lstStyle/>
        <a:p>
          <a:endParaRPr lang="en-US"/>
        </a:p>
      </dgm:t>
    </dgm:pt>
    <dgm:pt modelId="{575E132F-339C-4EBD-9655-F3CF327DE2F6}">
      <dgm:prSet phldrT="[Text]"/>
      <dgm:spPr/>
      <dgm:t>
        <a:bodyPr/>
        <a:lstStyle/>
        <a:p>
          <a:r>
            <a:rPr lang="en-US" dirty="0" smtClean="0">
              <a:solidFill>
                <a:schemeClr val="tx1"/>
              </a:solidFill>
            </a:rPr>
            <a:t>Designer dapat menyediakan fasilitas makro bagi user untuk membuat </a:t>
          </a:r>
          <a:r>
            <a:rPr lang="en-US" i="1" dirty="0" smtClean="0">
              <a:solidFill>
                <a:schemeClr val="tx1"/>
              </a:solidFill>
            </a:rPr>
            <a:t>short cuts</a:t>
          </a:r>
          <a:r>
            <a:rPr lang="en-US" dirty="0" smtClean="0">
              <a:solidFill>
                <a:schemeClr val="tx1"/>
              </a:solidFill>
            </a:rPr>
            <a:t> bagi dirinya sendiri</a:t>
          </a:r>
          <a:endParaRPr lang="en-US" dirty="0">
            <a:solidFill>
              <a:schemeClr val="tx1"/>
            </a:solidFill>
          </a:endParaRPr>
        </a:p>
      </dgm:t>
    </dgm:pt>
    <dgm:pt modelId="{28EA4E74-6165-4150-A60C-07FA04B3F8CB}" type="parTrans" cxnId="{F42550A1-47A3-4775-BBAE-B919AA38F994}">
      <dgm:prSet/>
      <dgm:spPr/>
      <dgm:t>
        <a:bodyPr/>
        <a:lstStyle/>
        <a:p>
          <a:endParaRPr lang="en-US"/>
        </a:p>
      </dgm:t>
    </dgm:pt>
    <dgm:pt modelId="{400475F0-6464-4038-B08F-08C41F12939F}" type="sibTrans" cxnId="{F42550A1-47A3-4775-BBAE-B919AA38F994}">
      <dgm:prSet/>
      <dgm:spPr/>
      <dgm:t>
        <a:bodyPr/>
        <a:lstStyle/>
        <a:p>
          <a:endParaRPr lang="en-US"/>
        </a:p>
      </dgm:t>
    </dgm:pt>
    <dgm:pt modelId="{B0ECFAB2-863F-44B6-B744-8F7D1D391433}">
      <dgm:prSet phldrT="[Text]"/>
      <dgm:spPr/>
      <dgm:t>
        <a:bodyPr/>
        <a:lstStyle/>
        <a:p>
          <a:r>
            <a:rPr lang="en-US" dirty="0" smtClean="0">
              <a:solidFill>
                <a:schemeClr val="tx1"/>
              </a:solidFill>
            </a:rPr>
            <a:t>Lebih Produktif</a:t>
          </a:r>
          <a:endParaRPr lang="en-US" dirty="0">
            <a:solidFill>
              <a:schemeClr val="tx1"/>
            </a:solidFill>
          </a:endParaRPr>
        </a:p>
      </dgm:t>
    </dgm:pt>
    <dgm:pt modelId="{D10C2A58-5D94-4938-B573-69DE88CBF5BB}" type="parTrans" cxnId="{19E503BE-475B-49E0-BD40-48B4B3102705}">
      <dgm:prSet/>
      <dgm:spPr/>
      <dgm:t>
        <a:bodyPr/>
        <a:lstStyle/>
        <a:p>
          <a:endParaRPr lang="en-US"/>
        </a:p>
      </dgm:t>
    </dgm:pt>
    <dgm:pt modelId="{0014C563-3CA0-478E-A602-C3E343A41023}" type="sibTrans" cxnId="{19E503BE-475B-49E0-BD40-48B4B3102705}">
      <dgm:prSet/>
      <dgm:spPr/>
      <dgm:t>
        <a:bodyPr/>
        <a:lstStyle/>
        <a:p>
          <a:endParaRPr lang="en-US"/>
        </a:p>
      </dgm:t>
    </dgm:pt>
    <dgm:pt modelId="{17611BE2-73D5-4498-BE88-DC50DB51C6E3}">
      <dgm:prSet phldrT="[Text]"/>
      <dgm:spPr/>
      <dgm:t>
        <a:bodyPr/>
        <a:lstStyle/>
        <a:p>
          <a:r>
            <a:rPr lang="en-US" dirty="0" smtClean="0">
              <a:solidFill>
                <a:schemeClr val="tx1"/>
              </a:solidFill>
            </a:rPr>
            <a:t>Dengan </a:t>
          </a:r>
          <a:r>
            <a:rPr lang="en-US" i="1" dirty="0" smtClean="0">
              <a:solidFill>
                <a:schemeClr val="tx1"/>
              </a:solidFill>
            </a:rPr>
            <a:t>short cut</a:t>
          </a:r>
          <a:r>
            <a:rPr lang="en-US" dirty="0" smtClean="0">
              <a:solidFill>
                <a:schemeClr val="tx1"/>
              </a:solidFill>
            </a:rPr>
            <a:t> membuat user lebih produktif</a:t>
          </a:r>
          <a:endParaRPr lang="en-US" dirty="0">
            <a:solidFill>
              <a:schemeClr val="tx1"/>
            </a:solidFill>
          </a:endParaRPr>
        </a:p>
      </dgm:t>
    </dgm:pt>
    <dgm:pt modelId="{6CC7D5F4-5913-4820-BD28-043D5F7AF3D9}" type="parTrans" cxnId="{6D28BEB8-1212-4CDB-B130-16C4E3C8F32D}">
      <dgm:prSet/>
      <dgm:spPr/>
      <dgm:t>
        <a:bodyPr/>
        <a:lstStyle/>
        <a:p>
          <a:endParaRPr lang="en-US"/>
        </a:p>
      </dgm:t>
    </dgm:pt>
    <dgm:pt modelId="{1AC626B4-1982-4D51-9812-F179F29D2026}" type="sibTrans" cxnId="{6D28BEB8-1212-4CDB-B130-16C4E3C8F32D}">
      <dgm:prSet/>
      <dgm:spPr/>
      <dgm:t>
        <a:bodyPr/>
        <a:lstStyle/>
        <a:p>
          <a:endParaRPr lang="en-US"/>
        </a:p>
      </dgm:t>
    </dgm:pt>
    <dgm:pt modelId="{458CBAAC-3D81-4F91-8180-5AC8643F63DF}" type="pres">
      <dgm:prSet presAssocID="{29B689BC-EE2A-4AED-BE31-C918528DD305}" presName="linear" presStyleCnt="0">
        <dgm:presLayoutVars>
          <dgm:animLvl val="lvl"/>
          <dgm:resizeHandles val="exact"/>
        </dgm:presLayoutVars>
      </dgm:prSet>
      <dgm:spPr/>
      <dgm:t>
        <a:bodyPr/>
        <a:lstStyle/>
        <a:p>
          <a:endParaRPr lang="en-US"/>
        </a:p>
      </dgm:t>
    </dgm:pt>
    <dgm:pt modelId="{A629A314-D416-44D9-AE78-F64E03819114}" type="pres">
      <dgm:prSet presAssocID="{888B15A1-4B9A-42F6-8938-D92245213672}" presName="parentText" presStyleLbl="node1" presStyleIdx="0" presStyleCnt="5">
        <dgm:presLayoutVars>
          <dgm:chMax val="0"/>
          <dgm:bulletEnabled val="1"/>
        </dgm:presLayoutVars>
      </dgm:prSet>
      <dgm:spPr/>
      <dgm:t>
        <a:bodyPr/>
        <a:lstStyle/>
        <a:p>
          <a:endParaRPr lang="en-US"/>
        </a:p>
      </dgm:t>
    </dgm:pt>
    <dgm:pt modelId="{DA036EBB-AA2D-461E-B824-757893DDB42C}" type="pres">
      <dgm:prSet presAssocID="{888B15A1-4B9A-42F6-8938-D92245213672}" presName="childText" presStyleLbl="revTx" presStyleIdx="0" presStyleCnt="5">
        <dgm:presLayoutVars>
          <dgm:bulletEnabled val="1"/>
        </dgm:presLayoutVars>
      </dgm:prSet>
      <dgm:spPr/>
      <dgm:t>
        <a:bodyPr/>
        <a:lstStyle/>
        <a:p>
          <a:endParaRPr lang="en-US"/>
        </a:p>
      </dgm:t>
    </dgm:pt>
    <dgm:pt modelId="{4B7D811C-6D8B-4A88-BE5C-85113C4A7848}" type="pres">
      <dgm:prSet presAssocID="{19CA7D06-EEAB-4907-B648-45755C2D2326}" presName="parentText" presStyleLbl="node1" presStyleIdx="1" presStyleCnt="5">
        <dgm:presLayoutVars>
          <dgm:chMax val="0"/>
          <dgm:bulletEnabled val="1"/>
        </dgm:presLayoutVars>
      </dgm:prSet>
      <dgm:spPr/>
      <dgm:t>
        <a:bodyPr/>
        <a:lstStyle/>
        <a:p>
          <a:endParaRPr lang="en-US"/>
        </a:p>
      </dgm:t>
    </dgm:pt>
    <dgm:pt modelId="{1B641835-EF07-4F9B-86B2-FCE7328C1560}" type="pres">
      <dgm:prSet presAssocID="{19CA7D06-EEAB-4907-B648-45755C2D2326}" presName="childText" presStyleLbl="revTx" presStyleIdx="1" presStyleCnt="5">
        <dgm:presLayoutVars>
          <dgm:bulletEnabled val="1"/>
        </dgm:presLayoutVars>
      </dgm:prSet>
      <dgm:spPr/>
      <dgm:t>
        <a:bodyPr/>
        <a:lstStyle/>
        <a:p>
          <a:endParaRPr lang="en-US"/>
        </a:p>
      </dgm:t>
    </dgm:pt>
    <dgm:pt modelId="{E7AB4A0F-45D3-4B7F-AC1C-929E4CCB646E}" type="pres">
      <dgm:prSet presAssocID="{2843E082-3AA0-43B4-9424-290E1E78A6AD}" presName="parentText" presStyleLbl="node1" presStyleIdx="2" presStyleCnt="5">
        <dgm:presLayoutVars>
          <dgm:chMax val="0"/>
          <dgm:bulletEnabled val="1"/>
        </dgm:presLayoutVars>
      </dgm:prSet>
      <dgm:spPr/>
      <dgm:t>
        <a:bodyPr/>
        <a:lstStyle/>
        <a:p>
          <a:endParaRPr lang="en-US"/>
        </a:p>
      </dgm:t>
    </dgm:pt>
    <dgm:pt modelId="{9CF47971-D719-4CCB-8A6F-572FF5C2EECC}" type="pres">
      <dgm:prSet presAssocID="{2843E082-3AA0-43B4-9424-290E1E78A6AD}" presName="childText" presStyleLbl="revTx" presStyleIdx="2" presStyleCnt="5">
        <dgm:presLayoutVars>
          <dgm:bulletEnabled val="1"/>
        </dgm:presLayoutVars>
      </dgm:prSet>
      <dgm:spPr/>
      <dgm:t>
        <a:bodyPr/>
        <a:lstStyle/>
        <a:p>
          <a:endParaRPr lang="en-US"/>
        </a:p>
      </dgm:t>
    </dgm:pt>
    <dgm:pt modelId="{E1646CA7-99E4-4431-A775-85B13D198AB5}" type="pres">
      <dgm:prSet presAssocID="{791C4097-BB87-4C24-A560-95A2378ED2CF}" presName="parentText" presStyleLbl="node1" presStyleIdx="3" presStyleCnt="5">
        <dgm:presLayoutVars>
          <dgm:chMax val="0"/>
          <dgm:bulletEnabled val="1"/>
        </dgm:presLayoutVars>
      </dgm:prSet>
      <dgm:spPr/>
      <dgm:t>
        <a:bodyPr/>
        <a:lstStyle/>
        <a:p>
          <a:endParaRPr lang="en-US"/>
        </a:p>
      </dgm:t>
    </dgm:pt>
    <dgm:pt modelId="{7B6FBE58-98CA-4390-BDA1-B524462BA2D5}" type="pres">
      <dgm:prSet presAssocID="{791C4097-BB87-4C24-A560-95A2378ED2CF}" presName="childText" presStyleLbl="revTx" presStyleIdx="3" presStyleCnt="5">
        <dgm:presLayoutVars>
          <dgm:bulletEnabled val="1"/>
        </dgm:presLayoutVars>
      </dgm:prSet>
      <dgm:spPr/>
      <dgm:t>
        <a:bodyPr/>
        <a:lstStyle/>
        <a:p>
          <a:endParaRPr lang="en-US"/>
        </a:p>
      </dgm:t>
    </dgm:pt>
    <dgm:pt modelId="{348F73B8-D5D9-4FBC-A248-E0A161A126C4}" type="pres">
      <dgm:prSet presAssocID="{B0ECFAB2-863F-44B6-B744-8F7D1D391433}" presName="parentText" presStyleLbl="node1" presStyleIdx="4" presStyleCnt="5">
        <dgm:presLayoutVars>
          <dgm:chMax val="0"/>
          <dgm:bulletEnabled val="1"/>
        </dgm:presLayoutVars>
      </dgm:prSet>
      <dgm:spPr/>
      <dgm:t>
        <a:bodyPr/>
        <a:lstStyle/>
        <a:p>
          <a:endParaRPr lang="en-US"/>
        </a:p>
      </dgm:t>
    </dgm:pt>
    <dgm:pt modelId="{FF35FBB0-164C-42C5-A447-935C35501E2F}" type="pres">
      <dgm:prSet presAssocID="{B0ECFAB2-863F-44B6-B744-8F7D1D391433}" presName="childText" presStyleLbl="revTx" presStyleIdx="4" presStyleCnt="5">
        <dgm:presLayoutVars>
          <dgm:bulletEnabled val="1"/>
        </dgm:presLayoutVars>
      </dgm:prSet>
      <dgm:spPr/>
      <dgm:t>
        <a:bodyPr/>
        <a:lstStyle/>
        <a:p>
          <a:endParaRPr lang="en-US"/>
        </a:p>
      </dgm:t>
    </dgm:pt>
  </dgm:ptLst>
  <dgm:cxnLst>
    <dgm:cxn modelId="{F42550A1-47A3-4775-BBAE-B919AA38F994}" srcId="{791C4097-BB87-4C24-A560-95A2378ED2CF}" destId="{575E132F-339C-4EBD-9655-F3CF327DE2F6}" srcOrd="0" destOrd="0" parTransId="{28EA4E74-6165-4150-A60C-07FA04B3F8CB}" sibTransId="{400475F0-6464-4038-B08F-08C41F12939F}"/>
    <dgm:cxn modelId="{EE440792-2C57-4575-A316-2CC63972342C}" type="presOf" srcId="{2843E082-3AA0-43B4-9424-290E1E78A6AD}" destId="{E7AB4A0F-45D3-4B7F-AC1C-929E4CCB646E}" srcOrd="0" destOrd="0" presId="urn:microsoft.com/office/officeart/2005/8/layout/vList2"/>
    <dgm:cxn modelId="{031D320D-A9B2-4B9B-BE5E-91BD1CA8E6F4}" srcId="{29B689BC-EE2A-4AED-BE31-C918528DD305}" destId="{19CA7D06-EEAB-4907-B648-45755C2D2326}" srcOrd="1" destOrd="0" parTransId="{6C67C745-3B53-4BBF-BFC5-8ADD94FAA20F}" sibTransId="{66DF9800-9999-4092-AF20-A6F153EA6364}"/>
    <dgm:cxn modelId="{1BF0EC7E-D74C-4ED9-9DAE-44D6E8CB2F5C}" type="presOf" srcId="{888B15A1-4B9A-42F6-8938-D92245213672}" destId="{A629A314-D416-44D9-AE78-F64E03819114}" srcOrd="0" destOrd="0" presId="urn:microsoft.com/office/officeart/2005/8/layout/vList2"/>
    <dgm:cxn modelId="{D913C2AC-545D-4570-867E-D163DF4634A9}" type="presOf" srcId="{A9A7D839-DF39-4456-A0B1-EEE26B2A9A61}" destId="{DA036EBB-AA2D-461E-B824-757893DDB42C}" srcOrd="0" destOrd="0" presId="urn:microsoft.com/office/officeart/2005/8/layout/vList2"/>
    <dgm:cxn modelId="{C1161080-FCC5-454B-80F4-0678C805045C}" srcId="{19CA7D06-EEAB-4907-B648-45755C2D2326}" destId="{A07D0CF4-9158-4D03-924D-69F150B0B2E6}" srcOrd="0" destOrd="0" parTransId="{100A155C-8929-4730-803B-D61E59054A0E}" sibTransId="{553B42EF-5A8A-4F8F-8826-81D0877C5CAB}"/>
    <dgm:cxn modelId="{50FA28FE-657F-4641-9700-60CFC023E750}" type="presOf" srcId="{F446E6A2-8A64-4707-943E-2751CC97D896}" destId="{9CF47971-D719-4CCB-8A6F-572FF5C2EECC}" srcOrd="0" destOrd="0" presId="urn:microsoft.com/office/officeart/2005/8/layout/vList2"/>
    <dgm:cxn modelId="{F7692B45-D8A6-4565-BDEE-C7A317927F9E}" type="presOf" srcId="{791C4097-BB87-4C24-A560-95A2378ED2CF}" destId="{E1646CA7-99E4-4431-A775-85B13D198AB5}" srcOrd="0" destOrd="0" presId="urn:microsoft.com/office/officeart/2005/8/layout/vList2"/>
    <dgm:cxn modelId="{56187DDA-8D23-4E01-B9F4-5572A019D37F}" type="presOf" srcId="{29B689BC-EE2A-4AED-BE31-C918528DD305}" destId="{458CBAAC-3D81-4F91-8180-5AC8643F63DF}" srcOrd="0" destOrd="0" presId="urn:microsoft.com/office/officeart/2005/8/layout/vList2"/>
    <dgm:cxn modelId="{01BA9841-DE0C-4235-88AC-5015B100FEBF}" type="presOf" srcId="{19CA7D06-EEAB-4907-B648-45755C2D2326}" destId="{4B7D811C-6D8B-4A88-BE5C-85113C4A7848}" srcOrd="0" destOrd="0" presId="urn:microsoft.com/office/officeart/2005/8/layout/vList2"/>
    <dgm:cxn modelId="{3B780470-2E2E-467D-AA5F-41233166D3AC}" type="presOf" srcId="{B0ECFAB2-863F-44B6-B744-8F7D1D391433}" destId="{348F73B8-D5D9-4FBC-A248-E0A161A126C4}" srcOrd="0" destOrd="0" presId="urn:microsoft.com/office/officeart/2005/8/layout/vList2"/>
    <dgm:cxn modelId="{E353C869-760C-4F0D-963D-969721483A1E}" type="presOf" srcId="{17611BE2-73D5-4498-BE88-DC50DB51C6E3}" destId="{FF35FBB0-164C-42C5-A447-935C35501E2F}" srcOrd="0" destOrd="0" presId="urn:microsoft.com/office/officeart/2005/8/layout/vList2"/>
    <dgm:cxn modelId="{2BF07B01-F5F3-47C6-AC56-128F2625E7F6}" srcId="{29B689BC-EE2A-4AED-BE31-C918528DD305}" destId="{791C4097-BB87-4C24-A560-95A2378ED2CF}" srcOrd="3" destOrd="0" parTransId="{7E7BD59F-45CF-441F-8640-3F9BF0654710}" sibTransId="{60D23E18-22ED-417B-8CA7-375FD7659D3C}"/>
    <dgm:cxn modelId="{0F1C363A-428D-4113-815D-86CB0F0F2F29}" srcId="{888B15A1-4B9A-42F6-8938-D92245213672}" destId="{A9A7D839-DF39-4456-A0B1-EEE26B2A9A61}" srcOrd="0" destOrd="0" parTransId="{3E66461D-F524-4F5A-A9E7-8A6378E872B8}" sibTransId="{2E3EC8A5-446E-4319-B28E-1FDD9089012A}"/>
    <dgm:cxn modelId="{C3F36EED-6F58-42D4-9C38-7F76EDDE262E}" type="presOf" srcId="{A07D0CF4-9158-4D03-924D-69F150B0B2E6}" destId="{1B641835-EF07-4F9B-86B2-FCE7328C1560}" srcOrd="0" destOrd="0" presId="urn:microsoft.com/office/officeart/2005/8/layout/vList2"/>
    <dgm:cxn modelId="{00999C22-1373-43A5-9CFA-1CB6F17671A0}" srcId="{2843E082-3AA0-43B4-9424-290E1E78A6AD}" destId="{F446E6A2-8A64-4707-943E-2751CC97D896}" srcOrd="0" destOrd="0" parTransId="{0841F55C-8DDF-4089-A000-CACFC768A4E9}" sibTransId="{832126A8-6C65-4EB9-B4D4-27CB457773D4}"/>
    <dgm:cxn modelId="{59589C11-3F2F-4275-A817-9DAE5F034B5A}" srcId="{29B689BC-EE2A-4AED-BE31-C918528DD305}" destId="{888B15A1-4B9A-42F6-8938-D92245213672}" srcOrd="0" destOrd="0" parTransId="{80027949-99E4-4C2C-84E1-F9A0B6F65550}" sibTransId="{C7222463-D1F2-4A66-8AC7-DA52F8497F53}"/>
    <dgm:cxn modelId="{681091BF-D78D-45C2-B7A1-F7F8EF3E29FB}" type="presOf" srcId="{575E132F-339C-4EBD-9655-F3CF327DE2F6}" destId="{7B6FBE58-98CA-4390-BDA1-B524462BA2D5}" srcOrd="0" destOrd="0" presId="urn:microsoft.com/office/officeart/2005/8/layout/vList2"/>
    <dgm:cxn modelId="{6D28BEB8-1212-4CDB-B130-16C4E3C8F32D}" srcId="{B0ECFAB2-863F-44B6-B744-8F7D1D391433}" destId="{17611BE2-73D5-4498-BE88-DC50DB51C6E3}" srcOrd="0" destOrd="0" parTransId="{6CC7D5F4-5913-4820-BD28-043D5F7AF3D9}" sibTransId="{1AC626B4-1982-4D51-9812-F179F29D2026}"/>
    <dgm:cxn modelId="{D60518BD-938B-44BA-A53E-77C0D9CD4827}" srcId="{29B689BC-EE2A-4AED-BE31-C918528DD305}" destId="{2843E082-3AA0-43B4-9424-290E1E78A6AD}" srcOrd="2" destOrd="0" parTransId="{C2DDACAD-B68A-49B1-B4BA-335B37908B50}" sibTransId="{E780655F-08FD-49BF-A89B-A937200BC126}"/>
    <dgm:cxn modelId="{19E503BE-475B-49E0-BD40-48B4B3102705}" srcId="{29B689BC-EE2A-4AED-BE31-C918528DD305}" destId="{B0ECFAB2-863F-44B6-B744-8F7D1D391433}" srcOrd="4" destOrd="0" parTransId="{D10C2A58-5D94-4938-B573-69DE88CBF5BB}" sibTransId="{0014C563-3CA0-478E-A602-C3E343A41023}"/>
    <dgm:cxn modelId="{A98C3D22-4B51-4345-BCC3-82095E8E1E34}" type="presParOf" srcId="{458CBAAC-3D81-4F91-8180-5AC8643F63DF}" destId="{A629A314-D416-44D9-AE78-F64E03819114}" srcOrd="0" destOrd="0" presId="urn:microsoft.com/office/officeart/2005/8/layout/vList2"/>
    <dgm:cxn modelId="{26DBC622-33FC-4451-9619-17001FC976C4}" type="presParOf" srcId="{458CBAAC-3D81-4F91-8180-5AC8643F63DF}" destId="{DA036EBB-AA2D-461E-B824-757893DDB42C}" srcOrd="1" destOrd="0" presId="urn:microsoft.com/office/officeart/2005/8/layout/vList2"/>
    <dgm:cxn modelId="{3B221897-4B89-4B86-AC3F-1F64819148D8}" type="presParOf" srcId="{458CBAAC-3D81-4F91-8180-5AC8643F63DF}" destId="{4B7D811C-6D8B-4A88-BE5C-85113C4A7848}" srcOrd="2" destOrd="0" presId="urn:microsoft.com/office/officeart/2005/8/layout/vList2"/>
    <dgm:cxn modelId="{A5E8C96A-A09D-421B-B1FB-3127C191AD7E}" type="presParOf" srcId="{458CBAAC-3D81-4F91-8180-5AC8643F63DF}" destId="{1B641835-EF07-4F9B-86B2-FCE7328C1560}" srcOrd="3" destOrd="0" presId="urn:microsoft.com/office/officeart/2005/8/layout/vList2"/>
    <dgm:cxn modelId="{A1132C20-6618-4F09-B9D5-6110EE5886B0}" type="presParOf" srcId="{458CBAAC-3D81-4F91-8180-5AC8643F63DF}" destId="{E7AB4A0F-45D3-4B7F-AC1C-929E4CCB646E}" srcOrd="4" destOrd="0" presId="urn:microsoft.com/office/officeart/2005/8/layout/vList2"/>
    <dgm:cxn modelId="{72D200A1-4E0F-490F-824B-1E92E0669735}" type="presParOf" srcId="{458CBAAC-3D81-4F91-8180-5AC8643F63DF}" destId="{9CF47971-D719-4CCB-8A6F-572FF5C2EECC}" srcOrd="5" destOrd="0" presId="urn:microsoft.com/office/officeart/2005/8/layout/vList2"/>
    <dgm:cxn modelId="{0C02678B-640C-4375-B23E-E87BA4FC48F4}" type="presParOf" srcId="{458CBAAC-3D81-4F91-8180-5AC8643F63DF}" destId="{E1646CA7-99E4-4431-A775-85B13D198AB5}" srcOrd="6" destOrd="0" presId="urn:microsoft.com/office/officeart/2005/8/layout/vList2"/>
    <dgm:cxn modelId="{BE7CFF06-80B8-49B2-A271-22D66291D2B8}" type="presParOf" srcId="{458CBAAC-3D81-4F91-8180-5AC8643F63DF}" destId="{7B6FBE58-98CA-4390-BDA1-B524462BA2D5}" srcOrd="7" destOrd="0" presId="urn:microsoft.com/office/officeart/2005/8/layout/vList2"/>
    <dgm:cxn modelId="{0DF88E93-B657-44C6-B6E1-A36672E6D070}" type="presParOf" srcId="{458CBAAC-3D81-4F91-8180-5AC8643F63DF}" destId="{348F73B8-D5D9-4FBC-A248-E0A161A126C4}" srcOrd="8" destOrd="0" presId="urn:microsoft.com/office/officeart/2005/8/layout/vList2"/>
    <dgm:cxn modelId="{DDB2DC66-0B29-402E-BA2C-D7AAA0E96F1C}" type="presParOf" srcId="{458CBAAC-3D81-4F91-8180-5AC8643F63DF}" destId="{FF35FBB0-164C-42C5-A447-935C35501E2F}"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FB95BA-AB09-4565-A2EC-7EA39DBDE6A3}" type="doc">
      <dgm:prSet loTypeId="urn:microsoft.com/office/officeart/2005/8/layout/vList3" loCatId="picture" qsTypeId="urn:microsoft.com/office/officeart/2005/8/quickstyle/simple1" qsCatId="simple" csTypeId="urn:microsoft.com/office/officeart/2005/8/colors/accent1_2" csCatId="accent1" phldr="1"/>
      <dgm:spPr/>
    </dgm:pt>
    <dgm:pt modelId="{FDF7AFF8-5E65-4B24-AA5E-572026D3C263}">
      <dgm:prSet phldrT="[Text]"/>
      <dgm:spPr/>
      <dgm:t>
        <a:bodyPr/>
        <a:lstStyle/>
        <a:p>
          <a:r>
            <a:rPr lang="en-US" dirty="0" smtClean="0"/>
            <a:t>gambar bersifat umum</a:t>
          </a:r>
          <a:endParaRPr lang="en-US" dirty="0"/>
        </a:p>
      </dgm:t>
    </dgm:pt>
    <dgm:pt modelId="{93C6CF9C-FA6A-40BF-9698-0018718BC3F7}" type="parTrans" cxnId="{8AE14D1D-34EA-455B-8369-3449810EFE2D}">
      <dgm:prSet/>
      <dgm:spPr/>
      <dgm:t>
        <a:bodyPr/>
        <a:lstStyle/>
        <a:p>
          <a:endParaRPr lang="en-US"/>
        </a:p>
      </dgm:t>
    </dgm:pt>
    <dgm:pt modelId="{A5B35C2B-DE3B-43AC-9594-AC49C8AEC980}" type="sibTrans" cxnId="{8AE14D1D-34EA-455B-8369-3449810EFE2D}">
      <dgm:prSet/>
      <dgm:spPr/>
      <dgm:t>
        <a:bodyPr/>
        <a:lstStyle/>
        <a:p>
          <a:endParaRPr lang="en-US"/>
        </a:p>
      </dgm:t>
    </dgm:pt>
    <dgm:pt modelId="{733D984A-FD5D-4536-AFA6-69BDA836187C}">
      <dgm:prSet phldrT="[Text]"/>
      <dgm:spPr/>
      <dgm:t>
        <a:bodyPr/>
        <a:lstStyle/>
        <a:p>
          <a:r>
            <a:rPr lang="en-US" dirty="0" smtClean="0"/>
            <a:t>mudah diingat</a:t>
          </a:r>
          <a:endParaRPr lang="en-US" dirty="0"/>
        </a:p>
      </dgm:t>
    </dgm:pt>
    <dgm:pt modelId="{26C05717-4B3D-4E5A-9B1B-E9FBE9E87A6A}" type="parTrans" cxnId="{FB94E31D-5B05-4534-B819-61FB6E81FE9F}">
      <dgm:prSet/>
      <dgm:spPr/>
      <dgm:t>
        <a:bodyPr/>
        <a:lstStyle/>
        <a:p>
          <a:endParaRPr lang="en-US"/>
        </a:p>
      </dgm:t>
    </dgm:pt>
    <dgm:pt modelId="{47C19FE3-26BD-43BC-88A1-7D9D7C8769EC}" type="sibTrans" cxnId="{FB94E31D-5B05-4534-B819-61FB6E81FE9F}">
      <dgm:prSet/>
      <dgm:spPr/>
      <dgm:t>
        <a:bodyPr/>
        <a:lstStyle/>
        <a:p>
          <a:endParaRPr lang="en-US"/>
        </a:p>
      </dgm:t>
    </dgm:pt>
    <dgm:pt modelId="{C0C5589A-0DF1-442C-8113-163187703EE0}">
      <dgm:prSet/>
      <dgm:spPr/>
      <dgm:t>
        <a:bodyPr/>
        <a:lstStyle/>
        <a:p>
          <a:r>
            <a:rPr lang="en-US" dirty="0" smtClean="0"/>
            <a:t>mudah dipelajari shg mempertinggi kinerja pengguna</a:t>
          </a:r>
          <a:endParaRPr lang="en-US" dirty="0"/>
        </a:p>
      </dgm:t>
    </dgm:pt>
    <dgm:pt modelId="{350298A8-E00F-41B3-9C51-2C7B2989B554}" type="parTrans" cxnId="{52EB7517-EED5-4C2E-BD47-831978CCE75F}">
      <dgm:prSet/>
      <dgm:spPr/>
      <dgm:t>
        <a:bodyPr/>
        <a:lstStyle/>
        <a:p>
          <a:endParaRPr lang="en-US"/>
        </a:p>
      </dgm:t>
    </dgm:pt>
    <dgm:pt modelId="{9AC23CF9-4D9E-4EFD-B193-D40610C8F84C}" type="sibTrans" cxnId="{52EB7517-EED5-4C2E-BD47-831978CCE75F}">
      <dgm:prSet/>
      <dgm:spPr/>
      <dgm:t>
        <a:bodyPr/>
        <a:lstStyle/>
        <a:p>
          <a:endParaRPr lang="en-US"/>
        </a:p>
      </dgm:t>
    </dgm:pt>
    <dgm:pt modelId="{0C8625D7-8390-4E55-93A7-400189E96A15}">
      <dgm:prSet/>
      <dgm:spPr/>
      <dgm:t>
        <a:bodyPr/>
        <a:lstStyle/>
        <a:p>
          <a:r>
            <a:rPr lang="en-US" dirty="0" smtClean="0"/>
            <a:t>tidak bergantung pada suatu bahasa</a:t>
          </a:r>
          <a:endParaRPr lang="en-US" dirty="0"/>
        </a:p>
      </dgm:t>
    </dgm:pt>
    <dgm:pt modelId="{64BACE20-C8A2-4766-BCE5-F97BBF6570F1}" type="parTrans" cxnId="{9642739D-A329-4C27-871F-8C10033183E4}">
      <dgm:prSet/>
      <dgm:spPr/>
      <dgm:t>
        <a:bodyPr/>
        <a:lstStyle/>
        <a:p>
          <a:endParaRPr lang="en-US"/>
        </a:p>
      </dgm:t>
    </dgm:pt>
    <dgm:pt modelId="{6132A23C-0021-4371-B304-9B1D41D4CDCB}" type="sibTrans" cxnId="{9642739D-A329-4C27-871F-8C10033183E4}">
      <dgm:prSet/>
      <dgm:spPr/>
      <dgm:t>
        <a:bodyPr/>
        <a:lstStyle/>
        <a:p>
          <a:endParaRPr lang="en-US"/>
        </a:p>
      </dgm:t>
    </dgm:pt>
    <dgm:pt modelId="{38F18CE9-7558-43D7-8037-E34B5FC3C08A}" type="pres">
      <dgm:prSet presAssocID="{21FB95BA-AB09-4565-A2EC-7EA39DBDE6A3}" presName="linearFlow" presStyleCnt="0">
        <dgm:presLayoutVars>
          <dgm:dir/>
          <dgm:resizeHandles val="exact"/>
        </dgm:presLayoutVars>
      </dgm:prSet>
      <dgm:spPr/>
    </dgm:pt>
    <dgm:pt modelId="{507485BC-2CE5-4EA8-A664-569D3DF0F945}" type="pres">
      <dgm:prSet presAssocID="{FDF7AFF8-5E65-4B24-AA5E-572026D3C263}" presName="composite" presStyleCnt="0"/>
      <dgm:spPr/>
    </dgm:pt>
    <dgm:pt modelId="{D04472CD-CF16-47B8-B8EC-859C4B0FE6D3}" type="pres">
      <dgm:prSet presAssocID="{FDF7AFF8-5E65-4B24-AA5E-572026D3C263}" presName="imgShp" presStyleLbl="fgImgPlace1" presStyleIdx="0" presStyleCnt="4"/>
      <dgm:spPr/>
    </dgm:pt>
    <dgm:pt modelId="{909A211F-DAFB-42FE-AA9D-6D462D496DE0}" type="pres">
      <dgm:prSet presAssocID="{FDF7AFF8-5E65-4B24-AA5E-572026D3C263}" presName="txShp" presStyleLbl="node1" presStyleIdx="0" presStyleCnt="4">
        <dgm:presLayoutVars>
          <dgm:bulletEnabled val="1"/>
        </dgm:presLayoutVars>
      </dgm:prSet>
      <dgm:spPr/>
      <dgm:t>
        <a:bodyPr/>
        <a:lstStyle/>
        <a:p>
          <a:endParaRPr lang="en-US"/>
        </a:p>
      </dgm:t>
    </dgm:pt>
    <dgm:pt modelId="{25CE6061-8EC8-49A3-A3DF-24D19106B456}" type="pres">
      <dgm:prSet presAssocID="{A5B35C2B-DE3B-43AC-9594-AC49C8AEC980}" presName="spacing" presStyleCnt="0"/>
      <dgm:spPr/>
    </dgm:pt>
    <dgm:pt modelId="{1FACEB10-38E1-4C1F-9C5C-D3682CCC971F}" type="pres">
      <dgm:prSet presAssocID="{733D984A-FD5D-4536-AFA6-69BDA836187C}" presName="composite" presStyleCnt="0"/>
      <dgm:spPr/>
    </dgm:pt>
    <dgm:pt modelId="{107228D7-7266-4536-9B8B-146B2C03E832}" type="pres">
      <dgm:prSet presAssocID="{733D984A-FD5D-4536-AFA6-69BDA836187C}" presName="imgShp" presStyleLbl="fgImgPlace1" presStyleIdx="1" presStyleCnt="4"/>
      <dgm:spPr/>
    </dgm:pt>
    <dgm:pt modelId="{D780A39B-BF28-4D37-AA02-E54B892D3B87}" type="pres">
      <dgm:prSet presAssocID="{733D984A-FD5D-4536-AFA6-69BDA836187C}" presName="txShp" presStyleLbl="node1" presStyleIdx="1" presStyleCnt="4">
        <dgm:presLayoutVars>
          <dgm:bulletEnabled val="1"/>
        </dgm:presLayoutVars>
      </dgm:prSet>
      <dgm:spPr/>
      <dgm:t>
        <a:bodyPr/>
        <a:lstStyle/>
        <a:p>
          <a:endParaRPr lang="en-US"/>
        </a:p>
      </dgm:t>
    </dgm:pt>
    <dgm:pt modelId="{2C0370B8-0F5E-4474-AF6D-0CF827A98D1E}" type="pres">
      <dgm:prSet presAssocID="{47C19FE3-26BD-43BC-88A1-7D9D7C8769EC}" presName="spacing" presStyleCnt="0"/>
      <dgm:spPr/>
    </dgm:pt>
    <dgm:pt modelId="{63467B3E-5131-4D8C-807E-B0DD1D053A37}" type="pres">
      <dgm:prSet presAssocID="{C0C5589A-0DF1-442C-8113-163187703EE0}" presName="composite" presStyleCnt="0"/>
      <dgm:spPr/>
    </dgm:pt>
    <dgm:pt modelId="{97DA3972-95D0-422C-928D-9F87E18B8E30}" type="pres">
      <dgm:prSet presAssocID="{C0C5589A-0DF1-442C-8113-163187703EE0}" presName="imgShp" presStyleLbl="fgImgPlace1" presStyleIdx="2" presStyleCnt="4"/>
      <dgm:spPr/>
    </dgm:pt>
    <dgm:pt modelId="{B8E69A0D-31C2-4A0A-907C-65A9A929C8D5}" type="pres">
      <dgm:prSet presAssocID="{C0C5589A-0DF1-442C-8113-163187703EE0}" presName="txShp" presStyleLbl="node1" presStyleIdx="2" presStyleCnt="4">
        <dgm:presLayoutVars>
          <dgm:bulletEnabled val="1"/>
        </dgm:presLayoutVars>
      </dgm:prSet>
      <dgm:spPr/>
      <dgm:t>
        <a:bodyPr/>
        <a:lstStyle/>
        <a:p>
          <a:endParaRPr lang="en-US"/>
        </a:p>
      </dgm:t>
    </dgm:pt>
    <dgm:pt modelId="{EEF5179B-C8A9-44B9-9C94-59BD3731C279}" type="pres">
      <dgm:prSet presAssocID="{9AC23CF9-4D9E-4EFD-B193-D40610C8F84C}" presName="spacing" presStyleCnt="0"/>
      <dgm:spPr/>
    </dgm:pt>
    <dgm:pt modelId="{2D7D4FFC-CE47-430D-B6BE-FA04AB20C03A}" type="pres">
      <dgm:prSet presAssocID="{0C8625D7-8390-4E55-93A7-400189E96A15}" presName="composite" presStyleCnt="0"/>
      <dgm:spPr/>
    </dgm:pt>
    <dgm:pt modelId="{6F8FDCEF-40F1-475B-8D7C-32C6C9894046}" type="pres">
      <dgm:prSet presAssocID="{0C8625D7-8390-4E55-93A7-400189E96A15}" presName="imgShp" presStyleLbl="fgImgPlace1" presStyleIdx="3" presStyleCnt="4"/>
      <dgm:spPr/>
    </dgm:pt>
    <dgm:pt modelId="{E787DC16-84C5-4106-94DE-6D9B705860B6}" type="pres">
      <dgm:prSet presAssocID="{0C8625D7-8390-4E55-93A7-400189E96A15}" presName="txShp" presStyleLbl="node1" presStyleIdx="3" presStyleCnt="4">
        <dgm:presLayoutVars>
          <dgm:bulletEnabled val="1"/>
        </dgm:presLayoutVars>
      </dgm:prSet>
      <dgm:spPr/>
      <dgm:t>
        <a:bodyPr/>
        <a:lstStyle/>
        <a:p>
          <a:endParaRPr lang="en-US"/>
        </a:p>
      </dgm:t>
    </dgm:pt>
  </dgm:ptLst>
  <dgm:cxnLst>
    <dgm:cxn modelId="{FB94E31D-5B05-4534-B819-61FB6E81FE9F}" srcId="{21FB95BA-AB09-4565-A2EC-7EA39DBDE6A3}" destId="{733D984A-FD5D-4536-AFA6-69BDA836187C}" srcOrd="1" destOrd="0" parTransId="{26C05717-4B3D-4E5A-9B1B-E9FBE9E87A6A}" sibTransId="{47C19FE3-26BD-43BC-88A1-7D9D7C8769EC}"/>
    <dgm:cxn modelId="{CE8CE12C-2260-4C10-9FAF-165BDE3B2370}" type="presOf" srcId="{FDF7AFF8-5E65-4B24-AA5E-572026D3C263}" destId="{909A211F-DAFB-42FE-AA9D-6D462D496DE0}" srcOrd="0" destOrd="0" presId="urn:microsoft.com/office/officeart/2005/8/layout/vList3"/>
    <dgm:cxn modelId="{8AE14D1D-34EA-455B-8369-3449810EFE2D}" srcId="{21FB95BA-AB09-4565-A2EC-7EA39DBDE6A3}" destId="{FDF7AFF8-5E65-4B24-AA5E-572026D3C263}" srcOrd="0" destOrd="0" parTransId="{93C6CF9C-FA6A-40BF-9698-0018718BC3F7}" sibTransId="{A5B35C2B-DE3B-43AC-9594-AC49C8AEC980}"/>
    <dgm:cxn modelId="{7CB23034-6F38-4DCE-BCCD-340664653483}" type="presOf" srcId="{733D984A-FD5D-4536-AFA6-69BDA836187C}" destId="{D780A39B-BF28-4D37-AA02-E54B892D3B87}" srcOrd="0" destOrd="0" presId="urn:microsoft.com/office/officeart/2005/8/layout/vList3"/>
    <dgm:cxn modelId="{9642739D-A329-4C27-871F-8C10033183E4}" srcId="{21FB95BA-AB09-4565-A2EC-7EA39DBDE6A3}" destId="{0C8625D7-8390-4E55-93A7-400189E96A15}" srcOrd="3" destOrd="0" parTransId="{64BACE20-C8A2-4766-BCE5-F97BBF6570F1}" sibTransId="{6132A23C-0021-4371-B304-9B1D41D4CDCB}"/>
    <dgm:cxn modelId="{52EB7517-EED5-4C2E-BD47-831978CCE75F}" srcId="{21FB95BA-AB09-4565-A2EC-7EA39DBDE6A3}" destId="{C0C5589A-0DF1-442C-8113-163187703EE0}" srcOrd="2" destOrd="0" parTransId="{350298A8-E00F-41B3-9C51-2C7B2989B554}" sibTransId="{9AC23CF9-4D9E-4EFD-B193-D40610C8F84C}"/>
    <dgm:cxn modelId="{FBE286F3-5CCA-4BED-85E7-BE4C875F283F}" type="presOf" srcId="{C0C5589A-0DF1-442C-8113-163187703EE0}" destId="{B8E69A0D-31C2-4A0A-907C-65A9A929C8D5}" srcOrd="0" destOrd="0" presId="urn:microsoft.com/office/officeart/2005/8/layout/vList3"/>
    <dgm:cxn modelId="{6F6B976B-3499-401C-93A8-FE2558AF586B}" type="presOf" srcId="{0C8625D7-8390-4E55-93A7-400189E96A15}" destId="{E787DC16-84C5-4106-94DE-6D9B705860B6}" srcOrd="0" destOrd="0" presId="urn:microsoft.com/office/officeart/2005/8/layout/vList3"/>
    <dgm:cxn modelId="{00E84466-9868-4039-956A-F18E34536682}" type="presOf" srcId="{21FB95BA-AB09-4565-A2EC-7EA39DBDE6A3}" destId="{38F18CE9-7558-43D7-8037-E34B5FC3C08A}" srcOrd="0" destOrd="0" presId="urn:microsoft.com/office/officeart/2005/8/layout/vList3"/>
    <dgm:cxn modelId="{01FDA92E-CF87-42C3-BBF3-AE055BE8C232}" type="presParOf" srcId="{38F18CE9-7558-43D7-8037-E34B5FC3C08A}" destId="{507485BC-2CE5-4EA8-A664-569D3DF0F945}" srcOrd="0" destOrd="0" presId="urn:microsoft.com/office/officeart/2005/8/layout/vList3"/>
    <dgm:cxn modelId="{BCB2E7C9-402D-4205-BD13-F999C3B2AF91}" type="presParOf" srcId="{507485BC-2CE5-4EA8-A664-569D3DF0F945}" destId="{D04472CD-CF16-47B8-B8EC-859C4B0FE6D3}" srcOrd="0" destOrd="0" presId="urn:microsoft.com/office/officeart/2005/8/layout/vList3"/>
    <dgm:cxn modelId="{A02CB45A-BD01-4877-9889-3EE8C3FF0A98}" type="presParOf" srcId="{507485BC-2CE5-4EA8-A664-569D3DF0F945}" destId="{909A211F-DAFB-42FE-AA9D-6D462D496DE0}" srcOrd="1" destOrd="0" presId="urn:microsoft.com/office/officeart/2005/8/layout/vList3"/>
    <dgm:cxn modelId="{F4EDD83F-DA76-464A-B8F0-8123D5447B97}" type="presParOf" srcId="{38F18CE9-7558-43D7-8037-E34B5FC3C08A}" destId="{25CE6061-8EC8-49A3-A3DF-24D19106B456}" srcOrd="1" destOrd="0" presId="urn:microsoft.com/office/officeart/2005/8/layout/vList3"/>
    <dgm:cxn modelId="{0E1BF590-3C24-46AD-8142-5319BE557472}" type="presParOf" srcId="{38F18CE9-7558-43D7-8037-E34B5FC3C08A}" destId="{1FACEB10-38E1-4C1F-9C5C-D3682CCC971F}" srcOrd="2" destOrd="0" presId="urn:microsoft.com/office/officeart/2005/8/layout/vList3"/>
    <dgm:cxn modelId="{598452B2-E589-4AC1-A85E-2A8A48621DAF}" type="presParOf" srcId="{1FACEB10-38E1-4C1F-9C5C-D3682CCC971F}" destId="{107228D7-7266-4536-9B8B-146B2C03E832}" srcOrd="0" destOrd="0" presId="urn:microsoft.com/office/officeart/2005/8/layout/vList3"/>
    <dgm:cxn modelId="{77DCA442-D5C9-4A5C-B237-C4FC616B876F}" type="presParOf" srcId="{1FACEB10-38E1-4C1F-9C5C-D3682CCC971F}" destId="{D780A39B-BF28-4D37-AA02-E54B892D3B87}" srcOrd="1" destOrd="0" presId="urn:microsoft.com/office/officeart/2005/8/layout/vList3"/>
    <dgm:cxn modelId="{06A42DB7-BA30-4DBE-9A6F-2D833E2E720D}" type="presParOf" srcId="{38F18CE9-7558-43D7-8037-E34B5FC3C08A}" destId="{2C0370B8-0F5E-4474-AF6D-0CF827A98D1E}" srcOrd="3" destOrd="0" presId="urn:microsoft.com/office/officeart/2005/8/layout/vList3"/>
    <dgm:cxn modelId="{448F0A99-E085-4C04-9F56-412BAE56D11D}" type="presParOf" srcId="{38F18CE9-7558-43D7-8037-E34B5FC3C08A}" destId="{63467B3E-5131-4D8C-807E-B0DD1D053A37}" srcOrd="4" destOrd="0" presId="urn:microsoft.com/office/officeart/2005/8/layout/vList3"/>
    <dgm:cxn modelId="{31F8CEDC-BD51-40EE-B0D2-2A360F954686}" type="presParOf" srcId="{63467B3E-5131-4D8C-807E-B0DD1D053A37}" destId="{97DA3972-95D0-422C-928D-9F87E18B8E30}" srcOrd="0" destOrd="0" presId="urn:microsoft.com/office/officeart/2005/8/layout/vList3"/>
    <dgm:cxn modelId="{19A79834-17B2-46BE-92D8-F9C88467E618}" type="presParOf" srcId="{63467B3E-5131-4D8C-807E-B0DD1D053A37}" destId="{B8E69A0D-31C2-4A0A-907C-65A9A929C8D5}" srcOrd="1" destOrd="0" presId="urn:microsoft.com/office/officeart/2005/8/layout/vList3"/>
    <dgm:cxn modelId="{4BF6E192-433D-454E-A6F9-7CECD4D1A491}" type="presParOf" srcId="{38F18CE9-7558-43D7-8037-E34B5FC3C08A}" destId="{EEF5179B-C8A9-44B9-9C94-59BD3731C279}" srcOrd="5" destOrd="0" presId="urn:microsoft.com/office/officeart/2005/8/layout/vList3"/>
    <dgm:cxn modelId="{75A7ADA4-2A57-40EA-BEB5-A56D3568502A}" type="presParOf" srcId="{38F18CE9-7558-43D7-8037-E34B5FC3C08A}" destId="{2D7D4FFC-CE47-430D-B6BE-FA04AB20C03A}" srcOrd="6" destOrd="0" presId="urn:microsoft.com/office/officeart/2005/8/layout/vList3"/>
    <dgm:cxn modelId="{5683C03E-00ED-445C-9820-09A69BEAE4DC}" type="presParOf" srcId="{2D7D4FFC-CE47-430D-B6BE-FA04AB20C03A}" destId="{6F8FDCEF-40F1-475B-8D7C-32C6C9894046}" srcOrd="0" destOrd="0" presId="urn:microsoft.com/office/officeart/2005/8/layout/vList3"/>
    <dgm:cxn modelId="{2A7488CD-8D7A-45C9-95C3-C56F4A8FA599}" type="presParOf" srcId="{2D7D4FFC-CE47-430D-B6BE-FA04AB20C03A}" destId="{E787DC16-84C5-4106-94DE-6D9B705860B6}"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1FB95BA-AB09-4565-A2EC-7EA39DBDE6A3}" type="doc">
      <dgm:prSet loTypeId="urn:microsoft.com/office/officeart/2005/8/layout/vList3" loCatId="picture" qsTypeId="urn:microsoft.com/office/officeart/2005/8/quickstyle/simple1" qsCatId="simple" csTypeId="urn:microsoft.com/office/officeart/2005/8/colors/accent1_2" csCatId="accent1" phldr="1"/>
      <dgm:spPr/>
    </dgm:pt>
    <dgm:pt modelId="{FDF7AFF8-5E65-4B24-AA5E-572026D3C263}">
      <dgm:prSet phldrT="[Text]" custT="1"/>
      <dgm:spPr/>
      <dgm:t>
        <a:bodyPr/>
        <a:lstStyle/>
        <a:p>
          <a:r>
            <a:rPr lang="en-US" sz="2000" dirty="0" smtClean="0"/>
            <a:t>cenderung membingungkan</a:t>
          </a:r>
          <a:endParaRPr lang="en-US" sz="2000" dirty="0"/>
        </a:p>
      </dgm:t>
    </dgm:pt>
    <dgm:pt modelId="{93C6CF9C-FA6A-40BF-9698-0018718BC3F7}" type="parTrans" cxnId="{8AE14D1D-34EA-455B-8369-3449810EFE2D}">
      <dgm:prSet/>
      <dgm:spPr/>
      <dgm:t>
        <a:bodyPr/>
        <a:lstStyle/>
        <a:p>
          <a:endParaRPr lang="en-US"/>
        </a:p>
      </dgm:t>
    </dgm:pt>
    <dgm:pt modelId="{A5B35C2B-DE3B-43AC-9594-AC49C8AEC980}" type="sibTrans" cxnId="{8AE14D1D-34EA-455B-8369-3449810EFE2D}">
      <dgm:prSet/>
      <dgm:spPr/>
      <dgm:t>
        <a:bodyPr/>
        <a:lstStyle/>
        <a:p>
          <a:endParaRPr lang="en-US"/>
        </a:p>
      </dgm:t>
    </dgm:pt>
    <dgm:pt modelId="{733D984A-FD5D-4536-AFA6-69BDA836187C}">
      <dgm:prSet phldrT="[Text]" custT="1"/>
      <dgm:spPr/>
      <dgm:t>
        <a:bodyPr/>
        <a:lstStyle/>
        <a:p>
          <a:r>
            <a:rPr lang="en-US" sz="2000" dirty="0" smtClean="0"/>
            <a:t>boros tempat dan sangat tidak efektif</a:t>
          </a:r>
          <a:endParaRPr lang="en-US" sz="2000" dirty="0"/>
        </a:p>
      </dgm:t>
    </dgm:pt>
    <dgm:pt modelId="{26C05717-4B3D-4E5A-9B1B-E9FBE9E87A6A}" type="parTrans" cxnId="{FB94E31D-5B05-4534-B819-61FB6E81FE9F}">
      <dgm:prSet/>
      <dgm:spPr/>
      <dgm:t>
        <a:bodyPr/>
        <a:lstStyle/>
        <a:p>
          <a:endParaRPr lang="en-US"/>
        </a:p>
      </dgm:t>
    </dgm:pt>
    <dgm:pt modelId="{47C19FE3-26BD-43BC-88A1-7D9D7C8769EC}" type="sibTrans" cxnId="{FB94E31D-5B05-4534-B819-61FB6E81FE9F}">
      <dgm:prSet/>
      <dgm:spPr/>
      <dgm:t>
        <a:bodyPr/>
        <a:lstStyle/>
        <a:p>
          <a:endParaRPr lang="en-US"/>
        </a:p>
      </dgm:t>
    </dgm:pt>
    <dgm:pt modelId="{C0C5589A-0DF1-442C-8113-163187703EE0}">
      <dgm:prSet custT="1"/>
      <dgm:spPr/>
      <dgm:t>
        <a:bodyPr/>
        <a:lstStyle/>
        <a:p>
          <a:r>
            <a:rPr lang="en-US" sz="2000" dirty="0" smtClean="0"/>
            <a:t>tidak adanya standarisasi bentuk-bentuk ikon seringkali menimbulkan persoalan tersendiri</a:t>
          </a:r>
          <a:endParaRPr lang="en-US" sz="2000" dirty="0"/>
        </a:p>
      </dgm:t>
    </dgm:pt>
    <dgm:pt modelId="{350298A8-E00F-41B3-9C51-2C7B2989B554}" type="parTrans" cxnId="{52EB7517-EED5-4C2E-BD47-831978CCE75F}">
      <dgm:prSet/>
      <dgm:spPr/>
      <dgm:t>
        <a:bodyPr/>
        <a:lstStyle/>
        <a:p>
          <a:endParaRPr lang="en-US"/>
        </a:p>
      </dgm:t>
    </dgm:pt>
    <dgm:pt modelId="{9AC23CF9-4D9E-4EFD-B193-D40610C8F84C}" type="sibTrans" cxnId="{52EB7517-EED5-4C2E-BD47-831978CCE75F}">
      <dgm:prSet/>
      <dgm:spPr/>
      <dgm:t>
        <a:bodyPr/>
        <a:lstStyle/>
        <a:p>
          <a:endParaRPr lang="en-US"/>
        </a:p>
      </dgm:t>
    </dgm:pt>
    <dgm:pt modelId="{38F18CE9-7558-43D7-8037-E34B5FC3C08A}" type="pres">
      <dgm:prSet presAssocID="{21FB95BA-AB09-4565-A2EC-7EA39DBDE6A3}" presName="linearFlow" presStyleCnt="0">
        <dgm:presLayoutVars>
          <dgm:dir/>
          <dgm:resizeHandles val="exact"/>
        </dgm:presLayoutVars>
      </dgm:prSet>
      <dgm:spPr/>
    </dgm:pt>
    <dgm:pt modelId="{507485BC-2CE5-4EA8-A664-569D3DF0F945}" type="pres">
      <dgm:prSet presAssocID="{FDF7AFF8-5E65-4B24-AA5E-572026D3C263}" presName="composite" presStyleCnt="0"/>
      <dgm:spPr/>
    </dgm:pt>
    <dgm:pt modelId="{D04472CD-CF16-47B8-B8EC-859C4B0FE6D3}" type="pres">
      <dgm:prSet presAssocID="{FDF7AFF8-5E65-4B24-AA5E-572026D3C263}" presName="imgShp" presStyleLbl="fgImgPlace1" presStyleIdx="0" presStyleCnt="3"/>
      <dgm:spPr/>
    </dgm:pt>
    <dgm:pt modelId="{909A211F-DAFB-42FE-AA9D-6D462D496DE0}" type="pres">
      <dgm:prSet presAssocID="{FDF7AFF8-5E65-4B24-AA5E-572026D3C263}" presName="txShp" presStyleLbl="node1" presStyleIdx="0" presStyleCnt="3">
        <dgm:presLayoutVars>
          <dgm:bulletEnabled val="1"/>
        </dgm:presLayoutVars>
      </dgm:prSet>
      <dgm:spPr/>
      <dgm:t>
        <a:bodyPr/>
        <a:lstStyle/>
        <a:p>
          <a:endParaRPr lang="en-US"/>
        </a:p>
      </dgm:t>
    </dgm:pt>
    <dgm:pt modelId="{25CE6061-8EC8-49A3-A3DF-24D19106B456}" type="pres">
      <dgm:prSet presAssocID="{A5B35C2B-DE3B-43AC-9594-AC49C8AEC980}" presName="spacing" presStyleCnt="0"/>
      <dgm:spPr/>
    </dgm:pt>
    <dgm:pt modelId="{1FACEB10-38E1-4C1F-9C5C-D3682CCC971F}" type="pres">
      <dgm:prSet presAssocID="{733D984A-FD5D-4536-AFA6-69BDA836187C}" presName="composite" presStyleCnt="0"/>
      <dgm:spPr/>
    </dgm:pt>
    <dgm:pt modelId="{107228D7-7266-4536-9B8B-146B2C03E832}" type="pres">
      <dgm:prSet presAssocID="{733D984A-FD5D-4536-AFA6-69BDA836187C}" presName="imgShp" presStyleLbl="fgImgPlace1" presStyleIdx="1" presStyleCnt="3"/>
      <dgm:spPr/>
    </dgm:pt>
    <dgm:pt modelId="{D780A39B-BF28-4D37-AA02-E54B892D3B87}" type="pres">
      <dgm:prSet presAssocID="{733D984A-FD5D-4536-AFA6-69BDA836187C}" presName="txShp" presStyleLbl="node1" presStyleIdx="1" presStyleCnt="3">
        <dgm:presLayoutVars>
          <dgm:bulletEnabled val="1"/>
        </dgm:presLayoutVars>
      </dgm:prSet>
      <dgm:spPr/>
      <dgm:t>
        <a:bodyPr/>
        <a:lstStyle/>
        <a:p>
          <a:endParaRPr lang="en-US"/>
        </a:p>
      </dgm:t>
    </dgm:pt>
    <dgm:pt modelId="{2C0370B8-0F5E-4474-AF6D-0CF827A98D1E}" type="pres">
      <dgm:prSet presAssocID="{47C19FE3-26BD-43BC-88A1-7D9D7C8769EC}" presName="spacing" presStyleCnt="0"/>
      <dgm:spPr/>
    </dgm:pt>
    <dgm:pt modelId="{63467B3E-5131-4D8C-807E-B0DD1D053A37}" type="pres">
      <dgm:prSet presAssocID="{C0C5589A-0DF1-442C-8113-163187703EE0}" presName="composite" presStyleCnt="0"/>
      <dgm:spPr/>
    </dgm:pt>
    <dgm:pt modelId="{97DA3972-95D0-422C-928D-9F87E18B8E30}" type="pres">
      <dgm:prSet presAssocID="{C0C5589A-0DF1-442C-8113-163187703EE0}" presName="imgShp" presStyleLbl="fgImgPlace1" presStyleIdx="2" presStyleCnt="3"/>
      <dgm:spPr/>
    </dgm:pt>
    <dgm:pt modelId="{B8E69A0D-31C2-4A0A-907C-65A9A929C8D5}" type="pres">
      <dgm:prSet presAssocID="{C0C5589A-0DF1-442C-8113-163187703EE0}" presName="txShp" presStyleLbl="node1" presStyleIdx="2" presStyleCnt="3">
        <dgm:presLayoutVars>
          <dgm:bulletEnabled val="1"/>
        </dgm:presLayoutVars>
      </dgm:prSet>
      <dgm:spPr/>
      <dgm:t>
        <a:bodyPr/>
        <a:lstStyle/>
        <a:p>
          <a:endParaRPr lang="en-US"/>
        </a:p>
      </dgm:t>
    </dgm:pt>
  </dgm:ptLst>
  <dgm:cxnLst>
    <dgm:cxn modelId="{311A7384-C9FE-4EA5-B07A-60E0C77BC829}" type="presOf" srcId="{FDF7AFF8-5E65-4B24-AA5E-572026D3C263}" destId="{909A211F-DAFB-42FE-AA9D-6D462D496DE0}" srcOrd="0" destOrd="0" presId="urn:microsoft.com/office/officeart/2005/8/layout/vList3"/>
    <dgm:cxn modelId="{1B6E738C-8471-440E-A710-093FBDAD472D}" type="presOf" srcId="{C0C5589A-0DF1-442C-8113-163187703EE0}" destId="{B8E69A0D-31C2-4A0A-907C-65A9A929C8D5}" srcOrd="0" destOrd="0" presId="urn:microsoft.com/office/officeart/2005/8/layout/vList3"/>
    <dgm:cxn modelId="{FB94E31D-5B05-4534-B819-61FB6E81FE9F}" srcId="{21FB95BA-AB09-4565-A2EC-7EA39DBDE6A3}" destId="{733D984A-FD5D-4536-AFA6-69BDA836187C}" srcOrd="1" destOrd="0" parTransId="{26C05717-4B3D-4E5A-9B1B-E9FBE9E87A6A}" sibTransId="{47C19FE3-26BD-43BC-88A1-7D9D7C8769EC}"/>
    <dgm:cxn modelId="{8AE14D1D-34EA-455B-8369-3449810EFE2D}" srcId="{21FB95BA-AB09-4565-A2EC-7EA39DBDE6A3}" destId="{FDF7AFF8-5E65-4B24-AA5E-572026D3C263}" srcOrd="0" destOrd="0" parTransId="{93C6CF9C-FA6A-40BF-9698-0018718BC3F7}" sibTransId="{A5B35C2B-DE3B-43AC-9594-AC49C8AEC980}"/>
    <dgm:cxn modelId="{D0DD2590-34EC-424C-B8E2-95D416B7B315}" type="presOf" srcId="{733D984A-FD5D-4536-AFA6-69BDA836187C}" destId="{D780A39B-BF28-4D37-AA02-E54B892D3B87}" srcOrd="0" destOrd="0" presId="urn:microsoft.com/office/officeart/2005/8/layout/vList3"/>
    <dgm:cxn modelId="{7AF39CD6-7952-41D4-B81C-60CF3D4828E3}" type="presOf" srcId="{21FB95BA-AB09-4565-A2EC-7EA39DBDE6A3}" destId="{38F18CE9-7558-43D7-8037-E34B5FC3C08A}" srcOrd="0" destOrd="0" presId="urn:microsoft.com/office/officeart/2005/8/layout/vList3"/>
    <dgm:cxn modelId="{52EB7517-EED5-4C2E-BD47-831978CCE75F}" srcId="{21FB95BA-AB09-4565-A2EC-7EA39DBDE6A3}" destId="{C0C5589A-0DF1-442C-8113-163187703EE0}" srcOrd="2" destOrd="0" parTransId="{350298A8-E00F-41B3-9C51-2C7B2989B554}" sibTransId="{9AC23CF9-4D9E-4EFD-B193-D40610C8F84C}"/>
    <dgm:cxn modelId="{4A49212C-CC16-4DE0-9118-8B89C000EB97}" type="presParOf" srcId="{38F18CE9-7558-43D7-8037-E34B5FC3C08A}" destId="{507485BC-2CE5-4EA8-A664-569D3DF0F945}" srcOrd="0" destOrd="0" presId="urn:microsoft.com/office/officeart/2005/8/layout/vList3"/>
    <dgm:cxn modelId="{AF7E79CE-01DE-4F2D-BFB8-22264E07DB0A}" type="presParOf" srcId="{507485BC-2CE5-4EA8-A664-569D3DF0F945}" destId="{D04472CD-CF16-47B8-B8EC-859C4B0FE6D3}" srcOrd="0" destOrd="0" presId="urn:microsoft.com/office/officeart/2005/8/layout/vList3"/>
    <dgm:cxn modelId="{ADBB3F19-A250-4835-88AB-D49C7D43D6D3}" type="presParOf" srcId="{507485BC-2CE5-4EA8-A664-569D3DF0F945}" destId="{909A211F-DAFB-42FE-AA9D-6D462D496DE0}" srcOrd="1" destOrd="0" presId="urn:microsoft.com/office/officeart/2005/8/layout/vList3"/>
    <dgm:cxn modelId="{2F610D4A-8C2E-4B13-949A-90BD4CD4A107}" type="presParOf" srcId="{38F18CE9-7558-43D7-8037-E34B5FC3C08A}" destId="{25CE6061-8EC8-49A3-A3DF-24D19106B456}" srcOrd="1" destOrd="0" presId="urn:microsoft.com/office/officeart/2005/8/layout/vList3"/>
    <dgm:cxn modelId="{780F469F-5814-4B93-838B-640D54951540}" type="presParOf" srcId="{38F18CE9-7558-43D7-8037-E34B5FC3C08A}" destId="{1FACEB10-38E1-4C1F-9C5C-D3682CCC971F}" srcOrd="2" destOrd="0" presId="urn:microsoft.com/office/officeart/2005/8/layout/vList3"/>
    <dgm:cxn modelId="{6EA5D3F7-E7FC-4FEA-8119-1F773069C300}" type="presParOf" srcId="{1FACEB10-38E1-4C1F-9C5C-D3682CCC971F}" destId="{107228D7-7266-4536-9B8B-146B2C03E832}" srcOrd="0" destOrd="0" presId="urn:microsoft.com/office/officeart/2005/8/layout/vList3"/>
    <dgm:cxn modelId="{38D0E077-61C1-4AB5-98B2-DD6B5C3EFEE2}" type="presParOf" srcId="{1FACEB10-38E1-4C1F-9C5C-D3682CCC971F}" destId="{D780A39B-BF28-4D37-AA02-E54B892D3B87}" srcOrd="1" destOrd="0" presId="urn:microsoft.com/office/officeart/2005/8/layout/vList3"/>
    <dgm:cxn modelId="{2ACDC0B4-2AA3-40E8-AF9C-5A72A98F1AC7}" type="presParOf" srcId="{38F18CE9-7558-43D7-8037-E34B5FC3C08A}" destId="{2C0370B8-0F5E-4474-AF6D-0CF827A98D1E}" srcOrd="3" destOrd="0" presId="urn:microsoft.com/office/officeart/2005/8/layout/vList3"/>
    <dgm:cxn modelId="{5E7B20EA-12FA-4D71-830F-D3D45E346564}" type="presParOf" srcId="{38F18CE9-7558-43D7-8037-E34B5FC3C08A}" destId="{63467B3E-5131-4D8C-807E-B0DD1D053A37}" srcOrd="4" destOrd="0" presId="urn:microsoft.com/office/officeart/2005/8/layout/vList3"/>
    <dgm:cxn modelId="{1B5CA250-4896-49C4-9BBA-47F6DA43B78E}" type="presParOf" srcId="{63467B3E-5131-4D8C-807E-B0DD1D053A37}" destId="{97DA3972-95D0-422C-928D-9F87E18B8E30}" srcOrd="0" destOrd="0" presId="urn:microsoft.com/office/officeart/2005/8/layout/vList3"/>
    <dgm:cxn modelId="{AA5B33C2-D9C7-45A7-8C68-2025542DEE0A}" type="presParOf" srcId="{63467B3E-5131-4D8C-807E-B0DD1D053A37}" destId="{B8E69A0D-31C2-4A0A-907C-65A9A929C8D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0575A9-CF0D-40D2-A477-6D6CFEDBB841}">
      <dsp:nvSpPr>
        <dsp:cNvPr id="0" name=""/>
        <dsp:cNvSpPr/>
      </dsp:nvSpPr>
      <dsp:spPr>
        <a:xfrm rot="10800000">
          <a:off x="1408073" y="714"/>
          <a:ext cx="5157143" cy="4363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30" tIns="76200" rIns="142240" bIns="76200" numCol="1" spcCol="1270" anchor="ctr" anchorCtr="0">
          <a:noAutofit/>
        </a:bodyPr>
        <a:lstStyle/>
        <a:p>
          <a:pPr lvl="0" algn="l" defTabSz="889000">
            <a:lnSpc>
              <a:spcPct val="90000"/>
            </a:lnSpc>
            <a:spcBef>
              <a:spcPct val="0"/>
            </a:spcBef>
            <a:spcAft>
              <a:spcPct val="35000"/>
            </a:spcAft>
          </a:pPr>
          <a:r>
            <a:rPr lang="en-US" sz="2000" kern="1200" dirty="0" smtClean="0"/>
            <a:t>Pegang teguh konsistensi</a:t>
          </a:r>
          <a:endParaRPr lang="en-US" sz="2000" kern="1200" dirty="0"/>
        </a:p>
      </dsp:txBody>
      <dsp:txXfrm rot="10800000">
        <a:off x="1517167" y="714"/>
        <a:ext cx="5048049" cy="436376"/>
      </dsp:txXfrm>
    </dsp:sp>
    <dsp:sp modelId="{71871C54-66A1-491F-A65B-AE461136CD2D}">
      <dsp:nvSpPr>
        <dsp:cNvPr id="0" name=""/>
        <dsp:cNvSpPr/>
      </dsp:nvSpPr>
      <dsp:spPr>
        <a:xfrm>
          <a:off x="1189885" y="714"/>
          <a:ext cx="436376" cy="43637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2A0728-61C0-4228-BF07-D74B0AC4E204}">
      <dsp:nvSpPr>
        <dsp:cNvPr id="0" name=""/>
        <dsp:cNvSpPr/>
      </dsp:nvSpPr>
      <dsp:spPr>
        <a:xfrm rot="10800000">
          <a:off x="1408073" y="567352"/>
          <a:ext cx="5157143" cy="4363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30" tIns="76200" rIns="142240" bIns="76200" numCol="1" spcCol="1270" anchor="ctr" anchorCtr="0">
          <a:noAutofit/>
        </a:bodyPr>
        <a:lstStyle/>
        <a:p>
          <a:pPr lvl="0" algn="l" defTabSz="889000">
            <a:lnSpc>
              <a:spcPct val="90000"/>
            </a:lnSpc>
            <a:spcBef>
              <a:spcPct val="0"/>
            </a:spcBef>
            <a:spcAft>
              <a:spcPct val="35000"/>
            </a:spcAft>
          </a:pPr>
          <a:r>
            <a:rPr lang="en-US" sz="2000" kern="1200" dirty="0" smtClean="0"/>
            <a:t>Sediakan </a:t>
          </a:r>
          <a:r>
            <a:rPr lang="en-US" sz="2000" i="1" kern="1200" dirty="0" smtClean="0"/>
            <a:t>shortcut</a:t>
          </a:r>
          <a:r>
            <a:rPr lang="en-US" sz="2000" kern="1200" dirty="0" smtClean="0"/>
            <a:t> bagi pengguna aktif</a:t>
          </a:r>
          <a:endParaRPr lang="en-US" sz="2000" kern="1200" dirty="0"/>
        </a:p>
      </dsp:txBody>
      <dsp:txXfrm rot="10800000">
        <a:off x="1517167" y="567352"/>
        <a:ext cx="5048049" cy="436376"/>
      </dsp:txXfrm>
    </dsp:sp>
    <dsp:sp modelId="{CC3B70AE-26E9-408E-8B9B-A9CA8D929A3C}">
      <dsp:nvSpPr>
        <dsp:cNvPr id="0" name=""/>
        <dsp:cNvSpPr/>
      </dsp:nvSpPr>
      <dsp:spPr>
        <a:xfrm>
          <a:off x="1189885" y="567352"/>
          <a:ext cx="436376" cy="43637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A235E42-134E-4B28-9D71-F4D2345968BD}">
      <dsp:nvSpPr>
        <dsp:cNvPr id="0" name=""/>
        <dsp:cNvSpPr/>
      </dsp:nvSpPr>
      <dsp:spPr>
        <a:xfrm rot="10800000">
          <a:off x="1408073" y="1133989"/>
          <a:ext cx="5157143" cy="4363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30" tIns="76200" rIns="142240" bIns="76200" numCol="1" spcCol="1270" anchor="ctr" anchorCtr="0">
          <a:noAutofit/>
        </a:bodyPr>
        <a:lstStyle/>
        <a:p>
          <a:pPr lvl="0" algn="l" defTabSz="889000">
            <a:lnSpc>
              <a:spcPct val="90000"/>
            </a:lnSpc>
            <a:spcBef>
              <a:spcPct val="0"/>
            </a:spcBef>
            <a:spcAft>
              <a:spcPct val="35000"/>
            </a:spcAft>
          </a:pPr>
          <a:r>
            <a:rPr lang="en-US" sz="2000" kern="1200" dirty="0" smtClean="0"/>
            <a:t>Sediakan </a:t>
          </a:r>
          <a:r>
            <a:rPr lang="en-US" sz="2000" i="1" kern="1200" dirty="0" smtClean="0"/>
            <a:t>feedback</a:t>
          </a:r>
          <a:r>
            <a:rPr lang="en-US" sz="2000" kern="1200" dirty="0" smtClean="0"/>
            <a:t> yang informatif</a:t>
          </a:r>
          <a:endParaRPr lang="en-US" sz="2000" kern="1200" dirty="0"/>
        </a:p>
      </dsp:txBody>
      <dsp:txXfrm rot="10800000">
        <a:off x="1517167" y="1133989"/>
        <a:ext cx="5048049" cy="436376"/>
      </dsp:txXfrm>
    </dsp:sp>
    <dsp:sp modelId="{3EE73D5E-DE58-491F-A0E8-B98D4DCD5948}">
      <dsp:nvSpPr>
        <dsp:cNvPr id="0" name=""/>
        <dsp:cNvSpPr/>
      </dsp:nvSpPr>
      <dsp:spPr>
        <a:xfrm>
          <a:off x="1189885" y="1133989"/>
          <a:ext cx="436376" cy="43637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2705F10-60E9-4F97-BA61-584DC9FD1100}">
      <dsp:nvSpPr>
        <dsp:cNvPr id="0" name=""/>
        <dsp:cNvSpPr/>
      </dsp:nvSpPr>
      <dsp:spPr>
        <a:xfrm rot="10800000">
          <a:off x="1408073" y="1700627"/>
          <a:ext cx="5157143" cy="4363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30" tIns="76200" rIns="142240" bIns="76200" numCol="1" spcCol="1270" anchor="ctr" anchorCtr="0">
          <a:noAutofit/>
        </a:bodyPr>
        <a:lstStyle/>
        <a:p>
          <a:pPr lvl="0" algn="l" defTabSz="889000">
            <a:lnSpc>
              <a:spcPct val="90000"/>
            </a:lnSpc>
            <a:spcBef>
              <a:spcPct val="0"/>
            </a:spcBef>
            <a:spcAft>
              <a:spcPct val="35000"/>
            </a:spcAft>
          </a:pPr>
          <a:r>
            <a:rPr lang="en-US" sz="2000" kern="1200" dirty="0" smtClean="0"/>
            <a:t>Sediakan </a:t>
          </a:r>
          <a:r>
            <a:rPr lang="en-US" sz="2000" i="1" kern="1200" dirty="0" smtClean="0"/>
            <a:t>error handling</a:t>
          </a:r>
          <a:r>
            <a:rPr lang="en-US" sz="2000" kern="1200" dirty="0" smtClean="0"/>
            <a:t> yang mudah</a:t>
          </a:r>
          <a:endParaRPr lang="en-US" sz="2000" kern="1200" dirty="0"/>
        </a:p>
      </dsp:txBody>
      <dsp:txXfrm rot="10800000">
        <a:off x="1517167" y="1700627"/>
        <a:ext cx="5048049" cy="436376"/>
      </dsp:txXfrm>
    </dsp:sp>
    <dsp:sp modelId="{17C1EF69-DD99-4C35-A3EA-9B863A4AB863}">
      <dsp:nvSpPr>
        <dsp:cNvPr id="0" name=""/>
        <dsp:cNvSpPr/>
      </dsp:nvSpPr>
      <dsp:spPr>
        <a:xfrm>
          <a:off x="1189885" y="1700627"/>
          <a:ext cx="436376" cy="43637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71C3C4-9961-4AA8-937F-C0F4B2823057}">
      <dsp:nvSpPr>
        <dsp:cNvPr id="0" name=""/>
        <dsp:cNvSpPr/>
      </dsp:nvSpPr>
      <dsp:spPr>
        <a:xfrm rot="10800000">
          <a:off x="1408073" y="2267265"/>
          <a:ext cx="5157143" cy="4363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30" tIns="76200" rIns="142240" bIns="76200" numCol="1" spcCol="1270" anchor="ctr" anchorCtr="0">
          <a:noAutofit/>
        </a:bodyPr>
        <a:lstStyle/>
        <a:p>
          <a:pPr lvl="0" algn="l" defTabSz="889000">
            <a:lnSpc>
              <a:spcPct val="90000"/>
            </a:lnSpc>
            <a:spcBef>
              <a:spcPct val="0"/>
            </a:spcBef>
            <a:spcAft>
              <a:spcPct val="35000"/>
            </a:spcAft>
          </a:pPr>
          <a:r>
            <a:rPr lang="en-US" sz="2000" kern="1200" dirty="0" smtClean="0"/>
            <a:t>Ijinkan pembatalan aksi</a:t>
          </a:r>
          <a:endParaRPr lang="en-US" sz="2000" kern="1200" dirty="0"/>
        </a:p>
      </dsp:txBody>
      <dsp:txXfrm rot="10800000">
        <a:off x="1517167" y="2267265"/>
        <a:ext cx="5048049" cy="436376"/>
      </dsp:txXfrm>
    </dsp:sp>
    <dsp:sp modelId="{5C9E531A-8741-4B9F-B984-D24326F5A1D0}">
      <dsp:nvSpPr>
        <dsp:cNvPr id="0" name=""/>
        <dsp:cNvSpPr/>
      </dsp:nvSpPr>
      <dsp:spPr>
        <a:xfrm>
          <a:off x="1189885" y="2267265"/>
          <a:ext cx="436376" cy="43637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C74A4E4-A5FD-4D66-A75C-A16803BCCEC4}">
      <dsp:nvSpPr>
        <dsp:cNvPr id="0" name=""/>
        <dsp:cNvSpPr/>
      </dsp:nvSpPr>
      <dsp:spPr>
        <a:xfrm rot="10800000">
          <a:off x="1408073" y="2833902"/>
          <a:ext cx="5157143" cy="4363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30" tIns="76200" rIns="142240" bIns="76200" numCol="1" spcCol="1270" anchor="ctr" anchorCtr="0">
          <a:noAutofit/>
        </a:bodyPr>
        <a:lstStyle/>
        <a:p>
          <a:pPr lvl="0" algn="l" defTabSz="889000">
            <a:lnSpc>
              <a:spcPct val="90000"/>
            </a:lnSpc>
            <a:spcBef>
              <a:spcPct val="0"/>
            </a:spcBef>
            <a:spcAft>
              <a:spcPct val="35000"/>
            </a:spcAft>
          </a:pPr>
          <a:r>
            <a:rPr lang="en-US" sz="2000" kern="1200" dirty="0" smtClean="0"/>
            <a:t>Sediakan fasilitas bantuan (</a:t>
          </a:r>
          <a:r>
            <a:rPr lang="en-US" sz="2000" i="1" kern="1200" dirty="0" smtClean="0"/>
            <a:t>help</a:t>
          </a:r>
          <a:r>
            <a:rPr lang="en-US" sz="2000" kern="1200" dirty="0" smtClean="0"/>
            <a:t>)</a:t>
          </a:r>
          <a:endParaRPr lang="en-US" sz="2000" kern="1200" dirty="0"/>
        </a:p>
      </dsp:txBody>
      <dsp:txXfrm rot="10800000">
        <a:off x="1517167" y="2833902"/>
        <a:ext cx="5048049" cy="436376"/>
      </dsp:txXfrm>
    </dsp:sp>
    <dsp:sp modelId="{39F051B2-D276-4106-A9F6-20B869F36137}">
      <dsp:nvSpPr>
        <dsp:cNvPr id="0" name=""/>
        <dsp:cNvSpPr/>
      </dsp:nvSpPr>
      <dsp:spPr>
        <a:xfrm>
          <a:off x="1189885" y="2833902"/>
          <a:ext cx="436376" cy="43637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897AE83-1256-4D67-B83A-457D11017487}">
      <dsp:nvSpPr>
        <dsp:cNvPr id="0" name=""/>
        <dsp:cNvSpPr/>
      </dsp:nvSpPr>
      <dsp:spPr>
        <a:xfrm rot="10800000">
          <a:off x="1408073" y="3400540"/>
          <a:ext cx="5157143" cy="436376"/>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430" tIns="76200" rIns="142240" bIns="76200" numCol="1" spcCol="1270" anchor="ctr" anchorCtr="0">
          <a:noAutofit/>
        </a:bodyPr>
        <a:lstStyle/>
        <a:p>
          <a:pPr lvl="0" algn="l" defTabSz="889000">
            <a:lnSpc>
              <a:spcPct val="90000"/>
            </a:lnSpc>
            <a:spcBef>
              <a:spcPct val="0"/>
            </a:spcBef>
            <a:spcAft>
              <a:spcPct val="35000"/>
            </a:spcAft>
          </a:pPr>
          <a:r>
            <a:rPr lang="en-US" sz="2000" kern="1200" dirty="0" smtClean="0"/>
            <a:t>Kurangi beban ingatan jangka pendek</a:t>
          </a:r>
          <a:endParaRPr lang="en-US" sz="2000" kern="1200" dirty="0"/>
        </a:p>
      </dsp:txBody>
      <dsp:txXfrm rot="10800000">
        <a:off x="1517167" y="3400540"/>
        <a:ext cx="5048049" cy="436376"/>
      </dsp:txXfrm>
    </dsp:sp>
    <dsp:sp modelId="{48B7EA43-6EDF-42EB-878D-7B686E8D0A82}">
      <dsp:nvSpPr>
        <dsp:cNvPr id="0" name=""/>
        <dsp:cNvSpPr/>
      </dsp:nvSpPr>
      <dsp:spPr>
        <a:xfrm>
          <a:off x="1189885" y="3400540"/>
          <a:ext cx="436376" cy="436376"/>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9A314-D416-44D9-AE78-F64E03819114}">
      <dsp:nvSpPr>
        <dsp:cNvPr id="0" name=""/>
        <dsp:cNvSpPr/>
      </dsp:nvSpPr>
      <dsp:spPr>
        <a:xfrm>
          <a:off x="0" y="14327"/>
          <a:ext cx="7570609" cy="455715"/>
        </a:xfrm>
        <a:prstGeom prst="roundRect">
          <a:avLst/>
        </a:prstGeom>
        <a:solidFill>
          <a:schemeClr val="accent3">
            <a:alpha val="9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solidFill>
                <a:schemeClr val="tx1"/>
              </a:solidFill>
            </a:rPr>
            <a:t>Menghemat waktu</a:t>
          </a:r>
          <a:endParaRPr lang="en-US" sz="1900" kern="1200" dirty="0">
            <a:solidFill>
              <a:schemeClr val="tx1"/>
            </a:solidFill>
          </a:endParaRPr>
        </a:p>
      </dsp:txBody>
      <dsp:txXfrm>
        <a:off x="22246" y="36573"/>
        <a:ext cx="7526117" cy="411223"/>
      </dsp:txXfrm>
    </dsp:sp>
    <dsp:sp modelId="{DA036EBB-AA2D-461E-B824-757893DDB42C}">
      <dsp:nvSpPr>
        <dsp:cNvPr id="0" name=""/>
        <dsp:cNvSpPr/>
      </dsp:nvSpPr>
      <dsp:spPr>
        <a:xfrm>
          <a:off x="0" y="470042"/>
          <a:ext cx="7570609"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36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solidFill>
                <a:schemeClr val="tx1"/>
              </a:solidFill>
            </a:rPr>
            <a:t>User yang bekerja dengan satu aplikasi dalam seluruh waktunya akan menginginkan penghematan waktu dengan memanfaatkan </a:t>
          </a:r>
          <a:r>
            <a:rPr lang="en-US" sz="1500" i="1" kern="1200" dirty="0" smtClean="0">
              <a:solidFill>
                <a:schemeClr val="tx1"/>
              </a:solidFill>
            </a:rPr>
            <a:t>short cut</a:t>
          </a:r>
          <a:endParaRPr lang="en-US" sz="1500" kern="1200" dirty="0">
            <a:solidFill>
              <a:schemeClr val="tx1"/>
            </a:solidFill>
          </a:endParaRPr>
        </a:p>
      </dsp:txBody>
      <dsp:txXfrm>
        <a:off x="0" y="470042"/>
        <a:ext cx="7570609" cy="471960"/>
      </dsp:txXfrm>
    </dsp:sp>
    <dsp:sp modelId="{4B7D811C-6D8B-4A88-BE5C-85113C4A7848}">
      <dsp:nvSpPr>
        <dsp:cNvPr id="0" name=""/>
        <dsp:cNvSpPr/>
      </dsp:nvSpPr>
      <dsp:spPr>
        <a:xfrm>
          <a:off x="0" y="942002"/>
          <a:ext cx="7570609" cy="455715"/>
        </a:xfrm>
        <a:prstGeom prst="roundRect">
          <a:avLst/>
        </a:prstGeom>
        <a:solidFill>
          <a:schemeClr val="accent3">
            <a:alpha val="90000"/>
            <a:hueOff val="0"/>
            <a:satOff val="0"/>
            <a:lumOff val="0"/>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solidFill>
                <a:schemeClr val="tx1"/>
              </a:solidFill>
            </a:rPr>
            <a:t>Efisien</a:t>
          </a:r>
          <a:endParaRPr lang="en-US" sz="1900" kern="1200" dirty="0">
            <a:solidFill>
              <a:schemeClr val="tx1"/>
            </a:solidFill>
          </a:endParaRPr>
        </a:p>
      </dsp:txBody>
      <dsp:txXfrm>
        <a:off x="22246" y="964248"/>
        <a:ext cx="7526117" cy="411223"/>
      </dsp:txXfrm>
    </dsp:sp>
    <dsp:sp modelId="{1B641835-EF07-4F9B-86B2-FCE7328C1560}">
      <dsp:nvSpPr>
        <dsp:cNvPr id="0" name=""/>
        <dsp:cNvSpPr/>
      </dsp:nvSpPr>
      <dsp:spPr>
        <a:xfrm>
          <a:off x="0" y="1397717"/>
          <a:ext cx="7570609"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36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solidFill>
                <a:schemeClr val="tx1"/>
              </a:solidFill>
            </a:rPr>
            <a:t>User mulai hilang kesabaran dengan urutan menu panjang ketika mereka sudah tahu      pasti apa yang mereka kerjakan</a:t>
          </a:r>
          <a:endParaRPr lang="en-US" sz="1500" kern="1200" dirty="0">
            <a:solidFill>
              <a:schemeClr val="tx1"/>
            </a:solidFill>
          </a:endParaRPr>
        </a:p>
      </dsp:txBody>
      <dsp:txXfrm>
        <a:off x="0" y="1397717"/>
        <a:ext cx="7570609" cy="471960"/>
      </dsp:txXfrm>
    </dsp:sp>
    <dsp:sp modelId="{E7AB4A0F-45D3-4B7F-AC1C-929E4CCB646E}">
      <dsp:nvSpPr>
        <dsp:cNvPr id="0" name=""/>
        <dsp:cNvSpPr/>
      </dsp:nvSpPr>
      <dsp:spPr>
        <a:xfrm>
          <a:off x="0" y="1869677"/>
          <a:ext cx="7570609" cy="455715"/>
        </a:xfrm>
        <a:prstGeom prst="roundRect">
          <a:avLst/>
        </a:prstGeom>
        <a:solidFill>
          <a:schemeClr val="accent3">
            <a:alpha val="90000"/>
            <a:hueOff val="0"/>
            <a:satOff val="0"/>
            <a:lumOff val="0"/>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solidFill>
                <a:schemeClr val="tx1"/>
              </a:solidFill>
            </a:rPr>
            <a:t>Meminimalisir interaksi</a:t>
          </a:r>
          <a:endParaRPr lang="en-US" sz="1900" kern="1200" dirty="0">
            <a:solidFill>
              <a:schemeClr val="tx1"/>
            </a:solidFill>
          </a:endParaRPr>
        </a:p>
      </dsp:txBody>
      <dsp:txXfrm>
        <a:off x="22246" y="1891923"/>
        <a:ext cx="7526117" cy="411223"/>
      </dsp:txXfrm>
    </dsp:sp>
    <dsp:sp modelId="{9CF47971-D719-4CCB-8A6F-572FF5C2EECC}">
      <dsp:nvSpPr>
        <dsp:cNvPr id="0" name=""/>
        <dsp:cNvSpPr/>
      </dsp:nvSpPr>
      <dsp:spPr>
        <a:xfrm>
          <a:off x="0" y="2325392"/>
          <a:ext cx="757060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36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i="1" kern="1200" dirty="0" smtClean="0">
              <a:solidFill>
                <a:schemeClr val="tx1"/>
              </a:solidFill>
            </a:rPr>
            <a:t>Short cut keys</a:t>
          </a:r>
          <a:r>
            <a:rPr lang="en-US" sz="1500" kern="1200" dirty="0" smtClean="0">
              <a:solidFill>
                <a:schemeClr val="tx1"/>
              </a:solidFill>
            </a:rPr>
            <a:t> dapat mereduksi jumlah interaksi untuk tugas yang diberikan</a:t>
          </a:r>
          <a:endParaRPr lang="en-US" sz="1500" kern="1200" dirty="0">
            <a:solidFill>
              <a:schemeClr val="tx1"/>
            </a:solidFill>
          </a:endParaRPr>
        </a:p>
      </dsp:txBody>
      <dsp:txXfrm>
        <a:off x="0" y="2325392"/>
        <a:ext cx="7570609" cy="314640"/>
      </dsp:txXfrm>
    </dsp:sp>
    <dsp:sp modelId="{E1646CA7-99E4-4431-A775-85B13D198AB5}">
      <dsp:nvSpPr>
        <dsp:cNvPr id="0" name=""/>
        <dsp:cNvSpPr/>
      </dsp:nvSpPr>
      <dsp:spPr>
        <a:xfrm>
          <a:off x="0" y="2640032"/>
          <a:ext cx="7570609" cy="455715"/>
        </a:xfrm>
        <a:prstGeom prst="roundRect">
          <a:avLst/>
        </a:prstGeom>
        <a:solidFill>
          <a:schemeClr val="accent3">
            <a:alpha val="90000"/>
            <a:hueOff val="0"/>
            <a:satOff val="0"/>
            <a:lumOff val="0"/>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solidFill>
                <a:schemeClr val="tx1"/>
              </a:solidFill>
            </a:rPr>
            <a:t>Kebutuhan Personal</a:t>
          </a:r>
          <a:endParaRPr lang="en-US" sz="1900" kern="1200" dirty="0">
            <a:solidFill>
              <a:schemeClr val="tx1"/>
            </a:solidFill>
          </a:endParaRPr>
        </a:p>
      </dsp:txBody>
      <dsp:txXfrm>
        <a:off x="22246" y="2662278"/>
        <a:ext cx="7526117" cy="411223"/>
      </dsp:txXfrm>
    </dsp:sp>
    <dsp:sp modelId="{7B6FBE58-98CA-4390-BDA1-B524462BA2D5}">
      <dsp:nvSpPr>
        <dsp:cNvPr id="0" name=""/>
        <dsp:cNvSpPr/>
      </dsp:nvSpPr>
      <dsp:spPr>
        <a:xfrm>
          <a:off x="0" y="3095747"/>
          <a:ext cx="7570609"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36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solidFill>
                <a:schemeClr val="tx1"/>
              </a:solidFill>
            </a:rPr>
            <a:t>Designer dapat menyediakan fasilitas makro bagi user untuk membuat </a:t>
          </a:r>
          <a:r>
            <a:rPr lang="en-US" sz="1500" i="1" kern="1200" dirty="0" smtClean="0">
              <a:solidFill>
                <a:schemeClr val="tx1"/>
              </a:solidFill>
            </a:rPr>
            <a:t>short cuts</a:t>
          </a:r>
          <a:r>
            <a:rPr lang="en-US" sz="1500" kern="1200" dirty="0" smtClean="0">
              <a:solidFill>
                <a:schemeClr val="tx1"/>
              </a:solidFill>
            </a:rPr>
            <a:t> bagi dirinya sendiri</a:t>
          </a:r>
          <a:endParaRPr lang="en-US" sz="1500" kern="1200" dirty="0">
            <a:solidFill>
              <a:schemeClr val="tx1"/>
            </a:solidFill>
          </a:endParaRPr>
        </a:p>
      </dsp:txBody>
      <dsp:txXfrm>
        <a:off x="0" y="3095747"/>
        <a:ext cx="7570609" cy="471960"/>
      </dsp:txXfrm>
    </dsp:sp>
    <dsp:sp modelId="{348F73B8-D5D9-4FBC-A248-E0A161A126C4}">
      <dsp:nvSpPr>
        <dsp:cNvPr id="0" name=""/>
        <dsp:cNvSpPr/>
      </dsp:nvSpPr>
      <dsp:spPr>
        <a:xfrm>
          <a:off x="0" y="3567707"/>
          <a:ext cx="7570609" cy="455715"/>
        </a:xfrm>
        <a:prstGeom prst="roundRect">
          <a:avLst/>
        </a:prstGeom>
        <a:solidFill>
          <a:schemeClr val="accent3">
            <a:alpha val="90000"/>
            <a:hueOff val="0"/>
            <a:satOff val="0"/>
            <a:lumOff val="0"/>
            <a:alpha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en-US" sz="1900" kern="1200" dirty="0" smtClean="0">
              <a:solidFill>
                <a:schemeClr val="tx1"/>
              </a:solidFill>
            </a:rPr>
            <a:t>Lebih Produktif</a:t>
          </a:r>
          <a:endParaRPr lang="en-US" sz="1900" kern="1200" dirty="0">
            <a:solidFill>
              <a:schemeClr val="tx1"/>
            </a:solidFill>
          </a:endParaRPr>
        </a:p>
      </dsp:txBody>
      <dsp:txXfrm>
        <a:off x="22246" y="3589953"/>
        <a:ext cx="7526117" cy="411223"/>
      </dsp:txXfrm>
    </dsp:sp>
    <dsp:sp modelId="{FF35FBB0-164C-42C5-A447-935C35501E2F}">
      <dsp:nvSpPr>
        <dsp:cNvPr id="0" name=""/>
        <dsp:cNvSpPr/>
      </dsp:nvSpPr>
      <dsp:spPr>
        <a:xfrm>
          <a:off x="0" y="4023422"/>
          <a:ext cx="7570609"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367"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smtClean="0">
              <a:solidFill>
                <a:schemeClr val="tx1"/>
              </a:solidFill>
            </a:rPr>
            <a:t>Dengan </a:t>
          </a:r>
          <a:r>
            <a:rPr lang="en-US" sz="1500" i="1" kern="1200" dirty="0" smtClean="0">
              <a:solidFill>
                <a:schemeClr val="tx1"/>
              </a:solidFill>
            </a:rPr>
            <a:t>short cut</a:t>
          </a:r>
          <a:r>
            <a:rPr lang="en-US" sz="1500" kern="1200" dirty="0" smtClean="0">
              <a:solidFill>
                <a:schemeClr val="tx1"/>
              </a:solidFill>
            </a:rPr>
            <a:t> membuat user lebih produktif</a:t>
          </a:r>
          <a:endParaRPr lang="en-US" sz="1500" kern="1200" dirty="0">
            <a:solidFill>
              <a:schemeClr val="tx1"/>
            </a:solidFill>
          </a:endParaRPr>
        </a:p>
      </dsp:txBody>
      <dsp:txXfrm>
        <a:off x="0" y="4023422"/>
        <a:ext cx="7570609" cy="314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A211F-DAFB-42FE-AA9D-6D462D496DE0}">
      <dsp:nvSpPr>
        <dsp:cNvPr id="0" name=""/>
        <dsp:cNvSpPr/>
      </dsp:nvSpPr>
      <dsp:spPr>
        <a:xfrm rot="10800000">
          <a:off x="1279826" y="1323"/>
          <a:ext cx="4223254" cy="8642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132" tIns="80010" rIns="149352" bIns="80010" numCol="1" spcCol="1270" anchor="ctr" anchorCtr="0">
          <a:noAutofit/>
        </a:bodyPr>
        <a:lstStyle/>
        <a:p>
          <a:pPr lvl="0" algn="ctr" defTabSz="933450">
            <a:lnSpc>
              <a:spcPct val="90000"/>
            </a:lnSpc>
            <a:spcBef>
              <a:spcPct val="0"/>
            </a:spcBef>
            <a:spcAft>
              <a:spcPct val="35000"/>
            </a:spcAft>
          </a:pPr>
          <a:r>
            <a:rPr lang="en-US" sz="2100" kern="1200" dirty="0" smtClean="0"/>
            <a:t>gambar bersifat umum</a:t>
          </a:r>
          <a:endParaRPr lang="en-US" sz="2100" kern="1200" dirty="0"/>
        </a:p>
      </dsp:txBody>
      <dsp:txXfrm rot="10800000">
        <a:off x="1495900" y="1323"/>
        <a:ext cx="4007180" cy="864298"/>
      </dsp:txXfrm>
    </dsp:sp>
    <dsp:sp modelId="{D04472CD-CF16-47B8-B8EC-859C4B0FE6D3}">
      <dsp:nvSpPr>
        <dsp:cNvPr id="0" name=""/>
        <dsp:cNvSpPr/>
      </dsp:nvSpPr>
      <dsp:spPr>
        <a:xfrm>
          <a:off x="847677" y="1323"/>
          <a:ext cx="864298" cy="864298"/>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80A39B-BF28-4D37-AA02-E54B892D3B87}">
      <dsp:nvSpPr>
        <dsp:cNvPr id="0" name=""/>
        <dsp:cNvSpPr/>
      </dsp:nvSpPr>
      <dsp:spPr>
        <a:xfrm rot="10800000">
          <a:off x="1279826" y="1123621"/>
          <a:ext cx="4223254" cy="8642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132" tIns="80010" rIns="149352" bIns="80010" numCol="1" spcCol="1270" anchor="ctr" anchorCtr="0">
          <a:noAutofit/>
        </a:bodyPr>
        <a:lstStyle/>
        <a:p>
          <a:pPr lvl="0" algn="ctr" defTabSz="933450">
            <a:lnSpc>
              <a:spcPct val="90000"/>
            </a:lnSpc>
            <a:spcBef>
              <a:spcPct val="0"/>
            </a:spcBef>
            <a:spcAft>
              <a:spcPct val="35000"/>
            </a:spcAft>
          </a:pPr>
          <a:r>
            <a:rPr lang="en-US" sz="2100" kern="1200" dirty="0" smtClean="0"/>
            <a:t>mudah diingat</a:t>
          </a:r>
          <a:endParaRPr lang="en-US" sz="2100" kern="1200" dirty="0"/>
        </a:p>
      </dsp:txBody>
      <dsp:txXfrm rot="10800000">
        <a:off x="1495900" y="1123621"/>
        <a:ext cx="4007180" cy="864298"/>
      </dsp:txXfrm>
    </dsp:sp>
    <dsp:sp modelId="{107228D7-7266-4536-9B8B-146B2C03E832}">
      <dsp:nvSpPr>
        <dsp:cNvPr id="0" name=""/>
        <dsp:cNvSpPr/>
      </dsp:nvSpPr>
      <dsp:spPr>
        <a:xfrm>
          <a:off x="847677" y="1123621"/>
          <a:ext cx="864298" cy="864298"/>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E69A0D-31C2-4A0A-907C-65A9A929C8D5}">
      <dsp:nvSpPr>
        <dsp:cNvPr id="0" name=""/>
        <dsp:cNvSpPr/>
      </dsp:nvSpPr>
      <dsp:spPr>
        <a:xfrm rot="10800000">
          <a:off x="1279826" y="2245919"/>
          <a:ext cx="4223254" cy="8642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132" tIns="80010" rIns="149352" bIns="80010" numCol="1" spcCol="1270" anchor="ctr" anchorCtr="0">
          <a:noAutofit/>
        </a:bodyPr>
        <a:lstStyle/>
        <a:p>
          <a:pPr lvl="0" algn="ctr" defTabSz="933450">
            <a:lnSpc>
              <a:spcPct val="90000"/>
            </a:lnSpc>
            <a:spcBef>
              <a:spcPct val="0"/>
            </a:spcBef>
            <a:spcAft>
              <a:spcPct val="35000"/>
            </a:spcAft>
          </a:pPr>
          <a:r>
            <a:rPr lang="en-US" sz="2100" kern="1200" dirty="0" smtClean="0"/>
            <a:t>mudah dipelajari shg mempertinggi kinerja pengguna</a:t>
          </a:r>
          <a:endParaRPr lang="en-US" sz="2100" kern="1200" dirty="0"/>
        </a:p>
      </dsp:txBody>
      <dsp:txXfrm rot="10800000">
        <a:off x="1495900" y="2245919"/>
        <a:ext cx="4007180" cy="864298"/>
      </dsp:txXfrm>
    </dsp:sp>
    <dsp:sp modelId="{97DA3972-95D0-422C-928D-9F87E18B8E30}">
      <dsp:nvSpPr>
        <dsp:cNvPr id="0" name=""/>
        <dsp:cNvSpPr/>
      </dsp:nvSpPr>
      <dsp:spPr>
        <a:xfrm>
          <a:off x="847677" y="2245919"/>
          <a:ext cx="864298" cy="864298"/>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87DC16-84C5-4106-94DE-6D9B705860B6}">
      <dsp:nvSpPr>
        <dsp:cNvPr id="0" name=""/>
        <dsp:cNvSpPr/>
      </dsp:nvSpPr>
      <dsp:spPr>
        <a:xfrm rot="10800000">
          <a:off x="1279826" y="3368217"/>
          <a:ext cx="4223254" cy="86429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132" tIns="80010" rIns="149352" bIns="80010" numCol="1" spcCol="1270" anchor="ctr" anchorCtr="0">
          <a:noAutofit/>
        </a:bodyPr>
        <a:lstStyle/>
        <a:p>
          <a:pPr lvl="0" algn="ctr" defTabSz="933450">
            <a:lnSpc>
              <a:spcPct val="90000"/>
            </a:lnSpc>
            <a:spcBef>
              <a:spcPct val="0"/>
            </a:spcBef>
            <a:spcAft>
              <a:spcPct val="35000"/>
            </a:spcAft>
          </a:pPr>
          <a:r>
            <a:rPr lang="en-US" sz="2100" kern="1200" dirty="0" smtClean="0"/>
            <a:t>tidak bergantung pada suatu bahasa</a:t>
          </a:r>
          <a:endParaRPr lang="en-US" sz="2100" kern="1200" dirty="0"/>
        </a:p>
      </dsp:txBody>
      <dsp:txXfrm rot="10800000">
        <a:off x="1495900" y="3368217"/>
        <a:ext cx="4007180" cy="864298"/>
      </dsp:txXfrm>
    </dsp:sp>
    <dsp:sp modelId="{6F8FDCEF-40F1-475B-8D7C-32C6C9894046}">
      <dsp:nvSpPr>
        <dsp:cNvPr id="0" name=""/>
        <dsp:cNvSpPr/>
      </dsp:nvSpPr>
      <dsp:spPr>
        <a:xfrm>
          <a:off x="847677" y="3368217"/>
          <a:ext cx="864298" cy="864298"/>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A211F-DAFB-42FE-AA9D-6D462D496DE0}">
      <dsp:nvSpPr>
        <dsp:cNvPr id="0" name=""/>
        <dsp:cNvSpPr/>
      </dsp:nvSpPr>
      <dsp:spPr>
        <a:xfrm rot="10800000">
          <a:off x="1303273" y="1895"/>
          <a:ext cx="4053840" cy="112877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57"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t>cenderung membingungkan</a:t>
          </a:r>
          <a:endParaRPr lang="en-US" sz="2000" kern="1200" dirty="0"/>
        </a:p>
      </dsp:txBody>
      <dsp:txXfrm rot="10800000">
        <a:off x="1585466" y="1895"/>
        <a:ext cx="3771647" cy="1128772"/>
      </dsp:txXfrm>
    </dsp:sp>
    <dsp:sp modelId="{D04472CD-CF16-47B8-B8EC-859C4B0FE6D3}">
      <dsp:nvSpPr>
        <dsp:cNvPr id="0" name=""/>
        <dsp:cNvSpPr/>
      </dsp:nvSpPr>
      <dsp:spPr>
        <a:xfrm>
          <a:off x="738886" y="1895"/>
          <a:ext cx="1128772" cy="1128772"/>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80A39B-BF28-4D37-AA02-E54B892D3B87}">
      <dsp:nvSpPr>
        <dsp:cNvPr id="0" name=""/>
        <dsp:cNvSpPr/>
      </dsp:nvSpPr>
      <dsp:spPr>
        <a:xfrm rot="10800000">
          <a:off x="1303273" y="1467613"/>
          <a:ext cx="4053840" cy="112877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57"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t>boros tempat dan sangat tidak efektif</a:t>
          </a:r>
          <a:endParaRPr lang="en-US" sz="2000" kern="1200" dirty="0"/>
        </a:p>
      </dsp:txBody>
      <dsp:txXfrm rot="10800000">
        <a:off x="1585466" y="1467613"/>
        <a:ext cx="3771647" cy="1128772"/>
      </dsp:txXfrm>
    </dsp:sp>
    <dsp:sp modelId="{107228D7-7266-4536-9B8B-146B2C03E832}">
      <dsp:nvSpPr>
        <dsp:cNvPr id="0" name=""/>
        <dsp:cNvSpPr/>
      </dsp:nvSpPr>
      <dsp:spPr>
        <a:xfrm>
          <a:off x="738886" y="1467613"/>
          <a:ext cx="1128772" cy="1128772"/>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E69A0D-31C2-4A0A-907C-65A9A929C8D5}">
      <dsp:nvSpPr>
        <dsp:cNvPr id="0" name=""/>
        <dsp:cNvSpPr/>
      </dsp:nvSpPr>
      <dsp:spPr>
        <a:xfrm rot="10800000">
          <a:off x="1303273" y="2933332"/>
          <a:ext cx="4053840" cy="1128772"/>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57" tIns="76200" rIns="142240" bIns="76200" numCol="1" spcCol="1270" anchor="ctr" anchorCtr="0">
          <a:noAutofit/>
        </a:bodyPr>
        <a:lstStyle/>
        <a:p>
          <a:pPr lvl="0" algn="ctr" defTabSz="889000">
            <a:lnSpc>
              <a:spcPct val="90000"/>
            </a:lnSpc>
            <a:spcBef>
              <a:spcPct val="0"/>
            </a:spcBef>
            <a:spcAft>
              <a:spcPct val="35000"/>
            </a:spcAft>
          </a:pPr>
          <a:r>
            <a:rPr lang="en-US" sz="2000" kern="1200" dirty="0" smtClean="0"/>
            <a:t>tidak adanya standarisasi bentuk-bentuk ikon seringkali menimbulkan persoalan tersendiri</a:t>
          </a:r>
          <a:endParaRPr lang="en-US" sz="2000" kern="1200" dirty="0"/>
        </a:p>
      </dsp:txBody>
      <dsp:txXfrm rot="10800000">
        <a:off x="1585466" y="2933332"/>
        <a:ext cx="3771647" cy="1128772"/>
      </dsp:txXfrm>
    </dsp:sp>
    <dsp:sp modelId="{97DA3972-95D0-422C-928D-9F87E18B8E30}">
      <dsp:nvSpPr>
        <dsp:cNvPr id="0" name=""/>
        <dsp:cNvSpPr/>
      </dsp:nvSpPr>
      <dsp:spPr>
        <a:xfrm>
          <a:off x="738886" y="2933332"/>
          <a:ext cx="1128772" cy="1128772"/>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2190516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1128570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1946" y="2905432"/>
            <a:ext cx="7079227" cy="1533836"/>
          </a:xfrm>
          <a:noFill/>
          <a:effectLst>
            <a:outerShdw blurRad="50800" dist="25400" dir="2700000" algn="tl" rotWithShape="0">
              <a:prstClr val="black">
                <a:alpha val="40000"/>
              </a:prstClr>
            </a:outerShdw>
          </a:effectLst>
        </p:spPr>
        <p:txBody>
          <a:bodyPr>
            <a:normAutofit/>
          </a:bodyPr>
          <a:lstStyle>
            <a:lvl1pPr algn="l">
              <a:defRPr sz="3600">
                <a:solidFill>
                  <a:srgbClr val="FF800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79324" y="2168018"/>
            <a:ext cx="6939116" cy="678426"/>
          </a:xfrm>
        </p:spPr>
        <p:txBody>
          <a:bodyPr>
            <a:normAutofit/>
          </a:bodyPr>
          <a:lstStyle>
            <a:lvl1pPr marL="0" indent="0" algn="l">
              <a:buNone/>
              <a:defRPr sz="2800" b="0" i="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6" y="534051"/>
            <a:ext cx="8259098" cy="763526"/>
          </a:xfrm>
        </p:spPr>
        <p:txBody>
          <a:bodyPr>
            <a:normAutofit/>
          </a:bodyPr>
          <a:lstStyle>
            <a:lvl1pPr algn="l">
              <a:defRPr sz="3600" baseline="0">
                <a:solidFill>
                  <a:srgbClr val="FF800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86347"/>
            <a:ext cx="8246070" cy="3392129"/>
          </a:xfrm>
        </p:spPr>
        <p:txBody>
          <a:bodyPr/>
          <a:lstStyle>
            <a:lvl1pPr algn="l">
              <a:defRPr sz="2800">
                <a:solidFill>
                  <a:schemeClr val="tx1">
                    <a:lumMod val="75000"/>
                    <a:lumOff val="25000"/>
                  </a:schemeClr>
                </a:solidFill>
              </a:defRPr>
            </a:lvl1pPr>
            <a:lvl2pPr algn="l">
              <a:defRPr>
                <a:solidFill>
                  <a:schemeClr val="tx1">
                    <a:lumMod val="75000"/>
                    <a:lumOff val="25000"/>
                  </a:schemeClr>
                </a:solidFill>
              </a:defRPr>
            </a:lvl2pPr>
            <a:lvl3pPr algn="l">
              <a:defRPr>
                <a:solidFill>
                  <a:schemeClr val="tx1">
                    <a:lumMod val="75000"/>
                    <a:lumOff val="25000"/>
                  </a:schemeClr>
                </a:solidFill>
              </a:defRPr>
            </a:lvl3pPr>
            <a:lvl4pPr algn="l">
              <a:defRPr>
                <a:solidFill>
                  <a:schemeClr val="tx1">
                    <a:lumMod val="75000"/>
                    <a:lumOff val="25000"/>
                  </a:schemeClr>
                </a:solidFill>
              </a:defRPr>
            </a:lvl4pPr>
            <a:lvl5pPr algn="l">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2214" y="443407"/>
            <a:ext cx="7070176" cy="725349"/>
          </a:xfrm>
        </p:spPr>
        <p:txBody>
          <a:bodyPr>
            <a:normAutofit/>
          </a:bodyPr>
          <a:lstStyle>
            <a:lvl1pPr algn="l">
              <a:defRPr sz="3600">
                <a:solidFill>
                  <a:srgbClr val="FF800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4573" y="1177436"/>
            <a:ext cx="7093975" cy="3511061"/>
          </a:xfrm>
        </p:spPr>
        <p:txBody>
          <a:bodyPr/>
          <a:lstStyle>
            <a:lvl1pPr>
              <a:defRPr sz="2800">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3" y="529743"/>
            <a:ext cx="8093365" cy="763525"/>
          </a:xfrm>
        </p:spPr>
        <p:txBody>
          <a:bodyPr>
            <a:normAutofit/>
          </a:bodyPr>
          <a:lstStyle>
            <a:lvl1pPr algn="l">
              <a:defRPr sz="3600" baseline="0">
                <a:solidFill>
                  <a:srgbClr val="FF800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463788"/>
            <a:ext cx="4040188" cy="479822"/>
          </a:xfrm>
        </p:spPr>
        <p:txBody>
          <a:bodyPr anchor="b"/>
          <a:lstStyle>
            <a:lvl1pPr marL="0" indent="0" algn="ctr">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1936185"/>
            <a:ext cx="4040188" cy="2276294"/>
          </a:xfrm>
        </p:spPr>
        <p:txBody>
          <a:bodyPr/>
          <a:lstStyle>
            <a:lvl1pPr algn="ctr">
              <a:defRPr sz="2400">
                <a:solidFill>
                  <a:schemeClr val="tx1">
                    <a:lumMod val="75000"/>
                    <a:lumOff val="25000"/>
                  </a:schemeClr>
                </a:solidFill>
              </a:defRPr>
            </a:lvl1pPr>
            <a:lvl2pPr algn="ctr">
              <a:defRPr sz="2000">
                <a:solidFill>
                  <a:schemeClr val="tx1">
                    <a:lumMod val="75000"/>
                    <a:lumOff val="25000"/>
                  </a:schemeClr>
                </a:solidFill>
              </a:defRPr>
            </a:lvl2pPr>
            <a:lvl3pPr algn="ctr">
              <a:defRPr sz="1800">
                <a:solidFill>
                  <a:schemeClr val="tx1">
                    <a:lumMod val="75000"/>
                    <a:lumOff val="25000"/>
                  </a:schemeClr>
                </a:solidFill>
              </a:defRPr>
            </a:lvl3pPr>
            <a:lvl4pPr algn="ctr">
              <a:defRPr sz="1600">
                <a:solidFill>
                  <a:schemeClr val="tx1">
                    <a:lumMod val="75000"/>
                    <a:lumOff val="25000"/>
                  </a:schemeClr>
                </a:solidFill>
              </a:defRPr>
            </a:lvl4pPr>
            <a:lvl5pPr algn="ct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463788"/>
            <a:ext cx="4041775" cy="479822"/>
          </a:xfrm>
        </p:spPr>
        <p:txBody>
          <a:bodyPr anchor="b"/>
          <a:lstStyle>
            <a:lvl1pPr marL="0" indent="0" algn="ctr">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1936185"/>
            <a:ext cx="4041775" cy="2276294"/>
          </a:xfrm>
        </p:spPr>
        <p:txBody>
          <a:bodyPr/>
          <a:lstStyle>
            <a:lvl1pPr algn="ctr">
              <a:defRPr sz="2400">
                <a:solidFill>
                  <a:schemeClr val="tx1">
                    <a:lumMod val="75000"/>
                    <a:lumOff val="25000"/>
                  </a:schemeClr>
                </a:solidFill>
              </a:defRPr>
            </a:lvl1pPr>
            <a:lvl2pPr algn="ctr">
              <a:defRPr sz="2000">
                <a:solidFill>
                  <a:schemeClr val="tx1">
                    <a:lumMod val="75000"/>
                    <a:lumOff val="25000"/>
                  </a:schemeClr>
                </a:solidFill>
              </a:defRPr>
            </a:lvl2pPr>
            <a:lvl3pPr algn="ctr">
              <a:defRPr sz="1800">
                <a:solidFill>
                  <a:schemeClr val="tx1">
                    <a:lumMod val="75000"/>
                    <a:lumOff val="25000"/>
                  </a:schemeClr>
                </a:solidFill>
              </a:defRPr>
            </a:lvl3pPr>
            <a:lvl4pPr algn="ctr">
              <a:defRPr sz="1600">
                <a:solidFill>
                  <a:schemeClr val="tx1">
                    <a:lumMod val="75000"/>
                    <a:lumOff val="25000"/>
                  </a:schemeClr>
                </a:solidFill>
              </a:defRPr>
            </a:lvl4pPr>
            <a:lvl5pPr algn="ctr">
              <a:defRPr sz="1600">
                <a:solidFill>
                  <a:schemeClr val="tx1">
                    <a:lumMod val="75000"/>
                    <a:lumOff val="2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9/4/2019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5690" y="2374489"/>
            <a:ext cx="6975986" cy="1526457"/>
          </a:xfrm>
        </p:spPr>
        <p:txBody>
          <a:bodyPr>
            <a:normAutofit/>
          </a:bodyPr>
          <a:lstStyle/>
          <a:p>
            <a:r>
              <a:rPr lang="en-US" dirty="0" smtClean="0"/>
              <a:t>RAGAM DIALOG</a:t>
            </a:r>
            <a:endParaRPr lang="en-US" dirty="0"/>
          </a:p>
        </p:txBody>
      </p:sp>
      <p:sp>
        <p:nvSpPr>
          <p:cNvPr id="3" name="Subtitle 2"/>
          <p:cNvSpPr>
            <a:spLocks noGrp="1"/>
          </p:cNvSpPr>
          <p:nvPr>
            <p:ph type="subTitle" idx="1"/>
          </p:nvPr>
        </p:nvSpPr>
        <p:spPr>
          <a:xfrm>
            <a:off x="560440" y="3923072"/>
            <a:ext cx="6828502" cy="730043"/>
          </a:xfrm>
        </p:spPr>
        <p:txBody>
          <a:bodyPr/>
          <a:lstStyle/>
          <a:p>
            <a:r>
              <a:rPr lang="en-US" dirty="0" smtClean="0"/>
              <a:t>.</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472" y="170274"/>
            <a:ext cx="7070176" cy="725349"/>
          </a:xfrm>
        </p:spPr>
        <p:txBody>
          <a:bodyPr>
            <a:normAutofit fontScale="90000"/>
          </a:bodyPr>
          <a:lstStyle/>
          <a:p>
            <a:r>
              <a:rPr lang="en-US" b="1" dirty="0" smtClean="0"/>
              <a:t>Bagaimana mengatasi jika terjadi error ?</a:t>
            </a:r>
            <a:endParaRPr lang="en-US" dirty="0"/>
          </a:p>
        </p:txBody>
      </p:sp>
      <p:sp>
        <p:nvSpPr>
          <p:cNvPr id="3" name="Content Placeholder 2"/>
          <p:cNvSpPr>
            <a:spLocks noGrp="1"/>
          </p:cNvSpPr>
          <p:nvPr>
            <p:ph idx="1"/>
          </p:nvPr>
        </p:nvSpPr>
        <p:spPr>
          <a:xfrm>
            <a:off x="464573" y="895624"/>
            <a:ext cx="7093975" cy="4068262"/>
          </a:xfrm>
        </p:spPr>
        <p:txBody>
          <a:bodyPr>
            <a:normAutofit/>
          </a:bodyPr>
          <a:lstStyle/>
          <a:p>
            <a:pPr lvl="1"/>
            <a:r>
              <a:rPr lang="en-US" dirty="0" smtClean="0"/>
              <a:t>Hindari </a:t>
            </a:r>
            <a:r>
              <a:rPr lang="en-US" dirty="0"/>
              <a:t>pesan yang menakutkan atau menyalahkan user seperti: “FATAL ERROR </a:t>
            </a:r>
            <a:r>
              <a:rPr lang="en-US" dirty="0" smtClean="0"/>
              <a:t>2005”</a:t>
            </a:r>
          </a:p>
          <a:p>
            <a:pPr lvl="1"/>
            <a:endParaRPr lang="en-US" dirty="0"/>
          </a:p>
          <a:p>
            <a:pPr marL="457200" lvl="1" indent="0">
              <a:buNone/>
            </a:pPr>
            <a:endParaRPr lang="en-US" dirty="0"/>
          </a:p>
        </p:txBody>
      </p:sp>
      <p:pic>
        <p:nvPicPr>
          <p:cNvPr id="4100" name="Picture 4" descr="https://i.stack.imgur.com/4VQ2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0943" y="2476071"/>
            <a:ext cx="3617982" cy="2030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9581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472" y="170274"/>
            <a:ext cx="7070176" cy="725349"/>
          </a:xfrm>
        </p:spPr>
        <p:txBody>
          <a:bodyPr>
            <a:normAutofit fontScale="90000"/>
          </a:bodyPr>
          <a:lstStyle/>
          <a:p>
            <a:r>
              <a:rPr lang="en-US" b="1" dirty="0" smtClean="0"/>
              <a:t>Bagaimana mengatasi jika terjadi error ?</a:t>
            </a:r>
            <a:endParaRPr lang="en-US" dirty="0"/>
          </a:p>
        </p:txBody>
      </p:sp>
      <p:sp>
        <p:nvSpPr>
          <p:cNvPr id="3" name="Content Placeholder 2"/>
          <p:cNvSpPr>
            <a:spLocks noGrp="1"/>
          </p:cNvSpPr>
          <p:nvPr>
            <p:ph idx="1"/>
          </p:nvPr>
        </p:nvSpPr>
        <p:spPr>
          <a:xfrm>
            <a:off x="464573" y="895624"/>
            <a:ext cx="7093975" cy="4068262"/>
          </a:xfrm>
        </p:spPr>
        <p:txBody>
          <a:bodyPr>
            <a:normAutofit/>
          </a:bodyPr>
          <a:lstStyle/>
          <a:p>
            <a:pPr lvl="1"/>
            <a:r>
              <a:rPr lang="en-US" dirty="0" smtClean="0"/>
              <a:t>Sediakan </a:t>
            </a:r>
            <a:r>
              <a:rPr lang="en-US" dirty="0"/>
              <a:t>informasi yang memudahkan untuk mengoreksi error </a:t>
            </a:r>
            <a:r>
              <a:rPr lang="en-US" dirty="0" smtClean="0"/>
              <a:t>tersebut</a:t>
            </a:r>
            <a:endParaRPr lang="en-US" dirty="0"/>
          </a:p>
        </p:txBody>
      </p:sp>
      <p:pic>
        <p:nvPicPr>
          <p:cNvPr id="5122" name="Picture 2" descr="https://webhelp.episerver.com/Ektron/documentation/documentation/wwwroot/cms400/v802/webhelp/Resources/Images/File%20Type%20Not%20Supported_525x11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150" y="2285606"/>
            <a:ext cx="5780820" cy="1288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975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Contoh Error Handling</a:t>
            </a:r>
            <a:endParaRPr lang="en-US" dirty="0"/>
          </a:p>
        </p:txBody>
      </p:sp>
      <p:pic>
        <p:nvPicPr>
          <p:cNvPr id="4" name="Content Placeholder 3"/>
          <p:cNvPicPr>
            <a:picLocks noGrp="1" noChangeAspect="1"/>
          </p:cNvPicPr>
          <p:nvPr>
            <p:ph idx="1"/>
          </p:nvPr>
        </p:nvPicPr>
        <p:blipFill>
          <a:blip r:embed="rId2"/>
          <a:stretch>
            <a:fillRect/>
          </a:stretch>
        </p:blipFill>
        <p:spPr>
          <a:xfrm>
            <a:off x="823912" y="1915319"/>
            <a:ext cx="7524750" cy="2333625"/>
          </a:xfrm>
          <a:prstGeom prst="rect">
            <a:avLst/>
          </a:prstGeom>
        </p:spPr>
      </p:pic>
    </p:spTree>
    <p:extLst>
      <p:ext uri="{BB962C8B-B14F-4D97-AF65-F5344CB8AC3E}">
        <p14:creationId xmlns:p14="http://schemas.microsoft.com/office/powerpoint/2010/main" val="420405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Ijinkan Pembatalan </a:t>
            </a:r>
            <a:r>
              <a:rPr lang="en-US" b="1" dirty="0" smtClean="0"/>
              <a:t>Aksi</a:t>
            </a:r>
            <a:endParaRPr lang="en-US" dirty="0"/>
          </a:p>
        </p:txBody>
      </p:sp>
      <p:sp>
        <p:nvSpPr>
          <p:cNvPr id="3" name="Content Placeholder 2"/>
          <p:cNvSpPr>
            <a:spLocks noGrp="1"/>
          </p:cNvSpPr>
          <p:nvPr>
            <p:ph idx="1"/>
          </p:nvPr>
        </p:nvSpPr>
        <p:spPr/>
        <p:txBody>
          <a:bodyPr>
            <a:normAutofit/>
          </a:bodyPr>
          <a:lstStyle/>
          <a:p>
            <a:r>
              <a:rPr lang="en-US" sz="2400" dirty="0"/>
              <a:t>User memerlukan bahwa ketika mereka </a:t>
            </a:r>
            <a:r>
              <a:rPr lang="en-US" sz="2400" dirty="0" smtClean="0"/>
              <a:t>sudah memilih </a:t>
            </a:r>
            <a:r>
              <a:rPr lang="en-US" sz="2400" dirty="0"/>
              <a:t>opsi dan membuat aksi, aktivitas itu </a:t>
            </a:r>
            <a:r>
              <a:rPr lang="en-US" sz="2400" b="1" dirty="0"/>
              <a:t>dapat dibatalkan</a:t>
            </a:r>
            <a:r>
              <a:rPr lang="en-US" sz="2400" dirty="0"/>
              <a:t> atau </a:t>
            </a:r>
            <a:r>
              <a:rPr lang="en-US" sz="2400" b="1" dirty="0"/>
              <a:t>kembali ke kondisi sebelumnya</a:t>
            </a:r>
            <a:r>
              <a:rPr lang="en-US" sz="2400" dirty="0"/>
              <a:t> dengan mudah</a:t>
            </a:r>
          </a:p>
          <a:p>
            <a:pPr marL="0" indent="0">
              <a:buNone/>
            </a:pPr>
            <a:endParaRPr lang="en-US" dirty="0"/>
          </a:p>
        </p:txBody>
      </p:sp>
      <p:grpSp>
        <p:nvGrpSpPr>
          <p:cNvPr id="10" name="Group 9"/>
          <p:cNvGrpSpPr/>
          <p:nvPr/>
        </p:nvGrpSpPr>
        <p:grpSpPr>
          <a:xfrm>
            <a:off x="3258102" y="2465796"/>
            <a:ext cx="1852481" cy="2441397"/>
            <a:chOff x="3258102" y="2465796"/>
            <a:chExt cx="1852481" cy="2441397"/>
          </a:xfrm>
        </p:grpSpPr>
        <p:pic>
          <p:nvPicPr>
            <p:cNvPr id="5" name="Picture 4"/>
            <p:cNvPicPr>
              <a:picLocks noChangeAspect="1"/>
            </p:cNvPicPr>
            <p:nvPr/>
          </p:nvPicPr>
          <p:blipFill rotWithShape="1">
            <a:blip r:embed="rId2"/>
            <a:srcRect l="63817" t="27207" r="18824" b="34667"/>
            <a:stretch/>
          </p:blipFill>
          <p:spPr>
            <a:xfrm>
              <a:off x="3258102" y="2465796"/>
              <a:ext cx="1852481" cy="2441397"/>
            </a:xfrm>
            <a:prstGeom prst="rect">
              <a:avLst/>
            </a:prstGeom>
          </p:spPr>
        </p:pic>
        <p:cxnSp>
          <p:nvCxnSpPr>
            <p:cNvPr id="8" name="Straight Connector 7"/>
            <p:cNvCxnSpPr/>
            <p:nvPr/>
          </p:nvCxnSpPr>
          <p:spPr>
            <a:xfrm>
              <a:off x="3365192" y="4105275"/>
              <a:ext cx="1638300" cy="0"/>
            </a:xfrm>
            <a:prstGeom prst="line">
              <a:avLst/>
            </a:prstGeom>
            <a:ln w="38100">
              <a:solidFill>
                <a:srgbClr val="0000CC"/>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79806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Ijinkan Pembatalan </a:t>
            </a:r>
            <a:r>
              <a:rPr lang="en-US" b="1" dirty="0" smtClean="0"/>
              <a:t>Aksi</a:t>
            </a:r>
            <a:endParaRPr lang="en-US" dirty="0"/>
          </a:p>
        </p:txBody>
      </p:sp>
      <p:sp>
        <p:nvSpPr>
          <p:cNvPr id="3" name="Content Placeholder 2"/>
          <p:cNvSpPr>
            <a:spLocks noGrp="1"/>
          </p:cNvSpPr>
          <p:nvPr>
            <p:ph idx="1"/>
          </p:nvPr>
        </p:nvSpPr>
        <p:spPr/>
        <p:txBody>
          <a:bodyPr>
            <a:normAutofit/>
          </a:bodyPr>
          <a:lstStyle/>
          <a:p>
            <a:r>
              <a:rPr lang="en-US" sz="2400" dirty="0" smtClean="0"/>
              <a:t>Jika </a:t>
            </a:r>
            <a:r>
              <a:rPr lang="en-US" sz="2400" dirty="0"/>
              <a:t>mereka melakukan kesalahan, mereka dapat membatalkan </a:t>
            </a:r>
            <a:r>
              <a:rPr lang="en-US" sz="2400" dirty="0" smtClean="0"/>
              <a:t>aksinya</a:t>
            </a:r>
          </a:p>
          <a:p>
            <a:endParaRPr lang="en-US" sz="2400" dirty="0"/>
          </a:p>
          <a:p>
            <a:endParaRPr lang="en-US" sz="2400" dirty="0"/>
          </a:p>
          <a:p>
            <a:endParaRPr lang="en-US" dirty="0"/>
          </a:p>
        </p:txBody>
      </p:sp>
      <p:grpSp>
        <p:nvGrpSpPr>
          <p:cNvPr id="4" name="Group 3"/>
          <p:cNvGrpSpPr/>
          <p:nvPr/>
        </p:nvGrpSpPr>
        <p:grpSpPr>
          <a:xfrm>
            <a:off x="937793" y="2473101"/>
            <a:ext cx="2565166" cy="1705489"/>
            <a:chOff x="937793" y="2473101"/>
            <a:chExt cx="2565166" cy="1705489"/>
          </a:xfrm>
        </p:grpSpPr>
        <p:pic>
          <p:nvPicPr>
            <p:cNvPr id="9" name="Picture 8"/>
            <p:cNvPicPr>
              <a:picLocks noChangeAspect="1"/>
            </p:cNvPicPr>
            <p:nvPr/>
          </p:nvPicPr>
          <p:blipFill>
            <a:blip r:embed="rId2"/>
            <a:stretch>
              <a:fillRect/>
            </a:stretch>
          </p:blipFill>
          <p:spPr>
            <a:xfrm>
              <a:off x="937793" y="2473101"/>
              <a:ext cx="2565166" cy="1705489"/>
            </a:xfrm>
            <a:prstGeom prst="rect">
              <a:avLst/>
            </a:prstGeom>
          </p:spPr>
        </p:pic>
        <p:cxnSp>
          <p:nvCxnSpPr>
            <p:cNvPr id="6" name="Straight Arrow Connector 5"/>
            <p:cNvCxnSpPr/>
            <p:nvPr/>
          </p:nvCxnSpPr>
          <p:spPr>
            <a:xfrm flipH="1" flipV="1">
              <a:off x="2482341" y="3168822"/>
              <a:ext cx="629392" cy="84314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791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Ijinkan Pembatalan </a:t>
            </a:r>
            <a:r>
              <a:rPr lang="en-US" b="1" dirty="0" smtClean="0"/>
              <a:t>Aksi</a:t>
            </a:r>
            <a:endParaRPr lang="en-US" dirty="0"/>
          </a:p>
        </p:txBody>
      </p:sp>
      <p:sp>
        <p:nvSpPr>
          <p:cNvPr id="3" name="Content Placeholder 2"/>
          <p:cNvSpPr>
            <a:spLocks noGrp="1"/>
          </p:cNvSpPr>
          <p:nvPr>
            <p:ph idx="1"/>
          </p:nvPr>
        </p:nvSpPr>
        <p:spPr/>
        <p:txBody>
          <a:bodyPr>
            <a:normAutofit/>
          </a:bodyPr>
          <a:lstStyle/>
          <a:p>
            <a:r>
              <a:rPr lang="en-US" sz="2400" dirty="0" smtClean="0"/>
              <a:t>Jika </a:t>
            </a:r>
            <a:r>
              <a:rPr lang="en-US" sz="2400" dirty="0"/>
              <a:t>user akan menghapus sesuatu yang substansial (mis: sebuah file), sistem harus meminta konformasi terhadap aksi tersebut</a:t>
            </a:r>
          </a:p>
          <a:p>
            <a:endParaRPr lang="en-US" sz="2400" dirty="0"/>
          </a:p>
          <a:p>
            <a:endParaRPr lang="en-US" sz="2400" dirty="0"/>
          </a:p>
          <a:p>
            <a:endParaRPr lang="en-US" dirty="0"/>
          </a:p>
        </p:txBody>
      </p:sp>
      <p:pic>
        <p:nvPicPr>
          <p:cNvPr id="4" name="Picture 3"/>
          <p:cNvPicPr>
            <a:picLocks noChangeAspect="1"/>
          </p:cNvPicPr>
          <p:nvPr/>
        </p:nvPicPr>
        <p:blipFill>
          <a:blip r:embed="rId2"/>
          <a:stretch>
            <a:fillRect/>
          </a:stretch>
        </p:blipFill>
        <p:spPr>
          <a:xfrm>
            <a:off x="955675" y="2383447"/>
            <a:ext cx="4591050" cy="2305050"/>
          </a:xfrm>
          <a:prstGeom prst="rect">
            <a:avLst/>
          </a:prstGeom>
        </p:spPr>
      </p:pic>
    </p:spTree>
    <p:extLst>
      <p:ext uri="{BB962C8B-B14F-4D97-AF65-F5344CB8AC3E}">
        <p14:creationId xmlns:p14="http://schemas.microsoft.com/office/powerpoint/2010/main" val="956508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714" y="308420"/>
            <a:ext cx="8259098" cy="763526"/>
          </a:xfrm>
        </p:spPr>
        <p:txBody>
          <a:bodyPr/>
          <a:lstStyle/>
          <a:p>
            <a:r>
              <a:rPr lang="en-US" b="1" dirty="0">
                <a:effectLst>
                  <a:glow rad="101600">
                    <a:schemeClr val="bg1">
                      <a:alpha val="60000"/>
                    </a:schemeClr>
                  </a:glow>
                  <a:outerShdw blurRad="50800" dist="38100" dir="2700000" algn="tl" rotWithShape="0">
                    <a:prstClr val="black">
                      <a:alpha val="40000"/>
                    </a:prstClr>
                  </a:outerShdw>
                </a:effectLst>
              </a:rPr>
              <a:t>Sediakan Fasilitas Bantuan (Help)</a:t>
            </a:r>
            <a:endParaRPr lang="en-US" dirty="0">
              <a:effectLst>
                <a:glow rad="101600">
                  <a:schemeClr val="bg1">
                    <a:alpha val="60000"/>
                  </a:schemeClr>
                </a:glow>
                <a:outerShdw blurRad="50800" dist="38100" dir="2700000" algn="tl" rotWithShape="0">
                  <a:prstClr val="black">
                    <a:alpha val="40000"/>
                  </a:prstClr>
                </a:outerShdw>
              </a:effectLst>
            </a:endParaRPr>
          </a:p>
        </p:txBody>
      </p:sp>
      <p:sp>
        <p:nvSpPr>
          <p:cNvPr id="3" name="Content Placeholder 2"/>
          <p:cNvSpPr>
            <a:spLocks noGrp="1"/>
          </p:cNvSpPr>
          <p:nvPr>
            <p:ph idx="1"/>
          </p:nvPr>
        </p:nvSpPr>
        <p:spPr>
          <a:xfrm>
            <a:off x="463714" y="1071947"/>
            <a:ext cx="5948961" cy="3706530"/>
          </a:xfrm>
        </p:spPr>
        <p:txBody>
          <a:bodyPr>
            <a:normAutofit/>
          </a:bodyPr>
          <a:lstStyle/>
          <a:p>
            <a:r>
              <a:rPr lang="en-US" dirty="0" smtClean="0"/>
              <a:t>User </a:t>
            </a:r>
            <a:r>
              <a:rPr lang="en-US" dirty="0"/>
              <a:t>yang tidak berpengalaman </a:t>
            </a:r>
            <a:r>
              <a:rPr lang="en-US" dirty="0" smtClean="0"/>
              <a:t>ataupun berpengalaman fasilitas </a:t>
            </a:r>
            <a:r>
              <a:rPr lang="en-US" dirty="0"/>
              <a:t>“</a:t>
            </a:r>
            <a:r>
              <a:rPr lang="en-US" i="1" dirty="0"/>
              <a:t>help</a:t>
            </a:r>
            <a:r>
              <a:rPr lang="en-US" dirty="0"/>
              <a:t>” yang lengkap, mudah dioperasikan akan menolong mereka mengatasi </a:t>
            </a:r>
            <a:r>
              <a:rPr lang="en-US" dirty="0" smtClean="0"/>
              <a:t>kesulitan saat mengoperasikan aplikasi</a:t>
            </a:r>
            <a:endParaRPr lang="en-US" dirty="0"/>
          </a:p>
          <a:p>
            <a:endParaRPr lang="en-US" dirty="0"/>
          </a:p>
        </p:txBody>
      </p:sp>
      <p:grpSp>
        <p:nvGrpSpPr>
          <p:cNvPr id="5" name="Group 4"/>
          <p:cNvGrpSpPr/>
          <p:nvPr/>
        </p:nvGrpSpPr>
        <p:grpSpPr>
          <a:xfrm>
            <a:off x="6000054" y="1629476"/>
            <a:ext cx="3143946" cy="1977324"/>
            <a:chOff x="6000054" y="1629476"/>
            <a:chExt cx="3143946" cy="1977324"/>
          </a:xfrm>
        </p:grpSpPr>
        <p:pic>
          <p:nvPicPr>
            <p:cNvPr id="4" name="Picture 3"/>
            <p:cNvPicPr>
              <a:picLocks noChangeAspect="1"/>
            </p:cNvPicPr>
            <p:nvPr/>
          </p:nvPicPr>
          <p:blipFill>
            <a:blip r:embed="rId2"/>
            <a:stretch>
              <a:fillRect/>
            </a:stretch>
          </p:blipFill>
          <p:spPr>
            <a:xfrm>
              <a:off x="6000054" y="1629476"/>
              <a:ext cx="3143946" cy="1977324"/>
            </a:xfrm>
            <a:prstGeom prst="rect">
              <a:avLst/>
            </a:prstGeom>
          </p:spPr>
        </p:pic>
        <p:cxnSp>
          <p:nvCxnSpPr>
            <p:cNvPr id="6" name="Straight Arrow Connector 5"/>
            <p:cNvCxnSpPr/>
            <p:nvPr/>
          </p:nvCxnSpPr>
          <p:spPr>
            <a:xfrm flipH="1" flipV="1">
              <a:off x="6656118" y="1890651"/>
              <a:ext cx="748146" cy="878774"/>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8818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14" y="190431"/>
            <a:ext cx="7070176" cy="725349"/>
          </a:xfrm>
        </p:spPr>
        <p:txBody>
          <a:bodyPr>
            <a:normAutofit fontScale="90000"/>
          </a:bodyPr>
          <a:lstStyle/>
          <a:p>
            <a:r>
              <a:rPr lang="en-US" b="1" dirty="0"/>
              <a:t>Kurangi Muatan Short-Term Memory</a:t>
            </a:r>
            <a:endParaRPr lang="en-US" dirty="0"/>
          </a:p>
        </p:txBody>
      </p:sp>
      <p:sp>
        <p:nvSpPr>
          <p:cNvPr id="3" name="Content Placeholder 2"/>
          <p:cNvSpPr>
            <a:spLocks noGrp="1"/>
          </p:cNvSpPr>
          <p:nvPr>
            <p:ph idx="1"/>
          </p:nvPr>
        </p:nvSpPr>
        <p:spPr>
          <a:xfrm>
            <a:off x="464573" y="915780"/>
            <a:ext cx="7093975" cy="3772717"/>
          </a:xfrm>
        </p:spPr>
        <p:txBody>
          <a:bodyPr/>
          <a:lstStyle/>
          <a:p>
            <a:r>
              <a:rPr lang="en-US" dirty="0"/>
              <a:t>Orang mempunyai keterbatasan pada </a:t>
            </a:r>
            <a:r>
              <a:rPr lang="en-US" i="1" dirty="0"/>
              <a:t>short-term memory</a:t>
            </a:r>
            <a:r>
              <a:rPr lang="en-US" dirty="0"/>
              <a:t>-nya</a:t>
            </a:r>
          </a:p>
          <a:p>
            <a:r>
              <a:rPr lang="en-US" dirty="0"/>
              <a:t>Orang hanya mengingat sekitar 7 </a:t>
            </a:r>
            <a:r>
              <a:rPr lang="en-US" i="1" dirty="0"/>
              <a:t>chunk</a:t>
            </a:r>
            <a:r>
              <a:rPr lang="en-US" dirty="0"/>
              <a:t> informasi pada satu saat</a:t>
            </a:r>
          </a:p>
          <a:p>
            <a:endParaRPr lang="en-US" dirty="0"/>
          </a:p>
        </p:txBody>
      </p:sp>
      <p:pic>
        <p:nvPicPr>
          <p:cNvPr id="4" name="Picture 4" descr="CPHRS01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374" y="2470067"/>
            <a:ext cx="2957170" cy="2557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87521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Karakteristik Umum Ragam Dialog</a:t>
            </a:r>
            <a:endParaRPr lang="en-US" dirty="0"/>
          </a:p>
        </p:txBody>
      </p:sp>
      <p:sp>
        <p:nvSpPr>
          <p:cNvPr id="3" name="Content Placeholder 2"/>
          <p:cNvSpPr>
            <a:spLocks noGrp="1"/>
          </p:cNvSpPr>
          <p:nvPr>
            <p:ph idx="1"/>
          </p:nvPr>
        </p:nvSpPr>
        <p:spPr/>
        <p:txBody>
          <a:bodyPr numCol="2">
            <a:normAutofit/>
          </a:bodyPr>
          <a:lstStyle/>
          <a:p>
            <a:pPr fontAlgn="auto">
              <a:spcAft>
                <a:spcPts val="0"/>
              </a:spcAft>
              <a:buClr>
                <a:schemeClr val="accent3"/>
              </a:buClr>
              <a:buFont typeface="Wingdings" panose="05000000000000000000" pitchFamily="2" charset="2"/>
              <a:buChar char="v"/>
              <a:defRPr/>
            </a:pPr>
            <a:r>
              <a:rPr lang="en-US" dirty="0"/>
              <a:t>Inisiatif</a:t>
            </a:r>
          </a:p>
          <a:p>
            <a:pPr fontAlgn="auto">
              <a:spcAft>
                <a:spcPts val="0"/>
              </a:spcAft>
              <a:buClr>
                <a:schemeClr val="accent3"/>
              </a:buClr>
              <a:buFont typeface="Wingdings" panose="05000000000000000000" pitchFamily="2" charset="2"/>
              <a:buChar char="v"/>
              <a:defRPr/>
            </a:pPr>
            <a:r>
              <a:rPr lang="en-US" dirty="0"/>
              <a:t>Keluwesan</a:t>
            </a:r>
          </a:p>
          <a:p>
            <a:pPr fontAlgn="auto">
              <a:spcAft>
                <a:spcPts val="0"/>
              </a:spcAft>
              <a:buClr>
                <a:schemeClr val="accent3"/>
              </a:buClr>
              <a:buFont typeface="Wingdings" panose="05000000000000000000" pitchFamily="2" charset="2"/>
              <a:buChar char="v"/>
              <a:defRPr/>
            </a:pPr>
            <a:r>
              <a:rPr lang="en-US" dirty="0"/>
              <a:t>Kompleksitas</a:t>
            </a:r>
          </a:p>
          <a:p>
            <a:pPr fontAlgn="auto">
              <a:spcAft>
                <a:spcPts val="0"/>
              </a:spcAft>
              <a:buClr>
                <a:schemeClr val="accent3"/>
              </a:buClr>
              <a:buFont typeface="Wingdings" panose="05000000000000000000" pitchFamily="2" charset="2"/>
              <a:buChar char="v"/>
              <a:defRPr/>
            </a:pPr>
            <a:r>
              <a:rPr lang="en-US" dirty="0"/>
              <a:t>Kekuatan</a:t>
            </a:r>
          </a:p>
          <a:p>
            <a:pPr fontAlgn="auto">
              <a:spcAft>
                <a:spcPts val="0"/>
              </a:spcAft>
              <a:buClr>
                <a:schemeClr val="accent3"/>
              </a:buClr>
              <a:buFont typeface="Wingdings" panose="05000000000000000000" pitchFamily="2" charset="2"/>
              <a:buChar char="v"/>
              <a:defRPr/>
            </a:pPr>
            <a:r>
              <a:rPr lang="en-US" dirty="0"/>
              <a:t>Beban informasi</a:t>
            </a:r>
          </a:p>
          <a:p>
            <a:pPr fontAlgn="auto">
              <a:spcAft>
                <a:spcPts val="0"/>
              </a:spcAft>
              <a:buClr>
                <a:schemeClr val="accent3"/>
              </a:buClr>
              <a:buFont typeface="Wingdings" panose="05000000000000000000" pitchFamily="2" charset="2"/>
              <a:buChar char="v"/>
              <a:defRPr/>
            </a:pPr>
            <a:r>
              <a:rPr lang="en-US" dirty="0"/>
              <a:t>Konsistensi</a:t>
            </a:r>
          </a:p>
          <a:p>
            <a:pPr fontAlgn="auto">
              <a:spcAft>
                <a:spcPts val="0"/>
              </a:spcAft>
              <a:buClr>
                <a:schemeClr val="accent3"/>
              </a:buClr>
              <a:buFont typeface="Wingdings" panose="05000000000000000000" pitchFamily="2" charset="2"/>
              <a:buChar char="v"/>
              <a:defRPr/>
            </a:pPr>
            <a:r>
              <a:rPr lang="en-US" dirty="0"/>
              <a:t>Umpan balik</a:t>
            </a:r>
          </a:p>
          <a:p>
            <a:pPr fontAlgn="auto">
              <a:spcAft>
                <a:spcPts val="0"/>
              </a:spcAft>
              <a:buClr>
                <a:schemeClr val="accent3"/>
              </a:buClr>
              <a:buFont typeface="Wingdings" panose="05000000000000000000" pitchFamily="2" charset="2"/>
              <a:buChar char="v"/>
              <a:defRPr/>
            </a:pPr>
            <a:r>
              <a:rPr lang="en-US" dirty="0"/>
              <a:t>Observabilitas</a:t>
            </a:r>
          </a:p>
          <a:p>
            <a:pPr fontAlgn="auto">
              <a:spcAft>
                <a:spcPts val="0"/>
              </a:spcAft>
              <a:buClr>
                <a:schemeClr val="accent3"/>
              </a:buClr>
              <a:buFont typeface="Wingdings" panose="05000000000000000000" pitchFamily="2" charset="2"/>
              <a:buChar char="v"/>
              <a:defRPr/>
            </a:pPr>
            <a:r>
              <a:rPr lang="en-US" dirty="0"/>
              <a:t>Kontrolabilitas</a:t>
            </a:r>
          </a:p>
          <a:p>
            <a:pPr fontAlgn="auto">
              <a:spcAft>
                <a:spcPts val="0"/>
              </a:spcAft>
              <a:buClr>
                <a:schemeClr val="accent3"/>
              </a:buClr>
              <a:buFont typeface="Wingdings" panose="05000000000000000000" pitchFamily="2" charset="2"/>
              <a:buChar char="v"/>
              <a:defRPr/>
            </a:pPr>
            <a:r>
              <a:rPr lang="en-US" dirty="0"/>
              <a:t>Efisiensi</a:t>
            </a:r>
          </a:p>
          <a:p>
            <a:pPr fontAlgn="auto">
              <a:spcAft>
                <a:spcPts val="0"/>
              </a:spcAft>
              <a:buClr>
                <a:schemeClr val="accent3"/>
              </a:buClr>
              <a:buFont typeface="Wingdings" panose="05000000000000000000" pitchFamily="2" charset="2"/>
              <a:buChar char="v"/>
              <a:defRPr/>
            </a:pPr>
            <a:r>
              <a:rPr lang="en-US" dirty="0"/>
              <a:t>Keseimbangan</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682620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14" y="83128"/>
            <a:ext cx="7070176" cy="725349"/>
          </a:xfrm>
        </p:spPr>
        <p:txBody>
          <a:bodyPr>
            <a:normAutofit fontScale="90000"/>
          </a:bodyPr>
          <a:lstStyle/>
          <a:p>
            <a:r>
              <a:rPr lang="en-US" b="1" dirty="0"/>
              <a:t>Karakteristik Umum Ragam Dialog (1)</a:t>
            </a:r>
            <a:endParaRPr lang="en-US" dirty="0"/>
          </a:p>
        </p:txBody>
      </p:sp>
      <p:sp>
        <p:nvSpPr>
          <p:cNvPr id="3" name="Content Placeholder 2"/>
          <p:cNvSpPr>
            <a:spLocks noGrp="1"/>
          </p:cNvSpPr>
          <p:nvPr>
            <p:ph idx="1"/>
          </p:nvPr>
        </p:nvSpPr>
        <p:spPr>
          <a:xfrm>
            <a:off x="464573" y="938150"/>
            <a:ext cx="7093975" cy="4001985"/>
          </a:xfrm>
        </p:spPr>
        <p:txBody>
          <a:bodyPr>
            <a:normAutofit lnSpcReduction="10000"/>
          </a:bodyPr>
          <a:lstStyle/>
          <a:p>
            <a:pPr>
              <a:lnSpc>
                <a:spcPct val="90000"/>
              </a:lnSpc>
            </a:pPr>
            <a:r>
              <a:rPr lang="en-US" sz="2400" dirty="0"/>
              <a:t>Inisiatif</a:t>
            </a:r>
          </a:p>
          <a:p>
            <a:pPr lvl="1">
              <a:lnSpc>
                <a:spcPct val="90000"/>
              </a:lnSpc>
            </a:pPr>
            <a:r>
              <a:rPr lang="en-US" sz="2000" dirty="0"/>
              <a:t>Inisiatif oleh komputer; user memberikan tanggapan atas </a:t>
            </a:r>
            <a:r>
              <a:rPr lang="en-US" sz="2000" i="1" dirty="0"/>
              <a:t>prompt</a:t>
            </a:r>
            <a:r>
              <a:rPr lang="en-US" sz="2000" dirty="0"/>
              <a:t> yang diberikan oleh komputer</a:t>
            </a:r>
          </a:p>
          <a:p>
            <a:pPr lvl="1">
              <a:lnSpc>
                <a:spcPct val="90000"/>
              </a:lnSpc>
            </a:pPr>
            <a:r>
              <a:rPr lang="en-US" sz="2000" dirty="0"/>
              <a:t>Inisiatif oleh user; user mempunyai sifat keterbukaan yang luas dalam artian user diharapkan agar dapat memahami sekumpulan perintah yang harus ditulis menurut aturan (sintaks) tertentu</a:t>
            </a:r>
          </a:p>
          <a:p>
            <a:pPr>
              <a:lnSpc>
                <a:spcPct val="90000"/>
              </a:lnSpc>
            </a:pPr>
            <a:endParaRPr lang="en-US" sz="2400" dirty="0"/>
          </a:p>
          <a:p>
            <a:pPr>
              <a:lnSpc>
                <a:spcPct val="90000"/>
              </a:lnSpc>
            </a:pPr>
            <a:r>
              <a:rPr lang="en-US" sz="2400" dirty="0"/>
              <a:t>Keluwesan</a:t>
            </a:r>
          </a:p>
          <a:p>
            <a:pPr lvl="1">
              <a:lnSpc>
                <a:spcPct val="90000"/>
              </a:lnSpc>
            </a:pPr>
            <a:r>
              <a:rPr lang="en-US" sz="2000" dirty="0"/>
              <a:t>Tidak hanya dilihat dari kemampuan sistem menyediakan sejumlah perintah-perintah yang memberikan hasil sama, tetapi bagaimana sistem dapat menyesuaikan diri dengan keinginan pengguna dan bukan </a:t>
            </a:r>
            <a:r>
              <a:rPr lang="en-US" sz="2000" dirty="0" smtClean="0"/>
              <a:t>sebaliknya</a:t>
            </a:r>
            <a:endParaRPr lang="en-US" sz="2000" dirty="0"/>
          </a:p>
        </p:txBody>
      </p:sp>
    </p:spTree>
    <p:extLst>
      <p:ext uri="{BB962C8B-B14F-4D97-AF65-F5344CB8AC3E}">
        <p14:creationId xmlns:p14="http://schemas.microsoft.com/office/powerpoint/2010/main" val="3577029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Dialog Manusia-</a:t>
            </a:r>
            <a:br>
              <a:rPr lang="en-US" b="1" dirty="0"/>
            </a:br>
            <a:r>
              <a:rPr lang="en-US" b="1" dirty="0"/>
              <a:t>Komputer</a:t>
            </a:r>
            <a:endParaRPr lang="en-US" dirty="0"/>
          </a:p>
        </p:txBody>
      </p:sp>
      <p:sp>
        <p:nvSpPr>
          <p:cNvPr id="3" name="Content Placeholder 2"/>
          <p:cNvSpPr>
            <a:spLocks noGrp="1"/>
          </p:cNvSpPr>
          <p:nvPr>
            <p:ph idx="1"/>
          </p:nvPr>
        </p:nvSpPr>
        <p:spPr/>
        <p:txBody>
          <a:bodyPr>
            <a:normAutofit lnSpcReduction="10000"/>
          </a:bodyPr>
          <a:lstStyle/>
          <a:p>
            <a:pPr>
              <a:buFontTx/>
              <a:buNone/>
            </a:pPr>
            <a:r>
              <a:rPr lang="en-US" b="1" dirty="0"/>
              <a:t>Pengertian dialog:</a:t>
            </a:r>
            <a:endParaRPr lang="en-US" dirty="0"/>
          </a:p>
          <a:p>
            <a:r>
              <a:rPr lang="en-US" b="1" dirty="0"/>
              <a:t>Umum, </a:t>
            </a:r>
            <a:r>
              <a:rPr lang="en-US" dirty="0"/>
              <a:t>dialog adalah proses komunikasi antara 2 atau lebih agen, dalam dialog makna harus dipertimbangkan agar memenuhi kaidah semantis dan pragmatis</a:t>
            </a:r>
          </a:p>
          <a:p>
            <a:r>
              <a:rPr lang="en-US" b="1" dirty="0"/>
              <a:t>IMK</a:t>
            </a:r>
            <a:r>
              <a:rPr lang="en-US" dirty="0"/>
              <a:t>, dialog adalah pertukaran instruksi dan informasi yang mengambil tempat antara user dan sistem komputer</a:t>
            </a:r>
            <a:endParaRPr lang="en-US" b="1" dirty="0"/>
          </a:p>
          <a:p>
            <a:pPr marL="0" indent="0">
              <a:buNone/>
            </a:pPr>
            <a:endParaRPr lang="en-US" dirty="0"/>
          </a:p>
          <a:p>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glow rad="101600">
                    <a:schemeClr val="bg1">
                      <a:alpha val="60000"/>
                    </a:schemeClr>
                  </a:glow>
                  <a:outerShdw blurRad="50800" dist="38100" dir="2700000" algn="tl" rotWithShape="0">
                    <a:prstClr val="black">
                      <a:alpha val="40000"/>
                    </a:prstClr>
                  </a:outerShdw>
                </a:effectLst>
              </a:rPr>
              <a:t>Karakteristik Umum Ragam Dialog (</a:t>
            </a:r>
            <a:r>
              <a:rPr lang="en-US" sz="3200" b="1" i="1" dirty="0">
                <a:effectLst>
                  <a:glow rad="101600">
                    <a:schemeClr val="bg1">
                      <a:alpha val="60000"/>
                    </a:schemeClr>
                  </a:glow>
                  <a:outerShdw blurRad="50800" dist="38100" dir="2700000" algn="tl" rotWithShape="0">
                    <a:prstClr val="black">
                      <a:alpha val="40000"/>
                    </a:prstClr>
                  </a:outerShdw>
                </a:effectLst>
              </a:rPr>
              <a:t>2</a:t>
            </a:r>
            <a:r>
              <a:rPr lang="en-US" b="1" i="1" dirty="0">
                <a:effectLst>
                  <a:glow rad="101600">
                    <a:schemeClr val="bg1">
                      <a:alpha val="60000"/>
                    </a:schemeClr>
                  </a:glow>
                  <a:outerShdw blurRad="50800" dist="38100" dir="2700000" algn="tl" rotWithShape="0">
                    <a:prstClr val="black">
                      <a:alpha val="40000"/>
                    </a:prstClr>
                  </a:outerShdw>
                </a:effectLst>
              </a:rPr>
              <a:t>)</a:t>
            </a:r>
            <a:endParaRPr lang="en-US" dirty="0">
              <a:effectLst>
                <a:glow rad="101600">
                  <a:schemeClr val="bg1">
                    <a:alpha val="60000"/>
                  </a:schemeClr>
                </a:glow>
                <a:outerShdw blurRad="50800" dist="38100" dir="2700000" algn="tl" rotWithShape="0">
                  <a:prstClr val="black">
                    <a:alpha val="40000"/>
                  </a:prstClr>
                </a:outerShdw>
              </a:effectLst>
            </a:endParaRPr>
          </a:p>
        </p:txBody>
      </p:sp>
      <p:sp>
        <p:nvSpPr>
          <p:cNvPr id="3" name="Content Placeholder 2"/>
          <p:cNvSpPr>
            <a:spLocks noGrp="1"/>
          </p:cNvSpPr>
          <p:nvPr>
            <p:ph idx="1"/>
          </p:nvPr>
        </p:nvSpPr>
        <p:spPr/>
        <p:txBody>
          <a:bodyPr>
            <a:normAutofit fontScale="85000" lnSpcReduction="20000"/>
          </a:bodyPr>
          <a:lstStyle/>
          <a:p>
            <a:pPr marL="274320" indent="-274320" fontAlgn="auto">
              <a:lnSpc>
                <a:spcPct val="90000"/>
              </a:lnSpc>
              <a:spcAft>
                <a:spcPts val="0"/>
              </a:spcAft>
              <a:buClr>
                <a:schemeClr val="accent3"/>
              </a:buClr>
              <a:buFont typeface="Wingdings 2"/>
              <a:buChar char=""/>
              <a:defRPr/>
            </a:pPr>
            <a:r>
              <a:rPr lang="en-US" dirty="0"/>
              <a:t>Kompleksitas</a:t>
            </a:r>
          </a:p>
          <a:p>
            <a:pPr marL="640080" lvl="1" indent="-246888" fontAlgn="auto">
              <a:lnSpc>
                <a:spcPct val="90000"/>
              </a:lnSpc>
              <a:spcAft>
                <a:spcPts val="0"/>
              </a:spcAft>
              <a:buFont typeface="Wingdings 2"/>
              <a:buChar char=""/>
              <a:defRPr/>
            </a:pPr>
            <a:r>
              <a:rPr lang="en-US" dirty="0"/>
              <a:t>Keluwesan harus dibayar dengan kompleksitas implementasi yang tinggi, oleh sebab itu perlu pembatasan kompleksitas dengan cara TIDAK membuat antarmuka lebih dari yang diperlukan karena tidak ada keuntungan darinya</a:t>
            </a:r>
          </a:p>
          <a:p>
            <a:pPr marL="274320" indent="-274320" fontAlgn="auto">
              <a:lnSpc>
                <a:spcPct val="90000"/>
              </a:lnSpc>
              <a:spcAft>
                <a:spcPts val="0"/>
              </a:spcAft>
              <a:buClr>
                <a:schemeClr val="accent3"/>
              </a:buClr>
              <a:buFont typeface="Wingdings 2"/>
              <a:buChar char=""/>
              <a:defRPr/>
            </a:pPr>
            <a:endParaRPr lang="en-US" dirty="0"/>
          </a:p>
          <a:p>
            <a:pPr marL="274320" indent="-274320" fontAlgn="auto">
              <a:lnSpc>
                <a:spcPct val="90000"/>
              </a:lnSpc>
              <a:spcAft>
                <a:spcPts val="0"/>
              </a:spcAft>
              <a:buClr>
                <a:schemeClr val="accent3"/>
              </a:buClr>
              <a:buFont typeface="Wingdings 2"/>
              <a:buChar char=""/>
              <a:defRPr/>
            </a:pPr>
            <a:r>
              <a:rPr lang="en-US" dirty="0"/>
              <a:t>Kekuatan</a:t>
            </a:r>
          </a:p>
          <a:p>
            <a:pPr marL="640080" lvl="1" indent="-246888" fontAlgn="auto">
              <a:lnSpc>
                <a:spcPct val="90000"/>
              </a:lnSpc>
              <a:spcAft>
                <a:spcPts val="0"/>
              </a:spcAft>
              <a:buFont typeface="Wingdings 2"/>
              <a:buChar char=""/>
              <a:defRPr/>
            </a:pPr>
            <a:r>
              <a:rPr lang="en-US" dirty="0"/>
              <a:t>Didefinisikan sebagai jumlah kerja yang dapat dilakukan oleh sistem untuk setiap perintah yang diberikan oleh user. Aspek ini dapat berbenturan dengan aspek keluwesan dan kompleksitas</a:t>
            </a:r>
          </a:p>
          <a:p>
            <a:endParaRPr lang="en-US" dirty="0"/>
          </a:p>
        </p:txBody>
      </p:sp>
    </p:spTree>
    <p:extLst>
      <p:ext uri="{BB962C8B-B14F-4D97-AF65-F5344CB8AC3E}">
        <p14:creationId xmlns:p14="http://schemas.microsoft.com/office/powerpoint/2010/main" val="14690011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Karakteristik Umum Ragam Dialog (</a:t>
            </a:r>
            <a:r>
              <a:rPr lang="en-US" sz="3200" b="1" i="1" dirty="0"/>
              <a:t>3</a:t>
            </a:r>
            <a:r>
              <a:rPr lang="en-US" b="1" i="1" dirty="0"/>
              <a:t>)</a:t>
            </a:r>
            <a:endParaRPr lang="en-US" dirty="0"/>
          </a:p>
        </p:txBody>
      </p:sp>
      <p:sp>
        <p:nvSpPr>
          <p:cNvPr id="3" name="Content Placeholder 2"/>
          <p:cNvSpPr>
            <a:spLocks noGrp="1"/>
          </p:cNvSpPr>
          <p:nvPr>
            <p:ph idx="1"/>
          </p:nvPr>
        </p:nvSpPr>
        <p:spPr/>
        <p:txBody>
          <a:bodyPr>
            <a:normAutofit fontScale="92500" lnSpcReduction="20000"/>
          </a:bodyPr>
          <a:lstStyle/>
          <a:p>
            <a:pPr>
              <a:lnSpc>
                <a:spcPct val="80000"/>
              </a:lnSpc>
            </a:pPr>
            <a:r>
              <a:rPr lang="en-US" sz="2400" dirty="0"/>
              <a:t>Beban informasi</a:t>
            </a:r>
          </a:p>
          <a:p>
            <a:pPr lvl="1">
              <a:lnSpc>
                <a:spcPct val="80000"/>
              </a:lnSpc>
            </a:pPr>
            <a:r>
              <a:rPr lang="en-US" sz="2000" dirty="0"/>
              <a:t>Penyampaian informasi dalam dialog yang sesuai dengan kebutuhan pengguna</a:t>
            </a:r>
          </a:p>
          <a:p>
            <a:pPr>
              <a:lnSpc>
                <a:spcPct val="80000"/>
              </a:lnSpc>
            </a:pPr>
            <a:endParaRPr lang="en-US" sz="2400" dirty="0"/>
          </a:p>
          <a:p>
            <a:pPr>
              <a:lnSpc>
                <a:spcPct val="80000"/>
              </a:lnSpc>
            </a:pPr>
            <a:r>
              <a:rPr lang="en-US" sz="2400" dirty="0"/>
              <a:t>Konsistensi</a:t>
            </a:r>
          </a:p>
          <a:p>
            <a:pPr lvl="1">
              <a:lnSpc>
                <a:spcPct val="80000"/>
              </a:lnSpc>
            </a:pPr>
            <a:r>
              <a:rPr lang="en-US" sz="2000" dirty="0"/>
              <a:t>Suatu atribut yang dapat mendorong user mengembangkan mentalitas dengan cara memberikan semacam petunjuk untuk mengeksplorasi pengetahuan tentang pemahaman perintah-perintah baru dengan opsion yang sudah ada</a:t>
            </a:r>
          </a:p>
          <a:p>
            <a:pPr>
              <a:lnSpc>
                <a:spcPct val="80000"/>
              </a:lnSpc>
            </a:pPr>
            <a:endParaRPr lang="en-US" sz="2400" dirty="0"/>
          </a:p>
          <a:p>
            <a:pPr>
              <a:lnSpc>
                <a:spcPct val="80000"/>
              </a:lnSpc>
            </a:pPr>
            <a:r>
              <a:rPr lang="en-US" sz="2400" dirty="0"/>
              <a:t>Umpan balik</a:t>
            </a:r>
          </a:p>
          <a:p>
            <a:pPr lvl="1">
              <a:lnSpc>
                <a:spcPct val="80000"/>
              </a:lnSpc>
            </a:pPr>
            <a:r>
              <a:rPr lang="en-US" sz="2000" dirty="0"/>
              <a:t>Kemampuan untuk memberikan informasi kepada user tentang proses yang sedang berjalan akibat adanya masukan yang dilakukan oleh user</a:t>
            </a:r>
          </a:p>
          <a:p>
            <a:endParaRPr lang="en-US" dirty="0"/>
          </a:p>
        </p:txBody>
      </p:sp>
    </p:spTree>
    <p:extLst>
      <p:ext uri="{BB962C8B-B14F-4D97-AF65-F5344CB8AC3E}">
        <p14:creationId xmlns:p14="http://schemas.microsoft.com/office/powerpoint/2010/main" val="161270791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glow rad="101600">
                    <a:schemeClr val="bg1">
                      <a:alpha val="60000"/>
                    </a:schemeClr>
                  </a:glow>
                  <a:outerShdw blurRad="50800" dist="38100" dir="2700000" algn="tl" rotWithShape="0">
                    <a:prstClr val="black">
                      <a:alpha val="40000"/>
                    </a:prstClr>
                  </a:outerShdw>
                </a:effectLst>
              </a:rPr>
              <a:t>Karakteristik Umum Ragam Dialog (</a:t>
            </a:r>
            <a:r>
              <a:rPr lang="en-US" sz="3200" b="1" i="1" dirty="0">
                <a:effectLst>
                  <a:glow rad="101600">
                    <a:schemeClr val="bg1">
                      <a:alpha val="60000"/>
                    </a:schemeClr>
                  </a:glow>
                  <a:outerShdw blurRad="50800" dist="38100" dir="2700000" algn="tl" rotWithShape="0">
                    <a:prstClr val="black">
                      <a:alpha val="40000"/>
                    </a:prstClr>
                  </a:outerShdw>
                </a:effectLst>
              </a:rPr>
              <a:t>4</a:t>
            </a:r>
            <a:r>
              <a:rPr lang="en-US" b="1" i="1" dirty="0">
                <a:effectLst>
                  <a:glow rad="101600">
                    <a:schemeClr val="bg1">
                      <a:alpha val="60000"/>
                    </a:schemeClr>
                  </a:glow>
                  <a:outerShdw blurRad="50800" dist="38100" dir="2700000" algn="tl" rotWithShape="0">
                    <a:prstClr val="black">
                      <a:alpha val="40000"/>
                    </a:prstClr>
                  </a:outerShdw>
                </a:effectLst>
              </a:rPr>
              <a:t>)</a:t>
            </a:r>
            <a:endParaRPr lang="en-US" dirty="0">
              <a:effectLst>
                <a:glow rad="101600">
                  <a:schemeClr val="bg1">
                    <a:alpha val="60000"/>
                  </a:schemeClr>
                </a:glow>
                <a:outerShdw blurRad="50800" dist="38100" dir="2700000" algn="tl" rotWithShape="0">
                  <a:prstClr val="black">
                    <a:alpha val="40000"/>
                  </a:prstClr>
                </a:outerShdw>
              </a:effectLst>
            </a:endParaRPr>
          </a:p>
        </p:txBody>
      </p:sp>
      <p:sp>
        <p:nvSpPr>
          <p:cNvPr id="3" name="Content Placeholder 2"/>
          <p:cNvSpPr>
            <a:spLocks noGrp="1"/>
          </p:cNvSpPr>
          <p:nvPr>
            <p:ph idx="1"/>
          </p:nvPr>
        </p:nvSpPr>
        <p:spPr/>
        <p:txBody>
          <a:bodyPr>
            <a:normAutofit fontScale="92500" lnSpcReduction="20000"/>
          </a:bodyPr>
          <a:lstStyle/>
          <a:p>
            <a:pPr>
              <a:lnSpc>
                <a:spcPct val="80000"/>
              </a:lnSpc>
            </a:pPr>
            <a:r>
              <a:rPr lang="en-US" dirty="0"/>
              <a:t>Observabilitas</a:t>
            </a:r>
          </a:p>
          <a:p>
            <a:pPr lvl="1">
              <a:lnSpc>
                <a:spcPct val="80000"/>
              </a:lnSpc>
            </a:pPr>
            <a:r>
              <a:rPr lang="en-US" dirty="0"/>
              <a:t>Sistem dapat berfungsi secara benar namun nampak sederhana bagi user</a:t>
            </a:r>
          </a:p>
          <a:p>
            <a:pPr>
              <a:lnSpc>
                <a:spcPct val="80000"/>
              </a:lnSpc>
            </a:pPr>
            <a:endParaRPr lang="en-US" dirty="0"/>
          </a:p>
          <a:p>
            <a:pPr>
              <a:lnSpc>
                <a:spcPct val="80000"/>
              </a:lnSpc>
            </a:pPr>
            <a:r>
              <a:rPr lang="en-US" dirty="0"/>
              <a:t>Kontrolabilitas</a:t>
            </a:r>
          </a:p>
          <a:p>
            <a:pPr lvl="1">
              <a:lnSpc>
                <a:spcPct val="80000"/>
              </a:lnSpc>
            </a:pPr>
            <a:r>
              <a:rPr lang="en-US" dirty="0"/>
              <a:t>Sistem yang selalu dalam kontrol user. Dialog yang memiliki sifat ini harus memungkinkan user agar dapat menentukan:</a:t>
            </a:r>
          </a:p>
          <a:p>
            <a:pPr lvl="2">
              <a:lnSpc>
                <a:spcPct val="80000"/>
              </a:lnSpc>
            </a:pPr>
            <a:r>
              <a:rPr lang="en-US" sz="2000" dirty="0"/>
              <a:t>Dimana sebelumnya ia berada</a:t>
            </a:r>
          </a:p>
          <a:p>
            <a:pPr lvl="2">
              <a:lnSpc>
                <a:spcPct val="80000"/>
              </a:lnSpc>
            </a:pPr>
            <a:r>
              <a:rPr lang="en-US" sz="2000" dirty="0"/>
              <a:t>Dimana sekarang ia berada</a:t>
            </a:r>
          </a:p>
          <a:p>
            <a:pPr lvl="2">
              <a:lnSpc>
                <a:spcPct val="80000"/>
              </a:lnSpc>
            </a:pPr>
            <a:r>
              <a:rPr lang="en-US" sz="2000" dirty="0"/>
              <a:t>Kemana ia dapat pergi</a:t>
            </a:r>
          </a:p>
          <a:p>
            <a:pPr lvl="2">
              <a:lnSpc>
                <a:spcPct val="80000"/>
              </a:lnSpc>
            </a:pPr>
            <a:r>
              <a:rPr lang="en-US" sz="2000" dirty="0"/>
              <a:t>Apakah pekerjaan yang sudah dilakukan dapat dibatalkan</a:t>
            </a:r>
          </a:p>
          <a:p>
            <a:endParaRPr lang="en-US" dirty="0"/>
          </a:p>
        </p:txBody>
      </p:sp>
    </p:spTree>
    <p:extLst>
      <p:ext uri="{BB962C8B-B14F-4D97-AF65-F5344CB8AC3E}">
        <p14:creationId xmlns:p14="http://schemas.microsoft.com/office/powerpoint/2010/main" val="6654985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Karakteristik Umum Ragam Dialog (</a:t>
            </a:r>
            <a:r>
              <a:rPr lang="en-US" sz="2400" b="1" i="1" dirty="0"/>
              <a:t>5</a:t>
            </a:r>
            <a:r>
              <a:rPr lang="en-US" b="1" i="1" dirty="0"/>
              <a:t>)</a:t>
            </a:r>
            <a:endParaRPr lang="en-US" dirty="0"/>
          </a:p>
        </p:txBody>
      </p:sp>
      <p:sp>
        <p:nvSpPr>
          <p:cNvPr id="3" name="Content Placeholder 2"/>
          <p:cNvSpPr>
            <a:spLocks noGrp="1"/>
          </p:cNvSpPr>
          <p:nvPr>
            <p:ph idx="1"/>
          </p:nvPr>
        </p:nvSpPr>
        <p:spPr/>
        <p:txBody>
          <a:bodyPr/>
          <a:lstStyle/>
          <a:p>
            <a:r>
              <a:rPr lang="en-US" sz="2400" b="1" dirty="0"/>
              <a:t>Efisiensi </a:t>
            </a:r>
          </a:p>
          <a:p>
            <a:pPr lvl="1"/>
            <a:r>
              <a:rPr lang="en-US" sz="2000" dirty="0"/>
              <a:t>Sangat penting jika berpengaruh pada waktu tanggap atau laju penampilan sistem, seringkali dengan menggunakan hasil teknologi baru. Contoh: penggunaan hot key (Ctrl+B, F1, dll)</a:t>
            </a:r>
          </a:p>
          <a:p>
            <a:pPr lvl="1">
              <a:buFont typeface="Wingdings 2" panose="05020102010507070707" pitchFamily="18" charset="2"/>
              <a:buNone/>
            </a:pPr>
            <a:endParaRPr lang="en-US" sz="1800" dirty="0"/>
          </a:p>
          <a:p>
            <a:r>
              <a:rPr lang="en-US" sz="2400" b="1" dirty="0"/>
              <a:t>Keseimbangan</a:t>
            </a:r>
          </a:p>
          <a:p>
            <a:pPr lvl="1"/>
            <a:r>
              <a:rPr lang="en-US" sz="2000" dirty="0"/>
              <a:t>Kemampuan manusia dan kemampuan komputer</a:t>
            </a:r>
          </a:p>
          <a:p>
            <a:endParaRPr lang="en-US" dirty="0"/>
          </a:p>
        </p:txBody>
      </p:sp>
    </p:spTree>
    <p:extLst>
      <p:ext uri="{BB962C8B-B14F-4D97-AF65-F5344CB8AC3E}">
        <p14:creationId xmlns:p14="http://schemas.microsoft.com/office/powerpoint/2010/main" val="38583048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Ragam Dialog</a:t>
            </a:r>
            <a:endParaRPr lang="en-US" dirty="0"/>
          </a:p>
        </p:txBody>
      </p:sp>
      <p:sp>
        <p:nvSpPr>
          <p:cNvPr id="3" name="Content Placeholder 2"/>
          <p:cNvSpPr>
            <a:spLocks noGrp="1"/>
          </p:cNvSpPr>
          <p:nvPr>
            <p:ph idx="1"/>
          </p:nvPr>
        </p:nvSpPr>
        <p:spPr/>
        <p:txBody>
          <a:bodyPr>
            <a:normAutofit fontScale="92500" lnSpcReduction="20000"/>
          </a:bodyPr>
          <a:lstStyle/>
          <a:p>
            <a:pPr marL="274320" indent="-274320" fontAlgn="auto">
              <a:lnSpc>
                <a:spcPct val="90000"/>
              </a:lnSpc>
              <a:spcAft>
                <a:spcPts val="0"/>
              </a:spcAft>
              <a:buClr>
                <a:schemeClr val="accent3"/>
              </a:buClr>
              <a:buFont typeface="Wingdings 2"/>
              <a:buChar char=""/>
              <a:defRPr/>
            </a:pPr>
            <a:r>
              <a:rPr lang="en-US" dirty="0"/>
              <a:t>Dialog Berbasis Perintah Tunggal/Command Language</a:t>
            </a:r>
          </a:p>
          <a:p>
            <a:pPr marL="274320" indent="-274320" fontAlgn="auto">
              <a:lnSpc>
                <a:spcPct val="90000"/>
              </a:lnSpc>
              <a:spcAft>
                <a:spcPts val="0"/>
              </a:spcAft>
              <a:buClr>
                <a:schemeClr val="accent3"/>
              </a:buClr>
              <a:buFont typeface="Wingdings 2"/>
              <a:buChar char=""/>
              <a:defRPr/>
            </a:pPr>
            <a:r>
              <a:rPr lang="en-US" dirty="0"/>
              <a:t>Dialog Berbasis Bahasa Pemrograman</a:t>
            </a:r>
          </a:p>
          <a:p>
            <a:pPr marL="274320" indent="-274320" fontAlgn="auto">
              <a:lnSpc>
                <a:spcPct val="90000"/>
              </a:lnSpc>
              <a:spcAft>
                <a:spcPts val="0"/>
              </a:spcAft>
              <a:buClr>
                <a:schemeClr val="accent3"/>
              </a:buClr>
              <a:buFont typeface="Wingdings 2"/>
              <a:buChar char=""/>
              <a:defRPr/>
            </a:pPr>
            <a:r>
              <a:rPr lang="en-US" dirty="0"/>
              <a:t>Antarmuka Berbasis Bahasa Alami</a:t>
            </a:r>
          </a:p>
          <a:p>
            <a:pPr marL="274320" indent="-274320" fontAlgn="auto">
              <a:lnSpc>
                <a:spcPct val="90000"/>
              </a:lnSpc>
              <a:spcAft>
                <a:spcPts val="0"/>
              </a:spcAft>
              <a:buClr>
                <a:schemeClr val="accent3"/>
              </a:buClr>
              <a:buFont typeface="Wingdings 2"/>
              <a:buChar char=""/>
              <a:defRPr/>
            </a:pPr>
            <a:r>
              <a:rPr lang="en-US" dirty="0"/>
              <a:t>Manipulasi Langsung</a:t>
            </a:r>
          </a:p>
          <a:p>
            <a:pPr marL="274320" indent="-274320" fontAlgn="auto">
              <a:lnSpc>
                <a:spcPct val="90000"/>
              </a:lnSpc>
              <a:spcAft>
                <a:spcPts val="0"/>
              </a:spcAft>
              <a:buClr>
                <a:schemeClr val="accent3"/>
              </a:buClr>
              <a:buFont typeface="Wingdings 2"/>
              <a:buChar char=""/>
              <a:defRPr/>
            </a:pPr>
            <a:r>
              <a:rPr lang="en-US" dirty="0"/>
              <a:t>Sistem Menu</a:t>
            </a:r>
          </a:p>
          <a:p>
            <a:pPr marL="274320" indent="-274320" fontAlgn="auto">
              <a:lnSpc>
                <a:spcPct val="90000"/>
              </a:lnSpc>
              <a:spcAft>
                <a:spcPts val="0"/>
              </a:spcAft>
              <a:buClr>
                <a:schemeClr val="accent3"/>
              </a:buClr>
              <a:buFont typeface="Wingdings 2"/>
              <a:buChar char=""/>
              <a:defRPr/>
            </a:pPr>
            <a:r>
              <a:rPr lang="en-US" dirty="0"/>
              <a:t>Dialog Berbasis Pengisian Borang</a:t>
            </a:r>
          </a:p>
          <a:p>
            <a:pPr marL="274320" indent="-274320" fontAlgn="auto">
              <a:lnSpc>
                <a:spcPct val="90000"/>
              </a:lnSpc>
              <a:spcAft>
                <a:spcPts val="0"/>
              </a:spcAft>
              <a:buClr>
                <a:schemeClr val="accent3"/>
              </a:buClr>
              <a:buFont typeface="Wingdings 2"/>
              <a:buChar char=""/>
              <a:defRPr/>
            </a:pPr>
            <a:r>
              <a:rPr lang="en-US" dirty="0"/>
              <a:t>Antarmuka Berbasis Ikon</a:t>
            </a:r>
          </a:p>
          <a:p>
            <a:pPr marL="274320" indent="-274320" fontAlgn="auto">
              <a:lnSpc>
                <a:spcPct val="90000"/>
              </a:lnSpc>
              <a:spcAft>
                <a:spcPts val="0"/>
              </a:spcAft>
              <a:buClr>
                <a:schemeClr val="accent3"/>
              </a:buClr>
              <a:buFont typeface="Wingdings 2"/>
              <a:buChar char=""/>
              <a:defRPr/>
            </a:pPr>
            <a:r>
              <a:rPr lang="en-US" dirty="0"/>
              <a:t>Sistem Windows</a:t>
            </a:r>
          </a:p>
          <a:p>
            <a:pPr marL="274320" indent="-274320" fontAlgn="auto">
              <a:lnSpc>
                <a:spcPct val="90000"/>
              </a:lnSpc>
              <a:spcAft>
                <a:spcPts val="0"/>
              </a:spcAft>
              <a:buClr>
                <a:schemeClr val="accent3"/>
              </a:buClr>
              <a:buFont typeface="Wingdings 2"/>
              <a:buChar char=""/>
              <a:defRPr/>
            </a:pPr>
            <a:r>
              <a:rPr lang="en-US" dirty="0"/>
              <a:t>Antarmuka Berbasis Interaksi Grafis</a:t>
            </a:r>
          </a:p>
          <a:p>
            <a:endParaRPr lang="en-US" dirty="0"/>
          </a:p>
        </p:txBody>
      </p:sp>
    </p:spTree>
    <p:extLst>
      <p:ext uri="{BB962C8B-B14F-4D97-AF65-F5344CB8AC3E}">
        <p14:creationId xmlns:p14="http://schemas.microsoft.com/office/powerpoint/2010/main" val="40913269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13" y="-138483"/>
            <a:ext cx="7070176" cy="725349"/>
          </a:xfrm>
        </p:spPr>
        <p:txBody>
          <a:bodyPr/>
          <a:lstStyle/>
          <a:p>
            <a:r>
              <a:rPr lang="en-US" b="1" dirty="0"/>
              <a:t>Command Language</a:t>
            </a:r>
            <a:endParaRPr lang="en-US" dirty="0"/>
          </a:p>
        </p:txBody>
      </p:sp>
      <p:sp>
        <p:nvSpPr>
          <p:cNvPr id="3" name="Content Placeholder 2"/>
          <p:cNvSpPr>
            <a:spLocks noGrp="1"/>
          </p:cNvSpPr>
          <p:nvPr>
            <p:ph idx="1"/>
          </p:nvPr>
        </p:nvSpPr>
        <p:spPr>
          <a:xfrm>
            <a:off x="460314" y="586866"/>
            <a:ext cx="7093975" cy="3511061"/>
          </a:xfrm>
        </p:spPr>
        <p:txBody>
          <a:bodyPr/>
          <a:lstStyle/>
          <a:p>
            <a:pPr>
              <a:lnSpc>
                <a:spcPct val="90000"/>
              </a:lnSpc>
            </a:pPr>
            <a:r>
              <a:rPr lang="en-US" sz="2000" dirty="0"/>
              <a:t>Bahasa perintah biasanya diperlukan dalam sistem operasi DOS dan UNIX. User menulis suatu perintah dan menunggu respon dari sistem. Jika hasilnya benar, perintah berikutnya diterbitkan, jika salah tindakan selanjutnya ada ditangan </a:t>
            </a:r>
            <a:r>
              <a:rPr lang="en-US" sz="2000" dirty="0" smtClean="0"/>
              <a:t>user</a:t>
            </a:r>
          </a:p>
          <a:p>
            <a:pPr marL="0" indent="0">
              <a:lnSpc>
                <a:spcPct val="90000"/>
              </a:lnSpc>
              <a:buNone/>
            </a:pPr>
            <a:endParaRPr lang="en-US" sz="2000" dirty="0"/>
          </a:p>
          <a:p>
            <a:pPr>
              <a:lnSpc>
                <a:spcPct val="90000"/>
              </a:lnSpc>
            </a:pPr>
            <a:r>
              <a:rPr lang="en-US" sz="2000" dirty="0"/>
              <a:t>Contoh:</a:t>
            </a:r>
          </a:p>
          <a:p>
            <a:pPr lvl="1">
              <a:lnSpc>
                <a:spcPct val="90000"/>
              </a:lnSpc>
            </a:pPr>
            <a:r>
              <a:rPr lang="en-US" sz="1800" dirty="0"/>
              <a:t>C:\&gt;DIR			- C:\&gt;copy *.doc A:\LETTER</a:t>
            </a:r>
          </a:p>
          <a:p>
            <a:pPr lvl="1">
              <a:lnSpc>
                <a:spcPct val="90000"/>
              </a:lnSpc>
            </a:pPr>
            <a:r>
              <a:rPr lang="en-US" sz="1800" dirty="0"/>
              <a:t>C:\&gt;DIR *.DOC/s		- C:\DOS&gt;FORMAT A: /S</a:t>
            </a:r>
          </a:p>
          <a:p>
            <a:endParaRPr lang="en-US" dirty="0"/>
          </a:p>
        </p:txBody>
      </p:sp>
    </p:spTree>
    <p:extLst>
      <p:ext uri="{BB962C8B-B14F-4D97-AF65-F5344CB8AC3E}">
        <p14:creationId xmlns:p14="http://schemas.microsoft.com/office/powerpoint/2010/main" val="2023946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14" y="224191"/>
            <a:ext cx="7070176" cy="725349"/>
          </a:xfrm>
        </p:spPr>
        <p:txBody>
          <a:bodyPr/>
          <a:lstStyle/>
          <a:p>
            <a:r>
              <a:rPr lang="en-US" b="1" dirty="0"/>
              <a:t>Command </a:t>
            </a:r>
            <a:r>
              <a:rPr lang="en-US" b="1" dirty="0" smtClean="0"/>
              <a:t>Language - Lanj</a:t>
            </a:r>
            <a:endParaRPr lang="en-US" dirty="0"/>
          </a:p>
        </p:txBody>
      </p:sp>
      <p:sp>
        <p:nvSpPr>
          <p:cNvPr id="3" name="Content Placeholder 2"/>
          <p:cNvSpPr>
            <a:spLocks noGrp="1"/>
          </p:cNvSpPr>
          <p:nvPr>
            <p:ph idx="1"/>
          </p:nvPr>
        </p:nvSpPr>
        <p:spPr>
          <a:xfrm>
            <a:off x="460314" y="586866"/>
            <a:ext cx="7093975" cy="3511061"/>
          </a:xfrm>
        </p:spPr>
        <p:txBody>
          <a:bodyPr/>
          <a:lstStyle/>
          <a:p>
            <a:pPr marL="0" indent="0">
              <a:buNone/>
            </a:pPr>
            <a:endParaRPr lang="en-US" dirty="0"/>
          </a:p>
        </p:txBody>
      </p:sp>
      <p:graphicFrame>
        <p:nvGraphicFramePr>
          <p:cNvPr id="4" name="Group 26"/>
          <p:cNvGraphicFramePr>
            <a:graphicFrameLocks/>
          </p:cNvGraphicFramePr>
          <p:nvPr>
            <p:extLst>
              <p:ext uri="{D42A27DB-BD31-4B8C-83A1-F6EECF244321}">
                <p14:modId xmlns:p14="http://schemas.microsoft.com/office/powerpoint/2010/main" val="3670137585"/>
              </p:ext>
            </p:extLst>
          </p:nvPr>
        </p:nvGraphicFramePr>
        <p:xfrm>
          <a:off x="460314" y="1063701"/>
          <a:ext cx="7949272" cy="2912876"/>
        </p:xfrm>
        <a:graphic>
          <a:graphicData uri="http://schemas.openxmlformats.org/drawingml/2006/table">
            <a:tbl>
              <a:tblPr/>
              <a:tblGrid>
                <a:gridCol w="3974636"/>
                <a:gridCol w="3974636"/>
              </a:tblGrid>
              <a:tr h="38640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1" i="0" u="none" strike="noStrike" cap="none" normalizeH="0" baseline="0" dirty="0" smtClean="0">
                          <a:ln>
                            <a:noFill/>
                          </a:ln>
                          <a:solidFill>
                            <a:schemeClr val="tx1"/>
                          </a:solidFill>
                          <a:effectLst/>
                          <a:latin typeface="Arial" charset="0"/>
                        </a:rPr>
                        <a:t>Keuntungan</a:t>
                      </a:r>
                    </a:p>
                  </a:txBody>
                  <a:tcPr marL="89151" marR="89151" marT="44586" marB="445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1" i="0" u="none" strike="noStrike" cap="none" normalizeH="0" baseline="0" dirty="0" smtClean="0">
                          <a:ln>
                            <a:noFill/>
                          </a:ln>
                          <a:solidFill>
                            <a:schemeClr val="tx1"/>
                          </a:solidFill>
                          <a:effectLst/>
                          <a:latin typeface="Arial" charset="0"/>
                        </a:rPr>
                        <a:t>Kerugian</a:t>
                      </a:r>
                    </a:p>
                  </a:txBody>
                  <a:tcPr marL="89151" marR="89151" marT="44586" marB="445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526474">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Luwes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Inisiatif pada pengguna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Nyaman dalam penciptaannya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Memberdayakan user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Cepat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Efisien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Akurat</a:t>
                      </a:r>
                    </a:p>
                  </a:txBody>
                  <a:tcPr marL="89151" marR="89151" marT="44586" marB="4458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Membutuhkan pelatihan yang lama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Membutuhkan penggunaan yang teratur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Beban ingatan yang tinggi</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Jelek dalam menangani kesalahan</a:t>
                      </a:r>
                    </a:p>
                  </a:txBody>
                  <a:tcPr marL="89151" marR="89151" marT="44586" marB="4458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66216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Command Language </a:t>
            </a:r>
            <a:br>
              <a:rPr lang="en-US" b="1" dirty="0"/>
            </a:br>
            <a:r>
              <a:rPr lang="en-US" b="1" dirty="0"/>
              <a:t>(</a:t>
            </a:r>
            <a:r>
              <a:rPr lang="en-US" b="1" i="1" dirty="0"/>
              <a:t>lanj</a:t>
            </a:r>
            <a:r>
              <a:rPr lang="en-US" b="1" dirty="0"/>
              <a:t>)</a:t>
            </a:r>
            <a:endParaRPr lang="en-US" dirty="0"/>
          </a:p>
        </p:txBody>
      </p:sp>
      <p:sp>
        <p:nvSpPr>
          <p:cNvPr id="3" name="Content Placeholder 2"/>
          <p:cNvSpPr>
            <a:spLocks noGrp="1"/>
          </p:cNvSpPr>
          <p:nvPr>
            <p:ph idx="1"/>
          </p:nvPr>
        </p:nvSpPr>
        <p:spPr/>
        <p:txBody>
          <a:bodyPr>
            <a:normAutofit fontScale="92500" lnSpcReduction="10000"/>
          </a:bodyPr>
          <a:lstStyle/>
          <a:p>
            <a:pPr>
              <a:lnSpc>
                <a:spcPct val="80000"/>
              </a:lnSpc>
              <a:buFontTx/>
              <a:buNone/>
            </a:pPr>
            <a:r>
              <a:rPr lang="en-US" dirty="0"/>
              <a:t>Beberapa pedoman:</a:t>
            </a:r>
          </a:p>
          <a:p>
            <a:pPr>
              <a:lnSpc>
                <a:spcPct val="80000"/>
              </a:lnSpc>
            </a:pPr>
            <a:r>
              <a:rPr lang="en-US" dirty="0"/>
              <a:t>Buatlah model eksplisit dari obyek atau tindakan</a:t>
            </a:r>
          </a:p>
          <a:p>
            <a:pPr>
              <a:lnSpc>
                <a:spcPct val="80000"/>
              </a:lnSpc>
            </a:pPr>
            <a:r>
              <a:rPr lang="en-US" dirty="0"/>
              <a:t>Pilihlah nama-nama yang penuh arti, spesifik dan jelas</a:t>
            </a:r>
          </a:p>
          <a:p>
            <a:pPr>
              <a:lnSpc>
                <a:spcPct val="80000"/>
              </a:lnSpc>
            </a:pPr>
            <a:r>
              <a:rPr lang="en-US" dirty="0"/>
              <a:t>Gunakanlah struktur hirarki</a:t>
            </a:r>
          </a:p>
          <a:p>
            <a:pPr>
              <a:lnSpc>
                <a:spcPct val="80000"/>
              </a:lnSpc>
            </a:pPr>
            <a:r>
              <a:rPr lang="en-US" dirty="0"/>
              <a:t>Usahakan struktur yang konsisten</a:t>
            </a:r>
          </a:p>
          <a:p>
            <a:pPr>
              <a:lnSpc>
                <a:spcPct val="80000"/>
              </a:lnSpc>
            </a:pPr>
            <a:r>
              <a:rPr lang="en-US" dirty="0"/>
              <a:t>Aturan-aturan penyingkatan harus konsisten</a:t>
            </a:r>
          </a:p>
          <a:p>
            <a:pPr>
              <a:lnSpc>
                <a:spcPct val="80000"/>
              </a:lnSpc>
            </a:pPr>
            <a:r>
              <a:rPr lang="en-US" dirty="0"/>
              <a:t>Pertimbangkan pemakaian menu-menu perintah pada tampilan berkecepatan tinggi</a:t>
            </a:r>
          </a:p>
          <a:p>
            <a:pPr>
              <a:lnSpc>
                <a:spcPct val="80000"/>
              </a:lnSpc>
            </a:pPr>
            <a:r>
              <a:rPr lang="en-US" dirty="0"/>
              <a:t>Batasi jumlah perintah untuk menjalankan suatu tugas</a:t>
            </a:r>
          </a:p>
          <a:p>
            <a:endParaRPr lang="en-US" dirty="0"/>
          </a:p>
        </p:txBody>
      </p:sp>
    </p:spTree>
    <p:extLst>
      <p:ext uri="{BB962C8B-B14F-4D97-AF65-F5344CB8AC3E}">
        <p14:creationId xmlns:p14="http://schemas.microsoft.com/office/powerpoint/2010/main" val="7816988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Dialog Berbasis Bahasa </a:t>
            </a:r>
            <a:r>
              <a:rPr lang="en-US" b="1" dirty="0" smtClean="0"/>
              <a:t>Pemrograman</a:t>
            </a:r>
            <a:endParaRPr lang="en-US" dirty="0"/>
          </a:p>
        </p:txBody>
      </p:sp>
      <p:sp>
        <p:nvSpPr>
          <p:cNvPr id="3" name="Content Placeholder 2"/>
          <p:cNvSpPr>
            <a:spLocks noGrp="1"/>
          </p:cNvSpPr>
          <p:nvPr>
            <p:ph idx="1"/>
          </p:nvPr>
        </p:nvSpPr>
        <p:spPr/>
        <p:txBody>
          <a:bodyPr>
            <a:normAutofit fontScale="92500"/>
          </a:bodyPr>
          <a:lstStyle/>
          <a:p>
            <a:pPr>
              <a:lnSpc>
                <a:spcPct val="90000"/>
              </a:lnSpc>
            </a:pPr>
            <a:r>
              <a:rPr lang="en-US" dirty="0"/>
              <a:t>Merupakan ragam dialog  yang memungkinkan pengguna untuk mengemas sejumlah perintah kedalam suatu berkas yang sering disebut</a:t>
            </a:r>
            <a:r>
              <a:rPr lang="en-US" i="1" dirty="0">
                <a:solidFill>
                  <a:srgbClr val="FF6699"/>
                </a:solidFill>
              </a:rPr>
              <a:t> batch file.</a:t>
            </a:r>
          </a:p>
          <a:p>
            <a:pPr>
              <a:lnSpc>
                <a:spcPct val="90000"/>
              </a:lnSpc>
            </a:pPr>
            <a:r>
              <a:rPr lang="en-US" dirty="0"/>
              <a:t>Perintah yang dituliskan tidak harus menggunakan salah satu bhs  pemrograman baik aras rendah maupun aras tinggi seperti assembler, Pascal, C, FORTRAN atau BASIC, tetapi tetap harus mengikuti aturan-aturan tertentu.</a:t>
            </a:r>
          </a:p>
          <a:p>
            <a:endParaRPr lang="en-US" dirty="0"/>
          </a:p>
        </p:txBody>
      </p:sp>
    </p:spTree>
    <p:extLst>
      <p:ext uri="{BB962C8B-B14F-4D97-AF65-F5344CB8AC3E}">
        <p14:creationId xmlns:p14="http://schemas.microsoft.com/office/powerpoint/2010/main" val="6261858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Bahasa Alami</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US" dirty="0"/>
              <a:t>Sistem harus tunduk dan merespon kalimat-kalimat dan frase-frase pada bahasa alami</a:t>
            </a:r>
          </a:p>
          <a:p>
            <a:pPr>
              <a:lnSpc>
                <a:spcPct val="90000"/>
              </a:lnSpc>
            </a:pPr>
            <a:r>
              <a:rPr lang="en-US" dirty="0"/>
              <a:t>Keuntungan:</a:t>
            </a:r>
          </a:p>
          <a:p>
            <a:pPr lvl="1">
              <a:lnSpc>
                <a:spcPct val="90000"/>
              </a:lnSpc>
            </a:pPr>
            <a:r>
              <a:rPr lang="en-US" dirty="0"/>
              <a:t>Mengurangi beban mempelajari sintaks</a:t>
            </a:r>
          </a:p>
          <a:p>
            <a:pPr>
              <a:lnSpc>
                <a:spcPct val="90000"/>
              </a:lnSpc>
            </a:pPr>
            <a:r>
              <a:rPr lang="en-US" dirty="0"/>
              <a:t>Kerugian:</a:t>
            </a:r>
          </a:p>
          <a:p>
            <a:pPr lvl="1">
              <a:lnSpc>
                <a:spcPct val="90000"/>
              </a:lnSpc>
            </a:pPr>
            <a:r>
              <a:rPr lang="en-US" dirty="0"/>
              <a:t>Memerlukan dialog klarifikasi</a:t>
            </a:r>
          </a:p>
          <a:p>
            <a:pPr lvl="1">
              <a:lnSpc>
                <a:spcPct val="90000"/>
              </a:lnSpc>
            </a:pPr>
            <a:r>
              <a:rPr lang="en-US" dirty="0"/>
              <a:t>Memerlukan lebih banyak pengetikan</a:t>
            </a:r>
          </a:p>
          <a:p>
            <a:pPr lvl="1">
              <a:lnSpc>
                <a:spcPct val="90000"/>
              </a:lnSpc>
            </a:pPr>
            <a:r>
              <a:rPr lang="en-US" dirty="0"/>
              <a:t>Tidak dapat diprediksi</a:t>
            </a:r>
          </a:p>
          <a:p>
            <a:endParaRPr lang="en-US" dirty="0"/>
          </a:p>
        </p:txBody>
      </p:sp>
      <p:pic>
        <p:nvPicPr>
          <p:cNvPr id="4" name="Picture 4" descr="LGA12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5971" y="2955471"/>
            <a:ext cx="2188029" cy="2188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859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6472" y="124908"/>
            <a:ext cx="7070176" cy="725349"/>
          </a:xfrm>
        </p:spPr>
        <p:txBody>
          <a:bodyPr>
            <a:normAutofit/>
          </a:bodyPr>
          <a:lstStyle/>
          <a:p>
            <a:r>
              <a:rPr lang="en-US" b="1" dirty="0"/>
              <a:t>Aturan </a:t>
            </a:r>
            <a:r>
              <a:rPr lang="en-US" b="1" dirty="0" smtClean="0"/>
              <a:t>Dalam Perancangan </a:t>
            </a:r>
            <a:r>
              <a:rPr lang="en-US" b="1" dirty="0"/>
              <a:t>Dialog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35054281"/>
              </p:ext>
            </p:extLst>
          </p:nvPr>
        </p:nvGraphicFramePr>
        <p:xfrm>
          <a:off x="105541" y="850257"/>
          <a:ext cx="7755103" cy="38376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14" y="0"/>
            <a:ext cx="7070176" cy="725349"/>
          </a:xfrm>
        </p:spPr>
        <p:txBody>
          <a:bodyPr/>
          <a:lstStyle/>
          <a:p>
            <a:r>
              <a:rPr lang="en-US" b="1" dirty="0"/>
              <a:t>Manipulasi Langsung</a:t>
            </a:r>
            <a:endParaRPr lang="en-US" dirty="0"/>
          </a:p>
        </p:txBody>
      </p:sp>
      <p:sp>
        <p:nvSpPr>
          <p:cNvPr id="3" name="Content Placeholder 2"/>
          <p:cNvSpPr>
            <a:spLocks noGrp="1"/>
          </p:cNvSpPr>
          <p:nvPr>
            <p:ph idx="1"/>
          </p:nvPr>
        </p:nvSpPr>
        <p:spPr>
          <a:xfrm>
            <a:off x="464573" y="674549"/>
            <a:ext cx="7093975" cy="3511061"/>
          </a:xfrm>
        </p:spPr>
        <p:txBody>
          <a:bodyPr/>
          <a:lstStyle/>
          <a:p>
            <a:r>
              <a:rPr lang="en-US" sz="2400" dirty="0"/>
              <a:t>User berinteraksi secara langsung dengan obyek pada layar grafis sementara sistem menyediakan umpan balik yang cepat pada user</a:t>
            </a:r>
          </a:p>
          <a:p>
            <a:endParaRPr lang="en-US" dirty="0"/>
          </a:p>
        </p:txBody>
      </p:sp>
    </p:spTree>
    <p:extLst>
      <p:ext uri="{BB962C8B-B14F-4D97-AF65-F5344CB8AC3E}">
        <p14:creationId xmlns:p14="http://schemas.microsoft.com/office/powerpoint/2010/main" val="36023230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26" y="241951"/>
            <a:ext cx="8259098" cy="763526"/>
          </a:xfrm>
        </p:spPr>
        <p:txBody>
          <a:bodyPr/>
          <a:lstStyle/>
          <a:p>
            <a:r>
              <a:rPr lang="en-US" b="1" dirty="0">
                <a:effectLst>
                  <a:glow rad="101600">
                    <a:schemeClr val="bg1">
                      <a:alpha val="60000"/>
                    </a:schemeClr>
                  </a:glow>
                  <a:outerShdw blurRad="50800" dist="38100" dir="2700000" algn="tl" rotWithShape="0">
                    <a:prstClr val="black">
                      <a:alpha val="40000"/>
                    </a:prstClr>
                  </a:outerShdw>
                </a:effectLst>
              </a:rPr>
              <a:t>Contoh Manipulasi Langsung</a:t>
            </a:r>
            <a:endParaRPr lang="en-US" dirty="0">
              <a:effectLst>
                <a:glow rad="101600">
                  <a:schemeClr val="bg1">
                    <a:alpha val="60000"/>
                  </a:schemeClr>
                </a:glow>
                <a:outerShdw blurRad="50800" dist="38100" dir="2700000" algn="tl" rotWithShape="0">
                  <a:prstClr val="black">
                    <a:alpha val="40000"/>
                  </a:prstClr>
                </a:outerShdw>
              </a:effectLst>
            </a:endParaRPr>
          </a:p>
        </p:txBody>
      </p:sp>
      <p:graphicFrame>
        <p:nvGraphicFramePr>
          <p:cNvPr id="4" name="Group 25"/>
          <p:cNvGraphicFramePr>
            <a:graphicFrameLocks/>
          </p:cNvGraphicFramePr>
          <p:nvPr>
            <p:extLst>
              <p:ext uri="{D42A27DB-BD31-4B8C-83A1-F6EECF244321}">
                <p14:modId xmlns:p14="http://schemas.microsoft.com/office/powerpoint/2010/main" val="2371012165"/>
              </p:ext>
            </p:extLst>
          </p:nvPr>
        </p:nvGraphicFramePr>
        <p:xfrm>
          <a:off x="463712" y="1005476"/>
          <a:ext cx="7985916" cy="3833223"/>
        </p:xfrm>
        <a:graphic>
          <a:graphicData uri="http://schemas.openxmlformats.org/drawingml/2006/table">
            <a:tbl>
              <a:tblPr/>
              <a:tblGrid>
                <a:gridCol w="3992958"/>
                <a:gridCol w="3992958"/>
              </a:tblGrid>
              <a:tr h="3954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1" i="0" u="none" strike="noStrike" cap="none" normalizeH="0" baseline="0" dirty="0" smtClean="0">
                          <a:ln>
                            <a:noFill/>
                          </a:ln>
                          <a:solidFill>
                            <a:schemeClr val="tx1"/>
                          </a:solidFill>
                          <a:effectLst/>
                          <a:latin typeface="Arial" charset="0"/>
                        </a:rPr>
                        <a:t>Keuntungan</a:t>
                      </a:r>
                    </a:p>
                  </a:txBody>
                  <a:tcPr marL="91268" marR="91268" marT="45630" marB="45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1" i="0" u="none" strike="noStrike" cap="none" normalizeH="0" baseline="0" dirty="0" smtClean="0">
                          <a:ln>
                            <a:noFill/>
                          </a:ln>
                          <a:solidFill>
                            <a:schemeClr val="tx1"/>
                          </a:solidFill>
                          <a:effectLst/>
                          <a:latin typeface="Arial" charset="0"/>
                        </a:rPr>
                        <a:t>Kerugian</a:t>
                      </a:r>
                    </a:p>
                  </a:txBody>
                  <a:tcPr marL="91268" marR="91268" marT="45630" marB="45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7737">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Mempunyai analogi yang jelas dengan suatu pekerjaan nyata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Mengurangi waktu pembelajaran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Memberikan tantangan untuk eksplorasi pekerjaan yang nyata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Penampilan visual yang bagus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Mudah dioperasikan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Tersedianya berbagai perangkat bantu untuk merancang ragam dialog manipulasi langsung</a:t>
                      </a:r>
                    </a:p>
                  </a:txBody>
                  <a:tcPr marL="91268" marR="91268" marT="45630" marB="45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Memerlukan program yang rumit dan berukuran besar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Memerlukan tampilan grafis berkinerja tinggi</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Memerlukan peranti masukan seperti </a:t>
                      </a:r>
                      <a:r>
                        <a:rPr kumimoji="0" lang="en-US" sz="1900" b="0" i="1" u="none" strike="noStrike" cap="none" normalizeH="0" baseline="0" dirty="0" smtClean="0">
                          <a:ln>
                            <a:noFill/>
                          </a:ln>
                          <a:solidFill>
                            <a:schemeClr val="tx1"/>
                          </a:solidFill>
                          <a:effectLst/>
                          <a:latin typeface="Arial" charset="0"/>
                        </a:rPr>
                        <a:t>mouse, trackball</a:t>
                      </a:r>
                      <a:r>
                        <a:rPr kumimoji="0" lang="en-US" sz="1900" b="0" i="0" u="none" strike="noStrike" cap="none" normalizeH="0" baseline="0" dirty="0" smtClean="0">
                          <a:ln>
                            <a:noFill/>
                          </a:ln>
                          <a:solidFill>
                            <a:schemeClr val="tx1"/>
                          </a:solidFill>
                          <a:effectLst/>
                          <a:latin typeface="Arial" charset="0"/>
                        </a:rPr>
                        <a:t>, dll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Memerlukan perancangan tampilan dengan kualifikasi tertentu</a:t>
                      </a:r>
                    </a:p>
                  </a:txBody>
                  <a:tcPr marL="91268" marR="91268" marT="45630" marB="45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764702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26" y="241951"/>
            <a:ext cx="8259098" cy="763526"/>
          </a:xfrm>
        </p:spPr>
        <p:txBody>
          <a:bodyPr/>
          <a:lstStyle/>
          <a:p>
            <a:r>
              <a:rPr lang="en-US" b="1" dirty="0" smtClean="0"/>
              <a:t>Manipulasi </a:t>
            </a:r>
            <a:r>
              <a:rPr lang="en-US" b="1" dirty="0"/>
              <a:t>Langsung</a:t>
            </a:r>
            <a:endParaRPr lang="en-US" dirty="0"/>
          </a:p>
        </p:txBody>
      </p:sp>
      <p:sp>
        <p:nvSpPr>
          <p:cNvPr id="3" name="Content Placeholder 2"/>
          <p:cNvSpPr>
            <a:spLocks noGrp="1"/>
          </p:cNvSpPr>
          <p:nvPr>
            <p:ph idx="1"/>
          </p:nvPr>
        </p:nvSpPr>
        <p:spPr>
          <a:xfrm>
            <a:off x="463714" y="1005477"/>
            <a:ext cx="8246070" cy="3833223"/>
          </a:xfrm>
        </p:spPr>
        <p:txBody>
          <a:bodyPr/>
          <a:lstStyle/>
          <a:p>
            <a:endParaRPr lang="en-US" dirty="0"/>
          </a:p>
        </p:txBody>
      </p:sp>
      <p:graphicFrame>
        <p:nvGraphicFramePr>
          <p:cNvPr id="4" name="Group 25"/>
          <p:cNvGraphicFramePr>
            <a:graphicFrameLocks/>
          </p:cNvGraphicFramePr>
          <p:nvPr>
            <p:extLst>
              <p:ext uri="{D42A27DB-BD31-4B8C-83A1-F6EECF244321}">
                <p14:modId xmlns:p14="http://schemas.microsoft.com/office/powerpoint/2010/main" val="2371012165"/>
              </p:ext>
            </p:extLst>
          </p:nvPr>
        </p:nvGraphicFramePr>
        <p:xfrm>
          <a:off x="463712" y="1005476"/>
          <a:ext cx="7985916" cy="3833223"/>
        </p:xfrm>
        <a:graphic>
          <a:graphicData uri="http://schemas.openxmlformats.org/drawingml/2006/table">
            <a:tbl>
              <a:tblPr/>
              <a:tblGrid>
                <a:gridCol w="3992958"/>
                <a:gridCol w="3992958"/>
              </a:tblGrid>
              <a:tr h="39548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1" i="0" u="none" strike="noStrike" cap="none" normalizeH="0" baseline="0" dirty="0" smtClean="0">
                          <a:ln>
                            <a:noFill/>
                          </a:ln>
                          <a:solidFill>
                            <a:schemeClr val="tx1"/>
                          </a:solidFill>
                          <a:effectLst/>
                          <a:latin typeface="Arial" charset="0"/>
                        </a:rPr>
                        <a:t>Keuntungan</a:t>
                      </a:r>
                    </a:p>
                  </a:txBody>
                  <a:tcPr marL="91268" marR="91268" marT="45630" marB="45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1" i="0" u="none" strike="noStrike" cap="none" normalizeH="0" baseline="0" dirty="0" smtClean="0">
                          <a:ln>
                            <a:noFill/>
                          </a:ln>
                          <a:solidFill>
                            <a:schemeClr val="tx1"/>
                          </a:solidFill>
                          <a:effectLst/>
                          <a:latin typeface="Arial" charset="0"/>
                        </a:rPr>
                        <a:t>Kerugian</a:t>
                      </a:r>
                    </a:p>
                  </a:txBody>
                  <a:tcPr marL="91268" marR="91268" marT="45630" marB="45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37737">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Mempunyai analogi yang jelas dengan suatu pekerjaan nyata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Mengurangi waktu pembelajaran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Memberikan tantangan untuk eksplorasi pekerjaan yang nyata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Penampilan visual yang bagus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Mudah dioperasikan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Tersedianya berbagai perangkat bantu untuk merancang ragam dialog manipulasi langsung</a:t>
                      </a:r>
                    </a:p>
                  </a:txBody>
                  <a:tcPr marL="91268" marR="91268" marT="45630" marB="456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Memerlukan program yang rumit dan berukuran besar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Memerlukan tampilan grafis berkinerja tinggi</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Memerlukan peranti masukan seperti </a:t>
                      </a:r>
                      <a:r>
                        <a:rPr kumimoji="0" lang="en-US" sz="1900" b="0" i="1" u="none" strike="noStrike" cap="none" normalizeH="0" baseline="0" dirty="0" smtClean="0">
                          <a:ln>
                            <a:noFill/>
                          </a:ln>
                          <a:solidFill>
                            <a:schemeClr val="tx1"/>
                          </a:solidFill>
                          <a:effectLst/>
                          <a:latin typeface="Arial" charset="0"/>
                        </a:rPr>
                        <a:t>mouse, trackball</a:t>
                      </a:r>
                      <a:r>
                        <a:rPr kumimoji="0" lang="en-US" sz="1900" b="0" i="0" u="none" strike="noStrike" cap="none" normalizeH="0" baseline="0" dirty="0" smtClean="0">
                          <a:ln>
                            <a:noFill/>
                          </a:ln>
                          <a:solidFill>
                            <a:schemeClr val="tx1"/>
                          </a:solidFill>
                          <a:effectLst/>
                          <a:latin typeface="Arial" charset="0"/>
                        </a:rPr>
                        <a:t>, dll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900" b="0" i="0" u="none" strike="noStrike" cap="none" normalizeH="0" baseline="0" dirty="0" smtClean="0">
                          <a:ln>
                            <a:noFill/>
                          </a:ln>
                          <a:solidFill>
                            <a:schemeClr val="tx1"/>
                          </a:solidFill>
                          <a:effectLst/>
                          <a:latin typeface="Arial" charset="0"/>
                        </a:rPr>
                        <a:t>Memerlukan perancangan tampilan dengan kualifikasi tertentu</a:t>
                      </a:r>
                    </a:p>
                  </a:txBody>
                  <a:tcPr marL="91268" marR="91268" marT="45630" marB="456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5290406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14" y="100507"/>
            <a:ext cx="7070176" cy="725349"/>
          </a:xfrm>
        </p:spPr>
        <p:txBody>
          <a:bodyPr/>
          <a:lstStyle/>
          <a:p>
            <a:r>
              <a:rPr lang="en-US" b="1" dirty="0"/>
              <a:t>Sistem Menu</a:t>
            </a:r>
            <a:endParaRPr lang="en-US" dirty="0"/>
          </a:p>
        </p:txBody>
      </p:sp>
      <p:sp>
        <p:nvSpPr>
          <p:cNvPr id="3" name="Content Placeholder 2"/>
          <p:cNvSpPr>
            <a:spLocks noGrp="1"/>
          </p:cNvSpPr>
          <p:nvPr>
            <p:ph idx="1"/>
          </p:nvPr>
        </p:nvSpPr>
        <p:spPr>
          <a:xfrm>
            <a:off x="464573" y="825856"/>
            <a:ext cx="7093975" cy="3511061"/>
          </a:xfrm>
        </p:spPr>
        <p:txBody>
          <a:bodyPr/>
          <a:lstStyle/>
          <a:p>
            <a:r>
              <a:rPr lang="en-US" sz="2400" dirty="0"/>
              <a:t>Pengguna menentukan satu dari sejumlah pilihan pada daftar, kemudian menerapkan sintaks untuk mengindikasikan pilihan, menegaskan pilihan, memulai aksi dan mengamati hasilnya</a:t>
            </a:r>
          </a:p>
          <a:p>
            <a:endParaRPr lang="en-US" dirty="0"/>
          </a:p>
        </p:txBody>
      </p:sp>
    </p:spTree>
    <p:extLst>
      <p:ext uri="{BB962C8B-B14F-4D97-AF65-F5344CB8AC3E}">
        <p14:creationId xmlns:p14="http://schemas.microsoft.com/office/powerpoint/2010/main" val="1346370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14" y="100507"/>
            <a:ext cx="7070176" cy="725349"/>
          </a:xfrm>
        </p:spPr>
        <p:txBody>
          <a:bodyPr/>
          <a:lstStyle/>
          <a:p>
            <a:r>
              <a:rPr lang="en-US" b="1" dirty="0"/>
              <a:t>Sistem Menu</a:t>
            </a:r>
            <a:endParaRPr lang="en-US" dirty="0"/>
          </a:p>
        </p:txBody>
      </p:sp>
      <p:sp>
        <p:nvSpPr>
          <p:cNvPr id="3" name="Content Placeholder 2"/>
          <p:cNvSpPr>
            <a:spLocks noGrp="1"/>
          </p:cNvSpPr>
          <p:nvPr>
            <p:ph idx="1"/>
          </p:nvPr>
        </p:nvSpPr>
        <p:spPr>
          <a:xfrm>
            <a:off x="464573" y="825856"/>
            <a:ext cx="7093975" cy="3511061"/>
          </a:xfrm>
        </p:spPr>
        <p:txBody>
          <a:bodyPr/>
          <a:lstStyle/>
          <a:p>
            <a:pPr marL="0" indent="0">
              <a:buNone/>
            </a:pPr>
            <a:endParaRPr lang="en-US" dirty="0"/>
          </a:p>
        </p:txBody>
      </p:sp>
      <p:graphicFrame>
        <p:nvGraphicFramePr>
          <p:cNvPr id="4" name="Group 21"/>
          <p:cNvGraphicFramePr>
            <a:graphicFrameLocks/>
          </p:cNvGraphicFramePr>
          <p:nvPr>
            <p:extLst>
              <p:ext uri="{D42A27DB-BD31-4B8C-83A1-F6EECF244321}">
                <p14:modId xmlns:p14="http://schemas.microsoft.com/office/powerpoint/2010/main" val="1994182368"/>
              </p:ext>
            </p:extLst>
          </p:nvPr>
        </p:nvGraphicFramePr>
        <p:xfrm>
          <a:off x="464573" y="964080"/>
          <a:ext cx="8001000" cy="3235780"/>
        </p:xfrm>
        <a:graphic>
          <a:graphicData uri="http://schemas.openxmlformats.org/drawingml/2006/table">
            <a:tbl>
              <a:tblPr/>
              <a:tblGrid>
                <a:gridCol w="4000500"/>
                <a:gridCol w="4000500"/>
              </a:tblGrid>
              <a:tr h="4891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Keuntungan</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rPr>
                        <a:t>Kerugian</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6661">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charset="0"/>
                        </a:rPr>
                        <a:t>Proses belajar singkat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charset="0"/>
                        </a:rPr>
                        <a:t>Mengurangi pengetikan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charset="0"/>
                        </a:rPr>
                        <a:t>Kesalahan mudah diatasi</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charset="0"/>
                        </a:rPr>
                        <a:t>Struktur terdefinisi dengan baik</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charset="0"/>
                        </a:rPr>
                        <a:t>Beban memori rendah</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charset="0"/>
                        </a:rPr>
                        <a:t>Perancangannya mudah</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charset="0"/>
                        </a:rPr>
                        <a:t>Proses sedikit lambat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charset="0"/>
                        </a:rPr>
                        <a:t>Menghabiskan ruang layar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charset="0"/>
                        </a:rPr>
                        <a:t>Kurang cocok untuk aktivitas pemasukan data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charset="0"/>
                        </a:rPr>
                        <a:t>Memerlukan kecepatan tampilan yang tinggi</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53398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26" y="216551"/>
            <a:ext cx="8259098" cy="763526"/>
          </a:xfrm>
        </p:spPr>
        <p:txBody>
          <a:bodyPr/>
          <a:lstStyle/>
          <a:p>
            <a:r>
              <a:rPr lang="en-US" b="1" dirty="0"/>
              <a:t>Sistem Menu Datar</a:t>
            </a:r>
            <a:endParaRPr lang="en-US" dirty="0"/>
          </a:p>
        </p:txBody>
      </p:sp>
      <p:graphicFrame>
        <p:nvGraphicFramePr>
          <p:cNvPr id="4" name="Group 18"/>
          <p:cNvGraphicFramePr>
            <a:graphicFrameLocks/>
          </p:cNvGraphicFramePr>
          <p:nvPr>
            <p:extLst>
              <p:ext uri="{D42A27DB-BD31-4B8C-83A1-F6EECF244321}">
                <p14:modId xmlns:p14="http://schemas.microsoft.com/office/powerpoint/2010/main" val="1524110097"/>
              </p:ext>
            </p:extLst>
          </p:nvPr>
        </p:nvGraphicFramePr>
        <p:xfrm>
          <a:off x="624348" y="980076"/>
          <a:ext cx="4513164" cy="4023723"/>
        </p:xfrm>
        <a:graphic>
          <a:graphicData uri="http://schemas.openxmlformats.org/drawingml/2006/table">
            <a:tbl>
              <a:tblPr/>
              <a:tblGrid>
                <a:gridCol w="4513164"/>
              </a:tblGrid>
              <a:tr h="80375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rPr>
                        <a:t>Sistem Informasi Akademik</a:t>
                      </a:r>
                    </a:p>
                  </a:txBody>
                  <a:tcPr marL="74188" marR="74188" marT="37096" marB="3709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99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rPr>
                        <a:t>[A] Registrasi Mahasiswa Baru</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rPr>
                        <a:t>[B] Registrasi Mahasiswa Lama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rPr>
                        <a:t>[C] Edit Data Mahasiswa</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rPr>
                        <a:t>[D] Edit Mata Kuliah</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rPr>
                        <a:t>[E] Cetak KHS/KRS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rPr>
                        <a:t>[F] Cetak Presensi Kuliah</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rPr>
                        <a:t>[G] Selesai</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Arial" charset="0"/>
                        </a:rPr>
                        <a:t>Pilih salah satu: _</a:t>
                      </a:r>
                    </a:p>
                  </a:txBody>
                  <a:tcPr marL="74188" marR="74188" marT="37096" marB="3709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7557153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Sistem Menu Tarik</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srcRect b="52286"/>
          <a:stretch/>
        </p:blipFill>
        <p:spPr>
          <a:xfrm>
            <a:off x="464573" y="1177436"/>
            <a:ext cx="8157053" cy="2997497"/>
          </a:xfrm>
          <a:prstGeom prst="rect">
            <a:avLst/>
          </a:prstGeom>
        </p:spPr>
      </p:pic>
    </p:spTree>
    <p:extLst>
      <p:ext uri="{BB962C8B-B14F-4D97-AF65-F5344CB8AC3E}">
        <p14:creationId xmlns:p14="http://schemas.microsoft.com/office/powerpoint/2010/main" val="9045373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Sistem Menu Tarik</a:t>
            </a:r>
            <a:endParaRPr lang="en-US" dirty="0"/>
          </a:p>
        </p:txBody>
      </p:sp>
      <p:sp>
        <p:nvSpPr>
          <p:cNvPr id="3" name="Content Placeholder 2"/>
          <p:cNvSpPr>
            <a:spLocks noGrp="1"/>
          </p:cNvSpPr>
          <p:nvPr>
            <p:ph idx="1"/>
          </p:nvPr>
        </p:nvSpPr>
        <p:spPr>
          <a:xfrm>
            <a:off x="362531" y="1297578"/>
            <a:ext cx="8648170" cy="3557538"/>
          </a:xfrm>
        </p:spPr>
        <p:txBody>
          <a:bodyPr/>
          <a:lstStyle/>
          <a:p>
            <a:endParaRPr lang="en-US" dirty="0"/>
          </a:p>
        </p:txBody>
      </p:sp>
      <p:pic>
        <p:nvPicPr>
          <p:cNvPr id="4" name="Picture 3"/>
          <p:cNvPicPr>
            <a:picLocks noChangeAspect="1"/>
          </p:cNvPicPr>
          <p:nvPr/>
        </p:nvPicPr>
        <p:blipFill>
          <a:blip r:embed="rId2"/>
          <a:stretch>
            <a:fillRect/>
          </a:stretch>
        </p:blipFill>
        <p:spPr>
          <a:xfrm>
            <a:off x="449826" y="1297577"/>
            <a:ext cx="4665080" cy="3036797"/>
          </a:xfrm>
          <a:prstGeom prst="rect">
            <a:avLst/>
          </a:prstGeom>
        </p:spPr>
      </p:pic>
    </p:spTree>
    <p:extLst>
      <p:ext uri="{BB962C8B-B14F-4D97-AF65-F5344CB8AC3E}">
        <p14:creationId xmlns:p14="http://schemas.microsoft.com/office/powerpoint/2010/main" val="5309261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14" y="100507"/>
            <a:ext cx="7070176" cy="725349"/>
          </a:xfrm>
        </p:spPr>
        <p:txBody>
          <a:bodyPr/>
          <a:lstStyle/>
          <a:p>
            <a:r>
              <a:rPr lang="en-US" b="1" dirty="0"/>
              <a:t>Borang Isian (Form Fill-In)</a:t>
            </a:r>
            <a:endParaRPr lang="en-US" dirty="0"/>
          </a:p>
        </p:txBody>
      </p:sp>
      <p:sp>
        <p:nvSpPr>
          <p:cNvPr id="3" name="Content Placeholder 2"/>
          <p:cNvSpPr>
            <a:spLocks noGrp="1"/>
          </p:cNvSpPr>
          <p:nvPr>
            <p:ph idx="1"/>
          </p:nvPr>
        </p:nvSpPr>
        <p:spPr>
          <a:xfrm>
            <a:off x="448415" y="736956"/>
            <a:ext cx="7093975" cy="3511061"/>
          </a:xfrm>
        </p:spPr>
        <p:txBody>
          <a:bodyPr/>
          <a:lstStyle/>
          <a:p>
            <a:r>
              <a:rPr lang="en-US" sz="2200" dirty="0"/>
              <a:t>Pengguna melihat suatu tampilan medan yang berhubungan satu sama lainnya, kursor dipindahkan sepanjang medan-medan yang ada selanjutnya data diisikan pada medan yang dikehendaki</a:t>
            </a:r>
          </a:p>
          <a:p>
            <a:endParaRPr lang="en-US" dirty="0"/>
          </a:p>
        </p:txBody>
      </p:sp>
      <p:graphicFrame>
        <p:nvGraphicFramePr>
          <p:cNvPr id="4" name="Group 24"/>
          <p:cNvGraphicFramePr>
            <a:graphicFrameLocks/>
          </p:cNvGraphicFramePr>
          <p:nvPr>
            <p:extLst>
              <p:ext uri="{D42A27DB-BD31-4B8C-83A1-F6EECF244321}">
                <p14:modId xmlns:p14="http://schemas.microsoft.com/office/powerpoint/2010/main" val="1014931205"/>
              </p:ext>
            </p:extLst>
          </p:nvPr>
        </p:nvGraphicFramePr>
        <p:xfrm>
          <a:off x="584200" y="2221229"/>
          <a:ext cx="6823166" cy="2795270"/>
        </p:xfrm>
        <a:graphic>
          <a:graphicData uri="http://schemas.openxmlformats.org/drawingml/2006/table">
            <a:tbl>
              <a:tblPr/>
              <a:tblGrid>
                <a:gridCol w="3411583"/>
                <a:gridCol w="3411583"/>
              </a:tblGrid>
              <a:tr h="3862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dirty="0" smtClean="0">
                          <a:ln>
                            <a:noFill/>
                          </a:ln>
                          <a:solidFill>
                            <a:schemeClr val="tx1"/>
                          </a:solidFill>
                          <a:effectLst/>
                          <a:latin typeface="Arial" charset="0"/>
                        </a:rPr>
                        <a:t>Keuntungan</a:t>
                      </a:r>
                    </a:p>
                  </a:txBody>
                  <a:tcPr marL="77243" marR="77243" marT="38629" marB="386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dirty="0" smtClean="0">
                          <a:ln>
                            <a:noFill/>
                          </a:ln>
                          <a:solidFill>
                            <a:schemeClr val="tx1"/>
                          </a:solidFill>
                          <a:effectLst/>
                          <a:latin typeface="Arial" charset="0"/>
                        </a:rPr>
                        <a:t>Kerugian</a:t>
                      </a:r>
                    </a:p>
                  </a:txBody>
                  <a:tcPr marL="77243" marR="77243" marT="38629" marB="386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95007">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700" b="0" i="0" u="none" strike="noStrike" cap="none" normalizeH="0" baseline="0" dirty="0" smtClean="0">
                          <a:ln>
                            <a:noFill/>
                          </a:ln>
                          <a:solidFill>
                            <a:schemeClr val="tx1"/>
                          </a:solidFill>
                          <a:effectLst/>
                          <a:latin typeface="Arial" charset="0"/>
                        </a:rPr>
                        <a:t>Proses pemasukan datanya relatif mudah</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700" b="0" i="0" u="none" strike="noStrike" cap="none" normalizeH="0" baseline="0" dirty="0" smtClean="0">
                          <a:ln>
                            <a:noFill/>
                          </a:ln>
                          <a:solidFill>
                            <a:schemeClr val="tx1"/>
                          </a:solidFill>
                          <a:effectLst/>
                          <a:latin typeface="Arial" charset="0"/>
                        </a:rPr>
                        <a:t>Perlu sedikit pelatihan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700" b="0" i="0" u="none" strike="noStrike" cap="none" normalizeH="0" baseline="0" dirty="0" smtClean="0">
                          <a:ln>
                            <a:noFill/>
                          </a:ln>
                          <a:solidFill>
                            <a:schemeClr val="tx1"/>
                          </a:solidFill>
                          <a:effectLst/>
                          <a:latin typeface="Arial" charset="0"/>
                        </a:rPr>
                        <a:t>Beban memori rendah</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700" b="0" i="0" u="none" strike="noStrike" cap="none" normalizeH="0" baseline="0" dirty="0" smtClean="0">
                          <a:ln>
                            <a:noFill/>
                          </a:ln>
                          <a:solidFill>
                            <a:schemeClr val="tx1"/>
                          </a:solidFill>
                          <a:effectLst/>
                          <a:latin typeface="Arial" charset="0"/>
                        </a:rPr>
                        <a:t>Strukturnya jelas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700" b="0" i="0" u="none" strike="noStrike" cap="none" normalizeH="0" baseline="0" dirty="0" smtClean="0">
                          <a:ln>
                            <a:noFill/>
                          </a:ln>
                          <a:solidFill>
                            <a:schemeClr val="tx1"/>
                          </a:solidFill>
                          <a:effectLst/>
                          <a:latin typeface="Arial" charset="0"/>
                        </a:rPr>
                        <a:t>Tersedia berbagai piranti bantu desain tampilan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700" b="0" i="0" u="none" strike="noStrike" cap="none" normalizeH="0" baseline="0" dirty="0" smtClean="0">
                          <a:ln>
                            <a:noFill/>
                          </a:ln>
                          <a:solidFill>
                            <a:schemeClr val="tx1"/>
                          </a:solidFill>
                          <a:effectLst/>
                          <a:latin typeface="Arial" charset="0"/>
                        </a:rPr>
                        <a:t>Perancangannya mudah</a:t>
                      </a:r>
                    </a:p>
                  </a:txBody>
                  <a:tcPr marL="77243" marR="77243" marT="38629" marB="386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700" b="0" i="0" u="none" strike="noStrike" cap="none" normalizeH="0" baseline="0" dirty="0" smtClean="0">
                          <a:ln>
                            <a:noFill/>
                          </a:ln>
                          <a:solidFill>
                            <a:schemeClr val="tx1"/>
                          </a:solidFill>
                          <a:effectLst/>
                          <a:latin typeface="Arial" charset="0"/>
                        </a:rPr>
                        <a:t>Menghabiskan ruang layar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700" b="0" i="0" u="none" strike="noStrike" cap="none" normalizeH="0" baseline="0" dirty="0" smtClean="0">
                          <a:ln>
                            <a:noFill/>
                          </a:ln>
                          <a:solidFill>
                            <a:schemeClr val="tx1"/>
                          </a:solidFill>
                          <a:effectLst/>
                          <a:latin typeface="Arial" charset="0"/>
                        </a:rPr>
                        <a:t>Tidak cocok untuk pemilihan instruksi</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700" b="0" i="0" u="none" strike="noStrike" cap="none" normalizeH="0" baseline="0" dirty="0" smtClean="0">
                          <a:ln>
                            <a:noFill/>
                          </a:ln>
                          <a:solidFill>
                            <a:schemeClr val="tx1"/>
                          </a:solidFill>
                          <a:effectLst/>
                          <a:latin typeface="Arial" charset="0"/>
                        </a:rPr>
                        <a:t>Memerlukan pengontrol kursor</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700" b="0" i="0" u="none" strike="noStrike" cap="none" normalizeH="0" baseline="0" dirty="0" smtClean="0">
                          <a:ln>
                            <a:noFill/>
                          </a:ln>
                          <a:solidFill>
                            <a:schemeClr val="tx1"/>
                          </a:solidFill>
                          <a:effectLst/>
                          <a:latin typeface="Arial" charset="0"/>
                        </a:rPr>
                        <a:t>Mekanisme navigasi tidak jelas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1700" b="0" i="0" u="none" strike="noStrike" cap="none" normalizeH="0" baseline="0" dirty="0" smtClean="0">
                          <a:ln>
                            <a:noFill/>
                          </a:ln>
                          <a:solidFill>
                            <a:schemeClr val="tx1"/>
                          </a:solidFill>
                          <a:effectLst/>
                          <a:latin typeface="Arial" charset="0"/>
                        </a:rPr>
                        <a:t>Sering kali cukup lambat</a:t>
                      </a:r>
                    </a:p>
                    <a:p>
                      <a:pPr marL="0" marR="0" lvl="0" indent="0" algn="l" defTabSz="914400" rtl="0" eaLnBrk="1" fontAlgn="base" latinLnBrk="0" hangingPunct="1">
                        <a:lnSpc>
                          <a:spcPct val="100000"/>
                        </a:lnSpc>
                        <a:spcBef>
                          <a:spcPct val="20000"/>
                        </a:spcBef>
                        <a:spcAft>
                          <a:spcPct val="0"/>
                        </a:spcAft>
                        <a:buClrTx/>
                        <a:buSzTx/>
                        <a:buFontTx/>
                        <a:buChar char="•"/>
                        <a:tabLst/>
                      </a:pPr>
                      <a:endParaRPr kumimoji="0" lang="en-US" sz="1700" b="0" i="0" u="none" strike="noStrike" cap="none" normalizeH="0" baseline="0" dirty="0" smtClean="0">
                        <a:ln>
                          <a:noFill/>
                        </a:ln>
                        <a:solidFill>
                          <a:schemeClr val="tx1"/>
                        </a:solidFill>
                        <a:effectLst/>
                        <a:latin typeface="Arial" charset="0"/>
                      </a:endParaRPr>
                    </a:p>
                  </a:txBody>
                  <a:tcPr marL="77243" marR="77243" marT="38629" marB="386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381805001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Contoh Borang Isian</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rotWithShape="1">
          <a:blip r:embed="rId2"/>
          <a:srcRect l="53122" t="20901" r="13837" b="6079"/>
          <a:stretch/>
        </p:blipFill>
        <p:spPr>
          <a:xfrm>
            <a:off x="586544" y="1177529"/>
            <a:ext cx="3057408" cy="3600947"/>
          </a:xfrm>
          <a:prstGeom prst="rect">
            <a:avLst/>
          </a:prstGeom>
        </p:spPr>
      </p:pic>
    </p:spTree>
    <p:extLst>
      <p:ext uri="{BB962C8B-B14F-4D97-AF65-F5344CB8AC3E}">
        <p14:creationId xmlns:p14="http://schemas.microsoft.com/office/powerpoint/2010/main" val="1005141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686" y="391547"/>
            <a:ext cx="8259098" cy="763526"/>
          </a:xfrm>
        </p:spPr>
        <p:txBody>
          <a:bodyPr/>
          <a:lstStyle/>
          <a:p>
            <a:r>
              <a:rPr lang="en-US" b="1" dirty="0"/>
              <a:t>Pegang Teguh Konsistensi</a:t>
            </a:r>
            <a:endParaRPr lang="en-US" dirty="0"/>
          </a:p>
        </p:txBody>
      </p:sp>
      <p:sp>
        <p:nvSpPr>
          <p:cNvPr id="3" name="Content Placeholder 2"/>
          <p:cNvSpPr>
            <a:spLocks noGrp="1"/>
          </p:cNvSpPr>
          <p:nvPr>
            <p:ph idx="1"/>
          </p:nvPr>
        </p:nvSpPr>
        <p:spPr>
          <a:xfrm>
            <a:off x="463714" y="1341913"/>
            <a:ext cx="8246070" cy="3633848"/>
          </a:xfrm>
        </p:spPr>
        <p:txBody>
          <a:bodyPr>
            <a:normAutofit/>
          </a:bodyPr>
          <a:lstStyle/>
          <a:p>
            <a:pPr algn="just"/>
            <a:r>
              <a:rPr lang="en-US" dirty="0"/>
              <a:t>Informasi disusun dalam formulir-formulir, nama-nama dan susunan menu, ukuran dan bentuk dari ikon, dll, semuanya </a:t>
            </a:r>
            <a:r>
              <a:rPr lang="en-US" b="1" dirty="0"/>
              <a:t>harus</a:t>
            </a:r>
            <a:r>
              <a:rPr lang="en-US" dirty="0"/>
              <a:t> </a:t>
            </a:r>
            <a:r>
              <a:rPr lang="en-US" b="1" dirty="0"/>
              <a:t>konsisten</a:t>
            </a:r>
            <a:r>
              <a:rPr lang="en-US" dirty="0"/>
              <a:t> diseluruh sistem</a:t>
            </a:r>
          </a:p>
          <a:p>
            <a:pPr marL="0" indent="0">
              <a:buNone/>
            </a:pPr>
            <a:endParaRPr lang="en-US" dirty="0"/>
          </a:p>
        </p:txBody>
      </p:sp>
    </p:spTree>
    <p:extLst>
      <p:ext uri="{BB962C8B-B14F-4D97-AF65-F5344CB8AC3E}">
        <p14:creationId xmlns:p14="http://schemas.microsoft.com/office/powerpoint/2010/main" val="35804136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rgbClr val="0070C0"/>
                </a:solidFill>
              </a:rPr>
              <a:t>DIALOG BERBASIS IKON </a:t>
            </a:r>
            <a:r>
              <a:rPr lang="en-US" sz="2800" b="1" i="1" dirty="0">
                <a:solidFill>
                  <a:srgbClr val="0070C0"/>
                </a:solidFill>
              </a:rPr>
              <a:t>(icon-based user interface)</a:t>
            </a:r>
            <a:endParaRPr lang="en-US" sz="2800" dirty="0"/>
          </a:p>
        </p:txBody>
      </p:sp>
      <p:sp>
        <p:nvSpPr>
          <p:cNvPr id="5" name="Content Placeholder 4"/>
          <p:cNvSpPr>
            <a:spLocks noGrp="1"/>
          </p:cNvSpPr>
          <p:nvPr>
            <p:ph idx="1"/>
          </p:nvPr>
        </p:nvSpPr>
        <p:spPr>
          <a:xfrm>
            <a:off x="464573" y="1291736"/>
            <a:ext cx="7093975" cy="3511061"/>
          </a:xfrm>
        </p:spPr>
        <p:txBody>
          <a:bodyPr>
            <a:normAutofit/>
          </a:bodyPr>
          <a:lstStyle/>
          <a:p>
            <a:r>
              <a:rPr lang="en-US" dirty="0"/>
              <a:t>Adalah ragam dialog yang banyak menggunakan simbol-simbol dan tanda-tanda untuk menunjukkan suatu aktifitas tertentu.</a:t>
            </a:r>
          </a:p>
          <a:p>
            <a:pPr marL="0" indent="0">
              <a:buNone/>
            </a:pPr>
            <a:endParaRPr lang="en-US" dirty="0"/>
          </a:p>
        </p:txBody>
      </p:sp>
      <p:pic>
        <p:nvPicPr>
          <p:cNvPr id="6" name="Picture 5"/>
          <p:cNvPicPr>
            <a:picLocks noChangeAspect="1"/>
          </p:cNvPicPr>
          <p:nvPr/>
        </p:nvPicPr>
        <p:blipFill>
          <a:blip r:embed="rId2"/>
          <a:stretch>
            <a:fillRect/>
          </a:stretch>
        </p:blipFill>
        <p:spPr>
          <a:xfrm>
            <a:off x="2553557" y="2717745"/>
            <a:ext cx="3983722" cy="2208032"/>
          </a:xfrm>
          <a:prstGeom prst="rect">
            <a:avLst/>
          </a:prstGeom>
        </p:spPr>
      </p:pic>
    </p:spTree>
    <p:extLst>
      <p:ext uri="{BB962C8B-B14F-4D97-AF65-F5344CB8AC3E}">
        <p14:creationId xmlns:p14="http://schemas.microsoft.com/office/powerpoint/2010/main" val="1522985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214" y="279634"/>
            <a:ext cx="7070176" cy="725349"/>
          </a:xfrm>
        </p:spPr>
        <p:txBody>
          <a:bodyPr>
            <a:noAutofit/>
          </a:bodyPr>
          <a:lstStyle/>
          <a:p>
            <a:r>
              <a:rPr lang="en-US" sz="2800" b="1" dirty="0">
                <a:solidFill>
                  <a:srgbClr val="0070C0"/>
                </a:solidFill>
              </a:rPr>
              <a:t>DIALOG BERBASIS IKON </a:t>
            </a:r>
            <a:r>
              <a:rPr lang="en-US" sz="2800" b="1" i="1" dirty="0">
                <a:solidFill>
                  <a:srgbClr val="0070C0"/>
                </a:solidFill>
              </a:rPr>
              <a:t>(icon-based user interface)</a:t>
            </a:r>
            <a:endParaRPr lang="en-US" sz="2800" dirty="0"/>
          </a:p>
        </p:txBody>
      </p:sp>
      <p:graphicFrame>
        <p:nvGraphicFramePr>
          <p:cNvPr id="3" name="Diagram 2"/>
          <p:cNvGraphicFramePr/>
          <p:nvPr>
            <p:extLst>
              <p:ext uri="{D42A27DB-BD31-4B8C-83A1-F6EECF244321}">
                <p14:modId xmlns:p14="http://schemas.microsoft.com/office/powerpoint/2010/main" val="2028213052"/>
              </p:ext>
            </p:extLst>
          </p:nvPr>
        </p:nvGraphicFramePr>
        <p:xfrm>
          <a:off x="2056263" y="806080"/>
          <a:ext cx="6350758" cy="4233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122829" y="2250860"/>
            <a:ext cx="3111690" cy="646331"/>
          </a:xfrm>
          <a:prstGeom prst="rect">
            <a:avLst/>
          </a:prstGeom>
          <a:noFill/>
        </p:spPr>
        <p:txBody>
          <a:bodyPr wrap="squar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Kelebihan</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371914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372" y="252338"/>
            <a:ext cx="7070176" cy="725349"/>
          </a:xfrm>
        </p:spPr>
        <p:txBody>
          <a:bodyPr>
            <a:noAutofit/>
          </a:bodyPr>
          <a:lstStyle/>
          <a:p>
            <a:r>
              <a:rPr lang="en-US" sz="2800" b="1" dirty="0">
                <a:solidFill>
                  <a:srgbClr val="0070C0"/>
                </a:solidFill>
              </a:rPr>
              <a:t>DIALOG BERBASIS IKON </a:t>
            </a:r>
            <a:r>
              <a:rPr lang="en-US" sz="2800" b="1" i="1" dirty="0">
                <a:solidFill>
                  <a:srgbClr val="0070C0"/>
                </a:solidFill>
              </a:rPr>
              <a:t>(icon-based user interface)</a:t>
            </a:r>
            <a:endParaRPr lang="en-US" sz="2800" dirty="0"/>
          </a:p>
        </p:txBody>
      </p:sp>
      <p:graphicFrame>
        <p:nvGraphicFramePr>
          <p:cNvPr id="3" name="Diagram 2"/>
          <p:cNvGraphicFramePr/>
          <p:nvPr>
            <p:extLst>
              <p:ext uri="{D42A27DB-BD31-4B8C-83A1-F6EECF244321}">
                <p14:modId xmlns:p14="http://schemas.microsoft.com/office/powerpoint/2010/main" val="1868290249"/>
              </p:ext>
            </p:extLst>
          </p:nvPr>
        </p:nvGraphicFramePr>
        <p:xfrm>
          <a:off x="1940220" y="881954"/>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63772" y="2564758"/>
            <a:ext cx="3111690" cy="646331"/>
          </a:xfrm>
          <a:prstGeom prst="rect">
            <a:avLst/>
          </a:prstGeom>
          <a:noFill/>
        </p:spPr>
        <p:txBody>
          <a:bodyPr wrap="squar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Kerugian</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589722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70C0"/>
                </a:solidFill>
              </a:rPr>
              <a:t>SISTEM PENJENDELAAN</a:t>
            </a:r>
            <a:endParaRPr lang="en-US" dirty="0"/>
          </a:p>
        </p:txBody>
      </p:sp>
      <p:sp>
        <p:nvSpPr>
          <p:cNvPr id="3" name="Content Placeholder 2"/>
          <p:cNvSpPr>
            <a:spLocks noGrp="1"/>
          </p:cNvSpPr>
          <p:nvPr>
            <p:ph idx="1"/>
          </p:nvPr>
        </p:nvSpPr>
        <p:spPr/>
        <p:txBody>
          <a:bodyPr/>
          <a:lstStyle/>
          <a:p>
            <a:pPr algn="just">
              <a:lnSpc>
                <a:spcPct val="80000"/>
              </a:lnSpc>
            </a:pPr>
            <a:r>
              <a:rPr lang="en-US" dirty="0"/>
              <a:t>Jendela (</a:t>
            </a:r>
            <a:r>
              <a:rPr lang="en-US" i="1" dirty="0"/>
              <a:t>window) </a:t>
            </a:r>
            <a:r>
              <a:rPr lang="en-US" dirty="0"/>
              <a:t>adalah bagian dari layar yang digunakan untuk menampilkan informasi.</a:t>
            </a:r>
          </a:p>
          <a:p>
            <a:pPr algn="just">
              <a:lnSpc>
                <a:spcPct val="80000"/>
              </a:lnSpc>
            </a:pPr>
            <a:r>
              <a:rPr lang="en-US" dirty="0"/>
              <a:t>Sistem penjendelaan adalah sistem antarmuka yang memungkinkan pengguna untuk menampilkan berbagai informasi baik sendiri-sendiri maupun secara bersama-sama ke dalam bagian-bagian layar yang tidak saling mempengaruhi.</a:t>
            </a:r>
          </a:p>
          <a:p>
            <a:endParaRPr lang="en-US" dirty="0"/>
          </a:p>
        </p:txBody>
      </p:sp>
    </p:spTree>
    <p:extLst>
      <p:ext uri="{BB962C8B-B14F-4D97-AF65-F5344CB8AC3E}">
        <p14:creationId xmlns:p14="http://schemas.microsoft.com/office/powerpoint/2010/main" val="35113846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24230" y="443407"/>
            <a:ext cx="7663427" cy="4308574"/>
          </a:xfrm>
          <a:prstGeom prst="rect">
            <a:avLst/>
          </a:prstGeom>
        </p:spPr>
      </p:pic>
    </p:spTree>
    <p:extLst>
      <p:ext uri="{BB962C8B-B14F-4D97-AF65-F5344CB8AC3E}">
        <p14:creationId xmlns:p14="http://schemas.microsoft.com/office/powerpoint/2010/main" val="32391561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826" y="405106"/>
            <a:ext cx="8259098" cy="763526"/>
          </a:xfrm>
        </p:spPr>
        <p:txBody>
          <a:bodyPr/>
          <a:lstStyle/>
          <a:p>
            <a:r>
              <a:rPr lang="en-US" b="1" dirty="0">
                <a:solidFill>
                  <a:srgbClr val="0070C0"/>
                </a:solidFill>
              </a:rPr>
              <a:t>Antarmuka Berbasis Interaksi Grafis</a:t>
            </a:r>
            <a:endParaRPr lang="en-US" dirty="0"/>
          </a:p>
        </p:txBody>
      </p:sp>
      <p:sp>
        <p:nvSpPr>
          <p:cNvPr id="3" name="Content Placeholder 2"/>
          <p:cNvSpPr>
            <a:spLocks noGrp="1"/>
          </p:cNvSpPr>
          <p:nvPr>
            <p:ph idx="1"/>
          </p:nvPr>
        </p:nvSpPr>
        <p:spPr>
          <a:xfrm>
            <a:off x="449826" y="1168632"/>
            <a:ext cx="8246070" cy="3392129"/>
          </a:xfrm>
        </p:spPr>
        <p:txBody>
          <a:bodyPr/>
          <a:lstStyle/>
          <a:p>
            <a:r>
              <a:rPr lang="en-US" dirty="0"/>
              <a:t>Contoh : Pada Microsoft Word ketika kursor mendekati suatu ikon akan muncul pesan yang menunjukkan arti ikon tersebut</a:t>
            </a:r>
          </a:p>
          <a:p>
            <a:endParaRPr lang="en-US" dirty="0"/>
          </a:p>
        </p:txBody>
      </p:sp>
      <p:pic>
        <p:nvPicPr>
          <p:cNvPr id="4" name="Picture 3"/>
          <p:cNvPicPr>
            <a:picLocks noChangeAspect="1"/>
          </p:cNvPicPr>
          <p:nvPr/>
        </p:nvPicPr>
        <p:blipFill>
          <a:blip r:embed="rId2"/>
          <a:stretch>
            <a:fillRect/>
          </a:stretch>
        </p:blipFill>
        <p:spPr>
          <a:xfrm>
            <a:off x="5831819" y="2133600"/>
            <a:ext cx="2763157" cy="2763157"/>
          </a:xfrm>
          <a:prstGeom prst="rect">
            <a:avLst/>
          </a:prstGeom>
        </p:spPr>
      </p:pic>
    </p:spTree>
    <p:extLst>
      <p:ext uri="{BB962C8B-B14F-4D97-AF65-F5344CB8AC3E}">
        <p14:creationId xmlns:p14="http://schemas.microsoft.com/office/powerpoint/2010/main" val="1268326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686" y="391547"/>
            <a:ext cx="8259098" cy="763526"/>
          </a:xfrm>
        </p:spPr>
        <p:txBody>
          <a:bodyPr/>
          <a:lstStyle/>
          <a:p>
            <a:r>
              <a:rPr lang="en-US" b="1" dirty="0"/>
              <a:t>Pegang Teguh </a:t>
            </a:r>
            <a:r>
              <a:rPr lang="en-US" b="1" dirty="0" smtClean="0"/>
              <a:t>Konsistensi - Lanjut</a:t>
            </a:r>
            <a:endParaRPr lang="en-US" dirty="0"/>
          </a:p>
        </p:txBody>
      </p:sp>
      <p:sp>
        <p:nvSpPr>
          <p:cNvPr id="3" name="Content Placeholder 2"/>
          <p:cNvSpPr>
            <a:spLocks noGrp="1"/>
          </p:cNvSpPr>
          <p:nvPr>
            <p:ph idx="1"/>
          </p:nvPr>
        </p:nvSpPr>
        <p:spPr>
          <a:xfrm>
            <a:off x="463714" y="1341913"/>
            <a:ext cx="8246070" cy="3633848"/>
          </a:xfrm>
        </p:spPr>
        <p:txBody>
          <a:bodyPr>
            <a:normAutofit lnSpcReduction="10000"/>
          </a:bodyPr>
          <a:lstStyle/>
          <a:p>
            <a:pPr lvl="1"/>
            <a:r>
              <a:rPr lang="en-US" dirty="0" smtClean="0"/>
              <a:t>Konsisten </a:t>
            </a:r>
            <a:r>
              <a:rPr lang="en-US" dirty="0"/>
              <a:t>mengijinkan banyak aksi menjadi otomatis</a:t>
            </a:r>
          </a:p>
          <a:p>
            <a:pPr lvl="1"/>
            <a:r>
              <a:rPr lang="en-US" dirty="0"/>
              <a:t>Jika ada aplikasi baru hadir dengan fungsi yang berbeda akan menyebabkan user harus mempelajari kembali operasi-operasi yang dilakukan</a:t>
            </a:r>
          </a:p>
          <a:p>
            <a:pPr lvl="1"/>
            <a:r>
              <a:rPr lang="en-US" dirty="0"/>
              <a:t>Mis: konsistensi di dalam menu bar untuk </a:t>
            </a:r>
            <a:r>
              <a:rPr lang="en-US" i="1" dirty="0"/>
              <a:t>File, Edit</a:t>
            </a:r>
            <a:r>
              <a:rPr lang="en-US" dirty="0"/>
              <a:t> dan </a:t>
            </a:r>
            <a:r>
              <a:rPr lang="en-US" i="1" dirty="0"/>
              <a:t>Format</a:t>
            </a:r>
          </a:p>
          <a:p>
            <a:endParaRPr lang="en-US" dirty="0"/>
          </a:p>
        </p:txBody>
      </p:sp>
    </p:spTree>
    <p:extLst>
      <p:ext uri="{BB962C8B-B14F-4D97-AF65-F5344CB8AC3E}">
        <p14:creationId xmlns:p14="http://schemas.microsoft.com/office/powerpoint/2010/main" val="3829055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472" y="166474"/>
            <a:ext cx="7070176" cy="725349"/>
          </a:xfrm>
        </p:spPr>
        <p:txBody>
          <a:bodyPr>
            <a:normAutofit fontScale="90000"/>
          </a:bodyPr>
          <a:lstStyle/>
          <a:p>
            <a:r>
              <a:rPr lang="en-US" b="1" dirty="0"/>
              <a:t>Sediakan Short Cut Bagi Pengguna Aktif</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47459952"/>
              </p:ext>
            </p:extLst>
          </p:nvPr>
        </p:nvGraphicFramePr>
        <p:xfrm>
          <a:off x="476472" y="719191"/>
          <a:ext cx="7570609" cy="43523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7546648" y="529149"/>
            <a:ext cx="1497354" cy="4413254"/>
          </a:xfrm>
          <a:prstGeom prst="rect">
            <a:avLst/>
          </a:prstGeom>
        </p:spPr>
      </p:pic>
    </p:spTree>
    <p:extLst>
      <p:ext uri="{BB962C8B-B14F-4D97-AF65-F5344CB8AC3E}">
        <p14:creationId xmlns:p14="http://schemas.microsoft.com/office/powerpoint/2010/main" val="4392996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glow rad="101600">
                    <a:schemeClr val="bg1">
                      <a:alpha val="60000"/>
                    </a:schemeClr>
                  </a:glow>
                  <a:outerShdw blurRad="50800" dist="38100" dir="2700000" algn="tl" rotWithShape="0">
                    <a:prstClr val="black">
                      <a:alpha val="40000"/>
                    </a:prstClr>
                  </a:outerShdw>
                </a:effectLst>
              </a:rPr>
              <a:t>Sediakan Feedback yang Informatif</a:t>
            </a:r>
            <a:endParaRPr lang="en-US" dirty="0">
              <a:effectLst>
                <a:glow rad="101600">
                  <a:schemeClr val="bg1">
                    <a:alpha val="60000"/>
                  </a:schemeClr>
                </a:glow>
                <a:outerShdw blurRad="50800" dist="38100" dir="2700000" algn="tl" rotWithShape="0">
                  <a:prstClr val="black">
                    <a:alpha val="40000"/>
                  </a:prstClr>
                </a:outerShdw>
              </a:effectLst>
            </a:endParaRPr>
          </a:p>
        </p:txBody>
      </p:sp>
      <p:sp>
        <p:nvSpPr>
          <p:cNvPr id="3" name="Content Placeholder 2"/>
          <p:cNvSpPr>
            <a:spLocks noGrp="1"/>
          </p:cNvSpPr>
          <p:nvPr>
            <p:ph idx="1"/>
          </p:nvPr>
        </p:nvSpPr>
        <p:spPr/>
        <p:txBody>
          <a:bodyPr>
            <a:normAutofit/>
          </a:bodyPr>
          <a:lstStyle/>
          <a:p>
            <a:r>
              <a:rPr lang="en-US" dirty="0"/>
              <a:t>Setiap aksi dari user harus ada feedback dari komputer untuk menunjukkan hasil dari aksi tersebut</a:t>
            </a:r>
          </a:p>
          <a:p>
            <a:pPr lvl="1"/>
            <a:r>
              <a:rPr lang="en-US" dirty="0"/>
              <a:t>Mis: jika user meng-”click” sebuah button harus secara visual ada perubahan bentuk atau bisa berupa bunyi yang mengindikasikan komputer telah </a:t>
            </a:r>
            <a:r>
              <a:rPr lang="en-US" dirty="0" smtClean="0"/>
              <a:t>meresponnya</a:t>
            </a:r>
            <a:endParaRPr lang="en-US" dirty="0"/>
          </a:p>
        </p:txBody>
      </p:sp>
      <p:pic>
        <p:nvPicPr>
          <p:cNvPr id="2050" name="Picture 2" descr="Hasil gambar untuk mouse clic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1050" y="3259066"/>
            <a:ext cx="1786241" cy="178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974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472" y="170274"/>
            <a:ext cx="7070176" cy="725349"/>
          </a:xfrm>
        </p:spPr>
        <p:txBody>
          <a:bodyPr>
            <a:normAutofit/>
          </a:bodyPr>
          <a:lstStyle/>
          <a:p>
            <a:r>
              <a:rPr lang="en-US" b="1" dirty="0" smtClean="0"/>
              <a:t>Error Handling</a:t>
            </a:r>
            <a:endParaRPr lang="en-US" dirty="0"/>
          </a:p>
        </p:txBody>
      </p:sp>
      <p:sp>
        <p:nvSpPr>
          <p:cNvPr id="3" name="Content Placeholder 2"/>
          <p:cNvSpPr>
            <a:spLocks noGrp="1"/>
          </p:cNvSpPr>
          <p:nvPr>
            <p:ph idx="1"/>
          </p:nvPr>
        </p:nvSpPr>
        <p:spPr>
          <a:xfrm>
            <a:off x="464573" y="895624"/>
            <a:ext cx="7093975" cy="4068262"/>
          </a:xfrm>
        </p:spPr>
        <p:txBody>
          <a:bodyPr>
            <a:normAutofit/>
          </a:bodyPr>
          <a:lstStyle/>
          <a:p>
            <a:r>
              <a:rPr lang="en-US" dirty="0"/>
              <a:t>Error dapat menjadi masalah yang serius, sehingga designer harus mencoba mencegah user membuat </a:t>
            </a:r>
            <a:r>
              <a:rPr lang="en-US" dirty="0" smtClean="0"/>
              <a:t>error</a:t>
            </a:r>
            <a:endParaRPr lang="en-US" dirty="0"/>
          </a:p>
        </p:txBody>
      </p:sp>
      <p:pic>
        <p:nvPicPr>
          <p:cNvPr id="1026" name="Picture 2" descr="https://jesusheredia.info/sites/default/files/styles/teaser/public/field/image/error.jpg?itok=VBKQsAH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5759" y="2909785"/>
            <a:ext cx="4108200" cy="205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418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472" y="170274"/>
            <a:ext cx="7070176" cy="725349"/>
          </a:xfrm>
        </p:spPr>
        <p:txBody>
          <a:bodyPr>
            <a:normAutofit fontScale="90000"/>
          </a:bodyPr>
          <a:lstStyle/>
          <a:p>
            <a:r>
              <a:rPr lang="en-US" b="1" dirty="0" smtClean="0"/>
              <a:t>Bagaimana mengatasi jika terjadi error ?</a:t>
            </a:r>
            <a:endParaRPr lang="en-US" dirty="0"/>
          </a:p>
        </p:txBody>
      </p:sp>
      <p:sp>
        <p:nvSpPr>
          <p:cNvPr id="3" name="Content Placeholder 2"/>
          <p:cNvSpPr>
            <a:spLocks noGrp="1"/>
          </p:cNvSpPr>
          <p:nvPr>
            <p:ph idx="1"/>
          </p:nvPr>
        </p:nvSpPr>
        <p:spPr>
          <a:xfrm>
            <a:off x="464573" y="895624"/>
            <a:ext cx="7093975" cy="4068262"/>
          </a:xfrm>
        </p:spPr>
        <p:txBody>
          <a:bodyPr>
            <a:normAutofit/>
          </a:bodyPr>
          <a:lstStyle/>
          <a:p>
            <a:pPr>
              <a:lnSpc>
                <a:spcPct val="150000"/>
              </a:lnSpc>
            </a:pPr>
            <a:r>
              <a:rPr lang="en-US" dirty="0" smtClean="0"/>
              <a:t>Ketika </a:t>
            </a:r>
            <a:r>
              <a:rPr lang="en-US" dirty="0"/>
              <a:t>errors terjadi perlu cara mengatasinya:</a:t>
            </a:r>
          </a:p>
          <a:p>
            <a:pPr lvl="1">
              <a:lnSpc>
                <a:spcPct val="150000"/>
              </a:lnSpc>
              <a:buFont typeface="Wingdings" panose="05000000000000000000" pitchFamily="2" charset="2"/>
              <a:buChar char="§"/>
            </a:pPr>
            <a:r>
              <a:rPr lang="en-US" dirty="0"/>
              <a:t>Pesan error harus dinyatakan secara jelas </a:t>
            </a:r>
            <a:endParaRPr lang="en-US" dirty="0" smtClean="0"/>
          </a:p>
          <a:p>
            <a:pPr lvl="1"/>
            <a:endParaRPr lang="en-US" dirty="0" smtClean="0"/>
          </a:p>
          <a:p>
            <a:pPr lvl="1"/>
            <a:endParaRPr lang="en-US" dirty="0"/>
          </a:p>
          <a:p>
            <a:pPr lvl="1"/>
            <a:endParaRPr lang="en-US" dirty="0"/>
          </a:p>
        </p:txBody>
      </p:sp>
      <p:pic>
        <p:nvPicPr>
          <p:cNvPr id="3076" name="Picture 4" descr="https://docs.microsoft.com/en-us/windows/win32/uxguide/images/mess-error-imag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6281" y="2473411"/>
            <a:ext cx="379095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1360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1511</Words>
  <Application>Microsoft Office PowerPoint</Application>
  <PresentationFormat>On-screen Show (16:9)</PresentationFormat>
  <Paragraphs>250</Paragraphs>
  <Slides>45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Wingdings</vt:lpstr>
      <vt:lpstr>Wingdings 2</vt:lpstr>
      <vt:lpstr>Office Theme</vt:lpstr>
      <vt:lpstr>RAGAM DIALOG</vt:lpstr>
      <vt:lpstr>Dialog Manusia- Komputer</vt:lpstr>
      <vt:lpstr>Aturan Dalam Perancangan Dialog</vt:lpstr>
      <vt:lpstr>Pegang Teguh Konsistensi</vt:lpstr>
      <vt:lpstr>Pegang Teguh Konsistensi - Lanjut</vt:lpstr>
      <vt:lpstr>Sediakan Short Cut Bagi Pengguna Aktif</vt:lpstr>
      <vt:lpstr>Sediakan Feedback yang Informatif</vt:lpstr>
      <vt:lpstr>Error Handling</vt:lpstr>
      <vt:lpstr>Bagaimana mengatasi jika terjadi error ?</vt:lpstr>
      <vt:lpstr>Bagaimana mengatasi jika terjadi error ?</vt:lpstr>
      <vt:lpstr>Bagaimana mengatasi jika terjadi error ?</vt:lpstr>
      <vt:lpstr>Contoh Error Handling</vt:lpstr>
      <vt:lpstr>Ijinkan Pembatalan Aksi</vt:lpstr>
      <vt:lpstr>Ijinkan Pembatalan Aksi</vt:lpstr>
      <vt:lpstr>Ijinkan Pembatalan Aksi</vt:lpstr>
      <vt:lpstr>Sediakan Fasilitas Bantuan (Help)</vt:lpstr>
      <vt:lpstr>Kurangi Muatan Short-Term Memory</vt:lpstr>
      <vt:lpstr>Karakteristik Umum Ragam Dialog</vt:lpstr>
      <vt:lpstr>Karakteristik Umum Ragam Dialog (1)</vt:lpstr>
      <vt:lpstr>Karakteristik Umum Ragam Dialog (2)</vt:lpstr>
      <vt:lpstr>Karakteristik Umum Ragam Dialog (3)</vt:lpstr>
      <vt:lpstr>Karakteristik Umum Ragam Dialog (4)</vt:lpstr>
      <vt:lpstr>Karakteristik Umum Ragam Dialog (5)</vt:lpstr>
      <vt:lpstr>Ragam Dialog</vt:lpstr>
      <vt:lpstr>Command Language</vt:lpstr>
      <vt:lpstr>Command Language - Lanj</vt:lpstr>
      <vt:lpstr>Command Language  (lanj)</vt:lpstr>
      <vt:lpstr>Dialog Berbasis Bahasa Pemrograman</vt:lpstr>
      <vt:lpstr>Bahasa Alami</vt:lpstr>
      <vt:lpstr>Manipulasi Langsung</vt:lpstr>
      <vt:lpstr>Contoh Manipulasi Langsung</vt:lpstr>
      <vt:lpstr>Manipulasi Langsung</vt:lpstr>
      <vt:lpstr>Sistem Menu</vt:lpstr>
      <vt:lpstr>Sistem Menu</vt:lpstr>
      <vt:lpstr>Sistem Menu Datar</vt:lpstr>
      <vt:lpstr>Sistem Menu Tarik</vt:lpstr>
      <vt:lpstr>Sistem Menu Tarik</vt:lpstr>
      <vt:lpstr>Borang Isian (Form Fill-In)</vt:lpstr>
      <vt:lpstr>Contoh Borang Isian</vt:lpstr>
      <vt:lpstr>DIALOG BERBASIS IKON (icon-based user interface)</vt:lpstr>
      <vt:lpstr>DIALOG BERBASIS IKON (icon-based user interface)</vt:lpstr>
      <vt:lpstr>DIALOG BERBASIS IKON (icon-based user interface)</vt:lpstr>
      <vt:lpstr>SISTEM PENJENDELAAN</vt:lpstr>
      <vt:lpstr>PowerPoint Presentation</vt:lpstr>
      <vt:lpstr>Antarmuka Berbasis Interaksi Grafis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2019-09-04T06:59:57Z</dcterms:modified>
</cp:coreProperties>
</file>