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4" r:id="rId8"/>
    <p:sldId id="263" r:id="rId9"/>
    <p:sldId id="262" r:id="rId10"/>
    <p:sldId id="261" r:id="rId11"/>
    <p:sldId id="269" r:id="rId12"/>
    <p:sldId id="266" r:id="rId13"/>
    <p:sldId id="270" r:id="rId14"/>
    <p:sldId id="260" r:id="rId15"/>
    <p:sldId id="272" r:id="rId16"/>
    <p:sldId id="265" r:id="rId17"/>
    <p:sldId id="271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1C1C1C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5CB79-7C2B-44AA-BCF1-3E49C486758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658A50-399D-43A0-B118-32EC0AAA55A3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Special purpose software</a:t>
          </a:r>
          <a:endParaRPr lang="en-US" sz="2800" dirty="0">
            <a:solidFill>
              <a:schemeClr val="tx1"/>
            </a:solidFill>
          </a:endParaRPr>
        </a:p>
      </dgm:t>
    </dgm:pt>
    <dgm:pt modelId="{9D825ED4-1191-4525-896B-79FAC5AF8261}" type="parTrans" cxnId="{583B3C4A-ED8B-4192-9B2B-721387660D5D}">
      <dgm:prSet/>
      <dgm:spPr/>
      <dgm:t>
        <a:bodyPr/>
        <a:lstStyle/>
        <a:p>
          <a:endParaRPr lang="en-US"/>
        </a:p>
      </dgm:t>
    </dgm:pt>
    <dgm:pt modelId="{3D7C8E10-16E8-4A4B-85EF-66F2E5BE8424}" type="sibTrans" cxnId="{583B3C4A-ED8B-4192-9B2B-721387660D5D}">
      <dgm:prSet/>
      <dgm:spPr/>
      <dgm:t>
        <a:bodyPr/>
        <a:lstStyle/>
        <a:p>
          <a:endParaRPr lang="en-US"/>
        </a:p>
      </dgm:t>
    </dgm:pt>
    <dgm:pt modelId="{C7DD1922-3727-42D4-B69D-8D0D372CAF10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General purpose software</a:t>
          </a:r>
          <a:endParaRPr lang="en-US" sz="2800" dirty="0">
            <a:solidFill>
              <a:schemeClr val="tx1"/>
            </a:solidFill>
          </a:endParaRPr>
        </a:p>
      </dgm:t>
    </dgm:pt>
    <dgm:pt modelId="{F9CE6C14-319C-4240-AB10-6E9208E71201}" type="parTrans" cxnId="{B1BAFAD5-02B3-470B-8AE1-B0A8C21CB85F}">
      <dgm:prSet/>
      <dgm:spPr/>
      <dgm:t>
        <a:bodyPr/>
        <a:lstStyle/>
        <a:p>
          <a:endParaRPr lang="en-US"/>
        </a:p>
      </dgm:t>
    </dgm:pt>
    <dgm:pt modelId="{9BC1A18F-3E1B-4937-861F-E338AB7347C7}" type="sibTrans" cxnId="{B1BAFAD5-02B3-470B-8AE1-B0A8C21CB85F}">
      <dgm:prSet/>
      <dgm:spPr/>
      <dgm:t>
        <a:bodyPr/>
        <a:lstStyle/>
        <a:p>
          <a:endParaRPr lang="en-US"/>
        </a:p>
      </dgm:t>
    </dgm:pt>
    <dgm:pt modelId="{1D0812DE-3A44-4816-AA53-F1B7449134E4}" type="pres">
      <dgm:prSet presAssocID="{AAB5CB79-7C2B-44AA-BCF1-3E49C4867586}" presName="Name0" presStyleCnt="0">
        <dgm:presLayoutVars>
          <dgm:chMax val="7"/>
          <dgm:chPref val="7"/>
          <dgm:dir/>
        </dgm:presLayoutVars>
      </dgm:prSet>
      <dgm:spPr/>
    </dgm:pt>
    <dgm:pt modelId="{F959B895-F3A1-4EB7-A74A-5CB34B205159}" type="pres">
      <dgm:prSet presAssocID="{AAB5CB79-7C2B-44AA-BCF1-3E49C4867586}" presName="Name1" presStyleCnt="0"/>
      <dgm:spPr/>
    </dgm:pt>
    <dgm:pt modelId="{6472D54C-BD3B-4A41-970A-3E0D56A027FB}" type="pres">
      <dgm:prSet presAssocID="{AAB5CB79-7C2B-44AA-BCF1-3E49C4867586}" presName="cycle" presStyleCnt="0"/>
      <dgm:spPr/>
    </dgm:pt>
    <dgm:pt modelId="{9F3217E7-EC79-4DEA-A0A1-044A60F273C7}" type="pres">
      <dgm:prSet presAssocID="{AAB5CB79-7C2B-44AA-BCF1-3E49C4867586}" presName="srcNode" presStyleLbl="node1" presStyleIdx="0" presStyleCnt="2"/>
      <dgm:spPr/>
    </dgm:pt>
    <dgm:pt modelId="{AC00110A-0CB4-4B37-8ABE-04B491C63FA6}" type="pres">
      <dgm:prSet presAssocID="{AAB5CB79-7C2B-44AA-BCF1-3E49C4867586}" presName="conn" presStyleLbl="parChTrans1D2" presStyleIdx="0" presStyleCnt="1"/>
      <dgm:spPr/>
    </dgm:pt>
    <dgm:pt modelId="{E43366DC-60D3-4F15-B11F-D1CC23D633AA}" type="pres">
      <dgm:prSet presAssocID="{AAB5CB79-7C2B-44AA-BCF1-3E49C4867586}" presName="extraNode" presStyleLbl="node1" presStyleIdx="0" presStyleCnt="2"/>
      <dgm:spPr/>
    </dgm:pt>
    <dgm:pt modelId="{5EE5A46B-271F-4310-9F80-37DD492E0C1B}" type="pres">
      <dgm:prSet presAssocID="{AAB5CB79-7C2B-44AA-BCF1-3E49C4867586}" presName="dstNode" presStyleLbl="node1" presStyleIdx="0" presStyleCnt="2"/>
      <dgm:spPr/>
    </dgm:pt>
    <dgm:pt modelId="{BB77CDAC-A4A6-445F-8949-7DD05B832C4D}" type="pres">
      <dgm:prSet presAssocID="{E9658A50-399D-43A0-B118-32EC0AAA55A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DA8DA-49AF-4BDE-8084-E8251C88DA43}" type="pres">
      <dgm:prSet presAssocID="{E9658A50-399D-43A0-B118-32EC0AAA55A3}" presName="accent_1" presStyleCnt="0"/>
      <dgm:spPr/>
    </dgm:pt>
    <dgm:pt modelId="{E09C5F04-6410-4B18-A5C3-E3B1EF01E8A2}" type="pres">
      <dgm:prSet presAssocID="{E9658A50-399D-43A0-B118-32EC0AAA55A3}" presName="accentRepeatNode" presStyleLbl="solidFgAcc1" presStyleIdx="0" presStyleCnt="2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15726A70-42D0-4C3B-B951-052567E75CAF}" type="pres">
      <dgm:prSet presAssocID="{C7DD1922-3727-42D4-B69D-8D0D372CAF10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40430-A8D9-46C6-A478-10E2D1BDE531}" type="pres">
      <dgm:prSet presAssocID="{C7DD1922-3727-42D4-B69D-8D0D372CAF10}" presName="accent_2" presStyleCnt="0"/>
      <dgm:spPr/>
    </dgm:pt>
    <dgm:pt modelId="{27D3399E-AC5C-4E7E-997C-8FCB0C877A72}" type="pres">
      <dgm:prSet presAssocID="{C7DD1922-3727-42D4-B69D-8D0D372CAF10}" presName="accentRepeatNode" presStyleLbl="solidFgAcc1" presStyleIdx="1" presStyleCnt="2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0984B117-2912-4D7A-9AE3-3D3B9977FBDF}" type="presOf" srcId="{E9658A50-399D-43A0-B118-32EC0AAA55A3}" destId="{BB77CDAC-A4A6-445F-8949-7DD05B832C4D}" srcOrd="0" destOrd="0" presId="urn:microsoft.com/office/officeart/2008/layout/VerticalCurvedList"/>
    <dgm:cxn modelId="{BF754C1A-4A46-4B84-86BD-BD35639C60E2}" type="presOf" srcId="{3D7C8E10-16E8-4A4B-85EF-66F2E5BE8424}" destId="{AC00110A-0CB4-4B37-8ABE-04B491C63FA6}" srcOrd="0" destOrd="0" presId="urn:microsoft.com/office/officeart/2008/layout/VerticalCurvedList"/>
    <dgm:cxn modelId="{B1BAFAD5-02B3-470B-8AE1-B0A8C21CB85F}" srcId="{AAB5CB79-7C2B-44AA-BCF1-3E49C4867586}" destId="{C7DD1922-3727-42D4-B69D-8D0D372CAF10}" srcOrd="1" destOrd="0" parTransId="{F9CE6C14-319C-4240-AB10-6E9208E71201}" sibTransId="{9BC1A18F-3E1B-4937-861F-E338AB7347C7}"/>
    <dgm:cxn modelId="{E0D790A4-9F17-4985-8B07-BA6756D8219E}" type="presOf" srcId="{C7DD1922-3727-42D4-B69D-8D0D372CAF10}" destId="{15726A70-42D0-4C3B-B951-052567E75CAF}" srcOrd="0" destOrd="0" presId="urn:microsoft.com/office/officeart/2008/layout/VerticalCurvedList"/>
    <dgm:cxn modelId="{945C58BC-2D9E-4E4A-9581-E37BAFCBF87E}" type="presOf" srcId="{AAB5CB79-7C2B-44AA-BCF1-3E49C4867586}" destId="{1D0812DE-3A44-4816-AA53-F1B7449134E4}" srcOrd="0" destOrd="0" presId="urn:microsoft.com/office/officeart/2008/layout/VerticalCurvedList"/>
    <dgm:cxn modelId="{583B3C4A-ED8B-4192-9B2B-721387660D5D}" srcId="{AAB5CB79-7C2B-44AA-BCF1-3E49C4867586}" destId="{E9658A50-399D-43A0-B118-32EC0AAA55A3}" srcOrd="0" destOrd="0" parTransId="{9D825ED4-1191-4525-896B-79FAC5AF8261}" sibTransId="{3D7C8E10-16E8-4A4B-85EF-66F2E5BE8424}"/>
    <dgm:cxn modelId="{C75ECB2C-96E2-40DD-A7FF-3604DCC4BF92}" type="presParOf" srcId="{1D0812DE-3A44-4816-AA53-F1B7449134E4}" destId="{F959B895-F3A1-4EB7-A74A-5CB34B205159}" srcOrd="0" destOrd="0" presId="urn:microsoft.com/office/officeart/2008/layout/VerticalCurvedList"/>
    <dgm:cxn modelId="{2EFE6A61-1503-4340-98A6-FBABEF4352D3}" type="presParOf" srcId="{F959B895-F3A1-4EB7-A74A-5CB34B205159}" destId="{6472D54C-BD3B-4A41-970A-3E0D56A027FB}" srcOrd="0" destOrd="0" presId="urn:microsoft.com/office/officeart/2008/layout/VerticalCurvedList"/>
    <dgm:cxn modelId="{50D1690C-4DB7-4287-9E0F-8F10B33BA540}" type="presParOf" srcId="{6472D54C-BD3B-4A41-970A-3E0D56A027FB}" destId="{9F3217E7-EC79-4DEA-A0A1-044A60F273C7}" srcOrd="0" destOrd="0" presId="urn:microsoft.com/office/officeart/2008/layout/VerticalCurvedList"/>
    <dgm:cxn modelId="{841ACF63-3C68-41B3-B315-0E10DEC56377}" type="presParOf" srcId="{6472D54C-BD3B-4A41-970A-3E0D56A027FB}" destId="{AC00110A-0CB4-4B37-8ABE-04B491C63FA6}" srcOrd="1" destOrd="0" presId="urn:microsoft.com/office/officeart/2008/layout/VerticalCurvedList"/>
    <dgm:cxn modelId="{5A8C4AF5-CCD2-480E-8FD4-AD4A32712CB1}" type="presParOf" srcId="{6472D54C-BD3B-4A41-970A-3E0D56A027FB}" destId="{E43366DC-60D3-4F15-B11F-D1CC23D633AA}" srcOrd="2" destOrd="0" presId="urn:microsoft.com/office/officeart/2008/layout/VerticalCurvedList"/>
    <dgm:cxn modelId="{A38F045B-9F95-4FAB-8788-4BD2C0C5A8CE}" type="presParOf" srcId="{6472D54C-BD3B-4A41-970A-3E0D56A027FB}" destId="{5EE5A46B-271F-4310-9F80-37DD492E0C1B}" srcOrd="3" destOrd="0" presId="urn:microsoft.com/office/officeart/2008/layout/VerticalCurvedList"/>
    <dgm:cxn modelId="{4C0DECB2-2B7A-4924-9120-3985C546B67A}" type="presParOf" srcId="{F959B895-F3A1-4EB7-A74A-5CB34B205159}" destId="{BB77CDAC-A4A6-445F-8949-7DD05B832C4D}" srcOrd="1" destOrd="0" presId="urn:microsoft.com/office/officeart/2008/layout/VerticalCurvedList"/>
    <dgm:cxn modelId="{E1E04C06-D917-42F3-AAB8-B3AA681628BF}" type="presParOf" srcId="{F959B895-F3A1-4EB7-A74A-5CB34B205159}" destId="{3C4DA8DA-49AF-4BDE-8084-E8251C88DA43}" srcOrd="2" destOrd="0" presId="urn:microsoft.com/office/officeart/2008/layout/VerticalCurvedList"/>
    <dgm:cxn modelId="{6AD9A1FC-6699-43D7-B900-9A09804F0C0F}" type="presParOf" srcId="{3C4DA8DA-49AF-4BDE-8084-E8251C88DA43}" destId="{E09C5F04-6410-4B18-A5C3-E3B1EF01E8A2}" srcOrd="0" destOrd="0" presId="urn:microsoft.com/office/officeart/2008/layout/VerticalCurvedList"/>
    <dgm:cxn modelId="{A28519E4-9160-4C5E-8BE5-9DBECCF1BC40}" type="presParOf" srcId="{F959B895-F3A1-4EB7-A74A-5CB34B205159}" destId="{15726A70-42D0-4C3B-B951-052567E75CAF}" srcOrd="3" destOrd="0" presId="urn:microsoft.com/office/officeart/2008/layout/VerticalCurvedList"/>
    <dgm:cxn modelId="{6CE84B83-53C6-4062-B4A6-5C6FB7EB390D}" type="presParOf" srcId="{F959B895-F3A1-4EB7-A74A-5CB34B205159}" destId="{B1140430-A8D9-46C6-A478-10E2D1BDE531}" srcOrd="4" destOrd="0" presId="urn:microsoft.com/office/officeart/2008/layout/VerticalCurvedList"/>
    <dgm:cxn modelId="{2D208FFA-4B06-4178-B201-039E627EA2D8}" type="presParOf" srcId="{B1140430-A8D9-46C6-A478-10E2D1BDE531}" destId="{27D3399E-AC5C-4E7E-997C-8FCB0C877A7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BE2D0-D9F6-4B80-97FA-17CB872E5A01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74269-B83A-430A-85ED-978C223B5A6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Yaitu program aplikasi untuk keperluan khusus dengan user yang khusus pula (</a:t>
          </a:r>
          <a:r>
            <a:rPr lang="en-US" i="1" dirty="0" smtClean="0">
              <a:solidFill>
                <a:schemeClr val="tx1"/>
              </a:solidFill>
            </a:rPr>
            <a:t>special purpose software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1F747420-D16A-45FD-99CD-B51F9C0A8DB7}" type="sibTrans" cxnId="{74861385-9095-4D95-BC1C-23A4E65DB83D}">
      <dgm:prSet/>
      <dgm:spPr/>
      <dgm:t>
        <a:bodyPr/>
        <a:lstStyle/>
        <a:p>
          <a:endParaRPr lang="en-US"/>
        </a:p>
      </dgm:t>
    </dgm:pt>
    <dgm:pt modelId="{16C2D6F4-B5DF-4197-BCC7-6E37D9707B13}" type="parTrans" cxnId="{74861385-9095-4D95-BC1C-23A4E65DB83D}">
      <dgm:prSet/>
      <dgm:spPr/>
      <dgm:t>
        <a:bodyPr/>
        <a:lstStyle/>
        <a:p>
          <a:endParaRPr lang="en-US"/>
        </a:p>
      </dgm:t>
    </dgm:pt>
    <dgm:pt modelId="{B29B0402-9906-438F-82B9-10349B2812E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Kelompok user dapat dengan mudah diperkirakan, baik dari segi keahlian maupun ragam antarmuka yang akan digunakan</a:t>
          </a:r>
          <a:endParaRPr lang="en-US" dirty="0">
            <a:solidFill>
              <a:schemeClr val="tx1"/>
            </a:solidFill>
          </a:endParaRPr>
        </a:p>
      </dgm:t>
    </dgm:pt>
    <dgm:pt modelId="{662BB941-81D7-48DC-A370-05CD50A586ED}" type="parTrans" cxnId="{B1BDD1EE-D0E0-4D10-BC16-A04C387B2649}">
      <dgm:prSet/>
      <dgm:spPr/>
      <dgm:t>
        <a:bodyPr/>
        <a:lstStyle/>
        <a:p>
          <a:endParaRPr lang="en-US"/>
        </a:p>
      </dgm:t>
    </dgm:pt>
    <dgm:pt modelId="{FD25C205-C1E7-4968-80D1-F83BAE1083BE}" type="sibTrans" cxnId="{B1BDD1EE-D0E0-4D10-BC16-A04C387B2649}">
      <dgm:prSet/>
      <dgm:spPr/>
      <dgm:t>
        <a:bodyPr/>
        <a:lstStyle/>
        <a:p>
          <a:endParaRPr lang="en-US"/>
        </a:p>
      </dgm:t>
    </dgm:pt>
    <dgm:pt modelId="{65F529C4-961E-4A7E-8F54-3CD0B8F63DB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Mis: program inventori gudang, pengelolaan data akademis mahasiswa, pelayanan reservasi hotel</a:t>
          </a:r>
        </a:p>
      </dgm:t>
    </dgm:pt>
    <dgm:pt modelId="{86D96518-0801-43B0-9A81-68390CC1CE85}" type="parTrans" cxnId="{B401E076-ECC7-4912-B44B-EB92F5635023}">
      <dgm:prSet/>
      <dgm:spPr/>
      <dgm:t>
        <a:bodyPr/>
        <a:lstStyle/>
        <a:p>
          <a:endParaRPr lang="en-US"/>
        </a:p>
      </dgm:t>
    </dgm:pt>
    <dgm:pt modelId="{0C253EDB-324C-4FF2-8D8B-7DFD69BDBC76}" type="sibTrans" cxnId="{B401E076-ECC7-4912-B44B-EB92F5635023}">
      <dgm:prSet/>
      <dgm:spPr/>
      <dgm:t>
        <a:bodyPr/>
        <a:lstStyle/>
        <a:p>
          <a:endParaRPr lang="en-US"/>
        </a:p>
      </dgm:t>
    </dgm:pt>
    <dgm:pt modelId="{91B6A404-4B70-49F9-9301-76D46D3AA14F}" type="pres">
      <dgm:prSet presAssocID="{A4CBE2D0-D9F6-4B80-97FA-17CB872E5A01}" presName="linear" presStyleCnt="0">
        <dgm:presLayoutVars>
          <dgm:dir/>
          <dgm:resizeHandles val="exact"/>
        </dgm:presLayoutVars>
      </dgm:prSet>
      <dgm:spPr/>
    </dgm:pt>
    <dgm:pt modelId="{ABADF634-CDC7-43D4-97E7-D4DD86B91C0D}" type="pres">
      <dgm:prSet presAssocID="{64374269-B83A-430A-85ED-978C223B5A6F}" presName="comp" presStyleCnt="0"/>
      <dgm:spPr/>
    </dgm:pt>
    <dgm:pt modelId="{7F4A53E3-76E5-4316-8102-B8C592C5CB0D}" type="pres">
      <dgm:prSet presAssocID="{64374269-B83A-430A-85ED-978C223B5A6F}" presName="box" presStyleLbl="node1" presStyleIdx="0" presStyleCnt="3" custLinFactNeighborX="-7880" custLinFactNeighborY="-4428"/>
      <dgm:spPr/>
      <dgm:t>
        <a:bodyPr/>
        <a:lstStyle/>
        <a:p>
          <a:endParaRPr lang="en-US"/>
        </a:p>
      </dgm:t>
    </dgm:pt>
    <dgm:pt modelId="{E83C909B-FD3E-41DA-B358-193211B535DA}" type="pres">
      <dgm:prSet presAssocID="{64374269-B83A-430A-85ED-978C223B5A6F}" presName="img" presStyleLbl="fgImgPlace1" presStyleIdx="0" presStyleCnt="3" custScaleX="791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F45CCB08-6364-4F36-9C6D-7E3583680568}" type="pres">
      <dgm:prSet presAssocID="{64374269-B83A-430A-85ED-978C223B5A6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792C1-4786-441A-965C-D4EA35231CF9}" type="pres">
      <dgm:prSet presAssocID="{1F747420-D16A-45FD-99CD-B51F9C0A8DB7}" presName="spacer" presStyleCnt="0"/>
      <dgm:spPr/>
    </dgm:pt>
    <dgm:pt modelId="{612338B6-F822-4C08-9EB8-D725BA366707}" type="pres">
      <dgm:prSet presAssocID="{B29B0402-9906-438F-82B9-10349B2812E7}" presName="comp" presStyleCnt="0"/>
      <dgm:spPr/>
    </dgm:pt>
    <dgm:pt modelId="{F8AD0825-E98B-4F03-90CA-043E6A5C4F97}" type="pres">
      <dgm:prSet presAssocID="{B29B0402-9906-438F-82B9-10349B2812E7}" presName="box" presStyleLbl="node1" presStyleIdx="1" presStyleCnt="3"/>
      <dgm:spPr/>
      <dgm:t>
        <a:bodyPr/>
        <a:lstStyle/>
        <a:p>
          <a:endParaRPr lang="en-US"/>
        </a:p>
      </dgm:t>
    </dgm:pt>
    <dgm:pt modelId="{55124680-1328-4262-A901-A18CA2AD3F85}" type="pres">
      <dgm:prSet presAssocID="{B29B0402-9906-438F-82B9-10349B2812E7}" presName="img" presStyleLbl="fgImgPlace1" presStyleIdx="1" presStyleCnt="3" custScaleX="791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6E1FB151-A7B0-4A94-8C1F-1EECAF8EEF2F}" type="pres">
      <dgm:prSet presAssocID="{B29B0402-9906-438F-82B9-10349B2812E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7328A-C8BE-4C28-BB55-279BA19CE2BF}" type="pres">
      <dgm:prSet presAssocID="{FD25C205-C1E7-4968-80D1-F83BAE1083BE}" presName="spacer" presStyleCnt="0"/>
      <dgm:spPr/>
    </dgm:pt>
    <dgm:pt modelId="{3F904154-4828-4ECF-B5E3-2C5B58D573A9}" type="pres">
      <dgm:prSet presAssocID="{65F529C4-961E-4A7E-8F54-3CD0B8F63DB4}" presName="comp" presStyleCnt="0"/>
      <dgm:spPr/>
    </dgm:pt>
    <dgm:pt modelId="{5EE95FBB-112E-4928-B92F-FCDE94556AD4}" type="pres">
      <dgm:prSet presAssocID="{65F529C4-961E-4A7E-8F54-3CD0B8F63DB4}" presName="box" presStyleLbl="node1" presStyleIdx="2" presStyleCnt="3"/>
      <dgm:spPr/>
      <dgm:t>
        <a:bodyPr/>
        <a:lstStyle/>
        <a:p>
          <a:endParaRPr lang="en-US"/>
        </a:p>
      </dgm:t>
    </dgm:pt>
    <dgm:pt modelId="{FB0EA45F-1144-4D57-85CE-B9CCD6E9B581}" type="pres">
      <dgm:prSet presAssocID="{65F529C4-961E-4A7E-8F54-3CD0B8F63DB4}" presName="img" presStyleLbl="fgImgPlace1" presStyleIdx="2" presStyleCnt="3" custScaleX="791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B0BA026-F423-4066-B743-4FF66AD9F9A9}" type="pres">
      <dgm:prSet presAssocID="{65F529C4-961E-4A7E-8F54-3CD0B8F63DB4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7E3ABF-A8B5-42D2-AB65-B8B0F04A77F4}" type="presOf" srcId="{B29B0402-9906-438F-82B9-10349B2812E7}" destId="{6E1FB151-A7B0-4A94-8C1F-1EECAF8EEF2F}" srcOrd="1" destOrd="0" presId="urn:microsoft.com/office/officeart/2005/8/layout/vList4"/>
    <dgm:cxn modelId="{978EB551-DF6A-4A15-B2BD-EFDBB251ECF5}" type="presOf" srcId="{64374269-B83A-430A-85ED-978C223B5A6F}" destId="{7F4A53E3-76E5-4316-8102-B8C592C5CB0D}" srcOrd="0" destOrd="0" presId="urn:microsoft.com/office/officeart/2005/8/layout/vList4"/>
    <dgm:cxn modelId="{B1BDD1EE-D0E0-4D10-BC16-A04C387B2649}" srcId="{A4CBE2D0-D9F6-4B80-97FA-17CB872E5A01}" destId="{B29B0402-9906-438F-82B9-10349B2812E7}" srcOrd="1" destOrd="0" parTransId="{662BB941-81D7-48DC-A370-05CD50A586ED}" sibTransId="{FD25C205-C1E7-4968-80D1-F83BAE1083BE}"/>
    <dgm:cxn modelId="{2B7CF3BD-457E-4453-9270-6E981452F9FB}" type="presOf" srcId="{65F529C4-961E-4A7E-8F54-3CD0B8F63DB4}" destId="{1B0BA026-F423-4066-B743-4FF66AD9F9A9}" srcOrd="1" destOrd="0" presId="urn:microsoft.com/office/officeart/2005/8/layout/vList4"/>
    <dgm:cxn modelId="{211885E6-7532-4859-963D-3E85A720DE86}" type="presOf" srcId="{64374269-B83A-430A-85ED-978C223B5A6F}" destId="{F45CCB08-6364-4F36-9C6D-7E3583680568}" srcOrd="1" destOrd="0" presId="urn:microsoft.com/office/officeart/2005/8/layout/vList4"/>
    <dgm:cxn modelId="{B401E076-ECC7-4912-B44B-EB92F5635023}" srcId="{A4CBE2D0-D9F6-4B80-97FA-17CB872E5A01}" destId="{65F529C4-961E-4A7E-8F54-3CD0B8F63DB4}" srcOrd="2" destOrd="0" parTransId="{86D96518-0801-43B0-9A81-68390CC1CE85}" sibTransId="{0C253EDB-324C-4FF2-8D8B-7DFD69BDBC76}"/>
    <dgm:cxn modelId="{C1DDCF66-7832-46FD-9ABB-EB5637E0F9FD}" type="presOf" srcId="{B29B0402-9906-438F-82B9-10349B2812E7}" destId="{F8AD0825-E98B-4F03-90CA-043E6A5C4F97}" srcOrd="0" destOrd="0" presId="urn:microsoft.com/office/officeart/2005/8/layout/vList4"/>
    <dgm:cxn modelId="{89F9F9BB-A135-48D7-B758-B46B0B80F212}" type="presOf" srcId="{A4CBE2D0-D9F6-4B80-97FA-17CB872E5A01}" destId="{91B6A404-4B70-49F9-9301-76D46D3AA14F}" srcOrd="0" destOrd="0" presId="urn:microsoft.com/office/officeart/2005/8/layout/vList4"/>
    <dgm:cxn modelId="{376248FE-7965-4FC3-B0B8-ADF35E67C130}" type="presOf" srcId="{65F529C4-961E-4A7E-8F54-3CD0B8F63DB4}" destId="{5EE95FBB-112E-4928-B92F-FCDE94556AD4}" srcOrd="0" destOrd="0" presId="urn:microsoft.com/office/officeart/2005/8/layout/vList4"/>
    <dgm:cxn modelId="{74861385-9095-4D95-BC1C-23A4E65DB83D}" srcId="{A4CBE2D0-D9F6-4B80-97FA-17CB872E5A01}" destId="{64374269-B83A-430A-85ED-978C223B5A6F}" srcOrd="0" destOrd="0" parTransId="{16C2D6F4-B5DF-4197-BCC7-6E37D9707B13}" sibTransId="{1F747420-D16A-45FD-99CD-B51F9C0A8DB7}"/>
    <dgm:cxn modelId="{F3E1C19B-DC60-4C9C-A719-2F87C64FAE42}" type="presParOf" srcId="{91B6A404-4B70-49F9-9301-76D46D3AA14F}" destId="{ABADF634-CDC7-43D4-97E7-D4DD86B91C0D}" srcOrd="0" destOrd="0" presId="urn:microsoft.com/office/officeart/2005/8/layout/vList4"/>
    <dgm:cxn modelId="{AA32AFE6-FE59-4884-AFCE-9931E11E5B50}" type="presParOf" srcId="{ABADF634-CDC7-43D4-97E7-D4DD86B91C0D}" destId="{7F4A53E3-76E5-4316-8102-B8C592C5CB0D}" srcOrd="0" destOrd="0" presId="urn:microsoft.com/office/officeart/2005/8/layout/vList4"/>
    <dgm:cxn modelId="{2ADFE0C8-0811-479E-BE0F-812F334C8811}" type="presParOf" srcId="{ABADF634-CDC7-43D4-97E7-D4DD86B91C0D}" destId="{E83C909B-FD3E-41DA-B358-193211B535DA}" srcOrd="1" destOrd="0" presId="urn:microsoft.com/office/officeart/2005/8/layout/vList4"/>
    <dgm:cxn modelId="{B0D9D57F-F8D5-423D-A217-A1DE5C41273A}" type="presParOf" srcId="{ABADF634-CDC7-43D4-97E7-D4DD86B91C0D}" destId="{F45CCB08-6364-4F36-9C6D-7E3583680568}" srcOrd="2" destOrd="0" presId="urn:microsoft.com/office/officeart/2005/8/layout/vList4"/>
    <dgm:cxn modelId="{A0798C99-3920-4370-B7B8-9C1A5FA798D7}" type="presParOf" srcId="{91B6A404-4B70-49F9-9301-76D46D3AA14F}" destId="{A77792C1-4786-441A-965C-D4EA35231CF9}" srcOrd="1" destOrd="0" presId="urn:microsoft.com/office/officeart/2005/8/layout/vList4"/>
    <dgm:cxn modelId="{A4E25385-B93A-43AE-8003-6B15D4CA16F5}" type="presParOf" srcId="{91B6A404-4B70-49F9-9301-76D46D3AA14F}" destId="{612338B6-F822-4C08-9EB8-D725BA366707}" srcOrd="2" destOrd="0" presId="urn:microsoft.com/office/officeart/2005/8/layout/vList4"/>
    <dgm:cxn modelId="{F15B0D99-9E71-4382-97D1-EE8FDA97E9FC}" type="presParOf" srcId="{612338B6-F822-4C08-9EB8-D725BA366707}" destId="{F8AD0825-E98B-4F03-90CA-043E6A5C4F97}" srcOrd="0" destOrd="0" presId="urn:microsoft.com/office/officeart/2005/8/layout/vList4"/>
    <dgm:cxn modelId="{A2CCD76B-4B34-4220-80F7-5D0F9F2EDFD9}" type="presParOf" srcId="{612338B6-F822-4C08-9EB8-D725BA366707}" destId="{55124680-1328-4262-A901-A18CA2AD3F85}" srcOrd="1" destOrd="0" presId="urn:microsoft.com/office/officeart/2005/8/layout/vList4"/>
    <dgm:cxn modelId="{A93D4E19-626F-44D8-A184-CCA96DA0E81E}" type="presParOf" srcId="{612338B6-F822-4C08-9EB8-D725BA366707}" destId="{6E1FB151-A7B0-4A94-8C1F-1EECAF8EEF2F}" srcOrd="2" destOrd="0" presId="urn:microsoft.com/office/officeart/2005/8/layout/vList4"/>
    <dgm:cxn modelId="{44C12667-3948-4349-BF63-C7972C56F1FF}" type="presParOf" srcId="{91B6A404-4B70-49F9-9301-76D46D3AA14F}" destId="{E807328A-C8BE-4C28-BB55-279BA19CE2BF}" srcOrd="3" destOrd="0" presId="urn:microsoft.com/office/officeart/2005/8/layout/vList4"/>
    <dgm:cxn modelId="{BC9D4804-456D-4B71-B30A-A4D63300C9D4}" type="presParOf" srcId="{91B6A404-4B70-49F9-9301-76D46D3AA14F}" destId="{3F904154-4828-4ECF-B5E3-2C5B58D573A9}" srcOrd="4" destOrd="0" presId="urn:microsoft.com/office/officeart/2005/8/layout/vList4"/>
    <dgm:cxn modelId="{30EC7480-80E3-40C3-9F66-C156AD7148B8}" type="presParOf" srcId="{3F904154-4828-4ECF-B5E3-2C5B58D573A9}" destId="{5EE95FBB-112E-4928-B92F-FCDE94556AD4}" srcOrd="0" destOrd="0" presId="urn:microsoft.com/office/officeart/2005/8/layout/vList4"/>
    <dgm:cxn modelId="{1D5DADD3-D619-461A-8B84-9C6E0A07697D}" type="presParOf" srcId="{3F904154-4828-4ECF-B5E3-2C5B58D573A9}" destId="{FB0EA45F-1144-4D57-85CE-B9CCD6E9B581}" srcOrd="1" destOrd="0" presId="urn:microsoft.com/office/officeart/2005/8/layout/vList4"/>
    <dgm:cxn modelId="{618ECC8A-52C9-4549-9F7C-80E9684989BD}" type="presParOf" srcId="{3F904154-4828-4ECF-B5E3-2C5B58D573A9}" destId="{1B0BA026-F423-4066-B743-4FF66AD9F9A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200B81-2E82-4023-B80B-786FC58E221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203729-085D-4216-8640-8BC750C512D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Urutan penyajian; disesuiakan dengan model pengguna</a:t>
          </a:r>
          <a:endParaRPr lang="en-US" dirty="0">
            <a:solidFill>
              <a:schemeClr val="tx1"/>
            </a:solidFill>
          </a:endParaRPr>
        </a:p>
      </dgm:t>
    </dgm:pt>
    <dgm:pt modelId="{BB71D287-3A83-4BBB-AFF3-D0C6F7A85578}" type="parTrans" cxnId="{47413956-1205-4126-BA41-4AD2BD2B13F6}">
      <dgm:prSet/>
      <dgm:spPr/>
      <dgm:t>
        <a:bodyPr/>
        <a:lstStyle/>
        <a:p>
          <a:endParaRPr lang="en-US"/>
        </a:p>
      </dgm:t>
    </dgm:pt>
    <dgm:pt modelId="{FBFDCA73-CFD2-4FFA-803A-F8AE03EE03EA}" type="sibTrans" cxnId="{47413956-1205-4126-BA41-4AD2BD2B13F6}">
      <dgm:prSet/>
      <dgm:spPr/>
      <dgm:t>
        <a:bodyPr/>
        <a:lstStyle/>
        <a:p>
          <a:endParaRPr lang="en-US"/>
        </a:p>
      </dgm:t>
    </dgm:pt>
    <dgm:pt modelId="{6A1109DC-48D5-4ECC-8104-2CA367350B9C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Kelonggaran; mis: dengan adanya jarak spasi antar perintah, atau penempatan yang khusus</a:t>
          </a:r>
          <a:endParaRPr lang="en-US" dirty="0"/>
        </a:p>
      </dgm:t>
    </dgm:pt>
    <dgm:pt modelId="{A71F559F-9DD0-4BBA-9875-D1AC43BD1556}" type="parTrans" cxnId="{F4A17FB4-8DC1-4A0E-A8D1-89BFC931D73F}">
      <dgm:prSet/>
      <dgm:spPr/>
      <dgm:t>
        <a:bodyPr/>
        <a:lstStyle/>
        <a:p>
          <a:endParaRPr lang="en-US"/>
        </a:p>
      </dgm:t>
    </dgm:pt>
    <dgm:pt modelId="{4421E0D4-8FDA-433C-B83C-3B00BFA21407}" type="sibTrans" cxnId="{F4A17FB4-8DC1-4A0E-A8D1-89BFC931D73F}">
      <dgm:prSet/>
      <dgm:spPr/>
      <dgm:t>
        <a:bodyPr/>
        <a:lstStyle/>
        <a:p>
          <a:endParaRPr lang="en-US"/>
        </a:p>
      </dgm:t>
    </dgm:pt>
    <dgm:pt modelId="{B2C53244-6F1C-4A31-B3E1-9AFF9795B07B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Pengelompokkan data yang saling berkaitan</a:t>
          </a:r>
          <a:endParaRPr lang="en-US" dirty="0">
            <a:solidFill>
              <a:schemeClr val="tx1"/>
            </a:solidFill>
          </a:endParaRPr>
        </a:p>
      </dgm:t>
    </dgm:pt>
    <dgm:pt modelId="{F3A520B0-46A7-4CB1-84E3-B16788ED3A14}" type="parTrans" cxnId="{61FAEDD5-0041-46B3-BDC7-8513E83CAC20}">
      <dgm:prSet/>
      <dgm:spPr/>
      <dgm:t>
        <a:bodyPr/>
        <a:lstStyle/>
        <a:p>
          <a:endParaRPr lang="en-US"/>
        </a:p>
      </dgm:t>
    </dgm:pt>
    <dgm:pt modelId="{1E1500B5-0CF0-4045-A83E-D833A4A2C621}" type="sibTrans" cxnId="{61FAEDD5-0041-46B3-BDC7-8513E83CAC20}">
      <dgm:prSet/>
      <dgm:spPr/>
      <dgm:t>
        <a:bodyPr/>
        <a:lstStyle/>
        <a:p>
          <a:endParaRPr lang="en-US"/>
        </a:p>
      </dgm:t>
    </dgm:pt>
    <dgm:pt modelId="{04D4BB73-5075-4BA0-9D29-C7B2D5E75E4B}" type="pres">
      <dgm:prSet presAssocID="{D4200B81-2E82-4023-B80B-786FC58E221F}" presName="Name0" presStyleCnt="0">
        <dgm:presLayoutVars>
          <dgm:chMax val="7"/>
          <dgm:chPref val="7"/>
          <dgm:dir/>
        </dgm:presLayoutVars>
      </dgm:prSet>
      <dgm:spPr/>
    </dgm:pt>
    <dgm:pt modelId="{58A47CAF-AAFE-4537-ACFA-6B6B1DAFF3CC}" type="pres">
      <dgm:prSet presAssocID="{D4200B81-2E82-4023-B80B-786FC58E221F}" presName="Name1" presStyleCnt="0"/>
      <dgm:spPr/>
    </dgm:pt>
    <dgm:pt modelId="{65BFEF8D-DAF9-4BDA-A86F-845CD9A320F9}" type="pres">
      <dgm:prSet presAssocID="{D4200B81-2E82-4023-B80B-786FC58E221F}" presName="cycle" presStyleCnt="0"/>
      <dgm:spPr/>
    </dgm:pt>
    <dgm:pt modelId="{CDDF4C10-FC08-4ADE-AFDB-645A47B0AD30}" type="pres">
      <dgm:prSet presAssocID="{D4200B81-2E82-4023-B80B-786FC58E221F}" presName="srcNode" presStyleLbl="node1" presStyleIdx="0" presStyleCnt="3"/>
      <dgm:spPr/>
    </dgm:pt>
    <dgm:pt modelId="{0628A301-7AB3-4085-A20A-38362A1FD224}" type="pres">
      <dgm:prSet presAssocID="{D4200B81-2E82-4023-B80B-786FC58E221F}" presName="conn" presStyleLbl="parChTrans1D2" presStyleIdx="0" presStyleCnt="1"/>
      <dgm:spPr/>
    </dgm:pt>
    <dgm:pt modelId="{E220B745-0796-41A0-888C-DB37245E04B7}" type="pres">
      <dgm:prSet presAssocID="{D4200B81-2E82-4023-B80B-786FC58E221F}" presName="extraNode" presStyleLbl="node1" presStyleIdx="0" presStyleCnt="3"/>
      <dgm:spPr/>
    </dgm:pt>
    <dgm:pt modelId="{B90DFE2C-FD8F-47A5-9464-A920D93A2550}" type="pres">
      <dgm:prSet presAssocID="{D4200B81-2E82-4023-B80B-786FC58E221F}" presName="dstNode" presStyleLbl="node1" presStyleIdx="0" presStyleCnt="3"/>
      <dgm:spPr/>
    </dgm:pt>
    <dgm:pt modelId="{385006B2-B972-4DE4-898D-742EDF879CD2}" type="pres">
      <dgm:prSet presAssocID="{B2203729-085D-4216-8640-8BC750C512D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26935-E5D8-4AA3-9F9A-417CCAAFAF42}" type="pres">
      <dgm:prSet presAssocID="{B2203729-085D-4216-8640-8BC750C512D7}" presName="accent_1" presStyleCnt="0"/>
      <dgm:spPr/>
    </dgm:pt>
    <dgm:pt modelId="{A3D4513C-B581-41B0-8C8E-96094AB2B37E}" type="pres">
      <dgm:prSet presAssocID="{B2203729-085D-4216-8640-8BC750C512D7}" presName="accentRepeatNode" presStyleLbl="solidFgAcc1" presStyleIdx="0" presStyleCnt="3"/>
      <dgm:spPr/>
    </dgm:pt>
    <dgm:pt modelId="{B4F9E554-1314-4B21-BA30-A518D25D5B13}" type="pres">
      <dgm:prSet presAssocID="{6A1109DC-48D5-4ECC-8104-2CA367350B9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122AD-7E81-4543-AFDB-B6CC7DF2C1A4}" type="pres">
      <dgm:prSet presAssocID="{6A1109DC-48D5-4ECC-8104-2CA367350B9C}" presName="accent_2" presStyleCnt="0"/>
      <dgm:spPr/>
    </dgm:pt>
    <dgm:pt modelId="{0595C20B-D768-4179-AC78-97834A70AAE3}" type="pres">
      <dgm:prSet presAssocID="{6A1109DC-48D5-4ECC-8104-2CA367350B9C}" presName="accentRepeatNode" presStyleLbl="solidFgAcc1" presStyleIdx="1" presStyleCnt="3"/>
      <dgm:spPr/>
    </dgm:pt>
    <dgm:pt modelId="{BDB970A8-894F-4791-B591-F3940846811F}" type="pres">
      <dgm:prSet presAssocID="{B2C53244-6F1C-4A31-B3E1-9AFF9795B0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655B5-6931-43DC-BF5F-2017BF6E6E20}" type="pres">
      <dgm:prSet presAssocID="{B2C53244-6F1C-4A31-B3E1-9AFF9795B07B}" presName="accent_3" presStyleCnt="0"/>
      <dgm:spPr/>
    </dgm:pt>
    <dgm:pt modelId="{42C86B3F-CF15-4C00-B21B-83E54706E8A6}" type="pres">
      <dgm:prSet presAssocID="{B2C53244-6F1C-4A31-B3E1-9AFF9795B07B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38D858EB-26F0-4262-A17D-193FE2417888}" type="presOf" srcId="{FBFDCA73-CFD2-4FFA-803A-F8AE03EE03EA}" destId="{0628A301-7AB3-4085-A20A-38362A1FD224}" srcOrd="0" destOrd="0" presId="urn:microsoft.com/office/officeart/2008/layout/VerticalCurvedList"/>
    <dgm:cxn modelId="{9F0408A0-85CD-4DA0-8C13-73226057FB11}" type="presOf" srcId="{B2203729-085D-4216-8640-8BC750C512D7}" destId="{385006B2-B972-4DE4-898D-742EDF879CD2}" srcOrd="0" destOrd="0" presId="urn:microsoft.com/office/officeart/2008/layout/VerticalCurvedList"/>
    <dgm:cxn modelId="{61FAEDD5-0041-46B3-BDC7-8513E83CAC20}" srcId="{D4200B81-2E82-4023-B80B-786FC58E221F}" destId="{B2C53244-6F1C-4A31-B3E1-9AFF9795B07B}" srcOrd="2" destOrd="0" parTransId="{F3A520B0-46A7-4CB1-84E3-B16788ED3A14}" sibTransId="{1E1500B5-0CF0-4045-A83E-D833A4A2C621}"/>
    <dgm:cxn modelId="{47413956-1205-4126-BA41-4AD2BD2B13F6}" srcId="{D4200B81-2E82-4023-B80B-786FC58E221F}" destId="{B2203729-085D-4216-8640-8BC750C512D7}" srcOrd="0" destOrd="0" parTransId="{BB71D287-3A83-4BBB-AFF3-D0C6F7A85578}" sibTransId="{FBFDCA73-CFD2-4FFA-803A-F8AE03EE03EA}"/>
    <dgm:cxn modelId="{4661B0CE-78EE-409F-B2FB-84DA4A70EEAC}" type="presOf" srcId="{B2C53244-6F1C-4A31-B3E1-9AFF9795B07B}" destId="{BDB970A8-894F-4791-B591-F3940846811F}" srcOrd="0" destOrd="0" presId="urn:microsoft.com/office/officeart/2008/layout/VerticalCurvedList"/>
    <dgm:cxn modelId="{31DFC5B3-94C4-4145-B1E8-30E78B729223}" type="presOf" srcId="{D4200B81-2E82-4023-B80B-786FC58E221F}" destId="{04D4BB73-5075-4BA0-9D29-C7B2D5E75E4B}" srcOrd="0" destOrd="0" presId="urn:microsoft.com/office/officeart/2008/layout/VerticalCurvedList"/>
    <dgm:cxn modelId="{700F98B9-66D8-43BE-8030-A46588906A08}" type="presOf" srcId="{6A1109DC-48D5-4ECC-8104-2CA367350B9C}" destId="{B4F9E554-1314-4B21-BA30-A518D25D5B13}" srcOrd="0" destOrd="0" presId="urn:microsoft.com/office/officeart/2008/layout/VerticalCurvedList"/>
    <dgm:cxn modelId="{F4A17FB4-8DC1-4A0E-A8D1-89BFC931D73F}" srcId="{D4200B81-2E82-4023-B80B-786FC58E221F}" destId="{6A1109DC-48D5-4ECC-8104-2CA367350B9C}" srcOrd="1" destOrd="0" parTransId="{A71F559F-9DD0-4BBA-9875-D1AC43BD1556}" sibTransId="{4421E0D4-8FDA-433C-B83C-3B00BFA21407}"/>
    <dgm:cxn modelId="{F5500B3E-21C0-4C5E-AAC6-C24EA26300EE}" type="presParOf" srcId="{04D4BB73-5075-4BA0-9D29-C7B2D5E75E4B}" destId="{58A47CAF-AAFE-4537-ACFA-6B6B1DAFF3CC}" srcOrd="0" destOrd="0" presId="urn:microsoft.com/office/officeart/2008/layout/VerticalCurvedList"/>
    <dgm:cxn modelId="{F7D7F1E2-25A5-4EDA-A90A-58EFB6386B0D}" type="presParOf" srcId="{58A47CAF-AAFE-4537-ACFA-6B6B1DAFF3CC}" destId="{65BFEF8D-DAF9-4BDA-A86F-845CD9A320F9}" srcOrd="0" destOrd="0" presId="urn:microsoft.com/office/officeart/2008/layout/VerticalCurvedList"/>
    <dgm:cxn modelId="{04F6357E-9920-4F73-8F03-6ABC01BCAFF1}" type="presParOf" srcId="{65BFEF8D-DAF9-4BDA-A86F-845CD9A320F9}" destId="{CDDF4C10-FC08-4ADE-AFDB-645A47B0AD30}" srcOrd="0" destOrd="0" presId="urn:microsoft.com/office/officeart/2008/layout/VerticalCurvedList"/>
    <dgm:cxn modelId="{28A2D1B3-76CB-4A21-93D5-0683DECA760E}" type="presParOf" srcId="{65BFEF8D-DAF9-4BDA-A86F-845CD9A320F9}" destId="{0628A301-7AB3-4085-A20A-38362A1FD224}" srcOrd="1" destOrd="0" presId="urn:microsoft.com/office/officeart/2008/layout/VerticalCurvedList"/>
    <dgm:cxn modelId="{05B94C76-258A-427F-BA4D-9EC3993ED875}" type="presParOf" srcId="{65BFEF8D-DAF9-4BDA-A86F-845CD9A320F9}" destId="{E220B745-0796-41A0-888C-DB37245E04B7}" srcOrd="2" destOrd="0" presId="urn:microsoft.com/office/officeart/2008/layout/VerticalCurvedList"/>
    <dgm:cxn modelId="{AE38A758-2687-4E84-9D6F-8D5277CB56D7}" type="presParOf" srcId="{65BFEF8D-DAF9-4BDA-A86F-845CD9A320F9}" destId="{B90DFE2C-FD8F-47A5-9464-A920D93A2550}" srcOrd="3" destOrd="0" presId="urn:microsoft.com/office/officeart/2008/layout/VerticalCurvedList"/>
    <dgm:cxn modelId="{D089C43C-776E-4B29-8B0E-307CE234153D}" type="presParOf" srcId="{58A47CAF-AAFE-4537-ACFA-6B6B1DAFF3CC}" destId="{385006B2-B972-4DE4-898D-742EDF879CD2}" srcOrd="1" destOrd="0" presId="urn:microsoft.com/office/officeart/2008/layout/VerticalCurvedList"/>
    <dgm:cxn modelId="{9BCAA7E6-247C-4E8E-ADC4-0F7585EC027F}" type="presParOf" srcId="{58A47CAF-AAFE-4537-ACFA-6B6B1DAFF3CC}" destId="{A4426935-E5D8-4AA3-9F9A-417CCAAFAF42}" srcOrd="2" destOrd="0" presId="urn:microsoft.com/office/officeart/2008/layout/VerticalCurvedList"/>
    <dgm:cxn modelId="{F7156747-6DB4-431A-A0FA-B822B0C4F002}" type="presParOf" srcId="{A4426935-E5D8-4AA3-9F9A-417CCAAFAF42}" destId="{A3D4513C-B581-41B0-8C8E-96094AB2B37E}" srcOrd="0" destOrd="0" presId="urn:microsoft.com/office/officeart/2008/layout/VerticalCurvedList"/>
    <dgm:cxn modelId="{7A4DEAC5-9AA9-4449-96AF-462BD3C60395}" type="presParOf" srcId="{58A47CAF-AAFE-4537-ACFA-6B6B1DAFF3CC}" destId="{B4F9E554-1314-4B21-BA30-A518D25D5B13}" srcOrd="3" destOrd="0" presId="urn:microsoft.com/office/officeart/2008/layout/VerticalCurvedList"/>
    <dgm:cxn modelId="{278CCE6F-AC27-4556-B26A-B97B570EB2B8}" type="presParOf" srcId="{58A47CAF-AAFE-4537-ACFA-6B6B1DAFF3CC}" destId="{1FE122AD-7E81-4543-AFDB-B6CC7DF2C1A4}" srcOrd="4" destOrd="0" presId="urn:microsoft.com/office/officeart/2008/layout/VerticalCurvedList"/>
    <dgm:cxn modelId="{8B225C91-2839-420E-9CE5-51DA61BB990B}" type="presParOf" srcId="{1FE122AD-7E81-4543-AFDB-B6CC7DF2C1A4}" destId="{0595C20B-D768-4179-AC78-97834A70AAE3}" srcOrd="0" destOrd="0" presId="urn:microsoft.com/office/officeart/2008/layout/VerticalCurvedList"/>
    <dgm:cxn modelId="{1C51DB8A-713D-412F-B045-4724D29890B5}" type="presParOf" srcId="{58A47CAF-AAFE-4537-ACFA-6B6B1DAFF3CC}" destId="{BDB970A8-894F-4791-B591-F3940846811F}" srcOrd="5" destOrd="0" presId="urn:microsoft.com/office/officeart/2008/layout/VerticalCurvedList"/>
    <dgm:cxn modelId="{4248ACB5-7F64-4E6A-B2A2-8F68015C15BF}" type="presParOf" srcId="{58A47CAF-AAFE-4537-ACFA-6B6B1DAFF3CC}" destId="{D4F655B5-6931-43DC-BF5F-2017BF6E6E20}" srcOrd="6" destOrd="0" presId="urn:microsoft.com/office/officeart/2008/layout/VerticalCurvedList"/>
    <dgm:cxn modelId="{E6E2C57F-D788-42B1-8248-1688DC33DE00}" type="presParOf" srcId="{D4F655B5-6931-43DC-BF5F-2017BF6E6E20}" destId="{42C86B3F-CF15-4C00-B21B-83E54706E8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200B81-2E82-4023-B80B-786FC58E221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203729-085D-4216-8640-8BC750C512D7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Relevansi; hanya pesan-pesan yang relevan saja yang ditampilkan di layar</a:t>
          </a:r>
          <a:endParaRPr lang="en-US" dirty="0">
            <a:solidFill>
              <a:schemeClr val="tx1"/>
            </a:solidFill>
          </a:endParaRPr>
        </a:p>
      </dgm:t>
    </dgm:pt>
    <dgm:pt modelId="{BB71D287-3A83-4BBB-AFF3-D0C6F7A85578}" type="parTrans" cxnId="{47413956-1205-4126-BA41-4AD2BD2B13F6}">
      <dgm:prSet/>
      <dgm:spPr/>
      <dgm:t>
        <a:bodyPr/>
        <a:lstStyle/>
        <a:p>
          <a:endParaRPr lang="en-US"/>
        </a:p>
      </dgm:t>
    </dgm:pt>
    <dgm:pt modelId="{FBFDCA73-CFD2-4FFA-803A-F8AE03EE03EA}" type="sibTrans" cxnId="{47413956-1205-4126-BA41-4AD2BD2B13F6}">
      <dgm:prSet/>
      <dgm:spPr/>
      <dgm:t>
        <a:bodyPr/>
        <a:lstStyle/>
        <a:p>
          <a:endParaRPr lang="en-US"/>
        </a:p>
      </dgm:t>
    </dgm:pt>
    <dgm:pt modelId="{6A1109DC-48D5-4ECC-8104-2CA367350B9C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Konsistensi; menggunakan suku kata yang konsisten untuk menjelaskan sesuatu</a:t>
          </a:r>
          <a:endParaRPr lang="en-US" dirty="0"/>
        </a:p>
      </dgm:t>
    </dgm:pt>
    <dgm:pt modelId="{A71F559F-9DD0-4BBA-9875-D1AC43BD1556}" type="parTrans" cxnId="{F4A17FB4-8DC1-4A0E-A8D1-89BFC931D73F}">
      <dgm:prSet/>
      <dgm:spPr/>
      <dgm:t>
        <a:bodyPr/>
        <a:lstStyle/>
        <a:p>
          <a:endParaRPr lang="en-US"/>
        </a:p>
      </dgm:t>
    </dgm:pt>
    <dgm:pt modelId="{4421E0D4-8FDA-433C-B83C-3B00BFA21407}" type="sibTrans" cxnId="{F4A17FB4-8DC1-4A0E-A8D1-89BFC931D73F}">
      <dgm:prSet/>
      <dgm:spPr/>
      <dgm:t>
        <a:bodyPr/>
        <a:lstStyle/>
        <a:p>
          <a:endParaRPr lang="en-US"/>
        </a:p>
      </dgm:t>
    </dgm:pt>
    <dgm:pt modelId="{B2C53244-6F1C-4A31-B3E1-9AFF9795B07B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Kesederhanaan; menggunakan singkatan yang dipahami oleh umum</a:t>
          </a:r>
        </a:p>
      </dgm:t>
    </dgm:pt>
    <dgm:pt modelId="{F3A520B0-46A7-4CB1-84E3-B16788ED3A14}" type="parTrans" cxnId="{61FAEDD5-0041-46B3-BDC7-8513E83CAC20}">
      <dgm:prSet/>
      <dgm:spPr/>
      <dgm:t>
        <a:bodyPr/>
        <a:lstStyle/>
        <a:p>
          <a:endParaRPr lang="en-US"/>
        </a:p>
      </dgm:t>
    </dgm:pt>
    <dgm:pt modelId="{1E1500B5-0CF0-4045-A83E-D833A4A2C621}" type="sibTrans" cxnId="{61FAEDD5-0041-46B3-BDC7-8513E83CAC20}">
      <dgm:prSet/>
      <dgm:spPr/>
      <dgm:t>
        <a:bodyPr/>
        <a:lstStyle/>
        <a:p>
          <a:endParaRPr lang="en-US"/>
        </a:p>
      </dgm:t>
    </dgm:pt>
    <dgm:pt modelId="{04D4BB73-5075-4BA0-9D29-C7B2D5E75E4B}" type="pres">
      <dgm:prSet presAssocID="{D4200B81-2E82-4023-B80B-786FC58E221F}" presName="Name0" presStyleCnt="0">
        <dgm:presLayoutVars>
          <dgm:chMax val="7"/>
          <dgm:chPref val="7"/>
          <dgm:dir/>
        </dgm:presLayoutVars>
      </dgm:prSet>
      <dgm:spPr/>
    </dgm:pt>
    <dgm:pt modelId="{58A47CAF-AAFE-4537-ACFA-6B6B1DAFF3CC}" type="pres">
      <dgm:prSet presAssocID="{D4200B81-2E82-4023-B80B-786FC58E221F}" presName="Name1" presStyleCnt="0"/>
      <dgm:spPr/>
    </dgm:pt>
    <dgm:pt modelId="{65BFEF8D-DAF9-4BDA-A86F-845CD9A320F9}" type="pres">
      <dgm:prSet presAssocID="{D4200B81-2E82-4023-B80B-786FC58E221F}" presName="cycle" presStyleCnt="0"/>
      <dgm:spPr/>
    </dgm:pt>
    <dgm:pt modelId="{CDDF4C10-FC08-4ADE-AFDB-645A47B0AD30}" type="pres">
      <dgm:prSet presAssocID="{D4200B81-2E82-4023-B80B-786FC58E221F}" presName="srcNode" presStyleLbl="node1" presStyleIdx="0" presStyleCnt="3"/>
      <dgm:spPr/>
    </dgm:pt>
    <dgm:pt modelId="{0628A301-7AB3-4085-A20A-38362A1FD224}" type="pres">
      <dgm:prSet presAssocID="{D4200B81-2E82-4023-B80B-786FC58E221F}" presName="conn" presStyleLbl="parChTrans1D2" presStyleIdx="0" presStyleCnt="1"/>
      <dgm:spPr/>
    </dgm:pt>
    <dgm:pt modelId="{E220B745-0796-41A0-888C-DB37245E04B7}" type="pres">
      <dgm:prSet presAssocID="{D4200B81-2E82-4023-B80B-786FC58E221F}" presName="extraNode" presStyleLbl="node1" presStyleIdx="0" presStyleCnt="3"/>
      <dgm:spPr/>
    </dgm:pt>
    <dgm:pt modelId="{B90DFE2C-FD8F-47A5-9464-A920D93A2550}" type="pres">
      <dgm:prSet presAssocID="{D4200B81-2E82-4023-B80B-786FC58E221F}" presName="dstNode" presStyleLbl="node1" presStyleIdx="0" presStyleCnt="3"/>
      <dgm:spPr/>
    </dgm:pt>
    <dgm:pt modelId="{385006B2-B972-4DE4-898D-742EDF879CD2}" type="pres">
      <dgm:prSet presAssocID="{B2203729-085D-4216-8640-8BC750C512D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26935-E5D8-4AA3-9F9A-417CCAAFAF42}" type="pres">
      <dgm:prSet presAssocID="{B2203729-085D-4216-8640-8BC750C512D7}" presName="accent_1" presStyleCnt="0"/>
      <dgm:spPr/>
    </dgm:pt>
    <dgm:pt modelId="{A3D4513C-B581-41B0-8C8E-96094AB2B37E}" type="pres">
      <dgm:prSet presAssocID="{B2203729-085D-4216-8640-8BC750C512D7}" presName="accentRepeatNode" presStyleLbl="solidFgAcc1" presStyleIdx="0" presStyleCnt="3"/>
      <dgm:spPr/>
    </dgm:pt>
    <dgm:pt modelId="{B4F9E554-1314-4B21-BA30-A518D25D5B13}" type="pres">
      <dgm:prSet presAssocID="{6A1109DC-48D5-4ECC-8104-2CA367350B9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122AD-7E81-4543-AFDB-B6CC7DF2C1A4}" type="pres">
      <dgm:prSet presAssocID="{6A1109DC-48D5-4ECC-8104-2CA367350B9C}" presName="accent_2" presStyleCnt="0"/>
      <dgm:spPr/>
    </dgm:pt>
    <dgm:pt modelId="{0595C20B-D768-4179-AC78-97834A70AAE3}" type="pres">
      <dgm:prSet presAssocID="{6A1109DC-48D5-4ECC-8104-2CA367350B9C}" presName="accentRepeatNode" presStyleLbl="solidFgAcc1" presStyleIdx="1" presStyleCnt="3"/>
      <dgm:spPr/>
    </dgm:pt>
    <dgm:pt modelId="{BDB970A8-894F-4791-B591-F3940846811F}" type="pres">
      <dgm:prSet presAssocID="{B2C53244-6F1C-4A31-B3E1-9AFF9795B0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655B5-6931-43DC-BF5F-2017BF6E6E20}" type="pres">
      <dgm:prSet presAssocID="{B2C53244-6F1C-4A31-B3E1-9AFF9795B07B}" presName="accent_3" presStyleCnt="0"/>
      <dgm:spPr/>
    </dgm:pt>
    <dgm:pt modelId="{42C86B3F-CF15-4C00-B21B-83E54706E8A6}" type="pres">
      <dgm:prSet presAssocID="{B2C53244-6F1C-4A31-B3E1-9AFF9795B07B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7B0624DC-DF28-4269-A755-9247ADCF0370}" type="presOf" srcId="{6A1109DC-48D5-4ECC-8104-2CA367350B9C}" destId="{B4F9E554-1314-4B21-BA30-A518D25D5B13}" srcOrd="0" destOrd="0" presId="urn:microsoft.com/office/officeart/2008/layout/VerticalCurvedList"/>
    <dgm:cxn modelId="{61FAEDD5-0041-46B3-BDC7-8513E83CAC20}" srcId="{D4200B81-2E82-4023-B80B-786FC58E221F}" destId="{B2C53244-6F1C-4A31-B3E1-9AFF9795B07B}" srcOrd="2" destOrd="0" parTransId="{F3A520B0-46A7-4CB1-84E3-B16788ED3A14}" sibTransId="{1E1500B5-0CF0-4045-A83E-D833A4A2C621}"/>
    <dgm:cxn modelId="{2BFA852E-BA4E-4698-8A48-5DAF3823D62E}" type="presOf" srcId="{B2C53244-6F1C-4A31-B3E1-9AFF9795B07B}" destId="{BDB970A8-894F-4791-B591-F3940846811F}" srcOrd="0" destOrd="0" presId="urn:microsoft.com/office/officeart/2008/layout/VerticalCurvedList"/>
    <dgm:cxn modelId="{47413956-1205-4126-BA41-4AD2BD2B13F6}" srcId="{D4200B81-2E82-4023-B80B-786FC58E221F}" destId="{B2203729-085D-4216-8640-8BC750C512D7}" srcOrd="0" destOrd="0" parTransId="{BB71D287-3A83-4BBB-AFF3-D0C6F7A85578}" sibTransId="{FBFDCA73-CFD2-4FFA-803A-F8AE03EE03EA}"/>
    <dgm:cxn modelId="{51F66C3F-0230-4CCB-BA89-6F2F3EE13B80}" type="presOf" srcId="{B2203729-085D-4216-8640-8BC750C512D7}" destId="{385006B2-B972-4DE4-898D-742EDF879CD2}" srcOrd="0" destOrd="0" presId="urn:microsoft.com/office/officeart/2008/layout/VerticalCurvedList"/>
    <dgm:cxn modelId="{EEBDF76C-A9E4-4E38-8A5C-7670FB8B52DE}" type="presOf" srcId="{FBFDCA73-CFD2-4FFA-803A-F8AE03EE03EA}" destId="{0628A301-7AB3-4085-A20A-38362A1FD224}" srcOrd="0" destOrd="0" presId="urn:microsoft.com/office/officeart/2008/layout/VerticalCurvedList"/>
    <dgm:cxn modelId="{FB82DD14-4BA2-463C-BFB7-97C5B2BF3AE3}" type="presOf" srcId="{D4200B81-2E82-4023-B80B-786FC58E221F}" destId="{04D4BB73-5075-4BA0-9D29-C7B2D5E75E4B}" srcOrd="0" destOrd="0" presId="urn:microsoft.com/office/officeart/2008/layout/VerticalCurvedList"/>
    <dgm:cxn modelId="{F4A17FB4-8DC1-4A0E-A8D1-89BFC931D73F}" srcId="{D4200B81-2E82-4023-B80B-786FC58E221F}" destId="{6A1109DC-48D5-4ECC-8104-2CA367350B9C}" srcOrd="1" destOrd="0" parTransId="{A71F559F-9DD0-4BBA-9875-D1AC43BD1556}" sibTransId="{4421E0D4-8FDA-433C-B83C-3B00BFA21407}"/>
    <dgm:cxn modelId="{625972C0-A403-4593-A6EB-C893E6A9A598}" type="presParOf" srcId="{04D4BB73-5075-4BA0-9D29-C7B2D5E75E4B}" destId="{58A47CAF-AAFE-4537-ACFA-6B6B1DAFF3CC}" srcOrd="0" destOrd="0" presId="urn:microsoft.com/office/officeart/2008/layout/VerticalCurvedList"/>
    <dgm:cxn modelId="{4D84566C-170D-48C0-9C01-1647D8F9C316}" type="presParOf" srcId="{58A47CAF-AAFE-4537-ACFA-6B6B1DAFF3CC}" destId="{65BFEF8D-DAF9-4BDA-A86F-845CD9A320F9}" srcOrd="0" destOrd="0" presId="urn:microsoft.com/office/officeart/2008/layout/VerticalCurvedList"/>
    <dgm:cxn modelId="{B0301591-3899-41B3-AC8F-BCEA3C816A2F}" type="presParOf" srcId="{65BFEF8D-DAF9-4BDA-A86F-845CD9A320F9}" destId="{CDDF4C10-FC08-4ADE-AFDB-645A47B0AD30}" srcOrd="0" destOrd="0" presId="urn:microsoft.com/office/officeart/2008/layout/VerticalCurvedList"/>
    <dgm:cxn modelId="{268C01B3-0231-437A-A968-2F9E76D352B4}" type="presParOf" srcId="{65BFEF8D-DAF9-4BDA-A86F-845CD9A320F9}" destId="{0628A301-7AB3-4085-A20A-38362A1FD224}" srcOrd="1" destOrd="0" presId="urn:microsoft.com/office/officeart/2008/layout/VerticalCurvedList"/>
    <dgm:cxn modelId="{E7D30D5D-3F35-43E9-8068-A682A6A5E64B}" type="presParOf" srcId="{65BFEF8D-DAF9-4BDA-A86F-845CD9A320F9}" destId="{E220B745-0796-41A0-888C-DB37245E04B7}" srcOrd="2" destOrd="0" presId="urn:microsoft.com/office/officeart/2008/layout/VerticalCurvedList"/>
    <dgm:cxn modelId="{29CEB370-CF66-45F1-B76C-AF938C82C01A}" type="presParOf" srcId="{65BFEF8D-DAF9-4BDA-A86F-845CD9A320F9}" destId="{B90DFE2C-FD8F-47A5-9464-A920D93A2550}" srcOrd="3" destOrd="0" presId="urn:microsoft.com/office/officeart/2008/layout/VerticalCurvedList"/>
    <dgm:cxn modelId="{B21F4C20-FFF0-4098-8145-2A829F23C2D5}" type="presParOf" srcId="{58A47CAF-AAFE-4537-ACFA-6B6B1DAFF3CC}" destId="{385006B2-B972-4DE4-898D-742EDF879CD2}" srcOrd="1" destOrd="0" presId="urn:microsoft.com/office/officeart/2008/layout/VerticalCurvedList"/>
    <dgm:cxn modelId="{B6365D4D-74E2-4134-A4ED-B5C59B7B3DE0}" type="presParOf" srcId="{58A47CAF-AAFE-4537-ACFA-6B6B1DAFF3CC}" destId="{A4426935-E5D8-4AA3-9F9A-417CCAAFAF42}" srcOrd="2" destOrd="0" presId="urn:microsoft.com/office/officeart/2008/layout/VerticalCurvedList"/>
    <dgm:cxn modelId="{C8A9ABD3-E3D4-472C-9301-85CA465A0471}" type="presParOf" srcId="{A4426935-E5D8-4AA3-9F9A-417CCAAFAF42}" destId="{A3D4513C-B581-41B0-8C8E-96094AB2B37E}" srcOrd="0" destOrd="0" presId="urn:microsoft.com/office/officeart/2008/layout/VerticalCurvedList"/>
    <dgm:cxn modelId="{EF2BBA76-076A-46C0-B65A-628C16F0603C}" type="presParOf" srcId="{58A47CAF-AAFE-4537-ACFA-6B6B1DAFF3CC}" destId="{B4F9E554-1314-4B21-BA30-A518D25D5B13}" srcOrd="3" destOrd="0" presId="urn:microsoft.com/office/officeart/2008/layout/VerticalCurvedList"/>
    <dgm:cxn modelId="{2293608A-0653-4454-836B-2EDC836FE243}" type="presParOf" srcId="{58A47CAF-AAFE-4537-ACFA-6B6B1DAFF3CC}" destId="{1FE122AD-7E81-4543-AFDB-B6CC7DF2C1A4}" srcOrd="4" destOrd="0" presId="urn:microsoft.com/office/officeart/2008/layout/VerticalCurvedList"/>
    <dgm:cxn modelId="{4BB37ABA-E44F-4227-BB9F-87EC9CF7ECA5}" type="presParOf" srcId="{1FE122AD-7E81-4543-AFDB-B6CC7DF2C1A4}" destId="{0595C20B-D768-4179-AC78-97834A70AAE3}" srcOrd="0" destOrd="0" presId="urn:microsoft.com/office/officeart/2008/layout/VerticalCurvedList"/>
    <dgm:cxn modelId="{9D21DACE-918D-468F-8BDF-3AC08482A51A}" type="presParOf" srcId="{58A47CAF-AAFE-4537-ACFA-6B6B1DAFF3CC}" destId="{BDB970A8-894F-4791-B591-F3940846811F}" srcOrd="5" destOrd="0" presId="urn:microsoft.com/office/officeart/2008/layout/VerticalCurvedList"/>
    <dgm:cxn modelId="{35EAF45F-675A-4DF9-8A94-2B76782DDA01}" type="presParOf" srcId="{58A47CAF-AAFE-4537-ACFA-6B6B1DAFF3CC}" destId="{D4F655B5-6931-43DC-BF5F-2017BF6E6E20}" srcOrd="6" destOrd="0" presId="urn:microsoft.com/office/officeart/2008/layout/VerticalCurvedList"/>
    <dgm:cxn modelId="{656C165C-0CD7-43CD-A2DB-881F3564A5F1}" type="presParOf" srcId="{D4F655B5-6931-43DC-BF5F-2017BF6E6E20}" destId="{42C86B3F-CF15-4C00-B21B-83E54706E8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110A-0CB4-4B37-8ABE-04B491C63FA6}">
      <dsp:nvSpPr>
        <dsp:cNvPr id="0" name=""/>
        <dsp:cNvSpPr/>
      </dsp:nvSpPr>
      <dsp:spPr>
        <a:xfrm>
          <a:off x="-4254554" y="-657446"/>
          <a:ext cx="5105859" cy="5105859"/>
        </a:xfrm>
        <a:prstGeom prst="blockArc">
          <a:avLst>
            <a:gd name="adj1" fmla="val 18900000"/>
            <a:gd name="adj2" fmla="val 2700000"/>
            <a:gd name="adj3" fmla="val 42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7CDAC-A4A6-445F-8949-7DD05B832C4D}">
      <dsp:nvSpPr>
        <dsp:cNvPr id="0" name=""/>
        <dsp:cNvSpPr/>
      </dsp:nvSpPr>
      <dsp:spPr>
        <a:xfrm>
          <a:off x="696874" y="541577"/>
          <a:ext cx="5187784" cy="1083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63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Special purpose software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696874" y="541577"/>
        <a:ext cx="5187784" cy="1083003"/>
      </dsp:txXfrm>
    </dsp:sp>
    <dsp:sp modelId="{E09C5F04-6410-4B18-A5C3-E3B1EF01E8A2}">
      <dsp:nvSpPr>
        <dsp:cNvPr id="0" name=""/>
        <dsp:cNvSpPr/>
      </dsp:nvSpPr>
      <dsp:spPr>
        <a:xfrm>
          <a:off x="19997" y="406202"/>
          <a:ext cx="1353754" cy="1353754"/>
        </a:xfrm>
        <a:prstGeom prst="ellipse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15726A70-42D0-4C3B-B951-052567E75CAF}">
      <dsp:nvSpPr>
        <dsp:cNvPr id="0" name=""/>
        <dsp:cNvSpPr/>
      </dsp:nvSpPr>
      <dsp:spPr>
        <a:xfrm>
          <a:off x="696874" y="2166386"/>
          <a:ext cx="5187784" cy="1083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63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General purpose software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696874" y="2166386"/>
        <a:ext cx="5187784" cy="1083003"/>
      </dsp:txXfrm>
    </dsp:sp>
    <dsp:sp modelId="{27D3399E-AC5C-4E7E-997C-8FCB0C877A72}">
      <dsp:nvSpPr>
        <dsp:cNvPr id="0" name=""/>
        <dsp:cNvSpPr/>
      </dsp:nvSpPr>
      <dsp:spPr>
        <a:xfrm>
          <a:off x="19997" y="2031010"/>
          <a:ext cx="1353754" cy="1353754"/>
        </a:xfrm>
        <a:prstGeom prst="ellipse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A53E3-76E5-4316-8102-B8C592C5CB0D}">
      <dsp:nvSpPr>
        <dsp:cNvPr id="0" name=""/>
        <dsp:cNvSpPr/>
      </dsp:nvSpPr>
      <dsp:spPr>
        <a:xfrm>
          <a:off x="0" y="0"/>
          <a:ext cx="7200800" cy="1500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Yaitu program aplikasi untuk keperluan khusus dengan user yang khusus pula (</a:t>
          </a:r>
          <a:r>
            <a:rPr lang="en-US" sz="2400" i="1" kern="1200" dirty="0" smtClean="0">
              <a:solidFill>
                <a:schemeClr val="tx1"/>
              </a:solidFill>
            </a:rPr>
            <a:t>special purpose software</a:t>
          </a:r>
          <a:r>
            <a:rPr lang="en-US" sz="2400" kern="1200" dirty="0" smtClean="0">
              <a:solidFill>
                <a:schemeClr val="tx1"/>
              </a:solidFill>
            </a:rPr>
            <a:t>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590176" y="0"/>
        <a:ext cx="5610623" cy="1500166"/>
      </dsp:txXfrm>
    </dsp:sp>
    <dsp:sp modelId="{E83C909B-FD3E-41DA-B358-193211B535DA}">
      <dsp:nvSpPr>
        <dsp:cNvPr id="0" name=""/>
        <dsp:cNvSpPr/>
      </dsp:nvSpPr>
      <dsp:spPr>
        <a:xfrm>
          <a:off x="300030" y="150016"/>
          <a:ext cx="1140131" cy="12001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D0825-E98B-4F03-90CA-043E6A5C4F97}">
      <dsp:nvSpPr>
        <dsp:cNvPr id="0" name=""/>
        <dsp:cNvSpPr/>
      </dsp:nvSpPr>
      <dsp:spPr>
        <a:xfrm>
          <a:off x="0" y="1650183"/>
          <a:ext cx="7200800" cy="1500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Kelompok user dapat dengan mudah diperkirakan, baik dari segi keahlian maupun ragam antarmuka yang akan digunakan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590176" y="1650183"/>
        <a:ext cx="5610623" cy="1500166"/>
      </dsp:txXfrm>
    </dsp:sp>
    <dsp:sp modelId="{55124680-1328-4262-A901-A18CA2AD3F85}">
      <dsp:nvSpPr>
        <dsp:cNvPr id="0" name=""/>
        <dsp:cNvSpPr/>
      </dsp:nvSpPr>
      <dsp:spPr>
        <a:xfrm>
          <a:off x="300030" y="1800199"/>
          <a:ext cx="1140131" cy="12001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95FBB-112E-4928-B92F-FCDE94556AD4}">
      <dsp:nvSpPr>
        <dsp:cNvPr id="0" name=""/>
        <dsp:cNvSpPr/>
      </dsp:nvSpPr>
      <dsp:spPr>
        <a:xfrm>
          <a:off x="0" y="3300366"/>
          <a:ext cx="7200800" cy="1500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Mis: program inventori gudang, pengelolaan data akademis mahasiswa, pelayanan reservasi hotel</a:t>
          </a:r>
        </a:p>
      </dsp:txBody>
      <dsp:txXfrm>
        <a:off x="1590176" y="3300366"/>
        <a:ext cx="5610623" cy="1500166"/>
      </dsp:txXfrm>
    </dsp:sp>
    <dsp:sp modelId="{FB0EA45F-1144-4D57-85CE-B9CCD6E9B581}">
      <dsp:nvSpPr>
        <dsp:cNvPr id="0" name=""/>
        <dsp:cNvSpPr/>
      </dsp:nvSpPr>
      <dsp:spPr>
        <a:xfrm>
          <a:off x="300030" y="3450383"/>
          <a:ext cx="1140131" cy="12001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8A301-7AB3-4085-A20A-38362A1FD224}">
      <dsp:nvSpPr>
        <dsp:cNvPr id="0" name=""/>
        <dsp:cNvSpPr/>
      </dsp:nvSpPr>
      <dsp:spPr>
        <a:xfrm>
          <a:off x="-5291521" y="-810449"/>
          <a:ext cx="6301417" cy="6301417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006B2-B972-4DE4-898D-742EDF879CD2}">
      <dsp:nvSpPr>
        <dsp:cNvPr id="0" name=""/>
        <dsp:cNvSpPr/>
      </dsp:nvSpPr>
      <dsp:spPr>
        <a:xfrm>
          <a:off x="649656" y="468051"/>
          <a:ext cx="6306531" cy="936103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303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Urutan penyajian; disesuiakan dengan model pengguna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649656" y="468051"/>
        <a:ext cx="6306531" cy="936103"/>
      </dsp:txXfrm>
    </dsp:sp>
    <dsp:sp modelId="{A3D4513C-B581-41B0-8C8E-96094AB2B37E}">
      <dsp:nvSpPr>
        <dsp:cNvPr id="0" name=""/>
        <dsp:cNvSpPr/>
      </dsp:nvSpPr>
      <dsp:spPr>
        <a:xfrm>
          <a:off x="64591" y="351038"/>
          <a:ext cx="1170129" cy="1170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9E554-1314-4B21-BA30-A518D25D5B13}">
      <dsp:nvSpPr>
        <dsp:cNvPr id="0" name=""/>
        <dsp:cNvSpPr/>
      </dsp:nvSpPr>
      <dsp:spPr>
        <a:xfrm>
          <a:off x="989929" y="1872207"/>
          <a:ext cx="5966258" cy="936103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303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Kelonggaran; mis: dengan adanya jarak spasi antar perintah, atau penempatan yang khusus</a:t>
          </a:r>
          <a:endParaRPr lang="en-US" sz="2100" kern="1200" dirty="0"/>
        </a:p>
      </dsp:txBody>
      <dsp:txXfrm>
        <a:off x="989929" y="1872207"/>
        <a:ext cx="5966258" cy="936103"/>
      </dsp:txXfrm>
    </dsp:sp>
    <dsp:sp modelId="{0595C20B-D768-4179-AC78-97834A70AAE3}">
      <dsp:nvSpPr>
        <dsp:cNvPr id="0" name=""/>
        <dsp:cNvSpPr/>
      </dsp:nvSpPr>
      <dsp:spPr>
        <a:xfrm>
          <a:off x="404864" y="1755194"/>
          <a:ext cx="1170129" cy="1170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970A8-894F-4791-B591-F3940846811F}">
      <dsp:nvSpPr>
        <dsp:cNvPr id="0" name=""/>
        <dsp:cNvSpPr/>
      </dsp:nvSpPr>
      <dsp:spPr>
        <a:xfrm>
          <a:off x="649656" y="3276363"/>
          <a:ext cx="6306531" cy="93610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303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Pengelompokkan data yang saling berkaitan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649656" y="3276363"/>
        <a:ext cx="6306531" cy="936103"/>
      </dsp:txXfrm>
    </dsp:sp>
    <dsp:sp modelId="{42C86B3F-CF15-4C00-B21B-83E54706E8A6}">
      <dsp:nvSpPr>
        <dsp:cNvPr id="0" name=""/>
        <dsp:cNvSpPr/>
      </dsp:nvSpPr>
      <dsp:spPr>
        <a:xfrm>
          <a:off x="64591" y="3159350"/>
          <a:ext cx="1170129" cy="11701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8A301-7AB3-4085-A20A-38362A1FD224}">
      <dsp:nvSpPr>
        <dsp:cNvPr id="0" name=""/>
        <dsp:cNvSpPr/>
      </dsp:nvSpPr>
      <dsp:spPr>
        <a:xfrm>
          <a:off x="-5210197" y="-798064"/>
          <a:ext cx="6204640" cy="6204640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006B2-B972-4DE4-898D-742EDF879CD2}">
      <dsp:nvSpPr>
        <dsp:cNvPr id="0" name=""/>
        <dsp:cNvSpPr/>
      </dsp:nvSpPr>
      <dsp:spPr>
        <a:xfrm>
          <a:off x="639661" y="460851"/>
          <a:ext cx="6209509" cy="921702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3160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Relevansi; hanya pesan-pesan yang relevan saja yang ditampilkan di layar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639661" y="460851"/>
        <a:ext cx="6209509" cy="921702"/>
      </dsp:txXfrm>
    </dsp:sp>
    <dsp:sp modelId="{A3D4513C-B581-41B0-8C8E-96094AB2B37E}">
      <dsp:nvSpPr>
        <dsp:cNvPr id="0" name=""/>
        <dsp:cNvSpPr/>
      </dsp:nvSpPr>
      <dsp:spPr>
        <a:xfrm>
          <a:off x="63597" y="345638"/>
          <a:ext cx="1152128" cy="11521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9E554-1314-4B21-BA30-A518D25D5B13}">
      <dsp:nvSpPr>
        <dsp:cNvPr id="0" name=""/>
        <dsp:cNvSpPr/>
      </dsp:nvSpPr>
      <dsp:spPr>
        <a:xfrm>
          <a:off x="974700" y="1843404"/>
          <a:ext cx="5874470" cy="921702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60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Konsistensi; menggunakan suku kata yang konsisten untuk menjelaskan sesuatu</a:t>
          </a:r>
          <a:endParaRPr lang="en-US" sz="2100" kern="1200" dirty="0"/>
        </a:p>
      </dsp:txBody>
      <dsp:txXfrm>
        <a:off x="974700" y="1843404"/>
        <a:ext cx="5874470" cy="921702"/>
      </dsp:txXfrm>
    </dsp:sp>
    <dsp:sp modelId="{0595C20B-D768-4179-AC78-97834A70AAE3}">
      <dsp:nvSpPr>
        <dsp:cNvPr id="0" name=""/>
        <dsp:cNvSpPr/>
      </dsp:nvSpPr>
      <dsp:spPr>
        <a:xfrm>
          <a:off x="398636" y="1728192"/>
          <a:ext cx="1152128" cy="11521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970A8-894F-4791-B591-F3940846811F}">
      <dsp:nvSpPr>
        <dsp:cNvPr id="0" name=""/>
        <dsp:cNvSpPr/>
      </dsp:nvSpPr>
      <dsp:spPr>
        <a:xfrm>
          <a:off x="639661" y="3225958"/>
          <a:ext cx="6209509" cy="921702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60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Kesederhanaan; menggunakan singkatan yang dipahami oleh umum</a:t>
          </a:r>
        </a:p>
      </dsp:txBody>
      <dsp:txXfrm>
        <a:off x="639661" y="3225958"/>
        <a:ext cx="6209509" cy="921702"/>
      </dsp:txXfrm>
    </dsp:sp>
    <dsp:sp modelId="{42C86B3F-CF15-4C00-B21B-83E54706E8A6}">
      <dsp:nvSpPr>
        <dsp:cNvPr id="0" name=""/>
        <dsp:cNvSpPr/>
      </dsp:nvSpPr>
      <dsp:spPr>
        <a:xfrm>
          <a:off x="63597" y="3110745"/>
          <a:ext cx="1152128" cy="11521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764BC-FBBA-4A24-A255-45E89174E5F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7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39F76-EA91-46ED-B54A-3088453C7F1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BA394-3D3D-4110-8F35-9A25563A9A4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45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091D2-558E-4FF8-A49F-C83B8C68E21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39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070A1-D69A-42B6-922B-A5C9B20A648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73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61ADC-365C-4793-A754-CE278B4CC00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29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D2AD8-179D-4153-999A-34B2F6AFE8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87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5D7DE-7DF5-44EC-8A3F-5B33B44BC0F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44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A8C60-7C69-435B-82AE-AB8F9DD5013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03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46142-9BB0-4C7C-8FE9-7FA56141DA1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3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9B149-D9A6-442B-9D0D-183B0C8ABBA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33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50EDD6-A921-4098-8E48-A9E105BC4C2A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Rectangle 173"/>
          <p:cNvSpPr>
            <a:spLocks noChangeArrowheads="1"/>
          </p:cNvSpPr>
          <p:nvPr/>
        </p:nvSpPr>
        <p:spPr bwMode="auto">
          <a:xfrm>
            <a:off x="503238" y="4437063"/>
            <a:ext cx="558093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4000" dirty="0" smtClean="0"/>
              <a:t>Perancangan Tampilan</a:t>
            </a:r>
            <a:endParaRPr lang="es-ES" sz="4000" b="1" dirty="0">
              <a:solidFill>
                <a:srgbClr val="333333"/>
              </a:solidFill>
            </a:endParaRPr>
          </a:p>
        </p:txBody>
      </p:sp>
      <p:sp>
        <p:nvSpPr>
          <p:cNvPr id="2222" name="Rectangle 174"/>
          <p:cNvSpPr>
            <a:spLocks noChangeArrowheads="1"/>
          </p:cNvSpPr>
          <p:nvPr/>
        </p:nvSpPr>
        <p:spPr bwMode="auto">
          <a:xfrm>
            <a:off x="539750" y="5084763"/>
            <a:ext cx="4645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s-ES" sz="2000" b="1" dirty="0" smtClean="0">
                <a:solidFill>
                  <a:srgbClr val="333333"/>
                </a:solidFill>
              </a:rPr>
              <a:t>Rochmat Husaini, S.Kom., M.Kom</a:t>
            </a:r>
            <a:endParaRPr lang="es-ES" sz="2000" b="1" dirty="0">
              <a:solidFill>
                <a:srgbClr val="333333"/>
              </a:solidFill>
            </a:endParaRPr>
          </a:p>
        </p:txBody>
      </p:sp>
      <p:pic>
        <p:nvPicPr>
          <p:cNvPr id="1030" name="Picture 6" descr="Hasil gambar untuk desig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68" y="-819472"/>
            <a:ext cx="91440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Penanganan </a:t>
            </a:r>
            <a:r>
              <a:rPr lang="en-US" dirty="0" smtClean="0"/>
              <a:t>Kesalahan (lanj)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rgbClr val="FF0000"/>
                </a:solidFill>
              </a:rPr>
              <a:t>Validasi pemasukan data</a:t>
            </a:r>
            <a:r>
              <a:rPr lang="en-US" sz="2600" dirty="0" smtClean="0"/>
              <a:t>, mis: jika user harus memasukkan bilangan positif, namun dia memasukkan data negatif atau nol, maka harus ada mekanisme untuk mengulang pemasukan data tersebut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Proteksi user</a:t>
            </a:r>
            <a:r>
              <a:rPr lang="en-US" sz="2600" dirty="0" smtClean="0"/>
              <a:t>; program memberi peringatan ketika user melakukan suatu tindakan secara tidak sengaja, mis: penghapusan </a:t>
            </a:r>
            <a:r>
              <a:rPr lang="en-US" sz="2600" dirty="0" smtClean="0"/>
              <a:t>berkas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1215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Penanganan Kesalahan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Pemulihan </a:t>
            </a:r>
            <a:r>
              <a:rPr lang="en-US" sz="2600" dirty="0" smtClean="0">
                <a:solidFill>
                  <a:srgbClr val="FF0000"/>
                </a:solidFill>
              </a:rPr>
              <a:t>dari kesalahan</a:t>
            </a:r>
            <a:r>
              <a:rPr lang="en-US" sz="2600" dirty="0" smtClean="0"/>
              <a:t>: tersedianya mekanisme untuk membatalkan tindakan yang baru saja dilakukan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Penampilan pesan salah yang tepat dan sesuai dengan kesalahan yang terjadi pada waktu itu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98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sz="3600" dirty="0" smtClean="0"/>
              <a:t>Perancangan Tampilan Berbasis Teks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67366967"/>
              </p:ext>
            </p:extLst>
          </p:nvPr>
        </p:nvGraphicFramePr>
        <p:xfrm>
          <a:off x="1161381" y="1124744"/>
          <a:ext cx="7020779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7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81075"/>
          </a:xfrm>
        </p:spPr>
        <p:txBody>
          <a:bodyPr/>
          <a:lstStyle/>
          <a:p>
            <a:r>
              <a:rPr lang="en-US" sz="3600" dirty="0" smtClean="0"/>
              <a:t>Perancangan Tampilan Berbasis </a:t>
            </a:r>
            <a:r>
              <a:rPr lang="en-US" sz="3600" dirty="0" smtClean="0"/>
              <a:t>Teks</a:t>
            </a:r>
            <a:br>
              <a:rPr lang="en-US" sz="3600" dirty="0" smtClean="0"/>
            </a:br>
            <a:r>
              <a:rPr lang="en-US" sz="3600" dirty="0" smtClean="0"/>
              <a:t>(lanj)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71789451"/>
              </p:ext>
            </p:extLst>
          </p:nvPr>
        </p:nvGraphicFramePr>
        <p:xfrm>
          <a:off x="1115616" y="1196752"/>
          <a:ext cx="691276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9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sz="3600" dirty="0" smtClean="0"/>
              <a:t>Perancangan Tampilan Berbasis Grafis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sz="2800" dirty="0" smtClean="0"/>
              <a:t>Ilusi pada obyek-obyek yang dapat dimanipulasi, mis: gambar disket, printer, dll</a:t>
            </a:r>
          </a:p>
          <a:p>
            <a:r>
              <a:rPr lang="en-US" sz="2800" dirty="0" smtClean="0"/>
              <a:t>Urutan visual dan fokus pengguna, mis: tanda kedip untuk posisi kursor, penggunaan warna yang </a:t>
            </a:r>
            <a:r>
              <a:rPr lang="en-US" sz="2800" dirty="0" smtClean="0"/>
              <a:t>berbeda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16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640"/>
            <a:ext cx="8229600" cy="981075"/>
          </a:xfrm>
        </p:spPr>
        <p:txBody>
          <a:bodyPr/>
          <a:lstStyle/>
          <a:p>
            <a:r>
              <a:rPr lang="en-US" sz="3600" dirty="0" smtClean="0"/>
              <a:t>Perancangan Tampilan Berbasis </a:t>
            </a:r>
            <a:r>
              <a:rPr lang="en-US" sz="3600" dirty="0" smtClean="0"/>
              <a:t>Grafis (lanj)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sz="2800" dirty="0" smtClean="0"/>
              <a:t>Struktur </a:t>
            </a:r>
            <a:r>
              <a:rPr lang="en-US" sz="2800" dirty="0" smtClean="0"/>
              <a:t>internal; berguna untuk menunjukkan bahwa obyek yang sedang dihadapi dapat dimodifikasi sesuai dengan keinginan user</a:t>
            </a:r>
          </a:p>
          <a:p>
            <a:r>
              <a:rPr lang="en-US" sz="2800" dirty="0" smtClean="0"/>
              <a:t>Kosakata grafis yang konsisten dan sesuai, mis: gambar disket, printer, dll</a:t>
            </a:r>
          </a:p>
          <a:p>
            <a:r>
              <a:rPr lang="en-US" sz="2800" dirty="0" smtClean="0"/>
              <a:t>Kesesuaian dengan media/informasi yang akan disampaikan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45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Tanggap Waktu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sz="2800" dirty="0" smtClean="0"/>
              <a:t>User ingin bahwa perintah yang dimintanya dapat dengan segera diselesaikan oleh komputer</a:t>
            </a:r>
          </a:p>
          <a:p>
            <a:r>
              <a:rPr lang="en-US" sz="2800" dirty="0" smtClean="0"/>
              <a:t>Lama proses yang ditoleransi oleh user rata-rata maksimal 2 detik, mis: pemilihan menu, borang dan pemberian </a:t>
            </a:r>
            <a:r>
              <a:rPr lang="en-US" sz="2800" dirty="0" smtClean="0"/>
              <a:t>perintah</a:t>
            </a:r>
            <a:endParaRPr lang="en-US" sz="2800" dirty="0" smtClean="0"/>
          </a:p>
        </p:txBody>
      </p:sp>
      <p:pic>
        <p:nvPicPr>
          <p:cNvPr id="2050" name="Picture 2" descr="Hasil gambar untuk respon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57" y="4726075"/>
            <a:ext cx="4725143" cy="21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Tanggap Waktu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Jika </a:t>
            </a:r>
            <a:r>
              <a:rPr lang="en-US" sz="2800" dirty="0" smtClean="0"/>
              <a:t>proses terlalu lama, user akan mengalihkan perhatiannya kepada aplikasi lainnya dan jika aplikasi tersebut memberikan waktu tanggap yang lebih cepat, maka kemungkinan user akan berpindah ke aplikasi tersebut</a:t>
            </a:r>
          </a:p>
          <a:p>
            <a:endParaRPr lang="en-US" sz="2800" dirty="0"/>
          </a:p>
        </p:txBody>
      </p:sp>
      <p:pic>
        <p:nvPicPr>
          <p:cNvPr id="2050" name="Picture 2" descr="Hasil gambar untuk respon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57" y="4726075"/>
            <a:ext cx="4725143" cy="21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Pendahuluan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96752"/>
            <a:ext cx="8240713" cy="5328592"/>
          </a:xfrm>
        </p:spPr>
        <p:txBody>
          <a:bodyPr/>
          <a:lstStyle/>
          <a:p>
            <a:r>
              <a:rPr lang="en-US" sz="2400" i="1" dirty="0" smtClean="0"/>
              <a:t>Cinta pada pandangan pertama</a:t>
            </a:r>
          </a:p>
          <a:p>
            <a:pPr lvl="1"/>
            <a:r>
              <a:rPr lang="en-US" sz="2400" dirty="0" smtClean="0"/>
              <a:t>Salah satu kriteria penting dari sebuah antarmuka adalah tampilan yang menarik</a:t>
            </a:r>
          </a:p>
          <a:p>
            <a:pPr>
              <a:buFontTx/>
              <a:buNone/>
            </a:pPr>
            <a:endParaRPr lang="en-US" sz="2400" dirty="0" smtClean="0"/>
          </a:p>
          <a:p>
            <a:r>
              <a:rPr lang="en-US" sz="2400" dirty="0" smtClean="0"/>
              <a:t>Yang harus dimiliki oleh perancang tampilan:</a:t>
            </a:r>
          </a:p>
          <a:p>
            <a:pPr lvl="1"/>
            <a:r>
              <a:rPr lang="en-US" sz="2000" dirty="0" smtClean="0"/>
              <a:t>Jiwa seni yang memadai</a:t>
            </a:r>
          </a:p>
          <a:p>
            <a:pPr lvl="1"/>
            <a:r>
              <a:rPr lang="en-US" sz="2000" dirty="0" smtClean="0"/>
              <a:t>Mengetahui selera user secara </a:t>
            </a:r>
            <a:r>
              <a:rPr lang="en-US" sz="2000" dirty="0" smtClean="0"/>
              <a:t>umum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Pendahuluan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96752"/>
            <a:ext cx="8240713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Seorang </a:t>
            </a:r>
            <a:r>
              <a:rPr lang="en-US" sz="2000" dirty="0" smtClean="0"/>
              <a:t>perancang tampilan HARUS mendokumentasikan semua pekerjaan yang telah dia kerjakan selama ini, sebagai bahan evaluasi pembuatan tampilan yang baru atau memperbaiki tampilan sebelumnya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PROGRAM YANG DIBUAT BUKAN UNTUK ANDA, NAMUN UNTUK ORANG LAIN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Cara Pendekatan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Jenis program aplikasi:</a:t>
            </a:r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30958124"/>
              </p:ext>
            </p:extLst>
          </p:nvPr>
        </p:nvGraphicFramePr>
        <p:xfrm>
          <a:off x="1043608" y="2132856"/>
          <a:ext cx="5904656" cy="379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Special Purpose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36477585"/>
              </p:ext>
            </p:extLst>
          </p:nvPr>
        </p:nvGraphicFramePr>
        <p:xfrm>
          <a:off x="899592" y="1286731"/>
          <a:ext cx="7200800" cy="480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Special Purpose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Pendekatan </a:t>
            </a:r>
            <a:r>
              <a:rPr lang="en-US" sz="2400" dirty="0" smtClean="0"/>
              <a:t>yang digunakan: </a:t>
            </a:r>
          </a:p>
          <a:p>
            <a:pPr lvl="1">
              <a:lnSpc>
                <a:spcPct val="150000"/>
              </a:lnSpc>
            </a:pPr>
            <a:r>
              <a:rPr lang="en-US" sz="2000" i="1" dirty="0" smtClean="0"/>
              <a:t>User-centered design approach</a:t>
            </a:r>
            <a:r>
              <a:rPr lang="en-US" sz="2000" dirty="0" smtClean="0"/>
              <a:t>: perancang dan user bersama-sama membuat tampilan antarmuka</a:t>
            </a:r>
          </a:p>
          <a:p>
            <a:pPr lvl="1">
              <a:lnSpc>
                <a:spcPct val="150000"/>
              </a:lnSpc>
            </a:pPr>
            <a:r>
              <a:rPr lang="en-US" sz="2000" i="1" dirty="0" smtClean="0"/>
              <a:t>User design approach</a:t>
            </a:r>
            <a:r>
              <a:rPr lang="en-US" sz="2000" dirty="0" smtClean="0"/>
              <a:t>: hanya user yang membuat tampilan antarmuka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General Purpose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Yaitu program aplikasi yang akan digunakan oleh berbagai macam kalangan user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Perancang dapat melakukan ‘pemaksaan’ kepada user untuk menerima tampilan antarmukanya, walaupun dapat memberikan dampak program tersebut tidak laku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Salah satu cara yang dapat dilakukan adalah user dapat melakukan perubahan tampilan sesuai dengan keinginannya sendiri (</a:t>
            </a:r>
            <a:r>
              <a:rPr lang="en-US" sz="2400" i="1" dirty="0" smtClean="0"/>
              <a:t>customization</a:t>
            </a:r>
            <a:r>
              <a:rPr lang="en-US" sz="2400" dirty="0" smtClean="0"/>
              <a:t>), mis: merubah warna dasar, pengaturan </a:t>
            </a:r>
            <a:r>
              <a:rPr lang="en-US" sz="2400" i="1" dirty="0" smtClean="0"/>
              <a:t>desktop</a:t>
            </a:r>
            <a:r>
              <a:rPr lang="en-US" sz="2400" dirty="0" smtClean="0"/>
              <a:t>, </a:t>
            </a:r>
            <a:r>
              <a:rPr lang="en-US" sz="2400" i="1" dirty="0" smtClean="0"/>
              <a:t>wallpaper, screensaver, </a:t>
            </a:r>
            <a:r>
              <a:rPr lang="en-US" sz="2400" dirty="0" smtClean="0"/>
              <a:t>dll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50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sz="4000" dirty="0" smtClean="0"/>
              <a:t>Komponen Antarmuka Pengguna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Model pengguna</a:t>
            </a:r>
            <a:r>
              <a:rPr lang="en-US" sz="2400" dirty="0" smtClean="0"/>
              <a:t>; memungkinkan user untuk mengembangkan pemahaman yang mendasar tentang apa yang dikerjakan oleh program, bahkan oleh user yang sama sekali tidak mengetahui teknologi komputer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Bahasa perintah</a:t>
            </a:r>
            <a:r>
              <a:rPr lang="en-US" sz="2400" dirty="0" smtClean="0"/>
              <a:t>; sedapat mungkin menggunakan bahasa alami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Umpanbalik</a:t>
            </a:r>
            <a:r>
              <a:rPr lang="en-US" sz="2400" dirty="0" smtClean="0"/>
              <a:t>; kemampuan sebuah program yang membantu user untuk mengoperasikan program itu sendiri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Tampilan informasi</a:t>
            </a:r>
            <a:r>
              <a:rPr lang="en-US" sz="2400" dirty="0" smtClean="0"/>
              <a:t>; digunakan untuk menunjukkan status informasi atau program ketika user melakukan suatu tindakan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443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981075"/>
          </a:xfrm>
        </p:spPr>
        <p:txBody>
          <a:bodyPr/>
          <a:lstStyle/>
          <a:p>
            <a:r>
              <a:rPr lang="en-US" dirty="0" smtClean="0"/>
              <a:t>Urutan Perancangan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Pemilihan ragam dialog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Perancangan struktur dialog</a:t>
            </a:r>
            <a:r>
              <a:rPr lang="en-US" sz="2800" dirty="0" smtClean="0"/>
              <a:t>; melakukan analisis tugas dan menentukan model pengguna dari tugas tersebut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Perancangan format pesan</a:t>
            </a:r>
            <a:r>
              <a:rPr lang="en-US" sz="2800" dirty="0" smtClean="0"/>
              <a:t>; tata letak tampilan, keterangan tektual secara terinci, dan efisiensi inputing data harus mendapat perhatian lebih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Perancangan penanganan kesalahan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Perancangan struktur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41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643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Diseño predeterminado</vt:lpstr>
      <vt:lpstr>PowerPoint Presentation</vt:lpstr>
      <vt:lpstr>Pendahuluan</vt:lpstr>
      <vt:lpstr>Pendahuluan</vt:lpstr>
      <vt:lpstr>Cara Pendekatan</vt:lpstr>
      <vt:lpstr>Special Purpose Software</vt:lpstr>
      <vt:lpstr>Special Purpose Software</vt:lpstr>
      <vt:lpstr>General Purpose Software</vt:lpstr>
      <vt:lpstr>Komponen Antarmuka Pengguna</vt:lpstr>
      <vt:lpstr>Urutan Perancangan</vt:lpstr>
      <vt:lpstr>Penanganan Kesalahan (lanj)</vt:lpstr>
      <vt:lpstr>Penanganan Kesalahan</vt:lpstr>
      <vt:lpstr>Perancangan Tampilan Berbasis Teks</vt:lpstr>
      <vt:lpstr>Perancangan Tampilan Berbasis Teks (lanj)</vt:lpstr>
      <vt:lpstr>Perancangan Tampilan Berbasis Grafis</vt:lpstr>
      <vt:lpstr>Perancangan Tampilan Berbasis Grafis (lanj)</vt:lpstr>
      <vt:lpstr>Tanggap Waktu</vt:lpstr>
      <vt:lpstr>Tanggap Waktu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Husain</cp:lastModifiedBy>
  <cp:revision>774</cp:revision>
  <dcterms:created xsi:type="dcterms:W3CDTF">2010-05-23T14:28:12Z</dcterms:created>
  <dcterms:modified xsi:type="dcterms:W3CDTF">2019-09-12T07:16:09Z</dcterms:modified>
</cp:coreProperties>
</file>